
<file path=[Content_Types].xml><?xml version="1.0" encoding="utf-8"?>
<Types xmlns="http://schemas.openxmlformats.org/package/2006/content-types">
  <Default Extension="emf" ContentType="image/x-emf"/>
  <Default Extension="gif" ContentType="image/gif"/>
  <Default Extension="jpeg" ContentType="image/jpeg"/>
  <Default Extension="mov" ContentType="video/quicktime"/>
  <Default Extension="png" ContentType="image/png"/>
  <Default Extension="rels" ContentType="application/vnd.openxmlformats-package.relationships+xml"/>
  <Default Extension="wav" ContentType="audio/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4.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5.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theme/theme9.xml" ContentType="application/vnd.openxmlformats-officedocument.theme+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theme/theme10.xml" ContentType="application/vnd.openxmlformats-officedocument.theme+xml"/>
  <Override PartName="/ppt/slideLayouts/slideLayout112.xml" ContentType="application/vnd.openxmlformats-officedocument.presentationml.slideLayout+xml"/>
  <Override PartName="/ppt/theme/theme11.xml" ContentType="application/vnd.openxmlformats-officedocument.theme+xml"/>
  <Override PartName="/ppt/slideLayouts/slideLayout113.xml" ContentType="application/vnd.openxmlformats-officedocument.presentationml.slideLayout+xml"/>
  <Override PartName="/ppt/theme/theme12.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3.xml" ContentType="application/vnd.openxmlformats-officedocument.theme+xml"/>
  <Override PartName="/ppt/slideLayouts/slideLayout125.xml" ContentType="application/vnd.openxmlformats-officedocument.presentationml.slideLayout+xml"/>
  <Override PartName="/ppt/theme/theme14.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5.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6.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theme/theme17.xml" ContentType="application/vnd.openxmlformats-officedocument.theme+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theme/theme18.xml" ContentType="application/vnd.openxmlformats-officedocument.theme+xml"/>
  <Override PartName="/ppt/slideLayouts/slideLayout172.xml" ContentType="application/vnd.openxmlformats-officedocument.presentationml.slideLayout+xml"/>
  <Override PartName="/ppt/theme/theme19.xml" ContentType="application/vnd.openxmlformats-officedocument.theme+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20.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theme/theme21.xml" ContentType="application/vnd.openxmlformats-officedocument.theme+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theme/theme22.xml" ContentType="application/vnd.openxmlformats-officedocument.theme+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theme/theme23.xml" ContentType="application/vnd.openxmlformats-officedocument.theme+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24.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theme/theme25.xml" ContentType="application/vnd.openxmlformats-officedocument.theme+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theme/theme26.xml" ContentType="application/vnd.openxmlformats-officedocument.theme+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theme/theme27.xml" ContentType="application/vnd.openxmlformats-officedocument.theme+xml"/>
  <Override PartName="/ppt/slideLayouts/slideLayout249.xml" ContentType="application/vnd.openxmlformats-officedocument.presentationml.slideLayout+xml"/>
  <Override PartName="/ppt/theme/theme28.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29.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30.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31.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theme/theme32.xml" ContentType="application/vnd.openxmlformats-officedocument.theme+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theme/theme33.xml" ContentType="application/vnd.openxmlformats-officedocument.theme+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theme/theme34.xml" ContentType="application/vnd.openxmlformats-officedocument.theme+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theme/theme35.xml" ContentType="application/vnd.openxmlformats-officedocument.theme+xml"/>
  <Override PartName="/ppt/slideLayouts/slideLayout331.xml" ContentType="application/vnd.openxmlformats-officedocument.presentationml.slideLayout+xml"/>
  <Override PartName="/ppt/theme/theme36.xml" ContentType="application/vnd.openxmlformats-officedocument.theme+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theme/theme37.xml" ContentType="application/vnd.openxmlformats-officedocument.theme+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theme/theme38.xml" ContentType="application/vnd.openxmlformats-officedocument.theme+xml"/>
  <Override PartName="/ppt/slideLayouts/slideLayout354.xml" ContentType="application/vnd.openxmlformats-officedocument.presentationml.slideLayout+xml"/>
  <Override PartName="/ppt/theme/theme39.xml" ContentType="application/vnd.openxmlformats-officedocument.theme+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theme/theme40.xml" ContentType="application/vnd.openxmlformats-officedocument.theme+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theme/theme41.xml" ContentType="application/vnd.openxmlformats-officedocument.theme+xml"/>
  <Override PartName="/ppt/slideLayouts/slideLayout368.xml" ContentType="application/vnd.openxmlformats-officedocument.presentationml.slideLayout+xml"/>
  <Override PartName="/ppt/theme/theme42.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43.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44.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theme/theme45.xml" ContentType="application/vnd.openxmlformats-officedocument.theme+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theme/theme46.xml" ContentType="application/vnd.openxmlformats-officedocument.theme+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theme/theme47.xml" ContentType="application/vnd.openxmlformats-officedocument.theme+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48.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49.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theme/theme50.xml" ContentType="application/vnd.openxmlformats-officedocument.theme+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theme/theme51.xml" ContentType="application/vnd.openxmlformats-officedocument.theme+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theme/theme52.xml" ContentType="application/vnd.openxmlformats-officedocument.theme+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theme/theme53.xml" ContentType="application/vnd.openxmlformats-officedocument.theme+xml"/>
  <Override PartName="/ppt/slideLayouts/slideLayout484.xml" ContentType="application/vnd.openxmlformats-officedocument.presentationml.slideLayout+xml"/>
  <Override PartName="/ppt/theme/theme54.xml" ContentType="application/vnd.openxmlformats-officedocument.theme+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theme/theme55.xml" ContentType="application/vnd.openxmlformats-officedocument.theme+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theme/theme56.xml" ContentType="application/vnd.openxmlformats-officedocument.theme+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theme/theme57.xml" ContentType="application/vnd.openxmlformats-officedocument.theme+xml"/>
  <Override PartName="/ppt/theme/theme5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theme/themeOverride2.xml" ContentType="application/vnd.openxmlformats-officedocument.themeOverride+xml"/>
  <Override PartName="/ppt/notesSlides/notesSlide57.xml" ContentType="application/vnd.openxmlformats-officedocument.presentationml.notesSlide+xml"/>
  <Override PartName="/ppt/theme/themeOverride3.xml" ContentType="application/vnd.openxmlformats-officedocument.themeOverr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theme/themeOverride4.xml" ContentType="application/vnd.openxmlformats-officedocument.themeOverr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theme/themeOverride5.xml" ContentType="application/vnd.openxmlformats-officedocument.themeOverr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theme/themeOverride6.xml" ContentType="application/vnd.openxmlformats-officedocument.themeOverr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theme/themeOverride7.xml" ContentType="application/vnd.openxmlformats-officedocument.themeOverr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theme/themeOverride8.xml" ContentType="application/vnd.openxmlformats-officedocument.themeOverr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9" r:id="rId1"/>
    <p:sldMasterId id="2147483684" r:id="rId2"/>
    <p:sldMasterId id="2147483679" r:id="rId3"/>
    <p:sldMasterId id="2147483671" r:id="rId4"/>
    <p:sldMasterId id="2147483669" r:id="rId5"/>
    <p:sldMasterId id="2147483665" r:id="rId6"/>
    <p:sldMasterId id="2147483651" r:id="rId7"/>
    <p:sldMasterId id="2147483655" r:id="rId8"/>
    <p:sldMasterId id="2147483661" r:id="rId9"/>
    <p:sldMasterId id="2147483667" r:id="rId10"/>
    <p:sldMasterId id="2147485005" r:id="rId11"/>
    <p:sldMasterId id="2147485012" r:id="rId12"/>
    <p:sldMasterId id="2147491659" r:id="rId13"/>
    <p:sldMasterId id="2147503295" r:id="rId14"/>
    <p:sldMasterId id="2147503429" r:id="rId15"/>
    <p:sldMasterId id="2147503519" r:id="rId16"/>
    <p:sldMasterId id="2147503631" r:id="rId17"/>
    <p:sldMasterId id="2147503658" r:id="rId18"/>
    <p:sldMasterId id="2147503694" r:id="rId19"/>
    <p:sldMasterId id="2147503696" r:id="rId20"/>
    <p:sldMasterId id="2147503699" r:id="rId21"/>
    <p:sldMasterId id="2147503730" r:id="rId22"/>
    <p:sldMasterId id="2147503742" r:id="rId23"/>
    <p:sldMasterId id="2147503754" r:id="rId24"/>
    <p:sldMasterId id="2147503778" r:id="rId25"/>
    <p:sldMasterId id="2147503792" r:id="rId26"/>
    <p:sldMasterId id="2147503804" r:id="rId27"/>
    <p:sldMasterId id="2147503818" r:id="rId28"/>
    <p:sldMasterId id="2147503820" r:id="rId29"/>
    <p:sldMasterId id="2147503832" r:id="rId30"/>
    <p:sldMasterId id="2147503845" r:id="rId31"/>
    <p:sldMasterId id="2147503859" r:id="rId32"/>
    <p:sldMasterId id="2147503871" r:id="rId33"/>
    <p:sldMasterId id="2147503884" r:id="rId34"/>
    <p:sldMasterId id="2147503896" r:id="rId35"/>
    <p:sldMasterId id="2147503908" r:id="rId36"/>
    <p:sldMasterId id="2147503910" r:id="rId37"/>
    <p:sldMasterId id="2147503922" r:id="rId38"/>
    <p:sldMasterId id="2147503934" r:id="rId39"/>
    <p:sldMasterId id="2147503938" r:id="rId40"/>
    <p:sldMasterId id="2147503950" r:id="rId41"/>
    <p:sldMasterId id="2147503953" r:id="rId42"/>
    <p:sldMasterId id="2147503955" r:id="rId43"/>
    <p:sldMasterId id="2147503967" r:id="rId44"/>
    <p:sldMasterId id="2147503979" r:id="rId45"/>
    <p:sldMasterId id="2147503991" r:id="rId46"/>
    <p:sldMasterId id="2147504003" r:id="rId47"/>
    <p:sldMasterId id="2147504015" r:id="rId48"/>
    <p:sldMasterId id="2147504029" r:id="rId49"/>
    <p:sldMasterId id="2147504041" r:id="rId50"/>
    <p:sldMasterId id="2147504054" r:id="rId51"/>
    <p:sldMasterId id="2147504066" r:id="rId52"/>
    <p:sldMasterId id="2147504069" r:id="rId53"/>
    <p:sldMasterId id="2147504081" r:id="rId54"/>
    <p:sldMasterId id="2147504095" r:id="rId55"/>
    <p:sldMasterId id="2147504109" r:id="rId56"/>
    <p:sldMasterId id="2147504799" r:id="rId57"/>
  </p:sldMasterIdLst>
  <p:notesMasterIdLst>
    <p:notesMasterId r:id="rId264"/>
  </p:notesMasterIdLst>
  <p:sldIdLst>
    <p:sldId id="4093" r:id="rId58"/>
    <p:sldId id="4085" r:id="rId59"/>
    <p:sldId id="4086" r:id="rId60"/>
    <p:sldId id="5307" r:id="rId61"/>
    <p:sldId id="4088" r:id="rId62"/>
    <p:sldId id="4089" r:id="rId63"/>
    <p:sldId id="4090" r:id="rId64"/>
    <p:sldId id="4091" r:id="rId65"/>
    <p:sldId id="4092" r:id="rId66"/>
    <p:sldId id="4067" r:id="rId67"/>
    <p:sldId id="990" r:id="rId68"/>
    <p:sldId id="5306" r:id="rId69"/>
    <p:sldId id="1144" r:id="rId70"/>
    <p:sldId id="432" r:id="rId71"/>
    <p:sldId id="4050" r:id="rId72"/>
    <p:sldId id="420" r:id="rId73"/>
    <p:sldId id="5257" r:id="rId74"/>
    <p:sldId id="4051" r:id="rId75"/>
    <p:sldId id="4052" r:id="rId76"/>
    <p:sldId id="1143" r:id="rId77"/>
    <p:sldId id="527" r:id="rId78"/>
    <p:sldId id="528" r:id="rId79"/>
    <p:sldId id="529" r:id="rId80"/>
    <p:sldId id="615" r:id="rId81"/>
    <p:sldId id="652" r:id="rId82"/>
    <p:sldId id="3678" r:id="rId83"/>
    <p:sldId id="2598" r:id="rId84"/>
    <p:sldId id="712" r:id="rId85"/>
    <p:sldId id="3687" r:id="rId86"/>
    <p:sldId id="3679" r:id="rId87"/>
    <p:sldId id="3670" r:id="rId88"/>
    <p:sldId id="487" r:id="rId89"/>
    <p:sldId id="2591" r:id="rId90"/>
    <p:sldId id="2592" r:id="rId91"/>
    <p:sldId id="534" r:id="rId92"/>
    <p:sldId id="608" r:id="rId93"/>
    <p:sldId id="4045" r:id="rId94"/>
    <p:sldId id="600" r:id="rId95"/>
    <p:sldId id="669" r:id="rId96"/>
    <p:sldId id="3681" r:id="rId97"/>
    <p:sldId id="3680" r:id="rId98"/>
    <p:sldId id="602" r:id="rId99"/>
    <p:sldId id="702" r:id="rId100"/>
    <p:sldId id="3683" r:id="rId101"/>
    <p:sldId id="438" r:id="rId102"/>
    <p:sldId id="749" r:id="rId103"/>
    <p:sldId id="4054" r:id="rId104"/>
    <p:sldId id="258" r:id="rId105"/>
    <p:sldId id="285" r:id="rId106"/>
    <p:sldId id="286" r:id="rId107"/>
    <p:sldId id="390" r:id="rId108"/>
    <p:sldId id="282" r:id="rId109"/>
    <p:sldId id="283" r:id="rId110"/>
    <p:sldId id="261" r:id="rId111"/>
    <p:sldId id="262" r:id="rId112"/>
    <p:sldId id="263" r:id="rId113"/>
    <p:sldId id="264" r:id="rId114"/>
    <p:sldId id="265" r:id="rId115"/>
    <p:sldId id="538" r:id="rId116"/>
    <p:sldId id="5314" r:id="rId117"/>
    <p:sldId id="266" r:id="rId118"/>
    <p:sldId id="267" r:id="rId119"/>
    <p:sldId id="290" r:id="rId120"/>
    <p:sldId id="291" r:id="rId121"/>
    <p:sldId id="5272" r:id="rId122"/>
    <p:sldId id="269" r:id="rId123"/>
    <p:sldId id="4098" r:id="rId124"/>
    <p:sldId id="4096" r:id="rId125"/>
    <p:sldId id="5335" r:id="rId126"/>
    <p:sldId id="779" r:id="rId127"/>
    <p:sldId id="780" r:id="rId128"/>
    <p:sldId id="270" r:id="rId129"/>
    <p:sldId id="4099" r:id="rId130"/>
    <p:sldId id="272" r:id="rId131"/>
    <p:sldId id="4095" r:id="rId132"/>
    <p:sldId id="296" r:id="rId133"/>
    <p:sldId id="476" r:id="rId134"/>
    <p:sldId id="4183" r:id="rId135"/>
    <p:sldId id="4184" r:id="rId136"/>
    <p:sldId id="4185" r:id="rId137"/>
    <p:sldId id="4186" r:id="rId138"/>
    <p:sldId id="4187" r:id="rId139"/>
    <p:sldId id="4188" r:id="rId140"/>
    <p:sldId id="4189" r:id="rId141"/>
    <p:sldId id="4190" r:id="rId142"/>
    <p:sldId id="4191" r:id="rId143"/>
    <p:sldId id="1030" r:id="rId144"/>
    <p:sldId id="1147" r:id="rId145"/>
    <p:sldId id="4056" r:id="rId146"/>
    <p:sldId id="4057" r:id="rId147"/>
    <p:sldId id="4058" r:id="rId148"/>
    <p:sldId id="4059" r:id="rId149"/>
    <p:sldId id="259" r:id="rId150"/>
    <p:sldId id="5332" r:id="rId151"/>
    <p:sldId id="1024" r:id="rId152"/>
    <p:sldId id="4068" r:id="rId153"/>
    <p:sldId id="976" r:id="rId154"/>
    <p:sldId id="4062" r:id="rId155"/>
    <p:sldId id="271" r:id="rId156"/>
    <p:sldId id="4069" r:id="rId157"/>
    <p:sldId id="4794" r:id="rId158"/>
    <p:sldId id="5336" r:id="rId159"/>
    <p:sldId id="5333" r:id="rId160"/>
    <p:sldId id="980" r:id="rId161"/>
    <p:sldId id="978" r:id="rId162"/>
    <p:sldId id="991" r:id="rId163"/>
    <p:sldId id="992" r:id="rId164"/>
    <p:sldId id="993" r:id="rId165"/>
    <p:sldId id="994" r:id="rId166"/>
    <p:sldId id="995" r:id="rId167"/>
    <p:sldId id="4065" r:id="rId168"/>
    <p:sldId id="4100" r:id="rId169"/>
    <p:sldId id="4066" r:id="rId170"/>
    <p:sldId id="292" r:id="rId171"/>
    <p:sldId id="3645" r:id="rId172"/>
    <p:sldId id="1029" r:id="rId173"/>
    <p:sldId id="4962" r:id="rId174"/>
    <p:sldId id="887" r:id="rId175"/>
    <p:sldId id="951" r:id="rId176"/>
    <p:sldId id="4071" r:id="rId177"/>
    <p:sldId id="4070" r:id="rId178"/>
    <p:sldId id="5315" r:id="rId179"/>
    <p:sldId id="5330" r:id="rId180"/>
    <p:sldId id="4073" r:id="rId181"/>
    <p:sldId id="5316" r:id="rId182"/>
    <p:sldId id="5317" r:id="rId183"/>
    <p:sldId id="4072" r:id="rId184"/>
    <p:sldId id="509" r:id="rId185"/>
    <p:sldId id="519" r:id="rId186"/>
    <p:sldId id="5318" r:id="rId187"/>
    <p:sldId id="521" r:id="rId188"/>
    <p:sldId id="522" r:id="rId189"/>
    <p:sldId id="523" r:id="rId190"/>
    <p:sldId id="524" r:id="rId191"/>
    <p:sldId id="5256" r:id="rId192"/>
    <p:sldId id="357" r:id="rId193"/>
    <p:sldId id="358" r:id="rId194"/>
    <p:sldId id="372" r:id="rId195"/>
    <p:sldId id="363" r:id="rId196"/>
    <p:sldId id="364" r:id="rId197"/>
    <p:sldId id="5319" r:id="rId198"/>
    <p:sldId id="5320" r:id="rId199"/>
    <p:sldId id="5331" r:id="rId200"/>
    <p:sldId id="530" r:id="rId201"/>
    <p:sldId id="531" r:id="rId202"/>
    <p:sldId id="532" r:id="rId203"/>
    <p:sldId id="533" r:id="rId204"/>
    <p:sldId id="428" r:id="rId205"/>
    <p:sldId id="535" r:id="rId206"/>
    <p:sldId id="536" r:id="rId207"/>
    <p:sldId id="4074" r:id="rId208"/>
    <p:sldId id="4080" r:id="rId209"/>
    <p:sldId id="4075" r:id="rId210"/>
    <p:sldId id="4079" r:id="rId211"/>
    <p:sldId id="5259" r:id="rId212"/>
    <p:sldId id="676" r:id="rId213"/>
    <p:sldId id="5286" r:id="rId214"/>
    <p:sldId id="5322" r:id="rId215"/>
    <p:sldId id="5323" r:id="rId216"/>
    <p:sldId id="5324" r:id="rId217"/>
    <p:sldId id="5325" r:id="rId218"/>
    <p:sldId id="5326" r:id="rId219"/>
    <p:sldId id="5327" r:id="rId220"/>
    <p:sldId id="5328" r:id="rId221"/>
    <p:sldId id="5329" r:id="rId222"/>
    <p:sldId id="996" r:id="rId223"/>
    <p:sldId id="997" r:id="rId224"/>
    <p:sldId id="998" r:id="rId225"/>
    <p:sldId id="999" r:id="rId226"/>
    <p:sldId id="1000" r:id="rId227"/>
    <p:sldId id="1001" r:id="rId228"/>
    <p:sldId id="1002" r:id="rId229"/>
    <p:sldId id="1003" r:id="rId230"/>
    <p:sldId id="1004" r:id="rId231"/>
    <p:sldId id="1005" r:id="rId232"/>
    <p:sldId id="1006" r:id="rId233"/>
    <p:sldId id="1007" r:id="rId234"/>
    <p:sldId id="1009" r:id="rId235"/>
    <p:sldId id="1010" r:id="rId236"/>
    <p:sldId id="1011" r:id="rId237"/>
    <p:sldId id="1012" r:id="rId238"/>
    <p:sldId id="1013" r:id="rId239"/>
    <p:sldId id="1014" r:id="rId240"/>
    <p:sldId id="1015" r:id="rId241"/>
    <p:sldId id="1016" r:id="rId242"/>
    <p:sldId id="977" r:id="rId243"/>
    <p:sldId id="4081" r:id="rId244"/>
    <p:sldId id="4082" r:id="rId245"/>
    <p:sldId id="4961" r:id="rId246"/>
    <p:sldId id="518" r:id="rId247"/>
    <p:sldId id="311" r:id="rId248"/>
    <p:sldId id="644" r:id="rId249"/>
    <p:sldId id="322" r:id="rId250"/>
    <p:sldId id="324" r:id="rId251"/>
    <p:sldId id="321" r:id="rId252"/>
    <p:sldId id="323" r:id="rId253"/>
    <p:sldId id="5305" r:id="rId254"/>
    <p:sldId id="326" r:id="rId255"/>
    <p:sldId id="327" r:id="rId256"/>
    <p:sldId id="431" r:id="rId257"/>
    <p:sldId id="5260" r:id="rId258"/>
    <p:sldId id="4097" r:id="rId259"/>
    <p:sldId id="1170" r:id="rId260"/>
    <p:sldId id="4030" r:id="rId261"/>
    <p:sldId id="866" r:id="rId262"/>
    <p:sldId id="4031" r:id="rId263"/>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1pPr>
    <a:lvl2pPr marL="4572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2pPr>
    <a:lvl3pPr marL="9144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3pPr>
    <a:lvl4pPr marL="13716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4pPr>
    <a:lvl5pPr marL="1828800" algn="l" rtl="0" fontAlgn="base">
      <a:spcBef>
        <a:spcPct val="0"/>
      </a:spcBef>
      <a:spcAft>
        <a:spcPct val="0"/>
      </a:spcAft>
      <a:defRPr sz="2400" kern="1200">
        <a:solidFill>
          <a:schemeClr val="tx1"/>
        </a:solidFill>
        <a:latin typeface="Times New Roman" charset="0"/>
        <a:ea typeface="ＭＳ Ｐゴシック" charset="-128"/>
        <a:cs typeface="ＭＳ Ｐゴシック" charset="-128"/>
      </a:defRPr>
    </a:lvl5pPr>
    <a:lvl6pPr marL="2286000" algn="l" defTabSz="457200" rtl="0" eaLnBrk="1" latinLnBrk="0" hangingPunct="1">
      <a:defRPr sz="2400" kern="1200">
        <a:solidFill>
          <a:schemeClr val="tx1"/>
        </a:solidFill>
        <a:latin typeface="Times New Roman" charset="0"/>
        <a:ea typeface="ＭＳ Ｐゴシック" charset="-128"/>
        <a:cs typeface="ＭＳ Ｐゴシック" charset="-128"/>
      </a:defRPr>
    </a:lvl6pPr>
    <a:lvl7pPr marL="2743200" algn="l" defTabSz="457200" rtl="0" eaLnBrk="1" latinLnBrk="0" hangingPunct="1">
      <a:defRPr sz="2400" kern="1200">
        <a:solidFill>
          <a:schemeClr val="tx1"/>
        </a:solidFill>
        <a:latin typeface="Times New Roman" charset="0"/>
        <a:ea typeface="ＭＳ Ｐゴシック" charset="-128"/>
        <a:cs typeface="ＭＳ Ｐゴシック" charset="-128"/>
      </a:defRPr>
    </a:lvl7pPr>
    <a:lvl8pPr marL="3200400" algn="l" defTabSz="457200" rtl="0" eaLnBrk="1" latinLnBrk="0" hangingPunct="1">
      <a:defRPr sz="2400" kern="1200">
        <a:solidFill>
          <a:schemeClr val="tx1"/>
        </a:solidFill>
        <a:latin typeface="Times New Roman" charset="0"/>
        <a:ea typeface="ＭＳ Ｐゴシック" charset="-128"/>
        <a:cs typeface="ＭＳ Ｐゴシック" charset="-128"/>
      </a:defRPr>
    </a:lvl8pPr>
    <a:lvl9pPr marL="3657600" algn="l" defTabSz="457200" rtl="0" eaLnBrk="1" latinLnBrk="0" hangingPunct="1">
      <a:defRPr sz="2400" kern="1200">
        <a:solidFill>
          <a:schemeClr val="tx1"/>
        </a:solidFill>
        <a:latin typeface="Times New Roman" charset="0"/>
        <a:ea typeface="ＭＳ Ｐゴシック" charset="-128"/>
        <a:cs typeface="ＭＳ Ｐゴシック" charset="-128"/>
      </a:defRPr>
    </a:lvl9pPr>
  </p:defaultTextStyle>
  <p:extLst>
    <p:ext uri="{521415D9-36F7-43E2-AB2F-B90AF26B5E84}">
      <p14:sectionLst xmlns:p14="http://schemas.microsoft.com/office/powerpoint/2010/main">
        <p14:section name="Overview" id="{9AD3157F-A825-104D-B517-DE96C8398656}">
          <p14:sldIdLst>
            <p14:sldId id="4093"/>
            <p14:sldId id="4085"/>
            <p14:sldId id="4086"/>
            <p14:sldId id="5307"/>
            <p14:sldId id="4088"/>
            <p14:sldId id="4089"/>
            <p14:sldId id="4090"/>
            <p14:sldId id="4091"/>
            <p14:sldId id="4092"/>
            <p14:sldId id="4067"/>
            <p14:sldId id="990"/>
            <p14:sldId id="5306"/>
            <p14:sldId id="1144"/>
            <p14:sldId id="432"/>
            <p14:sldId id="4050"/>
            <p14:sldId id="420"/>
            <p14:sldId id="5257"/>
            <p14:sldId id="4051"/>
            <p14:sldId id="4052"/>
            <p14:sldId id="1143"/>
          </p14:sldIdLst>
        </p14:section>
        <p14:section name="Introduction" id="{B65AFE4F-772B-3F46-BC74-87D629A12A5A}">
          <p14:sldIdLst>
            <p14:sldId id="527"/>
            <p14:sldId id="528"/>
            <p14:sldId id="529"/>
            <p14:sldId id="615"/>
            <p14:sldId id="652"/>
            <p14:sldId id="3678"/>
            <p14:sldId id="2598"/>
            <p14:sldId id="712"/>
            <p14:sldId id="3687"/>
            <p14:sldId id="3679"/>
            <p14:sldId id="3670"/>
            <p14:sldId id="487"/>
            <p14:sldId id="2591"/>
            <p14:sldId id="2592"/>
            <p14:sldId id="534"/>
            <p14:sldId id="608"/>
            <p14:sldId id="4045"/>
            <p14:sldId id="600"/>
            <p14:sldId id="669"/>
            <p14:sldId id="3681"/>
            <p14:sldId id="3680"/>
            <p14:sldId id="602"/>
            <p14:sldId id="702"/>
            <p14:sldId id="3683"/>
            <p14:sldId id="438"/>
            <p14:sldId id="749"/>
            <p14:sldId id="4054"/>
            <p14:sldId id="258"/>
            <p14:sldId id="285"/>
            <p14:sldId id="286"/>
            <p14:sldId id="390"/>
            <p14:sldId id="282"/>
            <p14:sldId id="283"/>
            <p14:sldId id="261"/>
            <p14:sldId id="262"/>
            <p14:sldId id="263"/>
            <p14:sldId id="264"/>
            <p14:sldId id="265"/>
            <p14:sldId id="538"/>
            <p14:sldId id="5314"/>
            <p14:sldId id="266"/>
            <p14:sldId id="267"/>
            <p14:sldId id="290"/>
            <p14:sldId id="291"/>
            <p14:sldId id="5272"/>
            <p14:sldId id="269"/>
            <p14:sldId id="4098"/>
            <p14:sldId id="4096"/>
            <p14:sldId id="5335"/>
            <p14:sldId id="779"/>
            <p14:sldId id="780"/>
            <p14:sldId id="270"/>
            <p14:sldId id="4099"/>
            <p14:sldId id="272"/>
            <p14:sldId id="4095"/>
            <p14:sldId id="296"/>
            <p14:sldId id="476"/>
            <p14:sldId id="4183"/>
            <p14:sldId id="4184"/>
            <p14:sldId id="4185"/>
            <p14:sldId id="4186"/>
            <p14:sldId id="4187"/>
            <p14:sldId id="4188"/>
            <p14:sldId id="4189"/>
            <p14:sldId id="4190"/>
            <p14:sldId id="4191"/>
          </p14:sldIdLst>
        </p14:section>
        <p14:section name="Sermon" id="{8D561A05-A222-2743-B4D5-6AED934240E7}">
          <p14:sldIdLst>
            <p14:sldId id="1030"/>
            <p14:sldId id="1147"/>
            <p14:sldId id="4056"/>
            <p14:sldId id="4057"/>
            <p14:sldId id="4058"/>
            <p14:sldId id="4059"/>
            <p14:sldId id="259"/>
            <p14:sldId id="5332"/>
            <p14:sldId id="1024"/>
            <p14:sldId id="4068"/>
          </p14:sldIdLst>
        </p14:section>
        <p14:section name="Chapters" id="{5BF697BE-7E5A-9445-A9AB-6786E8433425}">
          <p14:sldIdLst>
            <p14:sldId id="976"/>
            <p14:sldId id="4062"/>
            <p14:sldId id="271"/>
            <p14:sldId id="4069"/>
            <p14:sldId id="4794"/>
            <p14:sldId id="5336"/>
            <p14:sldId id="5333"/>
            <p14:sldId id="980"/>
            <p14:sldId id="978"/>
            <p14:sldId id="991"/>
            <p14:sldId id="992"/>
            <p14:sldId id="993"/>
            <p14:sldId id="994"/>
            <p14:sldId id="995"/>
            <p14:sldId id="4065"/>
            <p14:sldId id="4100"/>
            <p14:sldId id="4066"/>
            <p14:sldId id="292"/>
            <p14:sldId id="3645"/>
            <p14:sldId id="1029"/>
            <p14:sldId id="4962"/>
            <p14:sldId id="887"/>
            <p14:sldId id="951"/>
            <p14:sldId id="4071"/>
            <p14:sldId id="4070"/>
            <p14:sldId id="5315"/>
            <p14:sldId id="5330"/>
            <p14:sldId id="4073"/>
            <p14:sldId id="5316"/>
            <p14:sldId id="5317"/>
            <p14:sldId id="4072"/>
            <p14:sldId id="509"/>
            <p14:sldId id="519"/>
            <p14:sldId id="5318"/>
            <p14:sldId id="521"/>
            <p14:sldId id="522"/>
            <p14:sldId id="523"/>
            <p14:sldId id="524"/>
            <p14:sldId id="5256"/>
            <p14:sldId id="357"/>
            <p14:sldId id="358"/>
            <p14:sldId id="372"/>
            <p14:sldId id="363"/>
            <p14:sldId id="364"/>
            <p14:sldId id="5319"/>
            <p14:sldId id="5320"/>
            <p14:sldId id="5331"/>
            <p14:sldId id="530"/>
            <p14:sldId id="531"/>
            <p14:sldId id="532"/>
            <p14:sldId id="533"/>
            <p14:sldId id="428"/>
            <p14:sldId id="535"/>
            <p14:sldId id="536"/>
            <p14:sldId id="4074"/>
            <p14:sldId id="4080"/>
            <p14:sldId id="4075"/>
            <p14:sldId id="4079"/>
            <p14:sldId id="5259"/>
            <p14:sldId id="676"/>
            <p14:sldId id="5286"/>
            <p14:sldId id="5322"/>
            <p14:sldId id="5323"/>
            <p14:sldId id="5324"/>
            <p14:sldId id="5325"/>
            <p14:sldId id="5326"/>
            <p14:sldId id="5327"/>
            <p14:sldId id="5328"/>
            <p14:sldId id="5329"/>
            <p14:sldId id="996"/>
            <p14:sldId id="997"/>
            <p14:sldId id="998"/>
            <p14:sldId id="999"/>
            <p14:sldId id="1000"/>
            <p14:sldId id="1001"/>
            <p14:sldId id="1002"/>
            <p14:sldId id="1003"/>
            <p14:sldId id="1004"/>
            <p14:sldId id="1005"/>
            <p14:sldId id="1006"/>
            <p14:sldId id="1007"/>
            <p14:sldId id="1009"/>
            <p14:sldId id="1010"/>
            <p14:sldId id="1011"/>
            <p14:sldId id="1012"/>
            <p14:sldId id="1013"/>
            <p14:sldId id="1014"/>
            <p14:sldId id="1015"/>
            <p14:sldId id="1016"/>
            <p14:sldId id="977"/>
            <p14:sldId id="4081"/>
            <p14:sldId id="4082"/>
            <p14:sldId id="4961"/>
            <p14:sldId id="518"/>
            <p14:sldId id="311"/>
            <p14:sldId id="644"/>
            <p14:sldId id="322"/>
            <p14:sldId id="324"/>
            <p14:sldId id="321"/>
            <p14:sldId id="323"/>
            <p14:sldId id="5305"/>
            <p14:sldId id="326"/>
            <p14:sldId id="327"/>
          </p14:sldIdLst>
        </p14:section>
        <p14:section name="Conclusion" id="{6DF79F86-8CF7-8A44-BDE8-3D2012DFEE28}">
          <p14:sldIdLst>
            <p14:sldId id="431"/>
            <p14:sldId id="5260"/>
            <p14:sldId id="4097"/>
            <p14:sldId id="1170"/>
            <p14:sldId id="4030"/>
          </p14:sldIdLst>
        </p14:section>
        <p14:section name="Supplements" id="{FEC37B07-5F2C-8549-B0F7-0BABF2C49DB5}">
          <p14:sldIdLst>
            <p14:sldId id="866"/>
            <p14:sldId id="4031"/>
          </p14:sldIdLst>
        </p14:section>
      </p14:sectionLst>
    </p:ext>
    <p:ext uri="{EFAFB233-063F-42B5-8137-9DF3F51BA10A}">
      <p15:sldGuideLst xmlns:p15="http://schemas.microsoft.com/office/powerpoint/2012/main">
        <p15:guide id="1" orient="horz" pos="2205">
          <p15:clr>
            <a:srgbClr val="A4A3A4"/>
          </p15:clr>
        </p15:guide>
        <p15:guide id="2" orient="horz" pos="2208">
          <p15:clr>
            <a:srgbClr val="A4A3A4"/>
          </p15:clr>
        </p15:guide>
        <p15:guide id="3" pos="2832">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00"/>
    <a:srgbClr val="000054"/>
    <a:srgbClr val="000055"/>
    <a:srgbClr val="2C2B83"/>
    <a:srgbClr val="521B93"/>
    <a:srgbClr val="9437FF"/>
    <a:srgbClr val="A3A3A3"/>
    <a:srgbClr val="A7A7A7"/>
    <a:srgbClr val="9D94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8EC20E35-A176-4012-BC5E-935CFFF8708E}" styleName="Medium Style 3">
    <a:wholeTbl>
      <a:tcTxStyle>
        <a:fontRef idx="minor"/>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dk1"/>
          </a:solidFill>
        </a:fill>
      </a:tcStyle>
    </a:lastCol>
    <a:firstCol>
      <a:tcTxStyle b="on">
        <a:fontRef idx="minor">
          <a:scrgbClr r="0" g="0" b="0"/>
        </a:fontRef>
        <a:schemeClr val="lt1"/>
      </a:tcTxStyle>
      <a:tcStyle>
        <a:tcBdr/>
        <a:fill>
          <a:solidFill>
            <a:schemeClr val="dk1"/>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dk1"/>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941" autoAdjust="0"/>
    <p:restoredTop sz="73687" autoAdjust="0"/>
  </p:normalViewPr>
  <p:slideViewPr>
    <p:cSldViewPr>
      <p:cViewPr varScale="1">
        <p:scale>
          <a:sx n="112" d="100"/>
          <a:sy n="112" d="100"/>
        </p:scale>
        <p:origin x="2592" y="192"/>
      </p:cViewPr>
      <p:guideLst>
        <p:guide orient="horz" pos="2205"/>
        <p:guide orient="horz" pos="2208"/>
        <p:guide pos="2832"/>
      </p:guideLst>
    </p:cSldViewPr>
  </p:slideViewPr>
  <p:outlineViewPr>
    <p:cViewPr>
      <p:scale>
        <a:sx n="33" d="100"/>
        <a:sy n="33" d="100"/>
      </p:scale>
      <p:origin x="0" y="56536"/>
    </p:cViewPr>
    <p:sldLst>
      <p:sld r:id="rId1" collapse="1"/>
      <p:sld r:id="rId2" collapse="1"/>
      <p:sld r:id="rId3" collapse="1"/>
    </p:sldLst>
  </p:outlineViewPr>
  <p:notesTextViewPr>
    <p:cViewPr>
      <p:scale>
        <a:sx n="100" d="100"/>
        <a:sy n="100" d="100"/>
      </p:scale>
      <p:origin x="0" y="0"/>
    </p:cViewPr>
  </p:notesTextViewPr>
  <p:sorterViewPr>
    <p:cViewPr varScale="1">
      <p:scale>
        <a:sx n="110" d="100"/>
        <a:sy n="110" d="100"/>
      </p:scale>
      <p:origin x="0" y="-1512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60.xml"/><Relationship Id="rId21" Type="http://schemas.openxmlformats.org/officeDocument/2006/relationships/slideMaster" Target="slideMasters/slideMaster21.xml"/><Relationship Id="rId63" Type="http://schemas.openxmlformats.org/officeDocument/2006/relationships/slide" Target="slides/slide6.xml"/><Relationship Id="rId159" Type="http://schemas.openxmlformats.org/officeDocument/2006/relationships/slide" Target="slides/slide102.xml"/><Relationship Id="rId170" Type="http://schemas.openxmlformats.org/officeDocument/2006/relationships/slide" Target="slides/slide113.xml"/><Relationship Id="rId226" Type="http://schemas.openxmlformats.org/officeDocument/2006/relationships/slide" Target="slides/slide169.xml"/><Relationship Id="rId107" Type="http://schemas.openxmlformats.org/officeDocument/2006/relationships/slide" Target="slides/slide50.xml"/><Relationship Id="rId268" Type="http://schemas.openxmlformats.org/officeDocument/2006/relationships/tableStyles" Target="tableStyles.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Master" Target="slideMasters/slideMaster53.xml"/><Relationship Id="rId74" Type="http://schemas.openxmlformats.org/officeDocument/2006/relationships/slide" Target="slides/slide17.xml"/><Relationship Id="rId128" Type="http://schemas.openxmlformats.org/officeDocument/2006/relationships/slide" Target="slides/slide71.xml"/><Relationship Id="rId149" Type="http://schemas.openxmlformats.org/officeDocument/2006/relationships/slide" Target="slides/slide92.xml"/><Relationship Id="rId5" Type="http://schemas.openxmlformats.org/officeDocument/2006/relationships/slideMaster" Target="slideMasters/slideMaster5.xml"/><Relationship Id="rId95" Type="http://schemas.openxmlformats.org/officeDocument/2006/relationships/slide" Target="slides/slide38.xml"/><Relationship Id="rId160" Type="http://schemas.openxmlformats.org/officeDocument/2006/relationships/slide" Target="slides/slide103.xml"/><Relationship Id="rId181" Type="http://schemas.openxmlformats.org/officeDocument/2006/relationships/slide" Target="slides/slide124.xml"/><Relationship Id="rId216" Type="http://schemas.openxmlformats.org/officeDocument/2006/relationships/slide" Target="slides/slide159.xml"/><Relationship Id="rId237" Type="http://schemas.openxmlformats.org/officeDocument/2006/relationships/slide" Target="slides/slide180.xml"/><Relationship Id="rId258" Type="http://schemas.openxmlformats.org/officeDocument/2006/relationships/slide" Target="slides/slide201.xml"/><Relationship Id="rId22" Type="http://schemas.openxmlformats.org/officeDocument/2006/relationships/slideMaster" Target="slideMasters/slideMaster22.xml"/><Relationship Id="rId43" Type="http://schemas.openxmlformats.org/officeDocument/2006/relationships/slideMaster" Target="slideMasters/slideMaster43.xml"/><Relationship Id="rId64" Type="http://schemas.openxmlformats.org/officeDocument/2006/relationships/slide" Target="slides/slide7.xml"/><Relationship Id="rId118" Type="http://schemas.openxmlformats.org/officeDocument/2006/relationships/slide" Target="slides/slide61.xml"/><Relationship Id="rId139" Type="http://schemas.openxmlformats.org/officeDocument/2006/relationships/slide" Target="slides/slide82.xml"/><Relationship Id="rId85" Type="http://schemas.openxmlformats.org/officeDocument/2006/relationships/slide" Target="slides/slide28.xml"/><Relationship Id="rId150" Type="http://schemas.openxmlformats.org/officeDocument/2006/relationships/slide" Target="slides/slide93.xml"/><Relationship Id="rId171" Type="http://schemas.openxmlformats.org/officeDocument/2006/relationships/slide" Target="slides/slide114.xml"/><Relationship Id="rId192" Type="http://schemas.openxmlformats.org/officeDocument/2006/relationships/slide" Target="slides/slide135.xml"/><Relationship Id="rId206" Type="http://schemas.openxmlformats.org/officeDocument/2006/relationships/slide" Target="slides/slide149.xml"/><Relationship Id="rId227" Type="http://schemas.openxmlformats.org/officeDocument/2006/relationships/slide" Target="slides/slide170.xml"/><Relationship Id="rId248" Type="http://schemas.openxmlformats.org/officeDocument/2006/relationships/slide" Target="slides/slide191.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51.xml"/><Relationship Id="rId129" Type="http://schemas.openxmlformats.org/officeDocument/2006/relationships/slide" Target="slides/slide72.xml"/><Relationship Id="rId54" Type="http://schemas.openxmlformats.org/officeDocument/2006/relationships/slideMaster" Target="slideMasters/slideMaster54.xml"/><Relationship Id="rId75" Type="http://schemas.openxmlformats.org/officeDocument/2006/relationships/slide" Target="slides/slide18.xml"/><Relationship Id="rId96" Type="http://schemas.openxmlformats.org/officeDocument/2006/relationships/slide" Target="slides/slide39.xml"/><Relationship Id="rId140" Type="http://schemas.openxmlformats.org/officeDocument/2006/relationships/slide" Target="slides/slide83.xml"/><Relationship Id="rId161" Type="http://schemas.openxmlformats.org/officeDocument/2006/relationships/slide" Target="slides/slide104.xml"/><Relationship Id="rId182" Type="http://schemas.openxmlformats.org/officeDocument/2006/relationships/slide" Target="slides/slide125.xml"/><Relationship Id="rId217" Type="http://schemas.openxmlformats.org/officeDocument/2006/relationships/slide" Target="slides/slide160.xml"/><Relationship Id="rId6" Type="http://schemas.openxmlformats.org/officeDocument/2006/relationships/slideMaster" Target="slideMasters/slideMaster6.xml"/><Relationship Id="rId238" Type="http://schemas.openxmlformats.org/officeDocument/2006/relationships/slide" Target="slides/slide181.xml"/><Relationship Id="rId259" Type="http://schemas.openxmlformats.org/officeDocument/2006/relationships/slide" Target="slides/slide202.xml"/><Relationship Id="rId23" Type="http://schemas.openxmlformats.org/officeDocument/2006/relationships/slideMaster" Target="slideMasters/slideMaster23.xml"/><Relationship Id="rId119" Type="http://schemas.openxmlformats.org/officeDocument/2006/relationships/slide" Target="slides/slide62.xml"/><Relationship Id="rId44" Type="http://schemas.openxmlformats.org/officeDocument/2006/relationships/slideMaster" Target="slideMasters/slideMaster44.xml"/><Relationship Id="rId65" Type="http://schemas.openxmlformats.org/officeDocument/2006/relationships/slide" Target="slides/slide8.xml"/><Relationship Id="rId86" Type="http://schemas.openxmlformats.org/officeDocument/2006/relationships/slide" Target="slides/slide29.xml"/><Relationship Id="rId130" Type="http://schemas.openxmlformats.org/officeDocument/2006/relationships/slide" Target="slides/slide73.xml"/><Relationship Id="rId151" Type="http://schemas.openxmlformats.org/officeDocument/2006/relationships/slide" Target="slides/slide94.xml"/><Relationship Id="rId172" Type="http://schemas.openxmlformats.org/officeDocument/2006/relationships/slide" Target="slides/slide115.xml"/><Relationship Id="rId193" Type="http://schemas.openxmlformats.org/officeDocument/2006/relationships/slide" Target="slides/slide136.xml"/><Relationship Id="rId207" Type="http://schemas.openxmlformats.org/officeDocument/2006/relationships/slide" Target="slides/slide150.xml"/><Relationship Id="rId228" Type="http://schemas.openxmlformats.org/officeDocument/2006/relationships/slide" Target="slides/slide171.xml"/><Relationship Id="rId249" Type="http://schemas.openxmlformats.org/officeDocument/2006/relationships/slide" Target="slides/slide192.xml"/><Relationship Id="rId13" Type="http://schemas.openxmlformats.org/officeDocument/2006/relationships/slideMaster" Target="slideMasters/slideMaster13.xml"/><Relationship Id="rId109" Type="http://schemas.openxmlformats.org/officeDocument/2006/relationships/slide" Target="slides/slide52.xml"/><Relationship Id="rId260" Type="http://schemas.openxmlformats.org/officeDocument/2006/relationships/slide" Target="slides/slide203.xml"/><Relationship Id="rId34" Type="http://schemas.openxmlformats.org/officeDocument/2006/relationships/slideMaster" Target="slideMasters/slideMaster34.xml"/><Relationship Id="rId55" Type="http://schemas.openxmlformats.org/officeDocument/2006/relationships/slideMaster" Target="slideMasters/slideMaster55.xml"/><Relationship Id="rId76" Type="http://schemas.openxmlformats.org/officeDocument/2006/relationships/slide" Target="slides/slide19.xml"/><Relationship Id="rId97" Type="http://schemas.openxmlformats.org/officeDocument/2006/relationships/slide" Target="slides/slide40.xml"/><Relationship Id="rId120" Type="http://schemas.openxmlformats.org/officeDocument/2006/relationships/slide" Target="slides/slide63.xml"/><Relationship Id="rId141" Type="http://schemas.openxmlformats.org/officeDocument/2006/relationships/slide" Target="slides/slide84.xml"/><Relationship Id="rId7" Type="http://schemas.openxmlformats.org/officeDocument/2006/relationships/slideMaster" Target="slideMasters/slideMaster7.xml"/><Relationship Id="rId162" Type="http://schemas.openxmlformats.org/officeDocument/2006/relationships/slide" Target="slides/slide105.xml"/><Relationship Id="rId183" Type="http://schemas.openxmlformats.org/officeDocument/2006/relationships/slide" Target="slides/slide126.xml"/><Relationship Id="rId218" Type="http://schemas.openxmlformats.org/officeDocument/2006/relationships/slide" Target="slides/slide161.xml"/><Relationship Id="rId239" Type="http://schemas.openxmlformats.org/officeDocument/2006/relationships/slide" Target="slides/slide182.xml"/><Relationship Id="rId250" Type="http://schemas.openxmlformats.org/officeDocument/2006/relationships/slide" Target="slides/slide193.xml"/><Relationship Id="rId24" Type="http://schemas.openxmlformats.org/officeDocument/2006/relationships/slideMaster" Target="slideMasters/slideMaster24.xml"/><Relationship Id="rId45" Type="http://schemas.openxmlformats.org/officeDocument/2006/relationships/slideMaster" Target="slideMasters/slideMaster45.xml"/><Relationship Id="rId66" Type="http://schemas.openxmlformats.org/officeDocument/2006/relationships/slide" Target="slides/slide9.xml"/><Relationship Id="rId87" Type="http://schemas.openxmlformats.org/officeDocument/2006/relationships/slide" Target="slides/slide30.xml"/><Relationship Id="rId110" Type="http://schemas.openxmlformats.org/officeDocument/2006/relationships/slide" Target="slides/slide53.xml"/><Relationship Id="rId131" Type="http://schemas.openxmlformats.org/officeDocument/2006/relationships/slide" Target="slides/slide74.xml"/><Relationship Id="rId152" Type="http://schemas.openxmlformats.org/officeDocument/2006/relationships/slide" Target="slides/slide95.xml"/><Relationship Id="rId173" Type="http://schemas.openxmlformats.org/officeDocument/2006/relationships/slide" Target="slides/slide116.xml"/><Relationship Id="rId194" Type="http://schemas.openxmlformats.org/officeDocument/2006/relationships/slide" Target="slides/slide137.xml"/><Relationship Id="rId208" Type="http://schemas.openxmlformats.org/officeDocument/2006/relationships/slide" Target="slides/slide151.xml"/><Relationship Id="rId229" Type="http://schemas.openxmlformats.org/officeDocument/2006/relationships/slide" Target="slides/slide172.xml"/><Relationship Id="rId240" Type="http://schemas.openxmlformats.org/officeDocument/2006/relationships/slide" Target="slides/slide183.xml"/><Relationship Id="rId261" Type="http://schemas.openxmlformats.org/officeDocument/2006/relationships/slide" Target="slides/slide204.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Master" Target="slideMasters/slideMaster56.xml"/><Relationship Id="rId77" Type="http://schemas.openxmlformats.org/officeDocument/2006/relationships/slide" Target="slides/slide20.xml"/><Relationship Id="rId100" Type="http://schemas.openxmlformats.org/officeDocument/2006/relationships/slide" Target="slides/slide43.xml"/><Relationship Id="rId8" Type="http://schemas.openxmlformats.org/officeDocument/2006/relationships/slideMaster" Target="slideMasters/slideMaster8.xml"/><Relationship Id="rId98" Type="http://schemas.openxmlformats.org/officeDocument/2006/relationships/slide" Target="slides/slide41.xml"/><Relationship Id="rId121" Type="http://schemas.openxmlformats.org/officeDocument/2006/relationships/slide" Target="slides/slide64.xml"/><Relationship Id="rId142" Type="http://schemas.openxmlformats.org/officeDocument/2006/relationships/slide" Target="slides/slide85.xml"/><Relationship Id="rId163" Type="http://schemas.openxmlformats.org/officeDocument/2006/relationships/slide" Target="slides/slide106.xml"/><Relationship Id="rId184" Type="http://schemas.openxmlformats.org/officeDocument/2006/relationships/slide" Target="slides/slide127.xml"/><Relationship Id="rId219" Type="http://schemas.openxmlformats.org/officeDocument/2006/relationships/slide" Target="slides/slide162.xml"/><Relationship Id="rId230" Type="http://schemas.openxmlformats.org/officeDocument/2006/relationships/slide" Target="slides/slide173.xml"/><Relationship Id="rId251" Type="http://schemas.openxmlformats.org/officeDocument/2006/relationships/slide" Target="slides/slide194.xml"/><Relationship Id="rId25" Type="http://schemas.openxmlformats.org/officeDocument/2006/relationships/slideMaster" Target="slideMasters/slideMaster25.xml"/><Relationship Id="rId46" Type="http://schemas.openxmlformats.org/officeDocument/2006/relationships/slideMaster" Target="slideMasters/slideMaster46.xml"/><Relationship Id="rId67" Type="http://schemas.openxmlformats.org/officeDocument/2006/relationships/slide" Target="slides/slide10.xml"/><Relationship Id="rId88" Type="http://schemas.openxmlformats.org/officeDocument/2006/relationships/slide" Target="slides/slide31.xml"/><Relationship Id="rId111" Type="http://schemas.openxmlformats.org/officeDocument/2006/relationships/slide" Target="slides/slide54.xml"/><Relationship Id="rId132" Type="http://schemas.openxmlformats.org/officeDocument/2006/relationships/slide" Target="slides/slide75.xml"/><Relationship Id="rId153" Type="http://schemas.openxmlformats.org/officeDocument/2006/relationships/slide" Target="slides/slide96.xml"/><Relationship Id="rId174" Type="http://schemas.openxmlformats.org/officeDocument/2006/relationships/slide" Target="slides/slide117.xml"/><Relationship Id="rId195" Type="http://schemas.openxmlformats.org/officeDocument/2006/relationships/slide" Target="slides/slide138.xml"/><Relationship Id="rId209" Type="http://schemas.openxmlformats.org/officeDocument/2006/relationships/slide" Target="slides/slide152.xml"/><Relationship Id="rId220" Type="http://schemas.openxmlformats.org/officeDocument/2006/relationships/slide" Target="slides/slide163.xml"/><Relationship Id="rId241" Type="http://schemas.openxmlformats.org/officeDocument/2006/relationships/slide" Target="slides/slide184.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Master" Target="slideMasters/slideMaster57.xml"/><Relationship Id="rId262" Type="http://schemas.openxmlformats.org/officeDocument/2006/relationships/slide" Target="slides/slide205.xml"/><Relationship Id="rId78" Type="http://schemas.openxmlformats.org/officeDocument/2006/relationships/slide" Target="slides/slide21.xml"/><Relationship Id="rId99" Type="http://schemas.openxmlformats.org/officeDocument/2006/relationships/slide" Target="slides/slide42.xml"/><Relationship Id="rId101" Type="http://schemas.openxmlformats.org/officeDocument/2006/relationships/slide" Target="slides/slide44.xml"/><Relationship Id="rId122" Type="http://schemas.openxmlformats.org/officeDocument/2006/relationships/slide" Target="slides/slide65.xml"/><Relationship Id="rId143" Type="http://schemas.openxmlformats.org/officeDocument/2006/relationships/slide" Target="slides/slide86.xml"/><Relationship Id="rId164" Type="http://schemas.openxmlformats.org/officeDocument/2006/relationships/slide" Target="slides/slide107.xml"/><Relationship Id="rId185" Type="http://schemas.openxmlformats.org/officeDocument/2006/relationships/slide" Target="slides/slide128.xml"/><Relationship Id="rId9" Type="http://schemas.openxmlformats.org/officeDocument/2006/relationships/slideMaster" Target="slideMasters/slideMaster9.xml"/><Relationship Id="rId210" Type="http://schemas.openxmlformats.org/officeDocument/2006/relationships/slide" Target="slides/slide153.xml"/><Relationship Id="rId26" Type="http://schemas.openxmlformats.org/officeDocument/2006/relationships/slideMaster" Target="slideMasters/slideMaster26.xml"/><Relationship Id="rId231" Type="http://schemas.openxmlformats.org/officeDocument/2006/relationships/slide" Target="slides/slide174.xml"/><Relationship Id="rId252" Type="http://schemas.openxmlformats.org/officeDocument/2006/relationships/slide" Target="slides/slide195.xml"/><Relationship Id="rId47" Type="http://schemas.openxmlformats.org/officeDocument/2006/relationships/slideMaster" Target="slideMasters/slideMaster47.xml"/><Relationship Id="rId68" Type="http://schemas.openxmlformats.org/officeDocument/2006/relationships/slide" Target="slides/slide11.xml"/><Relationship Id="rId89" Type="http://schemas.openxmlformats.org/officeDocument/2006/relationships/slide" Target="slides/slide32.xml"/><Relationship Id="rId112" Type="http://schemas.openxmlformats.org/officeDocument/2006/relationships/slide" Target="slides/slide55.xml"/><Relationship Id="rId133" Type="http://schemas.openxmlformats.org/officeDocument/2006/relationships/slide" Target="slides/slide76.xml"/><Relationship Id="rId154" Type="http://schemas.openxmlformats.org/officeDocument/2006/relationships/slide" Target="slides/slide97.xml"/><Relationship Id="rId175" Type="http://schemas.openxmlformats.org/officeDocument/2006/relationships/slide" Target="slides/slide118.xml"/><Relationship Id="rId196" Type="http://schemas.openxmlformats.org/officeDocument/2006/relationships/slide" Target="slides/slide139.xml"/><Relationship Id="rId200" Type="http://schemas.openxmlformats.org/officeDocument/2006/relationships/slide" Target="slides/slide143.xml"/><Relationship Id="rId16" Type="http://schemas.openxmlformats.org/officeDocument/2006/relationships/slideMaster" Target="slideMasters/slideMaster16.xml"/><Relationship Id="rId221" Type="http://schemas.openxmlformats.org/officeDocument/2006/relationships/slide" Target="slides/slide164.xml"/><Relationship Id="rId242" Type="http://schemas.openxmlformats.org/officeDocument/2006/relationships/slide" Target="slides/slide185.xml"/><Relationship Id="rId263" Type="http://schemas.openxmlformats.org/officeDocument/2006/relationships/slide" Target="slides/slide206.xml"/><Relationship Id="rId37" Type="http://schemas.openxmlformats.org/officeDocument/2006/relationships/slideMaster" Target="slideMasters/slideMaster37.xml"/><Relationship Id="rId58" Type="http://schemas.openxmlformats.org/officeDocument/2006/relationships/slide" Target="slides/slide1.xml"/><Relationship Id="rId79" Type="http://schemas.openxmlformats.org/officeDocument/2006/relationships/slide" Target="slides/slide22.xml"/><Relationship Id="rId102" Type="http://schemas.openxmlformats.org/officeDocument/2006/relationships/slide" Target="slides/slide45.xml"/><Relationship Id="rId123" Type="http://schemas.openxmlformats.org/officeDocument/2006/relationships/slide" Target="slides/slide66.xml"/><Relationship Id="rId144" Type="http://schemas.openxmlformats.org/officeDocument/2006/relationships/slide" Target="slides/slide87.xml"/><Relationship Id="rId90" Type="http://schemas.openxmlformats.org/officeDocument/2006/relationships/slide" Target="slides/slide33.xml"/><Relationship Id="rId165" Type="http://schemas.openxmlformats.org/officeDocument/2006/relationships/slide" Target="slides/slide108.xml"/><Relationship Id="rId186" Type="http://schemas.openxmlformats.org/officeDocument/2006/relationships/slide" Target="slides/slide129.xml"/><Relationship Id="rId211" Type="http://schemas.openxmlformats.org/officeDocument/2006/relationships/slide" Target="slides/slide154.xml"/><Relationship Id="rId232" Type="http://schemas.openxmlformats.org/officeDocument/2006/relationships/slide" Target="slides/slide175.xml"/><Relationship Id="rId253" Type="http://schemas.openxmlformats.org/officeDocument/2006/relationships/slide" Target="slides/slide196.xml"/><Relationship Id="rId27" Type="http://schemas.openxmlformats.org/officeDocument/2006/relationships/slideMaster" Target="slideMasters/slideMaster27.xml"/><Relationship Id="rId48" Type="http://schemas.openxmlformats.org/officeDocument/2006/relationships/slideMaster" Target="slideMasters/slideMaster48.xml"/><Relationship Id="rId69" Type="http://schemas.openxmlformats.org/officeDocument/2006/relationships/slide" Target="slides/slide12.xml"/><Relationship Id="rId113" Type="http://schemas.openxmlformats.org/officeDocument/2006/relationships/slide" Target="slides/slide56.xml"/><Relationship Id="rId134" Type="http://schemas.openxmlformats.org/officeDocument/2006/relationships/slide" Target="slides/slide77.xml"/><Relationship Id="rId80" Type="http://schemas.openxmlformats.org/officeDocument/2006/relationships/slide" Target="slides/slide23.xml"/><Relationship Id="rId155" Type="http://schemas.openxmlformats.org/officeDocument/2006/relationships/slide" Target="slides/slide98.xml"/><Relationship Id="rId176" Type="http://schemas.openxmlformats.org/officeDocument/2006/relationships/slide" Target="slides/slide119.xml"/><Relationship Id="rId197" Type="http://schemas.openxmlformats.org/officeDocument/2006/relationships/slide" Target="slides/slide140.xml"/><Relationship Id="rId201" Type="http://schemas.openxmlformats.org/officeDocument/2006/relationships/slide" Target="slides/slide144.xml"/><Relationship Id="rId222" Type="http://schemas.openxmlformats.org/officeDocument/2006/relationships/slide" Target="slides/slide165.xml"/><Relationship Id="rId243" Type="http://schemas.openxmlformats.org/officeDocument/2006/relationships/slide" Target="slides/slide186.xml"/><Relationship Id="rId264" Type="http://schemas.openxmlformats.org/officeDocument/2006/relationships/notesMaster" Target="notesMasters/notesMaster1.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2.xml"/><Relationship Id="rId103" Type="http://schemas.openxmlformats.org/officeDocument/2006/relationships/slide" Target="slides/slide46.xml"/><Relationship Id="rId124" Type="http://schemas.openxmlformats.org/officeDocument/2006/relationships/slide" Target="slides/slide67.xml"/><Relationship Id="rId70" Type="http://schemas.openxmlformats.org/officeDocument/2006/relationships/slide" Target="slides/slide13.xml"/><Relationship Id="rId91" Type="http://schemas.openxmlformats.org/officeDocument/2006/relationships/slide" Target="slides/slide34.xml"/><Relationship Id="rId145" Type="http://schemas.openxmlformats.org/officeDocument/2006/relationships/slide" Target="slides/slide88.xml"/><Relationship Id="rId166" Type="http://schemas.openxmlformats.org/officeDocument/2006/relationships/slide" Target="slides/slide109.xml"/><Relationship Id="rId187" Type="http://schemas.openxmlformats.org/officeDocument/2006/relationships/slide" Target="slides/slide130.xml"/><Relationship Id="rId1" Type="http://schemas.openxmlformats.org/officeDocument/2006/relationships/slideMaster" Target="slideMasters/slideMaster1.xml"/><Relationship Id="rId212" Type="http://schemas.openxmlformats.org/officeDocument/2006/relationships/slide" Target="slides/slide155.xml"/><Relationship Id="rId233" Type="http://schemas.openxmlformats.org/officeDocument/2006/relationships/slide" Target="slides/slide176.xml"/><Relationship Id="rId254" Type="http://schemas.openxmlformats.org/officeDocument/2006/relationships/slide" Target="slides/slide197.xml"/><Relationship Id="rId28" Type="http://schemas.openxmlformats.org/officeDocument/2006/relationships/slideMaster" Target="slideMasters/slideMaster28.xml"/><Relationship Id="rId49" Type="http://schemas.openxmlformats.org/officeDocument/2006/relationships/slideMaster" Target="slideMasters/slideMaster49.xml"/><Relationship Id="rId114" Type="http://schemas.openxmlformats.org/officeDocument/2006/relationships/slide" Target="slides/slide57.xml"/><Relationship Id="rId60" Type="http://schemas.openxmlformats.org/officeDocument/2006/relationships/slide" Target="slides/slide3.xml"/><Relationship Id="rId81" Type="http://schemas.openxmlformats.org/officeDocument/2006/relationships/slide" Target="slides/slide24.xml"/><Relationship Id="rId135" Type="http://schemas.openxmlformats.org/officeDocument/2006/relationships/slide" Target="slides/slide78.xml"/><Relationship Id="rId156" Type="http://schemas.openxmlformats.org/officeDocument/2006/relationships/slide" Target="slides/slide99.xml"/><Relationship Id="rId177" Type="http://schemas.openxmlformats.org/officeDocument/2006/relationships/slide" Target="slides/slide120.xml"/><Relationship Id="rId198" Type="http://schemas.openxmlformats.org/officeDocument/2006/relationships/slide" Target="slides/slide141.xml"/><Relationship Id="rId202" Type="http://schemas.openxmlformats.org/officeDocument/2006/relationships/slide" Target="slides/slide145.xml"/><Relationship Id="rId223" Type="http://schemas.openxmlformats.org/officeDocument/2006/relationships/slide" Target="slides/slide166.xml"/><Relationship Id="rId244" Type="http://schemas.openxmlformats.org/officeDocument/2006/relationships/slide" Target="slides/slide187.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presProps" Target="presProps.xml"/><Relationship Id="rId50" Type="http://schemas.openxmlformats.org/officeDocument/2006/relationships/slideMaster" Target="slideMasters/slideMaster50.xml"/><Relationship Id="rId104" Type="http://schemas.openxmlformats.org/officeDocument/2006/relationships/slide" Target="slides/slide47.xml"/><Relationship Id="rId125" Type="http://schemas.openxmlformats.org/officeDocument/2006/relationships/slide" Target="slides/slide68.xml"/><Relationship Id="rId146" Type="http://schemas.openxmlformats.org/officeDocument/2006/relationships/slide" Target="slides/slide89.xml"/><Relationship Id="rId167" Type="http://schemas.openxmlformats.org/officeDocument/2006/relationships/slide" Target="slides/slide110.xml"/><Relationship Id="rId188" Type="http://schemas.openxmlformats.org/officeDocument/2006/relationships/slide" Target="slides/slide131.xml"/><Relationship Id="rId71" Type="http://schemas.openxmlformats.org/officeDocument/2006/relationships/slide" Target="slides/slide14.xml"/><Relationship Id="rId92" Type="http://schemas.openxmlformats.org/officeDocument/2006/relationships/slide" Target="slides/slide35.xml"/><Relationship Id="rId213" Type="http://schemas.openxmlformats.org/officeDocument/2006/relationships/slide" Target="slides/slide156.xml"/><Relationship Id="rId234" Type="http://schemas.openxmlformats.org/officeDocument/2006/relationships/slide" Target="slides/slide17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198.xml"/><Relationship Id="rId40" Type="http://schemas.openxmlformats.org/officeDocument/2006/relationships/slideMaster" Target="slideMasters/slideMaster40.xml"/><Relationship Id="rId115" Type="http://schemas.openxmlformats.org/officeDocument/2006/relationships/slide" Target="slides/slide58.xml"/><Relationship Id="rId136" Type="http://schemas.openxmlformats.org/officeDocument/2006/relationships/slide" Target="slides/slide79.xml"/><Relationship Id="rId157" Type="http://schemas.openxmlformats.org/officeDocument/2006/relationships/slide" Target="slides/slide100.xml"/><Relationship Id="rId178" Type="http://schemas.openxmlformats.org/officeDocument/2006/relationships/slide" Target="slides/slide121.xml"/><Relationship Id="rId61" Type="http://schemas.openxmlformats.org/officeDocument/2006/relationships/slide" Target="slides/slide4.xml"/><Relationship Id="rId82" Type="http://schemas.openxmlformats.org/officeDocument/2006/relationships/slide" Target="slides/slide25.xml"/><Relationship Id="rId199" Type="http://schemas.openxmlformats.org/officeDocument/2006/relationships/slide" Target="slides/slide142.xml"/><Relationship Id="rId203" Type="http://schemas.openxmlformats.org/officeDocument/2006/relationships/slide" Target="slides/slide146.xml"/><Relationship Id="rId19" Type="http://schemas.openxmlformats.org/officeDocument/2006/relationships/slideMaster" Target="slideMasters/slideMaster19.xml"/><Relationship Id="rId224" Type="http://schemas.openxmlformats.org/officeDocument/2006/relationships/slide" Target="slides/slide167.xml"/><Relationship Id="rId245" Type="http://schemas.openxmlformats.org/officeDocument/2006/relationships/slide" Target="slides/slide188.xml"/><Relationship Id="rId266" Type="http://schemas.openxmlformats.org/officeDocument/2006/relationships/viewProps" Target="viewProps.xml"/><Relationship Id="rId30" Type="http://schemas.openxmlformats.org/officeDocument/2006/relationships/slideMaster" Target="slideMasters/slideMaster30.xml"/><Relationship Id="rId105" Type="http://schemas.openxmlformats.org/officeDocument/2006/relationships/slide" Target="slides/slide48.xml"/><Relationship Id="rId126" Type="http://schemas.openxmlformats.org/officeDocument/2006/relationships/slide" Target="slides/slide69.xml"/><Relationship Id="rId147" Type="http://schemas.openxmlformats.org/officeDocument/2006/relationships/slide" Target="slides/slide90.xml"/><Relationship Id="rId168" Type="http://schemas.openxmlformats.org/officeDocument/2006/relationships/slide" Target="slides/slide111.xml"/><Relationship Id="rId51" Type="http://schemas.openxmlformats.org/officeDocument/2006/relationships/slideMaster" Target="slideMasters/slideMaster51.xml"/><Relationship Id="rId72" Type="http://schemas.openxmlformats.org/officeDocument/2006/relationships/slide" Target="slides/slide15.xml"/><Relationship Id="rId93" Type="http://schemas.openxmlformats.org/officeDocument/2006/relationships/slide" Target="slides/slide36.xml"/><Relationship Id="rId189" Type="http://schemas.openxmlformats.org/officeDocument/2006/relationships/slide" Target="slides/slide132.xml"/><Relationship Id="rId3" Type="http://schemas.openxmlformats.org/officeDocument/2006/relationships/slideMaster" Target="slideMasters/slideMaster3.xml"/><Relationship Id="rId214" Type="http://schemas.openxmlformats.org/officeDocument/2006/relationships/slide" Target="slides/slide157.xml"/><Relationship Id="rId235" Type="http://schemas.openxmlformats.org/officeDocument/2006/relationships/slide" Target="slides/slide178.xml"/><Relationship Id="rId256" Type="http://schemas.openxmlformats.org/officeDocument/2006/relationships/slide" Target="slides/slide199.xml"/><Relationship Id="rId116" Type="http://schemas.openxmlformats.org/officeDocument/2006/relationships/slide" Target="slides/slide59.xml"/><Relationship Id="rId137" Type="http://schemas.openxmlformats.org/officeDocument/2006/relationships/slide" Target="slides/slide80.xml"/><Relationship Id="rId158" Type="http://schemas.openxmlformats.org/officeDocument/2006/relationships/slide" Target="slides/slide101.xml"/><Relationship Id="rId20" Type="http://schemas.openxmlformats.org/officeDocument/2006/relationships/slideMaster" Target="slideMasters/slideMaster20.xml"/><Relationship Id="rId41" Type="http://schemas.openxmlformats.org/officeDocument/2006/relationships/slideMaster" Target="slideMasters/slideMaster41.xml"/><Relationship Id="rId62" Type="http://schemas.openxmlformats.org/officeDocument/2006/relationships/slide" Target="slides/slide5.xml"/><Relationship Id="rId83" Type="http://schemas.openxmlformats.org/officeDocument/2006/relationships/slide" Target="slides/slide26.xml"/><Relationship Id="rId179" Type="http://schemas.openxmlformats.org/officeDocument/2006/relationships/slide" Target="slides/slide122.xml"/><Relationship Id="rId190" Type="http://schemas.openxmlformats.org/officeDocument/2006/relationships/slide" Target="slides/slide133.xml"/><Relationship Id="rId204" Type="http://schemas.openxmlformats.org/officeDocument/2006/relationships/slide" Target="slides/slide147.xml"/><Relationship Id="rId225" Type="http://schemas.openxmlformats.org/officeDocument/2006/relationships/slide" Target="slides/slide168.xml"/><Relationship Id="rId246" Type="http://schemas.openxmlformats.org/officeDocument/2006/relationships/slide" Target="slides/slide189.xml"/><Relationship Id="rId267" Type="http://schemas.openxmlformats.org/officeDocument/2006/relationships/theme" Target="theme/theme1.xml"/><Relationship Id="rId106" Type="http://schemas.openxmlformats.org/officeDocument/2006/relationships/slide" Target="slides/slide49.xml"/><Relationship Id="rId127" Type="http://schemas.openxmlformats.org/officeDocument/2006/relationships/slide" Target="slides/slide7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Master" Target="slideMasters/slideMaster52.xml"/><Relationship Id="rId73" Type="http://schemas.openxmlformats.org/officeDocument/2006/relationships/slide" Target="slides/slide16.xml"/><Relationship Id="rId94" Type="http://schemas.openxmlformats.org/officeDocument/2006/relationships/slide" Target="slides/slide37.xml"/><Relationship Id="rId148" Type="http://schemas.openxmlformats.org/officeDocument/2006/relationships/slide" Target="slides/slide91.xml"/><Relationship Id="rId169" Type="http://schemas.openxmlformats.org/officeDocument/2006/relationships/slide" Target="slides/slide112.xml"/><Relationship Id="rId4" Type="http://schemas.openxmlformats.org/officeDocument/2006/relationships/slideMaster" Target="slideMasters/slideMaster4.xml"/><Relationship Id="rId180" Type="http://schemas.openxmlformats.org/officeDocument/2006/relationships/slide" Target="slides/slide123.xml"/><Relationship Id="rId215" Type="http://schemas.openxmlformats.org/officeDocument/2006/relationships/slide" Target="slides/slide158.xml"/><Relationship Id="rId236" Type="http://schemas.openxmlformats.org/officeDocument/2006/relationships/slide" Target="slides/slide179.xml"/><Relationship Id="rId257" Type="http://schemas.openxmlformats.org/officeDocument/2006/relationships/slide" Target="slides/slide200.xml"/><Relationship Id="rId42" Type="http://schemas.openxmlformats.org/officeDocument/2006/relationships/slideMaster" Target="slideMasters/slideMaster42.xml"/><Relationship Id="rId84" Type="http://schemas.openxmlformats.org/officeDocument/2006/relationships/slide" Target="slides/slide27.xml"/><Relationship Id="rId138" Type="http://schemas.openxmlformats.org/officeDocument/2006/relationships/slide" Target="slides/slide81.xml"/><Relationship Id="rId191" Type="http://schemas.openxmlformats.org/officeDocument/2006/relationships/slide" Target="slides/slide134.xml"/><Relationship Id="rId205" Type="http://schemas.openxmlformats.org/officeDocument/2006/relationships/slide" Target="slides/slide148.xml"/><Relationship Id="rId247" Type="http://schemas.openxmlformats.org/officeDocument/2006/relationships/slide" Target="slides/slide190.xml"/></Relationships>
</file>

<file path=ppt/_rels/viewProps.xml.rels><?xml version="1.0" encoding="UTF-8" standalone="yes"?>
<Relationships xmlns="http://schemas.openxmlformats.org/package/2006/relationships"><Relationship Id="rId3" Type="http://schemas.openxmlformats.org/officeDocument/2006/relationships/slide" Target="slides/slide114.xml"/><Relationship Id="rId2" Type="http://schemas.openxmlformats.org/officeDocument/2006/relationships/slide" Target="slides/slide55.xml"/><Relationship Id="rId1" Type="http://schemas.openxmlformats.org/officeDocument/2006/relationships/slide" Target="slides/slide54.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 نيسان</a:t>
          </a:r>
          <a:endParaRPr lang="en-US" sz="160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2 أيار</a:t>
          </a:r>
          <a:endParaRPr lang="en-US" sz="160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3 سيفان</a:t>
          </a:r>
          <a:endParaRPr lang="en-US" sz="160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4 تموز</a:t>
          </a:r>
          <a:endParaRPr lang="en-US" sz="160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5 آب</a:t>
          </a:r>
          <a:endParaRPr lang="en-US" sz="160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6 أيلول</a:t>
          </a:r>
          <a:endParaRPr lang="en-US" sz="160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7 تشري</a:t>
          </a:r>
          <a:endParaRPr lang="en-US" sz="160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8 تششفان</a:t>
          </a:r>
          <a:endParaRPr lang="en-US" sz="160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9 كسليف</a:t>
          </a:r>
          <a:endParaRPr lang="en-US" sz="160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10 طيفيت</a:t>
          </a:r>
          <a:endParaRPr lang="en-US" sz="160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11 شباط</a:t>
          </a:r>
          <a:endParaRPr lang="en-US" sz="160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ar-JO" sz="1600">
              <a:solidFill>
                <a:srgbClr val="FFFFFF">
                  <a:hueOff val="0"/>
                  <a:satOff val="0"/>
                  <a:lumOff val="0"/>
                  <a:alphaOff val="0"/>
                </a:srgbClr>
              </a:solidFill>
              <a:latin typeface="Tahoma"/>
              <a:ea typeface="+mn-ea"/>
              <a:cs typeface="+mn-cs"/>
            </a:rPr>
            <a:t>12 آذار</a:t>
          </a:r>
          <a:endParaRPr lang="en-US" sz="1600">
            <a:solidFill>
              <a:srgbClr val="FFFFFF">
                <a:hueOff val="0"/>
                <a:satOff val="0"/>
                <a:lumOff val="0"/>
                <a:alphaOff val="0"/>
              </a:srgbClr>
            </a:solidFill>
            <a:latin typeface="Tahoma"/>
            <a:ea typeface="+mn-ea"/>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C701103-DAD2-0641-9821-776B6785D08A}" type="presOf" srcId="{F73B3211-1799-3F44-92B6-7CEE57ECB2D3}" destId="{BF6C208F-01F8-574D-980A-D40F886CF760}" srcOrd="0" destOrd="0" presId="urn:microsoft.com/office/officeart/2005/8/layout/cycle1"/>
    <dgm:cxn modelId="{408B3D06-F061-DF45-BBCB-50E6E5B434A2}" type="presOf" srcId="{580AAA11-E1E4-FC4E-A546-63E521F462A7}" destId="{DAE7F6D9-575B-6C47-9F2C-6177EB4BA541}" srcOrd="0" destOrd="0" presId="urn:microsoft.com/office/officeart/2005/8/layout/cycle1"/>
    <dgm:cxn modelId="{56A88008-0D2F-3645-A4A4-093FFF018152}" type="presOf" srcId="{D548EBB6-B1A8-4E4A-94F3-38AFF917AA13}" destId="{A85B6194-0CD3-0046-9C07-12EA626BEFA3}" srcOrd="0" destOrd="0" presId="urn:microsoft.com/office/officeart/2005/8/layout/cycle1"/>
    <dgm:cxn modelId="{2F142524-828A-094E-B925-832DC0FC746B}" type="presOf" srcId="{CCCC52AB-CFB4-904A-B94C-E1998826B4F9}" destId="{7C0589C6-43EC-854D-966B-B0C5FE9A819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07DFF12B-F390-0645-9EA4-5AB671B90ADC}" type="presOf" srcId="{325DB5A0-FE7A-8245-9663-7B515E4DF4C8}" destId="{EAEA7D1D-8D8A-4A4B-812D-D24179AFED27}"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992A534-D0CA-A941-82DB-D8C1E9BFA920}" type="presOf" srcId="{D805A741-31F4-6D45-A082-4AD4C7B066F1}" destId="{7D368AA8-A897-6A44-B2ED-5420DBBF55C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4C3DD547-D047-9D45-828F-C7C94046F4A6}" srcId="{8E1255C9-F847-A440-83FF-7AA254CCB896}" destId="{D7E87DE1-03EB-D748-89C5-D76845DF9F58}" srcOrd="9" destOrd="0" parTransId="{08AD16C4-82BB-C248-8EBD-2C05A46AF859}" sibTransId="{6533DBF9-2933-D44A-B9F0-8FC24EC06F20}"/>
    <dgm:cxn modelId="{2DB84354-5423-4547-BCD5-9AE5D0AFFA75}" type="presOf" srcId="{19401D75-4FA1-2642-9C39-67D34D8AB9EC}" destId="{37E24780-EDFC-1D4D-B756-C90BE821441B}" srcOrd="0" destOrd="0" presId="urn:microsoft.com/office/officeart/2005/8/layout/cycle1"/>
    <dgm:cxn modelId="{5F336B55-543A-0E4D-81C1-C276F809AB46}" type="presOf" srcId="{6533DBF9-2933-D44A-B9F0-8FC24EC06F20}" destId="{C4FE94AE-AFAE-8743-9525-171FDA850E0F}" srcOrd="0" destOrd="0" presId="urn:microsoft.com/office/officeart/2005/8/layout/cycle1"/>
    <dgm:cxn modelId="{222E4556-F1EB-0949-B1CF-7606E6A9285D}" type="presOf" srcId="{610909C5-6334-264F-93E0-189A71FB6993}" destId="{54CDBF4B-9D09-3242-A1D5-0506BD1712C5}" srcOrd="0" destOrd="0" presId="urn:microsoft.com/office/officeart/2005/8/layout/cycle1"/>
    <dgm:cxn modelId="{5C92195E-7E8A-3740-AE09-D6C3A5251600}" type="presOf" srcId="{0858D728-97B0-1A41-82DA-1572CE14754F}" destId="{9BE0E30D-6CC1-3143-BC4A-4FF2C5039316}" srcOrd="0" destOrd="0" presId="urn:microsoft.com/office/officeart/2005/8/layout/cycle1"/>
    <dgm:cxn modelId="{3ACB0A71-BF86-2345-99AE-404731E7165C}" type="presOf" srcId="{B6065800-F57E-6842-B73C-614AFBC2DE05}" destId="{2990F259-A510-7044-A15A-189FB55AE5CB}" srcOrd="0" destOrd="0" presId="urn:microsoft.com/office/officeart/2005/8/layout/cycle1"/>
    <dgm:cxn modelId="{C76AB684-2476-4C49-A72F-4826CAECD0F7}" type="presOf" srcId="{54471214-3ABC-B64E-8935-4F53AC7091F5}" destId="{2257407E-2335-6E46-9533-50F1A4869162}" srcOrd="0" destOrd="0" presId="urn:microsoft.com/office/officeart/2005/8/layout/cycle1"/>
    <dgm:cxn modelId="{D3219185-05FF-3F45-9153-9CE9F54B8BC7}" type="presOf" srcId="{D7E87DE1-03EB-D748-89C5-D76845DF9F58}" destId="{12C576B8-5B2D-B04B-98C4-29D5E499FD83}"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5407D090-23EF-614B-8BB9-ECCEBD4FFE39}" type="presOf" srcId="{55E743FA-081E-B447-B4F2-DEEACC6857BC}" destId="{36444405-91CC-BC45-909E-8AE477F1EC7C}" srcOrd="0" destOrd="0" presId="urn:microsoft.com/office/officeart/2005/8/layout/cycle1"/>
    <dgm:cxn modelId="{BF028298-3956-6742-9F3B-24D489D6ABE3}" type="presOf" srcId="{591E9484-33B2-714C-AA5D-D47E80DA12F9}" destId="{CDA9BE8C-41E5-BF45-BAB4-5B91BDDEFF8D}" srcOrd="0" destOrd="0" presId="urn:microsoft.com/office/officeart/2005/8/layout/cycle1"/>
    <dgm:cxn modelId="{E216BE98-C195-654D-859A-318BEF23F332}" type="presOf" srcId="{55B5CCF6-1B65-AC49-B1EC-CD09807E71EF}" destId="{76EDA6DC-5A32-7640-86D9-A3D1F65AC2D3}" srcOrd="0" destOrd="0" presId="urn:microsoft.com/office/officeart/2005/8/layout/cycle1"/>
    <dgm:cxn modelId="{08A8169E-A1D8-7E40-94D8-AE64DC7374FB}" type="presOf" srcId="{81D20D5D-F15B-B844-BCE7-07FE2E88C5B6}" destId="{2467F156-8EB3-F044-8664-8B186FD19D40}" srcOrd="0" destOrd="0" presId="urn:microsoft.com/office/officeart/2005/8/layout/cycle1"/>
    <dgm:cxn modelId="{63C4A7A1-9D89-0D4C-9BCB-6C196B65A6AA}"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6E0A29B9-33A3-8F4D-BBD4-672768354023}" srcId="{8E1255C9-F847-A440-83FF-7AA254CCB896}" destId="{55E743FA-081E-B447-B4F2-DEEACC6857BC}" srcOrd="7" destOrd="0" parTransId="{4994F5D2-F751-6249-8BC2-0DA8296759D8}" sibTransId="{B7792F1E-795A-8A40-9AF9-CBB036406804}"/>
    <dgm:cxn modelId="{597190BA-BFA0-7E41-A079-BC9310B7A693}" type="presOf" srcId="{C62D126D-D94F-0A45-AAB3-A4A2804A9AA5}" destId="{49452468-AA65-834B-B75D-72A0A7810E13}" srcOrd="0" destOrd="0" presId="urn:microsoft.com/office/officeart/2005/8/layout/cycle1"/>
    <dgm:cxn modelId="{654CEFBF-7B51-A140-903C-FFF5BDC2ECDC}"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EEADFBC7-2C3B-9347-918A-711F1B88AF2B}" type="presOf" srcId="{931AD6AD-68AD-1F4D-802F-C6CD780A0CDB}" destId="{19DCBC3D-EF34-4444-B52C-E59D1C44CC9D}"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3DB6D3D3-D0BB-344A-BA7B-6263A3988DA9}" type="presOf" srcId="{B7792F1E-795A-8A40-9AF9-CBB036406804}" destId="{0EBEA1BD-8C57-A847-A4A1-BD492A397D4A}"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432613E4-1B9B-C548-8536-EEEE71566C23}" type="presOf" srcId="{8E1255C9-F847-A440-83FF-7AA254CCB896}" destId="{974F300E-4386-5845-9047-D2E50BE5B9DF}" srcOrd="0" destOrd="0" presId="urn:microsoft.com/office/officeart/2005/8/layout/cycle1"/>
    <dgm:cxn modelId="{7B9BB9ED-6905-9E40-A59E-891503028970}" type="presOf" srcId="{63159F5F-19C4-974F-B4D9-6A8388E3A179}" destId="{DC85BF06-3190-2C49-B38C-CC01414F9567}" srcOrd="0" destOrd="0" presId="urn:microsoft.com/office/officeart/2005/8/layout/cycle1"/>
    <dgm:cxn modelId="{6A132AF5-D2E6-2C43-95FD-4DE7942AD16B}" type="presOf" srcId="{A9914442-2057-0542-A0EA-F935FCA28993}" destId="{B4CE740F-E5F8-1040-9068-3C0CA6A81D60}" srcOrd="0" destOrd="0" presId="urn:microsoft.com/office/officeart/2005/8/layout/cycle1"/>
    <dgm:cxn modelId="{64F603A4-3DF9-D743-9456-B1A7DD7E23AC}" type="presParOf" srcId="{974F300E-4386-5845-9047-D2E50BE5B9DF}" destId="{BF1A72C0-4F23-214E-B2C0-EC3432C35438}" srcOrd="0" destOrd="0" presId="urn:microsoft.com/office/officeart/2005/8/layout/cycle1"/>
    <dgm:cxn modelId="{1D8D8CE9-7645-A74E-A6DA-7F2CD738AF0E}" type="presParOf" srcId="{974F300E-4386-5845-9047-D2E50BE5B9DF}" destId="{92DA8A36-05F4-4B4C-B207-6FB4CBC9688F}" srcOrd="1" destOrd="0" presId="urn:microsoft.com/office/officeart/2005/8/layout/cycle1"/>
    <dgm:cxn modelId="{A9743C6B-7229-174B-8FF5-7BED709563FD}" type="presParOf" srcId="{974F300E-4386-5845-9047-D2E50BE5B9DF}" destId="{2990F259-A510-7044-A15A-189FB55AE5CB}" srcOrd="2" destOrd="0" presId="urn:microsoft.com/office/officeart/2005/8/layout/cycle1"/>
    <dgm:cxn modelId="{EDDDECBB-A8EB-444B-9926-8D4455330219}" type="presParOf" srcId="{974F300E-4386-5845-9047-D2E50BE5B9DF}" destId="{A7A1548F-03D0-7F43-8C4C-631804CE4126}" srcOrd="3" destOrd="0" presId="urn:microsoft.com/office/officeart/2005/8/layout/cycle1"/>
    <dgm:cxn modelId="{2662D22F-DB91-E24D-98E6-617124040ED3}" type="presParOf" srcId="{974F300E-4386-5845-9047-D2E50BE5B9DF}" destId="{EAEA7D1D-8D8A-4A4B-812D-D24179AFED27}" srcOrd="4" destOrd="0" presId="urn:microsoft.com/office/officeart/2005/8/layout/cycle1"/>
    <dgm:cxn modelId="{98551DCE-DBDF-3B4E-8652-D45A126F56C7}" type="presParOf" srcId="{974F300E-4386-5845-9047-D2E50BE5B9DF}" destId="{2257407E-2335-6E46-9533-50F1A4869162}" srcOrd="5" destOrd="0" presId="urn:microsoft.com/office/officeart/2005/8/layout/cycle1"/>
    <dgm:cxn modelId="{CA691579-E369-1F49-8A6A-8E1520E03D34}" type="presParOf" srcId="{974F300E-4386-5845-9047-D2E50BE5B9DF}" destId="{3467B5D4-61EB-4C46-BB87-881C0920F2D1}" srcOrd="6" destOrd="0" presId="urn:microsoft.com/office/officeart/2005/8/layout/cycle1"/>
    <dgm:cxn modelId="{1F8E2425-4E0C-1340-95C2-258ED42EF01B}" type="presParOf" srcId="{974F300E-4386-5845-9047-D2E50BE5B9DF}" destId="{2467F156-8EB3-F044-8664-8B186FD19D40}" srcOrd="7" destOrd="0" presId="urn:microsoft.com/office/officeart/2005/8/layout/cycle1"/>
    <dgm:cxn modelId="{0F9867AA-B561-D045-9722-7E63128C8157}" type="presParOf" srcId="{974F300E-4386-5845-9047-D2E50BE5B9DF}" destId="{DC85BF06-3190-2C49-B38C-CC01414F9567}" srcOrd="8" destOrd="0" presId="urn:microsoft.com/office/officeart/2005/8/layout/cycle1"/>
    <dgm:cxn modelId="{177983A8-41D6-4541-9860-DF079234CACD}" type="presParOf" srcId="{974F300E-4386-5845-9047-D2E50BE5B9DF}" destId="{818521AB-CB19-3245-AC47-32330EC1D05A}" srcOrd="9" destOrd="0" presId="urn:microsoft.com/office/officeart/2005/8/layout/cycle1"/>
    <dgm:cxn modelId="{A0ECF373-7935-F946-A314-2C802D9628B2}" type="presParOf" srcId="{974F300E-4386-5845-9047-D2E50BE5B9DF}" destId="{A85B6194-0CD3-0046-9C07-12EA626BEFA3}" srcOrd="10" destOrd="0" presId="urn:microsoft.com/office/officeart/2005/8/layout/cycle1"/>
    <dgm:cxn modelId="{4B676FE6-4E1E-B84F-8C87-7D4725EFA74E}" type="presParOf" srcId="{974F300E-4386-5845-9047-D2E50BE5B9DF}" destId="{76EDA6DC-5A32-7640-86D9-A3D1F65AC2D3}" srcOrd="11" destOrd="0" presId="urn:microsoft.com/office/officeart/2005/8/layout/cycle1"/>
    <dgm:cxn modelId="{026FE1C4-A1EC-8742-83B2-9F5978338424}" type="presParOf" srcId="{974F300E-4386-5845-9047-D2E50BE5B9DF}" destId="{5FEB966B-5E78-494C-B5A1-6F18B3A362B7}" srcOrd="12" destOrd="0" presId="urn:microsoft.com/office/officeart/2005/8/layout/cycle1"/>
    <dgm:cxn modelId="{971B8227-5DF3-B543-8DB6-D29A6709CC17}" type="presParOf" srcId="{974F300E-4386-5845-9047-D2E50BE5B9DF}" destId="{9BE0E30D-6CC1-3143-BC4A-4FF2C5039316}" srcOrd="13" destOrd="0" presId="urn:microsoft.com/office/officeart/2005/8/layout/cycle1"/>
    <dgm:cxn modelId="{6EC4DED5-BD9C-4446-81B2-AA20308D5992}" type="presParOf" srcId="{974F300E-4386-5845-9047-D2E50BE5B9DF}" destId="{37E24780-EDFC-1D4D-B756-C90BE821441B}" srcOrd="14" destOrd="0" presId="urn:microsoft.com/office/officeart/2005/8/layout/cycle1"/>
    <dgm:cxn modelId="{D792213A-F07A-EF46-A453-2CFD50D83F46}" type="presParOf" srcId="{974F300E-4386-5845-9047-D2E50BE5B9DF}" destId="{788B510C-5C6F-7E4F-BD2A-4B0F37349509}" srcOrd="15" destOrd="0" presId="urn:microsoft.com/office/officeart/2005/8/layout/cycle1"/>
    <dgm:cxn modelId="{1106F403-E994-1B4A-A74B-390E0F468C28}" type="presParOf" srcId="{974F300E-4386-5845-9047-D2E50BE5B9DF}" destId="{BF6C208F-01F8-574D-980A-D40F886CF760}" srcOrd="16" destOrd="0" presId="urn:microsoft.com/office/officeart/2005/8/layout/cycle1"/>
    <dgm:cxn modelId="{9EE930E6-A892-9644-9346-0FF8A27533F6}" type="presParOf" srcId="{974F300E-4386-5845-9047-D2E50BE5B9DF}" destId="{DAE7F6D9-575B-6C47-9F2C-6177EB4BA541}" srcOrd="17" destOrd="0" presId="urn:microsoft.com/office/officeart/2005/8/layout/cycle1"/>
    <dgm:cxn modelId="{3AB4A945-30D7-8347-A918-88591D7E2298}" type="presParOf" srcId="{974F300E-4386-5845-9047-D2E50BE5B9DF}" destId="{3AD74439-13B4-6B4C-A74C-96BE28333D49}" srcOrd="18" destOrd="0" presId="urn:microsoft.com/office/officeart/2005/8/layout/cycle1"/>
    <dgm:cxn modelId="{6CDC6821-67D7-084C-B1A3-1CC0D3F524DF}" type="presParOf" srcId="{974F300E-4386-5845-9047-D2E50BE5B9DF}" destId="{B4CE740F-E5F8-1040-9068-3C0CA6A81D60}" srcOrd="19" destOrd="0" presId="urn:microsoft.com/office/officeart/2005/8/layout/cycle1"/>
    <dgm:cxn modelId="{DD5C3B1F-15F2-C643-9C16-B18EC7D97EEB}" type="presParOf" srcId="{974F300E-4386-5845-9047-D2E50BE5B9DF}" destId="{7D368AA8-A897-6A44-B2ED-5420DBBF55CD}" srcOrd="20" destOrd="0" presId="urn:microsoft.com/office/officeart/2005/8/layout/cycle1"/>
    <dgm:cxn modelId="{5340EB63-26AB-1748-99FC-72B07DB60A05}" type="presParOf" srcId="{974F300E-4386-5845-9047-D2E50BE5B9DF}" destId="{256A8A82-B1CB-EF43-AB66-A3D1C8A54B59}" srcOrd="21" destOrd="0" presId="urn:microsoft.com/office/officeart/2005/8/layout/cycle1"/>
    <dgm:cxn modelId="{CB391420-3679-FB43-BBBD-EB9EB1C7B15F}" type="presParOf" srcId="{974F300E-4386-5845-9047-D2E50BE5B9DF}" destId="{36444405-91CC-BC45-909E-8AE477F1EC7C}" srcOrd="22" destOrd="0" presId="urn:microsoft.com/office/officeart/2005/8/layout/cycle1"/>
    <dgm:cxn modelId="{566B39C7-4DD6-B843-B966-C91F7F1A2D49}" type="presParOf" srcId="{974F300E-4386-5845-9047-D2E50BE5B9DF}" destId="{0EBEA1BD-8C57-A847-A4A1-BD492A397D4A}" srcOrd="23" destOrd="0" presId="urn:microsoft.com/office/officeart/2005/8/layout/cycle1"/>
    <dgm:cxn modelId="{67A1F3AB-C2B7-C844-867F-14D2E3452BBC}" type="presParOf" srcId="{974F300E-4386-5845-9047-D2E50BE5B9DF}" destId="{A1257670-91AA-B74E-AFCB-48382C466D43}" srcOrd="24" destOrd="0" presId="urn:microsoft.com/office/officeart/2005/8/layout/cycle1"/>
    <dgm:cxn modelId="{A5A0C86C-3404-C74A-A474-134FE20B415C}" type="presParOf" srcId="{974F300E-4386-5845-9047-D2E50BE5B9DF}" destId="{19DCBC3D-EF34-4444-B52C-E59D1C44CC9D}" srcOrd="25" destOrd="0" presId="urn:microsoft.com/office/officeart/2005/8/layout/cycle1"/>
    <dgm:cxn modelId="{9F0C5D67-3B02-EF45-B076-C7949C410CB1}" type="presParOf" srcId="{974F300E-4386-5845-9047-D2E50BE5B9DF}" destId="{CDA9BE8C-41E5-BF45-BAB4-5B91BDDEFF8D}" srcOrd="26" destOrd="0" presId="urn:microsoft.com/office/officeart/2005/8/layout/cycle1"/>
    <dgm:cxn modelId="{5162977B-F9A8-5D4B-B7FA-FCFA31FBCE76}" type="presParOf" srcId="{974F300E-4386-5845-9047-D2E50BE5B9DF}" destId="{731680F6-F070-374C-97C4-FB0156E03231}" srcOrd="27" destOrd="0" presId="urn:microsoft.com/office/officeart/2005/8/layout/cycle1"/>
    <dgm:cxn modelId="{D913E1CC-04C1-9F4F-BE10-E13696635178}" type="presParOf" srcId="{974F300E-4386-5845-9047-D2E50BE5B9DF}" destId="{12C576B8-5B2D-B04B-98C4-29D5E499FD83}" srcOrd="28" destOrd="0" presId="urn:microsoft.com/office/officeart/2005/8/layout/cycle1"/>
    <dgm:cxn modelId="{00427817-616B-584C-861E-C18F96BE1355}" type="presParOf" srcId="{974F300E-4386-5845-9047-D2E50BE5B9DF}" destId="{C4FE94AE-AFAE-8743-9525-171FDA850E0F}" srcOrd="29" destOrd="0" presId="urn:microsoft.com/office/officeart/2005/8/layout/cycle1"/>
    <dgm:cxn modelId="{2DC14EB7-6554-5242-AFE3-21E8C6C617D4}" type="presParOf" srcId="{974F300E-4386-5845-9047-D2E50BE5B9DF}" destId="{FBD4D212-3E98-9843-8795-297F9EDDD657}" srcOrd="30" destOrd="0" presId="urn:microsoft.com/office/officeart/2005/8/layout/cycle1"/>
    <dgm:cxn modelId="{B59831BB-A8C2-3D42-86B2-9BBCCAEC6A8C}" type="presParOf" srcId="{974F300E-4386-5845-9047-D2E50BE5B9DF}" destId="{54CDBF4B-9D09-3242-A1D5-0506BD1712C5}" srcOrd="31" destOrd="0" presId="urn:microsoft.com/office/officeart/2005/8/layout/cycle1"/>
    <dgm:cxn modelId="{AB909E75-06E5-F543-A9C5-D15434EC1101}" type="presParOf" srcId="{974F300E-4386-5845-9047-D2E50BE5B9DF}" destId="{49452468-AA65-834B-B75D-72A0A7810E13}" srcOrd="32" destOrd="0" presId="urn:microsoft.com/office/officeart/2005/8/layout/cycle1"/>
    <dgm:cxn modelId="{84A2DFFA-C7B5-674D-B217-F0DFA6EC2172}" type="presParOf" srcId="{974F300E-4386-5845-9047-D2E50BE5B9DF}" destId="{B0C742D0-6463-FF41-BE88-36D0AF1ED5D5}" srcOrd="33" destOrd="0" presId="urn:microsoft.com/office/officeart/2005/8/layout/cycle1"/>
    <dgm:cxn modelId="{5DEC6898-9E6B-C342-90FE-9369DA046E8F}" type="presParOf" srcId="{974F300E-4386-5845-9047-D2E50BE5B9DF}" destId="{CE064FAD-9527-C04A-986D-ADE7F29D4AAF}" srcOrd="34" destOrd="0" presId="urn:microsoft.com/office/officeart/2005/8/layout/cycle1"/>
    <dgm:cxn modelId="{C5D9AAB1-8F0E-2642-A195-0A4E647DF1AC}"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 نيسان</a:t>
          </a:r>
          <a:endParaRPr lang="en-US" sz="1600" kern="120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2 أيار</a:t>
          </a:r>
          <a:endParaRPr lang="en-US" sz="1600" kern="120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3 سيفان</a:t>
          </a:r>
          <a:endParaRPr lang="en-US" sz="1600" kern="120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4 تموز</a:t>
          </a:r>
          <a:endParaRPr lang="en-US" sz="1600" kern="120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5 آب</a:t>
          </a:r>
          <a:endParaRPr lang="en-US" sz="1600" kern="120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6 أيلول</a:t>
          </a:r>
          <a:endParaRPr lang="en-US" sz="1600" kern="120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7 تشري</a:t>
          </a:r>
          <a:endParaRPr lang="en-US" sz="1600" kern="1200">
            <a:solidFill>
              <a:srgbClr val="FFFFFF">
                <a:hueOff val="0"/>
                <a:satOff val="0"/>
                <a:lumOff val="0"/>
                <a:alphaOff val="0"/>
              </a:srgbClr>
            </a:solidFill>
            <a:latin typeface="Tahoma"/>
            <a:ea typeface="+mn-ea"/>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8 تششفان</a:t>
          </a:r>
          <a:endParaRPr lang="en-US" sz="1600" kern="120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9 كسليف</a:t>
          </a:r>
          <a:endParaRPr lang="en-US" sz="1600" kern="120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10 طيفيت</a:t>
          </a:r>
          <a:endParaRPr lang="en-US" sz="1600" kern="120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11 شباط</a:t>
          </a:r>
          <a:endParaRPr lang="en-US" sz="1600" kern="120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ar-JO" sz="1600" kern="1200">
              <a:solidFill>
                <a:srgbClr val="FFFFFF">
                  <a:hueOff val="0"/>
                  <a:satOff val="0"/>
                  <a:lumOff val="0"/>
                  <a:alphaOff val="0"/>
                </a:srgbClr>
              </a:solidFill>
              <a:latin typeface="Tahoma"/>
              <a:ea typeface="+mn-ea"/>
              <a:cs typeface="+mn-cs"/>
            </a:rPr>
            <a:t>12 آذار</a:t>
          </a:r>
          <a:endParaRPr lang="en-US" sz="1600" kern="1200">
            <a:solidFill>
              <a:srgbClr val="FFFFFF">
                <a:hueOff val="0"/>
                <a:satOff val="0"/>
                <a:lumOff val="0"/>
                <a:alphaOff val="0"/>
              </a:srgbClr>
            </a:solidFill>
            <a:latin typeface="Tahoma"/>
            <a:ea typeface="+mn-ea"/>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5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1554"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151555"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lvl1pPr algn="r">
              <a:defRPr sz="1200">
                <a:latin typeface="Times New Roman" pitchFamily="-112" charset="0"/>
                <a:ea typeface="+mn-ea"/>
                <a:cs typeface="+mn-cs"/>
              </a:defRPr>
            </a:lvl1pPr>
          </a:lstStyle>
          <a:p>
            <a:pPr>
              <a:defRPr/>
            </a:pPr>
            <a:endParaRPr lang="en-US"/>
          </a:p>
        </p:txBody>
      </p:sp>
      <p:sp>
        <p:nvSpPr>
          <p:cNvPr id="5570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p:spPr>
      </p:sp>
      <p:sp>
        <p:nvSpPr>
          <p:cNvPr id="151557"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1558"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defRPr sz="1200">
                <a:latin typeface="Times New Roman" pitchFamily="-112" charset="0"/>
                <a:ea typeface="+mn-ea"/>
                <a:cs typeface="+mn-cs"/>
              </a:defRPr>
            </a:lvl1pPr>
          </a:lstStyle>
          <a:p>
            <a:pPr>
              <a:defRPr/>
            </a:pPr>
            <a:endParaRPr lang="en-US"/>
          </a:p>
        </p:txBody>
      </p:sp>
      <p:sp>
        <p:nvSpPr>
          <p:cNvPr id="151559"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none" lIns="91440" tIns="45720" rIns="91440" bIns="45720" numCol="1" anchor="b" anchorCtr="0" compatLnSpc="1">
            <a:prstTxWarp prst="textNoShape">
              <a:avLst/>
            </a:prstTxWarp>
          </a:bodyPr>
          <a:lstStyle>
            <a:lvl1pPr algn="r">
              <a:defRPr sz="1200"/>
            </a:lvl1pPr>
          </a:lstStyle>
          <a:p>
            <a:pPr>
              <a:defRPr/>
            </a:pPr>
            <a:fld id="{21222E1B-B0D0-4B4F-939F-9B369177C3DC}" type="slidenum">
              <a:rPr lang="en-US"/>
              <a:pPr>
                <a:defRPr/>
              </a:pPr>
              <a:t>‹#›</a:t>
            </a:fld>
            <a:endParaRPr lang="en-US"/>
          </a:p>
        </p:txBody>
      </p:sp>
    </p:spTree>
    <p:extLst>
      <p:ext uri="{BB962C8B-B14F-4D97-AF65-F5344CB8AC3E}">
        <p14:creationId xmlns:p14="http://schemas.microsoft.com/office/powerpoint/2010/main" val="602246155"/>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11" charset="0"/>
        <a:ea typeface="ＭＳ Ｐゴシック" pitchFamily="-111"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11" charset="0"/>
        <a:ea typeface="ＭＳ Ｐゴシック" charset="0"/>
        <a:cs typeface="Geneva" charset="0"/>
      </a:defRPr>
    </a:lvl3pPr>
    <a:lvl4pPr marL="1371600" algn="l" rtl="0" eaLnBrk="0" fontAlgn="base" hangingPunct="0">
      <a:spcBef>
        <a:spcPct val="30000"/>
      </a:spcBef>
      <a:spcAft>
        <a:spcPct val="0"/>
      </a:spcAft>
      <a:defRPr sz="1200" kern="1200">
        <a:solidFill>
          <a:schemeClr val="tx1"/>
        </a:solidFill>
        <a:latin typeface="Times New Roman" pitchFamily="-111" charset="0"/>
        <a:ea typeface="Geneva" charset="-128"/>
        <a:cs typeface="Geneva" charset="0"/>
      </a:defRPr>
    </a:lvl4pPr>
    <a:lvl5pPr marL="1828800" algn="l" rtl="0" eaLnBrk="0" fontAlgn="base" hangingPunct="0">
      <a:spcBef>
        <a:spcPct val="30000"/>
      </a:spcBef>
      <a:spcAft>
        <a:spcPct val="0"/>
      </a:spcAft>
      <a:defRPr sz="1200" kern="1200">
        <a:solidFill>
          <a:schemeClr val="tx1"/>
        </a:solidFill>
        <a:latin typeface="Times New Roman" pitchFamily="-111" charset="0"/>
        <a:ea typeface="Geneva" charset="-128"/>
        <a:cs typeface="Geneva" charset="0"/>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3" Type="http://schemas.openxmlformats.org/officeDocument/2006/relationships/hyperlink" Target="http://www.cbn.com/contact/feedback-ads.aspx" TargetMode="External"/><Relationship Id="rId2" Type="http://schemas.openxmlformats.org/officeDocument/2006/relationships/slide" Target="../slides/slide133.xml"/><Relationship Id="rId1" Type="http://schemas.openxmlformats.org/officeDocument/2006/relationships/notesMaster" Target="../notesMasters/notesMaster1.xml"/><Relationship Id="rId4" Type="http://schemas.openxmlformats.org/officeDocument/2006/relationships/hyperlink" Target="http://www.youtube.com/watch?v=ivwfqBNICf4" TargetMode="External"/></Relationships>
</file>

<file path=ppt/notesSlides/_rels/notesSlide97.xml.rels><?xml version="1.0" encoding="UTF-8" standalone="yes"?>
<Relationships xmlns="http://schemas.openxmlformats.org/package/2006/relationships"><Relationship Id="rId3" Type="http://schemas.openxmlformats.org/officeDocument/2006/relationships/hyperlink" Target="http://www.cbn.com/contact/feedback-ads.aspx" TargetMode="External"/><Relationship Id="rId2" Type="http://schemas.openxmlformats.org/officeDocument/2006/relationships/slide" Target="../slides/slide134.xml"/><Relationship Id="rId1" Type="http://schemas.openxmlformats.org/officeDocument/2006/relationships/notesMaster" Target="../notesMasters/notesMaster1.xml"/><Relationship Id="rId4" Type="http://schemas.openxmlformats.org/officeDocument/2006/relationships/hyperlink" Target="http://www.youtube.com/watch?v=ivwfqBNICf4" TargetMode="Externa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9106" name="Slide Image Placeholder 1"/>
          <p:cNvSpPr>
            <a:spLocks noGrp="1" noRot="1" noChangeAspect="1"/>
          </p:cNvSpPr>
          <p:nvPr>
            <p:ph type="sldImg"/>
          </p:nvPr>
        </p:nvSpPr>
        <p:spPr>
          <a:ln/>
        </p:spPr>
      </p:sp>
      <p:sp>
        <p:nvSpPr>
          <p:cNvPr id="559107" name="Notes Placeholder 2"/>
          <p:cNvSpPr>
            <a:spLocks noGrp="1"/>
          </p:cNvSpPr>
          <p:nvPr>
            <p:ph type="body" idx="1"/>
          </p:nvPr>
        </p:nvSpPr>
        <p:spPr>
          <a:noFill/>
          <a:ln/>
        </p:spPr>
        <p:txBody>
          <a:bodyPr/>
          <a:lstStyle/>
          <a:p>
            <a:endParaRPr lang="en-US" dirty="0">
              <a:latin typeface="Times New Roman" charset="0"/>
              <a:ea typeface="ＭＳ Ｐゴシック" charset="-128"/>
              <a:cs typeface="ＭＳ Ｐゴシック" charset="-128"/>
            </a:endParaRPr>
          </a:p>
        </p:txBody>
      </p:sp>
      <p:sp>
        <p:nvSpPr>
          <p:cNvPr id="559108" name="Slide Number Placeholder 3"/>
          <p:cNvSpPr>
            <a:spLocks noGrp="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47D0619-D1B2-6A49-9480-279F03DA9E5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128"/>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a:r>
              <a:rPr lang="ar-JO"/>
              <a:t>سوف نأخذ اليوم "مسارًا سريعًا" من خلال رسالة بولس الرسول إلى أهل رومية ونرى سبعة أسباب لنقبل بعضنا البعض! عادة ليس لدي عظة من سبعة أجزاء، لذلك فهذا كثير جدًا. فقط فكّر في الاصحاحات 1-11 كلاهوت بولس ورومية 12-16 كتطبيق.</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379748563"/>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10C7056-9685-444F-9D2B-3E269A9C53CC}"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rPr>
              <a:pPr marL="0" marR="0" lvl="0" indent="0" algn="r" defTabSz="457200" rtl="0" eaLnBrk="1" fontAlgn="auto" latinLnBrk="0" hangingPunct="1">
                <a:lnSpc>
                  <a:spcPct val="100000"/>
                </a:lnSpc>
                <a:spcBef>
                  <a:spcPts val="0"/>
                </a:spcBef>
                <a:spcAft>
                  <a:spcPts val="0"/>
                </a:spcAft>
                <a:buClrTx/>
                <a:buSzTx/>
                <a:buFontTx/>
                <a:buNone/>
                <a:tabLst/>
                <a:defRPr/>
              </a:pPr>
              <a:t>139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endParaRPr>
          </a:p>
        </p:txBody>
      </p:sp>
      <p:sp>
        <p:nvSpPr>
          <p:cNvPr id="174083" name="Rectangle 2"/>
          <p:cNvSpPr>
            <a:spLocks noGrp="1" noRot="1" noChangeAspect="1" noChangeArrowheads="1"/>
          </p:cNvSpPr>
          <p:nvPr>
            <p:ph type="sldImg"/>
          </p:nvPr>
        </p:nvSpPr>
        <p:spPr>
          <a:solidFill>
            <a:srgbClr val="FFFFFF"/>
          </a:solidFill>
          <a:ln/>
        </p:spPr>
      </p:sp>
      <p:sp>
        <p:nvSpPr>
          <p:cNvPr id="1740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A40E24C-24A5-074E-B065-BDCB78B30241}"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rPr>
              <a:pPr marL="0" marR="0" lvl="0" indent="0" algn="r" defTabSz="457200" rtl="0" eaLnBrk="1" fontAlgn="auto" latinLnBrk="0" hangingPunct="1">
                <a:lnSpc>
                  <a:spcPct val="100000"/>
                </a:lnSpc>
                <a:spcBef>
                  <a:spcPts val="0"/>
                </a:spcBef>
                <a:spcAft>
                  <a:spcPts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Osaka" charset="0"/>
            </a:endParaRPr>
          </a:p>
        </p:txBody>
      </p:sp>
      <p:sp>
        <p:nvSpPr>
          <p:cNvPr id="176131"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F1FFD08D-0148-6640-9BA4-D5FB10201CFC}" type="slidenum">
              <a:rPr kumimoji="0" lang="en-US" sz="1200" b="1" u="none" strike="noStrike" kern="1200" cap="none" spc="0" normalizeH="0" baseline="0" noProof="0" smtClean="0">
                <a:ln>
                  <a:noFill/>
                </a:ln>
                <a:solidFill>
                  <a:prstClr val="black"/>
                </a:solidFill>
                <a:effectLst/>
                <a:uLnTx/>
                <a:uFillTx/>
                <a:latin typeface="Arial" panose="020B0604020202020204" pitchFamily="34" charset="0"/>
                <a:ea typeface="ＭＳ Ｐゴシック" charset="0"/>
                <a:cs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140</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cs typeface="ＭＳ Ｐゴシック" charset="0"/>
            </a:endParaRPr>
          </a:p>
        </p:txBody>
      </p:sp>
      <p:sp>
        <p:nvSpPr>
          <p:cNvPr id="176132" name="Rectangle 2"/>
          <p:cNvSpPr>
            <a:spLocks noGrp="1" noRot="1" noChangeAspect="1" noChangeArrowheads="1"/>
          </p:cNvSpPr>
          <p:nvPr>
            <p:ph type="sldImg"/>
          </p:nvPr>
        </p:nvSpPr>
        <p:spPr>
          <a:xfrm>
            <a:off x="1103313" y="676275"/>
            <a:ext cx="4603750" cy="3452813"/>
          </a:xfrm>
          <a:solidFill>
            <a:srgbClr val="FFFFFF"/>
          </a:solidFill>
          <a:ln/>
        </p:spPr>
      </p:sp>
      <p:sp>
        <p:nvSpPr>
          <p:cNvPr id="176133" name="Rectangle 3"/>
          <p:cNvSpPr>
            <a:spLocks noGrp="1" noChangeArrowheads="1"/>
          </p:cNvSpPr>
          <p:nvPr>
            <p:ph type="body" idx="1"/>
          </p:nvPr>
        </p:nvSpPr>
        <p:spPr>
          <a:xfrm>
            <a:off x="898525" y="4354513"/>
            <a:ext cx="5011738" cy="4127500"/>
          </a:xfrm>
          <a:solidFill>
            <a:srgbClr val="FFFFFF"/>
          </a:solidFill>
          <a:ln>
            <a:solidFill>
              <a:srgbClr val="000000"/>
            </a:solidFill>
          </a:ln>
          <a:extLst>
            <a:ext uri="{FAA26D3D-D897-4be2-8F04-BA451C77F1D7}">
              <ma14:placeholderFlag xmlns="" xmlns:ma14="http://schemas.microsoft.com/office/mac/drawingml/2011/main" val="1"/>
            </a:ext>
          </a:extLst>
        </p:spPr>
        <p:txBody>
          <a:bodyPr lIns="89950" tIns="44975" rIns="89950" bIns="44975">
            <a:spAutoFit/>
          </a:bodyPr>
          <a:lstStyle/>
          <a:p>
            <a:pPr eaLnBrk="1" hangingPunct="1"/>
            <a:endParaRPr lang="en-US">
              <a:latin typeface="Times New Roman" charset="0"/>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5AE6F1A-680C-FF42-9211-53D9DC7E6B18}"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7458"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5872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D6DFA53A-07AC-8E47-A1A0-A4E1437E7320}"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13698"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60771"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2908C5C-9C4C-8349-9E16-CD7920437596}"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143</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12674"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62819"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A035409E-B94C-D042-9CD4-2314D308508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144</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277506" name="Rectangle 2"/>
          <p:cNvSpPr>
            <a:spLocks noGrp="1" noRot="1" noChangeAspect="1" noChangeArrowheads="1" noTextEdit="1"/>
          </p:cNvSpPr>
          <p:nvPr>
            <p:ph type="sldImg"/>
          </p:nvPr>
        </p:nvSpPr>
        <p:spPr>
          <a:ln/>
          <a:extLst>
            <a:ext uri="{FAA26D3D-D897-4be2-8F04-BA451C77F1D7}">
              <ma14:placeholderFlag xmlns="" xmlns:ma14="http://schemas.microsoft.com/office/mac/drawingml/2011/main" val="1"/>
            </a:ext>
          </a:extLst>
        </p:spPr>
      </p:sp>
      <p:sp>
        <p:nvSpPr>
          <p:cNvPr id="164867" name="Rectangle 3"/>
          <p:cNvSpPr>
            <a:spLocks noGrp="1" noChangeArrowheads="1"/>
          </p:cNvSpPr>
          <p:nvPr>
            <p:ph type="body" idx="1"/>
          </p:nvPr>
        </p:nvSpPr>
        <p:spPr>
          <a:noFill/>
        </p:spPr>
        <p:txBody>
          <a:bodyPr/>
          <a:lstStyle/>
          <a:p>
            <a:pPr eaLnBrk="1" hangingPunct="1"/>
            <a:endParaRPr lang="en-US"/>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B891964-0162-9742-BD2C-9A5681B1C06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5410"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66915"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93EB5AD-E588-744E-B2D6-0D7427D02A3A}"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64546"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6896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38E563FE-7A54-A448-A9A8-FD858E69FF9D}"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36659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71011"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11</a:t>
            </a:fld>
            <a:endParaRPr lang="en-US" dirty="0"/>
          </a:p>
        </p:txBody>
      </p:sp>
    </p:spTree>
    <p:extLst>
      <p:ext uri="{BB962C8B-B14F-4D97-AF65-F5344CB8AC3E}">
        <p14:creationId xmlns:p14="http://schemas.microsoft.com/office/powerpoint/2010/main" val="218375709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45686D-096C-2848-B671-FB8E4CC9979C}"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151</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34883" name="Rectangle 2"/>
          <p:cNvSpPr>
            <a:spLocks noGrp="1" noRot="1" noChangeAspect="1" noChangeArrowheads="1"/>
          </p:cNvSpPr>
          <p:nvPr>
            <p:ph type="sldImg"/>
          </p:nvPr>
        </p:nvSpPr>
        <p:spPr>
          <a:solidFill>
            <a:srgbClr val="FFFFFF"/>
          </a:solidFill>
          <a:ln/>
        </p:spPr>
      </p:sp>
      <p:sp>
        <p:nvSpPr>
          <p:cNvPr id="634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a:t>Please translate the text</a:t>
            </a:r>
            <a:r>
              <a:rPr lang="en-US" baseline="0"/>
              <a:t> at the left and then drag everything over this slide so no English shows.  Make sure the fonts remain.</a:t>
            </a:r>
            <a:endParaRPr lang="en-US"/>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153</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Tree>
    <p:extLst>
      <p:ext uri="{BB962C8B-B14F-4D97-AF65-F5344CB8AC3E}">
        <p14:creationId xmlns:p14="http://schemas.microsoft.com/office/powerpoint/2010/main" val="3902114754"/>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08DE829-C0CC-4F48-BBDE-89DA0329F90A}"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154</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42051" name="Rectangle 2"/>
          <p:cNvSpPr>
            <a:spLocks noGrp="1" noRot="1" noChangeAspect="1" noChangeArrowheads="1"/>
          </p:cNvSpPr>
          <p:nvPr>
            <p:ph type="sldImg"/>
          </p:nvPr>
        </p:nvSpPr>
        <p:spPr>
          <a:solidFill>
            <a:srgbClr val="FFFFFF"/>
          </a:solidFill>
          <a:ln/>
        </p:spPr>
      </p:sp>
      <p:sp>
        <p:nvSpPr>
          <p:cNvPr id="642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113510741"/>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FF69392-75DD-3644-A553-855E3A89F0D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242690" name="Rectangle 2"/>
          <p:cNvSpPr>
            <a:spLocks noGrp="1" noRot="1" noChangeAspect="1" noChangeArrowheads="1"/>
          </p:cNvSpPr>
          <p:nvPr>
            <p:ph type="sldImg"/>
          </p:nvPr>
        </p:nvSpPr>
        <p:spPr>
          <a:xfrm>
            <a:off x="1143000" y="685800"/>
            <a:ext cx="4572000" cy="3429000"/>
          </a:xfrm>
          <a:solidFill>
            <a:srgbClr val="FFFFFF"/>
          </a:solidFill>
          <a:ln/>
        </p:spPr>
      </p:sp>
      <p:sp>
        <p:nvSpPr>
          <p:cNvPr id="2426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a:latin typeface="+mn-lt"/>
                <a:ea typeface="ＭＳ Ｐゴシック" charset="0"/>
                <a:cs typeface="ＭＳ Ｐゴシック" charset="0"/>
              </a:rPr>
              <a:t>What is the significance of the threefold regions (8)?</a:t>
            </a:r>
          </a:p>
          <a:p>
            <a:pPr eaLnBrk="1" hangingPunct="1"/>
            <a:r>
              <a:rPr lang="en-US">
                <a:latin typeface="+mn-lt"/>
                <a:ea typeface="ＭＳ Ｐゴシック" charset="0"/>
                <a:cs typeface="ＭＳ Ｐゴシック" charset="0"/>
              </a:rPr>
              <a:t>Geographically, they go from the near to the far.</a:t>
            </a:r>
          </a:p>
          <a:p>
            <a:pPr eaLnBrk="1" hangingPunct="1"/>
            <a:r>
              <a:rPr lang="en-US">
                <a:latin typeface="+mn-lt"/>
                <a:ea typeface="ＭＳ Ｐゴシック" charset="0"/>
                <a:cs typeface="ＭＳ Ｐゴシック" charset="0"/>
              </a:rPr>
              <a:t>By size, it begins with a city, goes to regions and then beyond regions.</a:t>
            </a:r>
          </a:p>
          <a:p>
            <a:pPr eaLnBrk="1" hangingPunct="1"/>
            <a:r>
              <a:rPr lang="en-US">
                <a:latin typeface="+mn-lt"/>
                <a:ea typeface="ＭＳ Ｐゴシック" charset="0"/>
                <a:cs typeface="ＭＳ Ｐゴシック" charset="0"/>
              </a:rPr>
              <a:t>Culturally, they begin with the familiar and stretch to the unfamiliar.</a:t>
            </a:r>
          </a:p>
          <a:p>
            <a:pPr eaLnBrk="1" hangingPunct="1"/>
            <a:r>
              <a:rPr lang="en-US">
                <a:latin typeface="+mn-lt"/>
                <a:ea typeface="ＭＳ Ｐゴシック" charset="0"/>
                <a:cs typeface="ＭＳ Ｐゴシック" charset="0"/>
              </a:rPr>
              <a:t>Chronologically, it begins in AD 33 and finishes in AD 62—as well as to today.</a:t>
            </a:r>
          </a:p>
          <a:p>
            <a:pPr eaLnBrk="1" hangingPunct="1"/>
            <a:r>
              <a:rPr lang="en-US">
                <a:latin typeface="+mn-lt"/>
                <a:ea typeface="ＭＳ Ｐゴシック" charset="0"/>
                <a:cs typeface="ＭＳ Ｐゴシック" charset="0"/>
              </a:rPr>
              <a:t>__________</a:t>
            </a:r>
          </a:p>
          <a:p>
            <a:pPr eaLnBrk="1" hangingPunct="1"/>
            <a:r>
              <a:rPr lang="en-US">
                <a:latin typeface="+mn-lt"/>
                <a:ea typeface="ＭＳ Ｐゴシック" charset="0"/>
                <a:cs typeface="ＭＳ Ｐゴシック" charset="0"/>
              </a:rPr>
              <a:t>NS-05-Acts1-2-slides 63, 204</a:t>
            </a:r>
          </a:p>
        </p:txBody>
      </p:sp>
    </p:spTree>
    <p:extLst>
      <p:ext uri="{BB962C8B-B14F-4D97-AF65-F5344CB8AC3E}">
        <p14:creationId xmlns:p14="http://schemas.microsoft.com/office/powerpoint/2010/main" val="50919009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478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1E85018-5B5E-884B-8E12-E22367099A50}" type="slidenum">
              <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158</a:t>
            </a:fld>
            <a:endPar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endParaRPr>
          </a:p>
        </p:txBody>
      </p:sp>
      <p:sp>
        <p:nvSpPr>
          <p:cNvPr id="1014787" name="Rectangle 2"/>
          <p:cNvSpPr>
            <a:spLocks noGrp="1" noRot="1" noChangeAspect="1" noChangeArrowheads="1"/>
          </p:cNvSpPr>
          <p:nvPr>
            <p:ph type="sldImg"/>
          </p:nvPr>
        </p:nvSpPr>
        <p:spPr>
          <a:solidFill>
            <a:srgbClr val="FFFFFF"/>
          </a:solidFill>
          <a:ln/>
        </p:spPr>
      </p:sp>
      <p:sp>
        <p:nvSpPr>
          <p:cNvPr id="1014788"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9906"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1086EC4-2F2F-F14C-A720-8CE1A8A84D72}" type="slidenum">
              <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160</a:t>
            </a:fld>
            <a:endParaRPr kumimoji="0" lang="en-US" sz="1200" b="0" i="0" u="none" strike="noStrike" kern="1200" cap="none" spc="0" normalizeH="0" baseline="0" noProof="0">
              <a:ln>
                <a:noFill/>
              </a:ln>
              <a:solidFill>
                <a:srgbClr val="000000"/>
              </a:solidFill>
              <a:effectLst/>
              <a:uLnTx/>
              <a:uFillTx/>
              <a:latin typeface="Calibri"/>
              <a:ea typeface="ＭＳ Ｐゴシック" charset="-128"/>
              <a:cs typeface="+mn-cs"/>
            </a:endParaRPr>
          </a:p>
        </p:txBody>
      </p:sp>
      <p:sp>
        <p:nvSpPr>
          <p:cNvPr id="1019907" name="Rectangle 1026"/>
          <p:cNvSpPr>
            <a:spLocks noGrp="1" noRot="1" noChangeAspect="1" noChangeArrowheads="1"/>
          </p:cNvSpPr>
          <p:nvPr>
            <p:ph type="sldImg"/>
          </p:nvPr>
        </p:nvSpPr>
        <p:spPr>
          <a:solidFill>
            <a:srgbClr val="FFFFFF"/>
          </a:solidFill>
          <a:ln/>
        </p:spPr>
      </p:sp>
      <p:sp>
        <p:nvSpPr>
          <p:cNvPr id="1019908"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A08BDCF-6540-CD46-B8BA-6FBE44715A85}"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43008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77155"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06988357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4A28C9AB-5814-BA4F-84A6-C6DECF72119E}" type="slidenum">
              <a:rPr lang="en-GB" sz="1200">
                <a:solidFill>
                  <a:srgbClr val="FFFFFF"/>
                </a:solidFill>
                <a:latin typeface="Comic Sans MS" charset="0"/>
              </a:rPr>
              <a:pPr/>
              <a:t>166</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167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169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045993302"/>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85180953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32778834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02939357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174</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83415207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في أحيانٍ كثيرة لا نقبل أشخاصًا مختلفين عنّا. هل توافق على ذلك؟</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الحاجة: ما مدى تقبلك لأولئك الأكثر اختلافًا عنك في هذه الغرفة؟</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هل أنت متفق مع (مات) الذي يلبس بشكل مختلف عني؟</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هل من المقبول أن يكون لأندرو الكثير من الخضاب في جلده؟</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هل تقبل ألا يحتوي طعام مريم على أي توابل؟</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هل يمكنك قبول (للي) كونه الوحيد من أفريقيا؟</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8940341"/>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48938929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176</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122077151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177</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380040521"/>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178</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39520838"/>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179</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229631443"/>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180</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5784205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181</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5357819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182</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88627115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183</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6421430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184</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86045274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الموضوع: لماذا يجب أن نقبل بعضنا البعض؟ بالتأكيد نحن نختلف عن بعضنا البعض، لكن هذا يتطلب ألا يفرقنا. ما هي الأسباب التي يمكن أن نعطيها لنكون مسامحين – أو صبورين – أو أطول معاناة </a:t>
            </a:r>
            <a:r>
              <a:rPr lang="en-US" sz="1800" b="1" dirty="0">
                <a:effectLst/>
                <a:latin typeface="Calibri" panose="020F0502020204030204" pitchFamily="34" charset="0"/>
                <a:ea typeface="Calibri" panose="020F0502020204030204" pitchFamily="34" charset="0"/>
                <a:cs typeface="Arial" panose="020B0604020202020204" pitchFamily="34" charset="0"/>
              </a:rPr>
              <a:t>– </a:t>
            </a:r>
            <a:r>
              <a:rPr lang="ar-JO" sz="1800" b="1">
                <a:effectLst/>
                <a:latin typeface="Calibri" panose="020F0502020204030204" pitchFamily="34" charset="0"/>
                <a:ea typeface="Calibri" panose="020F0502020204030204" pitchFamily="34" charset="0"/>
                <a:cs typeface="Arial" panose="020B0604020202020204" pitchFamily="34" charset="0"/>
              </a:rPr>
              <a:t>أو تكييفًا مع بعضنا البعض؟</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بالطبع، أنا لا أتكلم عن أمور يدعوها الكتاب المقدس بوضوح خطيئة. أملي ألا نتحمل ونقبل الخطيئة في بعضنا البعض.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800" b="1">
                <a:effectLst/>
                <a:latin typeface="Calibri" panose="020F0502020204030204" pitchFamily="34" charset="0"/>
                <a:ea typeface="Calibri" panose="020F0502020204030204" pitchFamily="34" charset="0"/>
                <a:cs typeface="Arial" panose="020B0604020202020204" pitchFamily="34" charset="0"/>
              </a:rPr>
              <a:t>لكننا بالتأكيد بحاجة إلى قبول ميّزات غير قابلة للتغيير. سنرى اليوم أسبابًا تدعونا لقبول بعضنا البعض في جوهرنا كونها لا يمكن أن تتغير.</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US" dirty="0">
              <a:cs typeface="ＭＳ Ｐゴシック" charset="0"/>
            </a:endParaRPr>
          </a:p>
        </p:txBody>
      </p:sp>
    </p:spTree>
    <p:extLst>
      <p:ext uri="{BB962C8B-B14F-4D97-AF65-F5344CB8AC3E}">
        <p14:creationId xmlns:p14="http://schemas.microsoft.com/office/powerpoint/2010/main" val="181082117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185</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1642339016"/>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2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43CE6E3-968F-C648-9EA8-4E3A989FB61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188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645123" name="Rectangle 2"/>
          <p:cNvSpPr>
            <a:spLocks noGrp="1" noRot="1" noChangeAspect="1" noChangeArrowheads="1"/>
          </p:cNvSpPr>
          <p:nvPr>
            <p:ph type="sldImg"/>
          </p:nvPr>
        </p:nvSpPr>
        <p:spPr>
          <a:solidFill>
            <a:srgbClr val="FFFFFF"/>
          </a:solidFill>
          <a:ln/>
        </p:spPr>
      </p:sp>
      <p:sp>
        <p:nvSpPr>
          <p:cNvPr id="645124"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err="1">
                <a:solidFill>
                  <a:srgbClr val="0000CC"/>
                </a:solidFill>
                <a:latin typeface="Arial" panose="020B0604020202020204" pitchFamily="34" charset="0"/>
                <a:ea typeface="ＭＳ Ｐゴシック" charset="-128"/>
                <a:cs typeface="ＭＳ Ｐゴシック" charset="-128"/>
              </a:rPr>
              <a:t>www.schambach.org</a:t>
            </a:r>
            <a:r>
              <a:rPr lang="en-US" b="1">
                <a:solidFill>
                  <a:srgbClr val="0000CC"/>
                </a:solidFill>
                <a:latin typeface="Arial" panose="020B0604020202020204" pitchFamily="34" charset="0"/>
                <a:ea typeface="ＭＳ Ｐゴシック" charset="-128"/>
                <a:cs typeface="ＭＳ Ｐゴシック" charset="-128"/>
              </a:rPr>
              <a:t>/</a:t>
            </a: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717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C14B4106-671A-D04D-9AD8-5AFFD388ECBE}"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189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647171" name="Rectangle 2"/>
          <p:cNvSpPr>
            <a:spLocks noGrp="1" noRot="1" noChangeAspect="1" noChangeArrowheads="1"/>
          </p:cNvSpPr>
          <p:nvPr>
            <p:ph type="sldImg"/>
          </p:nvPr>
        </p:nvSpPr>
        <p:spPr>
          <a:solidFill>
            <a:srgbClr val="FFFFFF"/>
          </a:solidFill>
          <a:ln/>
        </p:spPr>
      </p:sp>
      <p:sp>
        <p:nvSpPr>
          <p:cNvPr id="647172"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128"/>
                <a:cs typeface="ＭＳ Ｐゴシック" charset="-128"/>
              </a:rPr>
              <a:t>BE-45-Rom-21</a:t>
            </a:r>
          </a:p>
          <a:p>
            <a:pPr eaLnBrk="1" hangingPunct="1"/>
            <a:r>
              <a:rPr lang="en-US">
                <a:latin typeface="Times New Roman" charset="0"/>
                <a:ea typeface="ＭＳ Ｐゴシック" charset="-128"/>
                <a:cs typeface="ＭＳ Ｐゴシック" charset="-128"/>
              </a:rPr>
              <a:t>NS-06-Rom1-2-slide 189</a:t>
            </a:r>
          </a:p>
          <a:p>
            <a:pPr eaLnBrk="1" hangingPunct="1"/>
            <a:r>
              <a:rPr lang="en-US">
                <a:latin typeface="Times New Roman" charset="0"/>
                <a:ea typeface="ＭＳ Ｐゴシック" charset="-128"/>
                <a:cs typeface="ＭＳ Ｐゴシック" charset="-128"/>
              </a:rPr>
              <a:t>NS-06-Rom3-4-slide 5</a:t>
            </a: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0242" name="Rectangle 7"/>
          <p:cNvSpPr>
            <a:spLocks noGrp="1" noChangeArrowheads="1"/>
          </p:cNvSpPr>
          <p:nvPr>
            <p:ph type="sldNum" sz="quarter" idx="5"/>
          </p:nvPr>
        </p:nvSpPr>
        <p:spPr>
          <a:noFill/>
        </p:spPr>
        <p:txBody>
          <a:bodyPr/>
          <a:lstStyle/>
          <a:p>
            <a:fld id="{5A1B0FB5-B9C3-E640-B79D-C1F5C2F3C827}" type="slidenum">
              <a:rPr lang="en-US"/>
              <a:pPr/>
              <a:t>191</a:t>
            </a:fld>
            <a:endParaRPr lang="en-US"/>
          </a:p>
        </p:txBody>
      </p:sp>
      <p:sp>
        <p:nvSpPr>
          <p:cNvPr id="650243" name="Rectangle 2"/>
          <p:cNvSpPr>
            <a:spLocks noGrp="1" noRot="1" noChangeAspect="1" noChangeArrowheads="1"/>
          </p:cNvSpPr>
          <p:nvPr>
            <p:ph type="sldImg"/>
          </p:nvPr>
        </p:nvSpPr>
        <p:spPr>
          <a:solidFill>
            <a:srgbClr val="FFFFFF"/>
          </a:solidFill>
          <a:ln/>
        </p:spPr>
      </p:sp>
      <p:sp>
        <p:nvSpPr>
          <p:cNvPr id="65024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330087725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3314" name="Rectangle 7"/>
          <p:cNvSpPr>
            <a:spLocks noGrp="1" noChangeArrowheads="1"/>
          </p:cNvSpPr>
          <p:nvPr>
            <p:ph type="sldNum" sz="quarter" idx="5"/>
          </p:nvPr>
        </p:nvSpPr>
        <p:spPr>
          <a:noFill/>
        </p:spPr>
        <p:txBody>
          <a:bodyPr/>
          <a:lstStyle/>
          <a:p>
            <a:fld id="{15E8CFC0-250A-7F40-B5F1-14BC68344BE1}" type="slidenum">
              <a:rPr lang="en-US"/>
              <a:pPr/>
              <a:t>193</a:t>
            </a:fld>
            <a:endParaRPr lang="en-US"/>
          </a:p>
        </p:txBody>
      </p:sp>
      <p:sp>
        <p:nvSpPr>
          <p:cNvPr id="653315" name="Rectangle 2"/>
          <p:cNvSpPr>
            <a:spLocks noGrp="1" noRot="1" noChangeAspect="1" noChangeArrowheads="1"/>
          </p:cNvSpPr>
          <p:nvPr>
            <p:ph type="sldImg"/>
          </p:nvPr>
        </p:nvSpPr>
        <p:spPr>
          <a:solidFill>
            <a:srgbClr val="FFFFFF"/>
          </a:solidFill>
          <a:ln/>
        </p:spPr>
      </p:sp>
      <p:sp>
        <p:nvSpPr>
          <p:cNvPr id="653316"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62" name="Rectangle 7"/>
          <p:cNvSpPr>
            <a:spLocks noGrp="1" noChangeArrowheads="1"/>
          </p:cNvSpPr>
          <p:nvPr>
            <p:ph type="sldNum" sz="quarter" idx="5"/>
          </p:nvPr>
        </p:nvSpPr>
        <p:spPr>
          <a:noFill/>
        </p:spPr>
        <p:txBody>
          <a:bodyPr/>
          <a:lstStyle/>
          <a:p>
            <a:fld id="{9E968FE6-1C64-3F48-BA93-50DF9253CFE8}" type="slidenum">
              <a:rPr lang="en-US"/>
              <a:pPr/>
              <a:t>194</a:t>
            </a:fld>
            <a:endParaRPr lang="en-US"/>
          </a:p>
        </p:txBody>
      </p:sp>
      <p:sp>
        <p:nvSpPr>
          <p:cNvPr id="655363" name="Rectangle 2"/>
          <p:cNvSpPr>
            <a:spLocks noGrp="1" noRot="1" noChangeAspect="1" noChangeArrowheads="1"/>
          </p:cNvSpPr>
          <p:nvPr>
            <p:ph type="sldImg"/>
          </p:nvPr>
        </p:nvSpPr>
        <p:spPr>
          <a:solidFill>
            <a:srgbClr val="FFFFFF"/>
          </a:solidFill>
          <a:ln/>
        </p:spPr>
      </p:sp>
      <p:sp>
        <p:nvSpPr>
          <p:cNvPr id="655364"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7410" name="Rectangle 7"/>
          <p:cNvSpPr>
            <a:spLocks noGrp="1" noChangeArrowheads="1"/>
          </p:cNvSpPr>
          <p:nvPr>
            <p:ph type="sldNum" sz="quarter" idx="5"/>
          </p:nvPr>
        </p:nvSpPr>
        <p:spPr>
          <a:noFill/>
        </p:spPr>
        <p:txBody>
          <a:bodyPr/>
          <a:lstStyle/>
          <a:p>
            <a:fld id="{69B9B70E-C723-9143-B88E-1C0595E21853}" type="slidenum">
              <a:rPr lang="en-US"/>
              <a:pPr/>
              <a:t>195</a:t>
            </a:fld>
            <a:endParaRPr lang="en-US"/>
          </a:p>
        </p:txBody>
      </p:sp>
      <p:sp>
        <p:nvSpPr>
          <p:cNvPr id="657411" name="Rectangle 2"/>
          <p:cNvSpPr>
            <a:spLocks noGrp="1" noRot="1" noChangeAspect="1" noChangeArrowheads="1"/>
          </p:cNvSpPr>
          <p:nvPr>
            <p:ph type="sldImg"/>
          </p:nvPr>
        </p:nvSpPr>
        <p:spPr>
          <a:solidFill>
            <a:srgbClr val="FFFFFF"/>
          </a:solidFill>
          <a:ln/>
        </p:spPr>
      </p:sp>
      <p:sp>
        <p:nvSpPr>
          <p:cNvPr id="657412"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9458" name="Rectangle 7"/>
          <p:cNvSpPr>
            <a:spLocks noGrp="1" noChangeArrowheads="1"/>
          </p:cNvSpPr>
          <p:nvPr>
            <p:ph type="sldNum" sz="quarter" idx="5"/>
          </p:nvPr>
        </p:nvSpPr>
        <p:spPr>
          <a:noFill/>
        </p:spPr>
        <p:txBody>
          <a:bodyPr/>
          <a:lstStyle/>
          <a:p>
            <a:fld id="{53FBE314-2AD9-DB44-B3DF-F377266B5DE7}" type="slidenum">
              <a:rPr lang="en-US"/>
              <a:pPr/>
              <a:t>196</a:t>
            </a:fld>
            <a:endParaRPr lang="en-US"/>
          </a:p>
        </p:txBody>
      </p:sp>
      <p:sp>
        <p:nvSpPr>
          <p:cNvPr id="659459" name="Rectangle 2"/>
          <p:cNvSpPr>
            <a:spLocks noGrp="1" noRot="1" noChangeAspect="1" noChangeArrowheads="1"/>
          </p:cNvSpPr>
          <p:nvPr>
            <p:ph type="sldImg"/>
          </p:nvPr>
        </p:nvSpPr>
        <p:spPr>
          <a:solidFill>
            <a:srgbClr val="FFFFFF"/>
          </a:solidFill>
          <a:ln/>
        </p:spPr>
      </p:sp>
      <p:sp>
        <p:nvSpPr>
          <p:cNvPr id="65946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OS-26-Ezek40-43-slide 36</a:t>
            </a:r>
          </a:p>
          <a:p>
            <a:r>
              <a:rPr lang="en-US"/>
              <a:t>NS-06-Rom1-2-slide 191</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E0A911BB-0D2B-F444-8BE6-CC363B3686C8}" type="slidenum">
              <a:rPr kumimoji="0" lang="en-US" sz="1200" b="1" u="none" strike="noStrike" kern="1200" cap="none" spc="0" normalizeH="0" baseline="0" noProof="0" smtClean="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197</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406089634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نحصل على بر الله على حد سواء بالإيمان بالمسيح (1: 1-17).</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نحتاج إلى بر الله لأننا جميعًا مدانون بالخطيئة (1: 18- 3: 20).</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قدم الله البر على حد سواء في تبرير كل من يثق بالمسيح (3: 21- 5: 21).</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منح بر الله التقديس لنا جميعًا على حد سواء (رو 6-8).</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حافظ الله على بره في اختيار إسرائيل وخلاص الأمم (رو 9-11).</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ينطبق البر بشكل متساوٍ في تحول حياتنا (12: 1- 15: 13).</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يجب أن ينتشر البر عن طريق كرازة الإنجيل من قبلنا جميعًا (15: 14- 16: 27). </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en-US" sz="1300" b="1" dirty="0">
                <a:effectLst/>
                <a:latin typeface="Calibri" panose="020F0502020204030204" pitchFamily="34" charset="0"/>
                <a:ea typeface="Calibri" panose="020F0502020204030204" pitchFamily="34" charset="0"/>
                <a:cs typeface="Arial" panose="020B0604020202020204" pitchFamily="34" charset="0"/>
              </a:rPr>
              <a:t>]</a:t>
            </a:r>
            <a:r>
              <a:rPr lang="ar-JO" sz="1300" b="1">
                <a:effectLst/>
                <a:latin typeface="Calibri" panose="020F0502020204030204" pitchFamily="34" charset="0"/>
                <a:ea typeface="Calibri" panose="020F0502020204030204" pitchFamily="34" charset="0"/>
                <a:cs typeface="Arial" panose="020B0604020202020204" pitchFamily="34" charset="0"/>
              </a:rPr>
              <a:t>تستحق قداسة الله أن نخبر الآخرين عنها – ولكل منّا فرصة بالتساوي للشهادة</a:t>
            </a:r>
            <a:r>
              <a:rPr lang="en-US" sz="1300" b="1" dirty="0">
                <a:effectLst/>
                <a:latin typeface="Calibri" panose="020F0502020204030204" pitchFamily="34" charset="0"/>
                <a:ea typeface="Calibri" panose="020F0502020204030204" pitchFamily="34" charset="0"/>
                <a:cs typeface="Arial" panose="020B0604020202020204" pitchFamily="34" charset="0"/>
              </a:rPr>
              <a:t>[.</a:t>
            </a:r>
            <a:endParaRPr lang="en-US" sz="1100" b="1" dirty="0">
              <a:effectLst/>
              <a:latin typeface="Calibri" panose="020F0502020204030204" pitchFamily="34" charset="0"/>
              <a:ea typeface="Calibri" panose="020F0502020204030204" pitchFamily="34" charset="0"/>
              <a:cs typeface="Arial" panose="020B0604020202020204" pitchFamily="34" charset="0"/>
            </a:endParaRPr>
          </a:p>
          <a:p>
            <a:pPr algn="r"/>
            <a:endParaRPr lang="en-SG" sz="1200" b="1"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15</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6245032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3554" name="Rectangle 7"/>
          <p:cNvSpPr>
            <a:spLocks noGrp="1" noChangeArrowheads="1"/>
          </p:cNvSpPr>
          <p:nvPr>
            <p:ph type="sldNum" sz="quarter" idx="5"/>
          </p:nvPr>
        </p:nvSpPr>
        <p:spPr>
          <a:noFill/>
        </p:spPr>
        <p:txBody>
          <a:bodyPr/>
          <a:lstStyle/>
          <a:p>
            <a:fld id="{4692B2F5-E44D-114C-8C81-18C2CF6B2505}" type="slidenum">
              <a:rPr lang="en-US"/>
              <a:pPr/>
              <a:t>198</a:t>
            </a:fld>
            <a:endParaRPr lang="en-US"/>
          </a:p>
        </p:txBody>
      </p:sp>
      <p:sp>
        <p:nvSpPr>
          <p:cNvPr id="663555" name="Rectangle 2"/>
          <p:cNvSpPr>
            <a:spLocks noGrp="1" noRot="1" noChangeAspect="1" noChangeArrowheads="1"/>
          </p:cNvSpPr>
          <p:nvPr>
            <p:ph type="sldImg"/>
          </p:nvPr>
        </p:nvSpPr>
        <p:spPr>
          <a:solidFill>
            <a:srgbClr val="FFFFFF"/>
          </a:solidFill>
          <a:ln/>
        </p:spPr>
      </p:sp>
      <p:sp>
        <p:nvSpPr>
          <p:cNvPr id="663556"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02" name="Rectangle 7"/>
          <p:cNvSpPr>
            <a:spLocks noGrp="1" noChangeArrowheads="1"/>
          </p:cNvSpPr>
          <p:nvPr>
            <p:ph type="sldNum" sz="quarter" idx="5"/>
          </p:nvPr>
        </p:nvSpPr>
        <p:spPr>
          <a:noFill/>
        </p:spPr>
        <p:txBody>
          <a:bodyPr/>
          <a:lstStyle/>
          <a:p>
            <a:fld id="{299F9706-7DDE-C543-B059-0F6DE6C053FE}" type="slidenum">
              <a:rPr lang="en-US"/>
              <a:pPr/>
              <a:t>199</a:t>
            </a:fld>
            <a:endParaRPr lang="en-US"/>
          </a:p>
        </p:txBody>
      </p:sp>
      <p:sp>
        <p:nvSpPr>
          <p:cNvPr id="665603" name="Rectangle 2"/>
          <p:cNvSpPr>
            <a:spLocks noGrp="1" noRot="1" noChangeAspect="1" noChangeArrowheads="1"/>
          </p:cNvSpPr>
          <p:nvPr>
            <p:ph type="sldImg"/>
          </p:nvPr>
        </p:nvSpPr>
        <p:spPr>
          <a:solidFill>
            <a:srgbClr val="FFFFFF"/>
          </a:solidFill>
          <a:ln/>
        </p:spPr>
      </p:sp>
      <p:sp>
        <p:nvSpPr>
          <p:cNvPr id="665604"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072287201"/>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183588257"/>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22653475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a:latin typeface="Arial" panose="020B0604020202020204" pitchFamily="34" charset="0"/>
                <a:ea typeface="ＭＳ Ｐゴシック" charset="0"/>
                <a:cs typeface="ＭＳ Ｐゴシック" charset="0"/>
              </a:rPr>
              <a:t>OP Arabic OT Preaching</a:t>
            </a:r>
          </a:p>
        </p:txBody>
      </p:sp>
    </p:spTree>
    <p:extLst>
      <p:ext uri="{BB962C8B-B14F-4D97-AF65-F5344CB8AC3E}">
        <p14:creationId xmlns:p14="http://schemas.microsoft.com/office/powerpoint/2010/main" val="118845756"/>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1">
                <a:latin typeface="Arial" panose="020B0604020202020204" pitchFamily="34" charset="0"/>
                <a:ea typeface="ＭＳ Ｐゴシック" charset="0"/>
                <a:cs typeface="ＭＳ Ｐゴシック" charset="0"/>
              </a:rPr>
              <a:t>OS is OT Survey</a:t>
            </a:r>
            <a:r>
              <a:rPr lang="en-US" b="1" baseline="0">
                <a:latin typeface="Arial" panose="020B0604020202020204" pitchFamily="34" charset="0"/>
                <a:ea typeface="ＭＳ Ｐゴシック" charset="0"/>
                <a:cs typeface="ＭＳ Ｐゴシック" charset="0"/>
              </a:rPr>
              <a:t> (</a:t>
            </a:r>
            <a:r>
              <a:rPr lang="en-US" b="1" baseline="0" err="1">
                <a:latin typeface="Arial" panose="020B0604020202020204" pitchFamily="34" charset="0"/>
                <a:ea typeface="ＭＳ Ｐゴシック" charset="0"/>
                <a:cs typeface="ＭＳ Ｐゴシック" charset="0"/>
              </a:rPr>
              <a:t>os</a:t>
            </a:r>
            <a:r>
              <a:rPr lang="en-US" b="1" baseline="0">
                <a:latin typeface="Arial" panose="020B0604020202020204" pitchFamily="34" charset="0"/>
                <a:ea typeface="ＭＳ Ｐゴシック" charset="0"/>
                <a:cs typeface="ＭＳ Ｐゴシック" charset="0"/>
              </a:rPr>
              <a:t>) Arabic</a:t>
            </a:r>
            <a:endParaRPr lang="en-US" b="1">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05025829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1"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1"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1"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1" dirty="0">
                <a:latin typeface="Arial" panose="020B0604020202020204" pitchFamily="34" charset="0"/>
                <a:ea typeface="ＭＳ Ｐゴシック" charset="0"/>
                <a:cs typeface="ＭＳ Ｐゴシック" charset="0"/>
              </a:rPr>
              <a:t>NS-06-Rom1-2-slides 16, 94</a:t>
            </a:r>
          </a:p>
          <a:p>
            <a:pPr eaLnBrk="1" hangingPunct="1">
              <a:spcBef>
                <a:spcPct val="0"/>
              </a:spcBef>
            </a:pPr>
            <a:r>
              <a:rPr lang="en-US" b="1" dirty="0">
                <a:latin typeface="Arial" panose="020B0604020202020204" pitchFamily="34" charset="0"/>
                <a:ea typeface="ＭＳ Ｐゴシック" charset="0"/>
                <a:cs typeface="ＭＳ Ｐゴシック" charset="0"/>
              </a:rPr>
              <a:t>NS-07-1Cor1-9-slide 23</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157908787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07228720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25321408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1154" name="Rectangle 7"/>
          <p:cNvSpPr>
            <a:spLocks noGrp="1" noChangeArrowheads="1"/>
          </p:cNvSpPr>
          <p:nvPr>
            <p:ph type="sldNum" sz="quarter" idx="5"/>
          </p:nvPr>
        </p:nvSpPr>
        <p:spPr>
          <a:noFill/>
        </p:spPr>
        <p:txBody>
          <a:bodyPr/>
          <a:lstStyle/>
          <a:p>
            <a:fld id="{25B304CB-A769-DD43-B03F-957F01E67564}" type="slidenum">
              <a:rPr lang="en-US">
                <a:solidFill>
                  <a:srgbClr val="000000"/>
                </a:solidFill>
              </a:rPr>
              <a:pPr/>
              <a:t>21</a:t>
            </a:fld>
            <a:endParaRPr lang="en-US" dirty="0">
              <a:solidFill>
                <a:srgbClr val="000000"/>
              </a:solidFill>
            </a:endParaRPr>
          </a:p>
        </p:txBody>
      </p:sp>
      <p:sp>
        <p:nvSpPr>
          <p:cNvPr id="561155" name="Rectangle 2"/>
          <p:cNvSpPr>
            <a:spLocks noGrp="1" noRot="1" noChangeAspect="1" noChangeArrowheads="1" noTextEdit="1"/>
          </p:cNvSpPr>
          <p:nvPr>
            <p:ph type="sldImg"/>
          </p:nvPr>
        </p:nvSpPr>
        <p:spPr>
          <a:ln/>
        </p:spPr>
      </p:sp>
      <p:sp>
        <p:nvSpPr>
          <p:cNvPr id="561156" name="Rectangle 3"/>
          <p:cNvSpPr>
            <a:spLocks noGrp="1" noChangeArrowheads="1"/>
          </p:cNvSpPr>
          <p:nvPr>
            <p:ph type="body" idx="1"/>
          </p:nvPr>
        </p:nvSpPr>
        <p:spPr>
          <a:no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02" name="Rectangle 7"/>
          <p:cNvSpPr>
            <a:spLocks noGrp="1" noChangeArrowheads="1"/>
          </p:cNvSpPr>
          <p:nvPr>
            <p:ph type="sldNum" sz="quarter" idx="5"/>
          </p:nvPr>
        </p:nvSpPr>
        <p:spPr>
          <a:noFill/>
        </p:spPr>
        <p:txBody>
          <a:bodyPr/>
          <a:lstStyle/>
          <a:p>
            <a:fld id="{9EA523C2-F156-0B4C-97DE-4D67339CFF1E}" type="slidenum">
              <a:rPr lang="en-US">
                <a:solidFill>
                  <a:srgbClr val="000000"/>
                </a:solidFill>
              </a:rPr>
              <a:pPr/>
              <a:t>22</a:t>
            </a:fld>
            <a:endParaRPr lang="en-US" dirty="0">
              <a:solidFill>
                <a:srgbClr val="000000"/>
              </a:solidFill>
            </a:endParaRPr>
          </a:p>
        </p:txBody>
      </p:sp>
      <p:sp>
        <p:nvSpPr>
          <p:cNvPr id="563203" name="Rectangle 2"/>
          <p:cNvSpPr>
            <a:spLocks noGrp="1" noRot="1" noChangeAspect="1" noChangeArrowheads="1" noTextEdit="1"/>
          </p:cNvSpPr>
          <p:nvPr>
            <p:ph type="sldImg"/>
          </p:nvPr>
        </p:nvSpPr>
        <p:spPr>
          <a:ln/>
        </p:spPr>
      </p:sp>
      <p:sp>
        <p:nvSpPr>
          <p:cNvPr id="563204" name="Rectangle 3"/>
          <p:cNvSpPr>
            <a:spLocks noGrp="1" noChangeArrowheads="1"/>
          </p:cNvSpPr>
          <p:nvPr>
            <p:ph type="body" idx="1"/>
          </p:nvPr>
        </p:nvSpPr>
        <p:spPr>
          <a:no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5250" name="Rectangle 7"/>
          <p:cNvSpPr>
            <a:spLocks noGrp="1" noChangeArrowheads="1"/>
          </p:cNvSpPr>
          <p:nvPr>
            <p:ph type="sldNum" sz="quarter" idx="5"/>
          </p:nvPr>
        </p:nvSpPr>
        <p:spPr>
          <a:noFill/>
        </p:spPr>
        <p:txBody>
          <a:bodyPr/>
          <a:lstStyle/>
          <a:p>
            <a:fld id="{BE5C8D1C-ED42-5C4B-A6CD-94E9E84EC899}" type="slidenum">
              <a:rPr lang="en-US">
                <a:solidFill>
                  <a:srgbClr val="000000"/>
                </a:solidFill>
              </a:rPr>
              <a:pPr/>
              <a:t>23</a:t>
            </a:fld>
            <a:endParaRPr lang="en-US" dirty="0">
              <a:solidFill>
                <a:srgbClr val="000000"/>
              </a:solidFill>
            </a:endParaRPr>
          </a:p>
        </p:txBody>
      </p:sp>
      <p:sp>
        <p:nvSpPr>
          <p:cNvPr id="565251" name="Rectangle 1026"/>
          <p:cNvSpPr>
            <a:spLocks noGrp="1" noRot="1" noChangeAspect="1" noChangeArrowheads="1" noTextEdit="1"/>
          </p:cNvSpPr>
          <p:nvPr>
            <p:ph type="sldImg"/>
          </p:nvPr>
        </p:nvSpPr>
        <p:spPr>
          <a:solidFill>
            <a:srgbClr val="FFFFFF"/>
          </a:solidFill>
          <a:ln/>
        </p:spPr>
      </p:sp>
      <p:sp>
        <p:nvSpPr>
          <p:cNvPr id="565252" name="Rectangle 1027"/>
          <p:cNvSpPr>
            <a:spLocks noGrp="1" noChangeArrowheads="1"/>
          </p:cNvSpPr>
          <p:nvPr>
            <p:ph type="body" idx="1"/>
          </p:nvPr>
        </p:nvSpPr>
        <p:spPr>
          <a:solidFill>
            <a:srgbClr val="FFFFFF"/>
          </a:solidFill>
          <a:ln>
            <a:solidFill>
              <a:srgbClr val="000000"/>
            </a:solid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7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D66281-90F7-BC47-BC35-908171F482EB}"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71714" name="Rectangle 2"/>
          <p:cNvSpPr>
            <a:spLocks noGrp="1" noRot="1" noChangeAspect="1" noChangeArrowheads="1"/>
          </p:cNvSpPr>
          <p:nvPr>
            <p:ph type="sldImg"/>
          </p:nvPr>
        </p:nvSpPr>
        <p:spPr>
          <a:xfrm>
            <a:off x="1143000" y="685800"/>
            <a:ext cx="4572000" cy="3429000"/>
          </a:xfrm>
          <a:solidFill>
            <a:srgbClr val="FFFFFF"/>
          </a:solidFill>
          <a:ln/>
        </p:spPr>
      </p:sp>
      <p:sp>
        <p:nvSpPr>
          <p:cNvPr id="371715" name="Rectangle 3"/>
          <p:cNvSpPr>
            <a:spLocks noGrp="1" noChangeArrowheads="1"/>
          </p:cNvSpPr>
          <p:nvPr>
            <p:ph type="body" idx="1"/>
          </p:nvPr>
        </p:nvSpPr>
        <p:spPr>
          <a:solidFill>
            <a:srgbClr val="FFFFFF"/>
          </a:solidFill>
          <a:ln>
            <a:solidFill>
              <a:srgbClr val="000000"/>
            </a:solidFill>
          </a:ln>
        </p:spPr>
        <p:txBody>
          <a:bodyPr/>
          <a:lstStyle/>
          <a:p>
            <a:pPr algn="r" eaLnBrk="1" hangingPunct="1"/>
            <a:r>
              <a:rPr lang="ar-JO" b="1">
                <a:latin typeface="Arial" panose="020B0604020202020204" pitchFamily="34" charset="0"/>
                <a:ea typeface="ＭＳ Ｐゴシック" charset="0"/>
                <a:cs typeface="ＭＳ Ｐゴシック" charset="0"/>
              </a:rPr>
              <a:t>المذيع</a:t>
            </a:r>
            <a:r>
              <a:rPr lang="ar-JO" b="1" baseline="0">
                <a:latin typeface="Arial" panose="020B0604020202020204" pitchFamily="34" charset="0"/>
                <a:ea typeface="ＭＳ Ｐゴシック" charset="0"/>
                <a:cs typeface="ＭＳ Ｐゴシック" charset="0"/>
              </a:rPr>
              <a:t> : يا سوزان ما هي الخدمات التي منحها لك الرب؟</a:t>
            </a:r>
            <a:endParaRPr lang="en-US" b="1" dirty="0">
              <a:latin typeface="Arial" panose="020B0604020202020204" pitchFamily="34" charset="0"/>
              <a:ea typeface="ＭＳ Ｐゴシック" charset="0"/>
              <a:cs typeface="ＭＳ Ｐゴシック" charset="0"/>
            </a:endParaRPr>
          </a:p>
          <a:p>
            <a:pPr algn="r" eaLnBrk="1" hangingPunct="1"/>
            <a:r>
              <a:rPr lang="ar-JO" b="1">
                <a:latin typeface="Arial" panose="020B0604020202020204" pitchFamily="34" charset="0"/>
                <a:ea typeface="ＭＳ Ｐゴシック" charset="0"/>
                <a:cs typeface="ＭＳ Ｐゴシック" charset="0"/>
              </a:rPr>
              <a:t>سوزان</a:t>
            </a:r>
            <a:r>
              <a:rPr lang="ar-JO" b="1" baseline="0">
                <a:latin typeface="Arial" panose="020B0604020202020204" pitchFamily="34" charset="0"/>
                <a:ea typeface="ＭＳ Ｐゴシック" charset="0"/>
                <a:cs typeface="ＭＳ Ｐゴシック" charset="0"/>
              </a:rPr>
              <a:t> : أنا أعلم زوجات القادة في إس بي سي. هؤلاء النساء الخمسة جئن من خمسة شعوب مختلفة</a:t>
            </a:r>
            <a:endParaRPr lang="en-US" b="1" dirty="0">
              <a:latin typeface="Arial" panose="020B0604020202020204" pitchFamily="34" charset="0"/>
              <a:ea typeface="ＭＳ Ｐゴシック" charset="0"/>
              <a:cs typeface="ＭＳ Ｐゴシック" charset="0"/>
            </a:endParaRPr>
          </a:p>
          <a:p>
            <a:pPr algn="r" eaLnBrk="1" hangingPunct="1"/>
            <a:r>
              <a:rPr lang="ar-JO" b="1">
                <a:latin typeface="Arial" panose="020B0604020202020204" pitchFamily="34" charset="0"/>
                <a:ea typeface="ＭＳ Ｐゴシック" charset="0"/>
                <a:cs typeface="ＭＳ Ｐゴシック" charset="0"/>
              </a:rPr>
              <a:t>سوزان : أنا</a:t>
            </a:r>
            <a:r>
              <a:rPr lang="ar-JO" b="1" baseline="0">
                <a:latin typeface="Arial" panose="020B0604020202020204" pitchFamily="34" charset="0"/>
                <a:ea typeface="ＭＳ Ｐゴシック" charset="0"/>
                <a:cs typeface="ＭＳ Ｐゴシック" charset="0"/>
              </a:rPr>
              <a:t> أقود دراسة الكتاب المقدس للنساء في كنيستنا</a:t>
            </a:r>
            <a:endParaRPr lang="en-US" b="1" dirty="0">
              <a:latin typeface="Arial" panose="020B0604020202020204" pitchFamily="34"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xfrm>
            <a:off x="3884613" y="8685213"/>
            <a:ext cx="2971800" cy="45720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A3FBF7B-F2C1-C44B-8232-747C0ED3C23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25</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45090" name="Rectangle 2"/>
          <p:cNvSpPr>
            <a:spLocks noGrp="1" noRot="1" noChangeAspect="1" noChangeArrowheads="1"/>
          </p:cNvSpPr>
          <p:nvPr>
            <p:ph type="sldImg"/>
          </p:nvPr>
        </p:nvSpPr>
        <p:spPr>
          <a:xfrm>
            <a:off x="1143000" y="685800"/>
            <a:ext cx="4572000" cy="3429000"/>
          </a:xfrm>
          <a:solidFill>
            <a:srgbClr val="FFFFFF"/>
          </a:solidFill>
          <a:ln/>
        </p:spPr>
      </p:sp>
      <p:sp>
        <p:nvSpPr>
          <p:cNvPr id="34509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lvl="3" eaLnBrk="1" hangingPunct="1">
              <a:spcBef>
                <a:spcPts val="1200"/>
              </a:spcBef>
              <a:spcAft>
                <a:spcPts val="300"/>
              </a:spcAft>
            </a:pP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847546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algn="r"/>
            <a:r>
              <a:rPr lang="ar-JO"/>
              <a:t>كيرت</a:t>
            </a:r>
            <a:r>
              <a:rPr lang="ar-JO" baseline="0"/>
              <a:t> وزوجته كارا في مدينة سياتل</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26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4397598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177"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177" rtl="0" eaLnBrk="1" fontAlgn="auto" latinLnBrk="0" hangingPunct="1">
                <a:lnSpc>
                  <a:spcPct val="100000"/>
                </a:lnSpc>
                <a:spcBef>
                  <a:spcPts val="0"/>
                </a:spcBef>
                <a:spcAft>
                  <a:spcPts val="0"/>
                </a:spcAft>
                <a:buClrTx/>
                <a:buSzTx/>
                <a:buFontTx/>
                <a:buNone/>
                <a:tabLst/>
                <a:defRPr/>
              </a:pPr>
              <a:t>27</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sz="1200" b="1" kern="1200">
                <a:solidFill>
                  <a:schemeClr val="tx1"/>
                </a:solidFill>
                <a:effectLst/>
                <a:latin typeface="Arial" panose="020B0604020202020204" pitchFamily="34" charset="0"/>
                <a:ea typeface="ＭＳ Ｐゴシック" pitchFamily="-108" charset="-128"/>
                <a:cs typeface="Arial" panose="020B0604020202020204" pitchFamily="34" charset="0"/>
              </a:rPr>
              <a:t>انضمت</a:t>
            </a:r>
            <a:r>
              <a:rPr lang="ar-JO" sz="1200" b="1" kern="1200" baseline="0">
                <a:solidFill>
                  <a:schemeClr val="tx1"/>
                </a:solidFill>
                <a:effectLst/>
                <a:latin typeface="Arial" panose="020B0604020202020204" pitchFamily="34" charset="0"/>
                <a:ea typeface="ＭＳ Ｐゴシック" pitchFamily="-108" charset="-128"/>
                <a:cs typeface="Arial" panose="020B0604020202020204" pitchFamily="34" charset="0"/>
              </a:rPr>
              <a:t> حفيدتنا إلى العائلة في 31 تموز 2021, ولكننا نتسائل لماذا أخذنا الله الآن من هناك؟ لا أعلم</a:t>
            </a:r>
            <a:endParaRPr lang="en-US" sz="1200" kern="1200" dirty="0">
              <a:solidFill>
                <a:schemeClr val="tx1"/>
              </a:solidFill>
              <a:effectLst/>
              <a:latin typeface="+mn-lt"/>
              <a:ea typeface="+mn-ea"/>
              <a:cs typeface="+mn-cs"/>
            </a:endParaRPr>
          </a:p>
        </p:txBody>
      </p:sp>
    </p:spTree>
    <p:extLst>
      <p:ext uri="{BB962C8B-B14F-4D97-AF65-F5344CB8AC3E}">
        <p14:creationId xmlns:p14="http://schemas.microsoft.com/office/powerpoint/2010/main" val="29607580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algn="r"/>
            <a:r>
              <a:rPr lang="ar-JO" dirty="0"/>
              <a:t>ستيفن وزوجته كيتي في بويسي</a:t>
            </a:r>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0"/>
                </a:spcBef>
                <a:spcAft>
                  <a:spcPct val="0"/>
                </a:spcAft>
                <a:buClrTx/>
                <a:buSzTx/>
                <a:buFontTx/>
                <a:buNone/>
                <a:tabLst/>
                <a:defRPr/>
              </a:pPr>
              <a:t>30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376048985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pPr algn="r"/>
            <a:r>
              <a:rPr lang="ar-JO" b="1" baseline="0" dirty="0">
                <a:latin typeface="Arial" panose="020B0604020202020204" pitchFamily="34" charset="0"/>
                <a:cs typeface="Arial" panose="020B0604020202020204" pitchFamily="34" charset="0"/>
              </a:rPr>
              <a:t>جون وصديقته كلوي يعملان في شركة إسري – مؤسسة أبحاث الأنظمة البيئية – يقومان بتصميم المواقع لهذا الشركة ذات الأنظمة الرقمية</a:t>
            </a:r>
            <a:endParaRPr lang="en-US" b="1"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3836A1F5-0BBE-9B48-9300-27AAD80C802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58392348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87E50C-F11F-0E42-BD77-FFCF26E04A1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endParaRPr>
          </a:p>
        </p:txBody>
      </p:sp>
      <p:sp>
        <p:nvSpPr>
          <p:cNvPr id="208898" name="Rectangle 2"/>
          <p:cNvSpPr>
            <a:spLocks noGrp="1" noRot="1" noChangeAspect="1" noChangeArrowheads="1"/>
          </p:cNvSpPr>
          <p:nvPr>
            <p:ph type="sldImg"/>
          </p:nvPr>
        </p:nvSpPr>
        <p:spPr>
          <a:xfrm>
            <a:off x="1143000" y="685800"/>
            <a:ext cx="4572000" cy="3429000"/>
          </a:xfrm>
          <a:solidFill>
            <a:srgbClr val="FFFFFF"/>
          </a:solidFill>
          <a:ln/>
        </p:spPr>
      </p:sp>
      <p:sp>
        <p:nvSpPr>
          <p:cNvPr id="2088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20000"/>
              </a:spcBef>
              <a:spcAft>
                <a:spcPct val="0"/>
              </a:spcAft>
              <a:buClrTx/>
              <a:buSzTx/>
              <a:buFontTx/>
              <a:buNone/>
              <a:tabLst/>
              <a:defRPr/>
            </a:pPr>
            <a:fld id="{463C382D-8A41-B944-8328-6C0B9D337535}" type="slidenum">
              <a:rPr kumimoji="0" lang="en-US" sz="1200" b="0" i="0" u="none" strike="noStrike" kern="1200" cap="none" spc="0" normalizeH="0" baseline="0" noProof="0" smtClean="0">
                <a:ln>
                  <a:noFill/>
                </a:ln>
                <a:solidFill>
                  <a:prstClr val="black"/>
                </a:solidFill>
                <a:effectLst/>
                <a:uLnTx/>
                <a:uFillTx/>
                <a:latin typeface="Times New Roman" charset="0"/>
                <a:ea typeface="ＭＳ Ｐゴシック" charset="0"/>
                <a:cs typeface="+mn-cs"/>
              </a:rPr>
              <a:pPr marL="0" marR="0" lvl="0" indent="0" algn="r" defTabSz="914400" rtl="0" eaLnBrk="1" fontAlgn="base" latinLnBrk="0" hangingPunct="1">
                <a:lnSpc>
                  <a:spcPct val="100000"/>
                </a:lnSpc>
                <a:spcBef>
                  <a:spcPct val="20000"/>
                </a:spcBef>
                <a:spcAft>
                  <a:spcPct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Times New Roman" charset="0"/>
              <a:ea typeface="ＭＳ Ｐゴシック" charset="0"/>
              <a:cs typeface="+mn-cs"/>
            </a:endParaRPr>
          </a:p>
        </p:txBody>
      </p:sp>
    </p:spTree>
    <p:extLst>
      <p:ext uri="{BB962C8B-B14F-4D97-AF65-F5344CB8AC3E}">
        <p14:creationId xmlns:p14="http://schemas.microsoft.com/office/powerpoint/2010/main" val="21819425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3</a:t>
            </a:fld>
            <a:endParaRPr lang="en-US" dirty="0"/>
          </a:p>
        </p:txBody>
      </p:sp>
    </p:spTree>
    <p:extLst>
      <p:ext uri="{BB962C8B-B14F-4D97-AF65-F5344CB8AC3E}">
        <p14:creationId xmlns:p14="http://schemas.microsoft.com/office/powerpoint/2010/main" val="311486235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8D6314-62CF-694B-A0E8-330E8719FDC0}"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34</a:t>
            </a:fld>
            <a:endParaRPr kumimoji="0" lang="en-US" sz="12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
        <p:nvSpPr>
          <p:cNvPr id="358402" name="Rectangle 2"/>
          <p:cNvSpPr>
            <a:spLocks noGrp="1" noRot="1" noChangeAspect="1" noChangeArrowheads="1"/>
          </p:cNvSpPr>
          <p:nvPr>
            <p:ph type="sldImg"/>
          </p:nvPr>
        </p:nvSpPr>
        <p:spPr>
          <a:xfrm>
            <a:off x="1143000" y="685800"/>
            <a:ext cx="4572000" cy="3429000"/>
          </a:xfrm>
          <a:solidFill>
            <a:srgbClr val="FFFFFF"/>
          </a:solidFill>
          <a:ln/>
        </p:spPr>
      </p:sp>
      <p:sp>
        <p:nvSpPr>
          <p:cNvPr id="358403" name="Rectangle 3"/>
          <p:cNvSpPr>
            <a:spLocks noGrp="1" noChangeArrowheads="1"/>
          </p:cNvSpPr>
          <p:nvPr>
            <p:ph type="body" idx="1"/>
          </p:nvPr>
        </p:nvSpPr>
        <p:spPr>
          <a:solidFill>
            <a:srgbClr val="FFFFFF"/>
          </a:solidFill>
          <a:ln>
            <a:solidFill>
              <a:srgbClr val="000000"/>
            </a:solidFill>
          </a:ln>
        </p:spPr>
        <p:txBody>
          <a:bodyPr/>
          <a:lstStyle/>
          <a:p>
            <a:pPr algn="just" eaLnBrk="1" hangingPunct="1"/>
            <a:r>
              <a:rPr lang="ar-JO" b="1" dirty="0">
                <a:latin typeface="Arial" panose="020B0604020202020204" pitchFamily="34" charset="0"/>
                <a:ea typeface="ＭＳ Ｐゴシック" charset="0"/>
                <a:cs typeface="ＭＳ Ｐゴシック" charset="0"/>
              </a:rPr>
              <a:t>لدينا حوالي 20% من الهنود في كنيستنا, نقدم الشكر للقديس توما</a:t>
            </a:r>
            <a:r>
              <a:rPr lang="ar-JO" b="1" baseline="0" dirty="0">
                <a:latin typeface="Arial" panose="020B0604020202020204" pitchFamily="34" charset="0"/>
                <a:ea typeface="ＭＳ Ｐゴシック" charset="0"/>
                <a:cs typeface="ＭＳ Ｐゴシック" charset="0"/>
              </a:rPr>
              <a:t> الذي تغلب على شكه ليشهد ليسوع في الهند</a:t>
            </a:r>
            <a:endParaRPr lang="en-US" b="1" dirty="0">
              <a:latin typeface="Arial" panose="020B0604020202020204" pitchFamily="34" charset="0"/>
              <a:ea typeface="ＭＳ Ｐゴシック" charset="0"/>
              <a:cs typeface="ＭＳ Ｐゴシック" charset="0"/>
            </a:endParaRPr>
          </a:p>
          <a:p>
            <a:pPr algn="just" eaLnBrk="1" hangingPunct="1"/>
            <a:r>
              <a:rPr lang="en-US" b="1" dirty="0">
                <a:latin typeface="Arial" panose="020B0604020202020204" pitchFamily="34" charset="0"/>
                <a:ea typeface="ＭＳ Ｐゴシック" charset="0"/>
                <a:cs typeface="ＭＳ Ｐゴシック" charset="0"/>
              </a:rPr>
              <a:t>Our June 2021 church of 90 people stem from 16 different countries around the world: Australia (David &amp; Fiona), China (Jianji), Egypt (Tamara), France (Valentin), </a:t>
            </a:r>
            <a:r>
              <a:rPr lang="en-US" b="1" baseline="0" dirty="0">
                <a:latin typeface="Arial" panose="020B0604020202020204" pitchFamily="34" charset="0"/>
                <a:ea typeface="ＭＳ Ｐゴシック" charset="0"/>
                <a:cs typeface="ＭＳ Ｐゴシック" charset="0"/>
              </a:rPr>
              <a:t>Korea (Grace Kim), </a:t>
            </a:r>
            <a:r>
              <a:rPr lang="en-US" b="1" dirty="0">
                <a:latin typeface="Arial" panose="020B0604020202020204" pitchFamily="34" charset="0"/>
                <a:ea typeface="ＭＳ Ｐゴシック" charset="0"/>
                <a:cs typeface="ＭＳ Ｐゴシック" charset="0"/>
              </a:rPr>
              <a:t>India (Cynthia), </a:t>
            </a:r>
            <a:r>
              <a:rPr lang="en-US" b="1" baseline="0" dirty="0">
                <a:latin typeface="Arial" panose="020B0604020202020204" pitchFamily="34" charset="0"/>
                <a:ea typeface="ＭＳ Ｐゴシック" charset="0"/>
                <a:cs typeface="ＭＳ Ｐゴシック" charset="0"/>
              </a:rPr>
              <a:t>Indonesia (</a:t>
            </a:r>
            <a:r>
              <a:rPr lang="en-US" b="1" dirty="0">
                <a:latin typeface="Arial" panose="020B0604020202020204" pitchFamily="34" charset="0"/>
                <a:ea typeface="ＭＳ Ｐゴシック" charset="0"/>
                <a:cs typeface="ＭＳ Ｐゴシック" charset="0"/>
              </a:rPr>
              <a:t>Rena</a:t>
            </a:r>
            <a:r>
              <a:rPr lang="en-US" b="1" baseline="0" dirty="0">
                <a:latin typeface="Arial" panose="020B0604020202020204" pitchFamily="34" charset="0"/>
                <a:ea typeface="ＭＳ Ｐゴシック" charset="0"/>
                <a:cs typeface="ＭＳ Ｐゴシック" charset="0"/>
              </a:rPr>
              <a:t>), Kenya (Jacqueline Ngare), </a:t>
            </a:r>
            <a:r>
              <a:rPr lang="en-US" b="1" dirty="0">
                <a:latin typeface="Arial" panose="020B0604020202020204" pitchFamily="34" charset="0"/>
                <a:ea typeface="ＭＳ Ｐゴシック" charset="0"/>
                <a:cs typeface="ＭＳ Ｐゴシック" charset="0"/>
              </a:rPr>
              <a:t>Nepal (Joshua Limbu), Netherlands (Toes), Singapore (Albina), South Africa (Melody Hertenberger), Taiwan (Maple), Thailand (Mae), UK (James &amp; Gabi), USA (Jim &amp; Jacqui).</a:t>
            </a:r>
            <a:endParaRPr lang="en-US" b="1" baseline="0" dirty="0">
              <a:latin typeface="Arial" panose="020B0604020202020204" pitchFamily="34"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endParaRPr lang="en-US" b="1" baseline="0" dirty="0">
              <a:latin typeface="Arial" panose="020B0604020202020204" pitchFamily="34" charset="0"/>
              <a:ea typeface="ＭＳ Ｐゴシック" charset="0"/>
              <a:cs typeface="ＭＳ Ｐゴシック" charset="0"/>
            </a:endParaRP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This does not include people who have recently attended only once: </a:t>
            </a: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Nor does it include missionaries living back in their countries but still are members of CIC: Maple (Taiwan), Budmaa (Mongolia)</a:t>
            </a:r>
          </a:p>
          <a:p>
            <a:pPr marL="0" marR="0" indent="0" algn="l" defTabSz="914400" rtl="0" eaLnBrk="1" fontAlgn="base" latinLnBrk="0" hangingPunct="1">
              <a:lnSpc>
                <a:spcPct val="100000"/>
              </a:lnSpc>
              <a:spcBef>
                <a:spcPct val="30000"/>
              </a:spcBef>
              <a:spcAft>
                <a:spcPct val="0"/>
              </a:spcAft>
              <a:buClrTx/>
              <a:buSzTx/>
              <a:buFontTx/>
              <a:buNone/>
              <a:tabLst/>
              <a:defRPr/>
            </a:pPr>
            <a:r>
              <a:rPr lang="en-US" b="1" baseline="0" dirty="0">
                <a:latin typeface="Arial" panose="020B0604020202020204" pitchFamily="34" charset="0"/>
                <a:ea typeface="ＭＳ Ｐゴシック" charset="0"/>
                <a:cs typeface="ＭＳ Ｐゴシック" charset="0"/>
              </a:rPr>
              <a:t>Previous: </a:t>
            </a:r>
            <a:r>
              <a:rPr lang="en-US" b="1" dirty="0">
                <a:latin typeface="Arial" panose="020B0604020202020204" pitchFamily="34" charset="0"/>
                <a:ea typeface="ＭＳ Ｐゴシック" charset="0"/>
                <a:cs typeface="ＭＳ Ｐゴシック" charset="0"/>
              </a:rPr>
              <a:t>Canada</a:t>
            </a:r>
            <a:r>
              <a:rPr lang="en-US" b="1" baseline="0" dirty="0">
                <a:latin typeface="Arial" panose="020B0604020202020204" pitchFamily="34" charset="0"/>
                <a:ea typeface="ＭＳ Ｐゴシック" charset="0"/>
                <a:cs typeface="ＭＳ Ｐゴシック" charset="0"/>
              </a:rPr>
              <a:t> (Gloria Lee), Ethiopia (Lele), Malaysia (Aston, </a:t>
            </a:r>
            <a:r>
              <a:rPr lang="en-US" b="1" dirty="0">
                <a:latin typeface="Arial" panose="020B0604020202020204" pitchFamily="34" charset="0"/>
                <a:ea typeface="ＭＳ Ｐゴシック" charset="0"/>
                <a:cs typeface="ＭＳ Ｐゴシック" charset="0"/>
              </a:rPr>
              <a:t>Naomi</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Netherlands (Dies &amp; Desiree)</a:t>
            </a:r>
            <a:r>
              <a:rPr lang="en-US" b="1" baseline="0" dirty="0">
                <a:latin typeface="Arial" panose="020B0604020202020204" pitchFamily="34" charset="0"/>
                <a:ea typeface="ＭＳ Ｐゴシック" charset="0"/>
                <a:cs typeface="ＭＳ Ｐゴシック" charset="0"/>
              </a:rPr>
              <a:t>, </a:t>
            </a:r>
            <a:r>
              <a:rPr lang="en-US" b="1" dirty="0">
                <a:latin typeface="Arial" panose="020B0604020202020204" pitchFamily="34" charset="0"/>
                <a:ea typeface="ＭＳ Ｐゴシック" charset="0"/>
                <a:cs typeface="ＭＳ Ｐゴシック" charset="0"/>
              </a:rPr>
              <a:t>Philippines (Micah), South Africa (Melody),</a:t>
            </a:r>
          </a:p>
        </p:txBody>
      </p:sp>
    </p:spTree>
    <p:extLst>
      <p:ext uri="{BB962C8B-B14F-4D97-AF65-F5344CB8AC3E}">
        <p14:creationId xmlns:p14="http://schemas.microsoft.com/office/powerpoint/2010/main" val="34207984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7538" name="Rectangle 7"/>
          <p:cNvSpPr>
            <a:spLocks noGrp="1" noChangeArrowheads="1"/>
          </p:cNvSpPr>
          <p:nvPr>
            <p:ph type="sldNum" sz="quarter" idx="5"/>
          </p:nvPr>
        </p:nvSpPr>
        <p:spPr>
          <a:noFill/>
        </p:spPr>
        <p:txBody>
          <a:bodyPr/>
          <a:lstStyle/>
          <a:p>
            <a:fld id="{32E4C3CC-6A2B-3249-9A30-E674776AA6BC}" type="slidenum">
              <a:rPr lang="en-US">
                <a:solidFill>
                  <a:srgbClr val="000000"/>
                </a:solidFill>
              </a:rPr>
              <a:pPr/>
              <a:t>35</a:t>
            </a:fld>
            <a:endParaRPr lang="en-US" dirty="0">
              <a:solidFill>
                <a:srgbClr val="000000"/>
              </a:solidFill>
            </a:endParaRPr>
          </a:p>
        </p:txBody>
      </p:sp>
      <p:sp>
        <p:nvSpPr>
          <p:cNvPr id="577539" name="Rectangle 2"/>
          <p:cNvSpPr>
            <a:spLocks noGrp="1" noRot="1" noChangeAspect="1" noChangeArrowheads="1" noTextEdit="1"/>
          </p:cNvSpPr>
          <p:nvPr>
            <p:ph type="sldImg"/>
          </p:nvPr>
        </p:nvSpPr>
        <p:spPr>
          <a:ln/>
        </p:spPr>
      </p:sp>
      <p:sp>
        <p:nvSpPr>
          <p:cNvPr id="577540" name="Rectangle 3"/>
          <p:cNvSpPr>
            <a:spLocks noGrp="1" noChangeArrowheads="1"/>
          </p:cNvSpPr>
          <p:nvPr>
            <p:ph type="body" idx="1"/>
          </p:nvPr>
        </p:nvSpPr>
        <p:spPr>
          <a:noFill/>
          <a:ln/>
        </p:spPr>
        <p:txBody>
          <a:bodyPr/>
          <a:lstStyle/>
          <a:p>
            <a:pPr eaLnBrk="1" hangingPunct="1"/>
            <a:endParaRPr lang="en-US" b="1" dirty="0">
              <a:latin typeface="Arial" panose="020B0604020202020204" pitchFamily="34" charset="0"/>
              <a:ea typeface="ＭＳ Ｐゴシック" charset="-128"/>
              <a:cs typeface="ＭＳ Ｐゴシック" charset="-128"/>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7"/>
          <p:cNvSpPr>
            <a:spLocks noGrp="1" noChangeArrowheads="1"/>
          </p:cNvSpPr>
          <p:nvPr>
            <p:ph type="sldNum" sz="quarter" idx="5"/>
          </p:nvPr>
        </p:nvSpPr>
        <p:spPr>
          <a:xfrm>
            <a:off x="3884613" y="8685213"/>
            <a:ext cx="2971800" cy="457200"/>
          </a:xfrm>
          <a:prstGeom prst="rect">
            <a:avLst/>
          </a:prstGeo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0380CAD-754C-6A43-B9DA-D38F92BD114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36</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506882" name="Rectangle 2"/>
          <p:cNvSpPr>
            <a:spLocks noGrp="1" noRot="1" noChangeAspect="1" noChangeArrowheads="1" noTextEdit="1"/>
          </p:cNvSpPr>
          <p:nvPr>
            <p:ph type="sldImg"/>
          </p:nvPr>
        </p:nvSpPr>
        <p:spPr>
          <a:xfrm>
            <a:off x="1152525" y="692150"/>
            <a:ext cx="4552950" cy="3416300"/>
          </a:xfrm>
          <a:ln/>
        </p:spPr>
      </p:sp>
      <p:sp>
        <p:nvSpPr>
          <p:cNvPr id="50688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noProof="1">
                <a:latin typeface="Times New Roman" charset="0"/>
                <a:ea typeface="ＭＳ Ｐゴシック" charset="0"/>
                <a:cs typeface="ＭＳ Ｐゴシック" charset="0"/>
              </a:rPr>
              <a:t>I get to teach these leaders every book of the Bible in survey courses, plus backgrounds to both the OT and NT, three areas of theology, and how to preach.</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37</a:t>
            </a:fld>
            <a:endParaRPr lang="en-US" sz="1200" dirty="0">
              <a:solidFill>
                <a:srgbClr val="000000"/>
              </a:solidFill>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sz="1200" b="1" dirty="0">
                <a:solidFill>
                  <a:srgbClr val="FFFFFF"/>
                </a:solidFill>
                <a:latin typeface="Arial" panose="020B0604020202020204" pitchFamily="34" charset="0"/>
                <a:ea typeface="ＭＳ Ｐゴシック" charset="0"/>
              </a:rPr>
              <a:t>NT Survey (ns) Arabic</a:t>
            </a:r>
            <a:endParaRPr lang="en-US" b="1" dirty="0">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218203547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38</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034751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765829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43000" y="685800"/>
            <a:ext cx="4572000" cy="34290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2053944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kern="1200">
                <a:solidFill>
                  <a:srgbClr val="000000"/>
                </a:solidFill>
                <a:effectLst/>
                <a:latin typeface="Calibri" panose="020F0502020204030204" pitchFamily="34" charset="0"/>
                <a:ea typeface="Calibri" panose="020F0502020204030204" pitchFamily="34" charset="0"/>
                <a:cs typeface="Arial" panose="020B0604020202020204" pitchFamily="34" charset="0"/>
              </a:rPr>
              <a:t>نتج عن ذلك تقديم مواد تعليمية وتدريبية للكتاب المقدس – معظمها بوربوينت - في 53 لغة! إن كل ما يحتاجه المعلم أن ينقر على ملف وتنزيله مجانًا لتدريس أي سفر من الكتاب المقدس والعديد من المواد الأخرى.</a:t>
            </a:r>
            <a:endParaRPr lang="en-US" sz="1800" dirty="0">
              <a:effectLst/>
              <a:latin typeface="Times New Roman" panose="02020603050405020304" pitchFamily="18" charset="0"/>
              <a:ea typeface="Times New Roman" panose="02020603050405020304" pitchFamily="18"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13556760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43000" y="685800"/>
            <a:ext cx="4572000" cy="34290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a:effectLst/>
                <a:latin typeface="Calibri" panose="020F0502020204030204" pitchFamily="34" charset="0"/>
                <a:ea typeface="Calibri" panose="020F0502020204030204" pitchFamily="34" charset="0"/>
                <a:cs typeface="Arial" panose="020B0604020202020204" pitchFamily="34" charset="0"/>
              </a:rPr>
              <a:t>نتج عن تعليمي في كلية سنغافورة للكتاب المقدس تدريس الكتاب المقدس ومواد دراسية – معظمها باستخدام البوربوينت في 49 لغة! إن كل ما يحتاجه المعلم أن ينقر على ملف وتنزيله مجانًا لتدريس أي سفر من الكتاب المقدس والعديد من المواد الأخرى.</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a:p>
            <a:pPr algn="r" eaLnBrk="1" hangingPunct="1"/>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5351617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xfrm>
            <a:off x="1152525" y="692150"/>
            <a:ext cx="4552950" cy="3416300"/>
          </a:xfrm>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eaLnBrk="1" hangingPunct="1"/>
            <a:r>
              <a:rPr lang="ar-JO" b="1">
                <a:latin typeface="Arial" panose="020B0604020202020204" pitchFamily="34" charset="0"/>
                <a:ea typeface="ＭＳ Ｐゴシック" charset="0"/>
                <a:cs typeface="Arial" panose="020B0604020202020204" pitchFamily="34" charset="0"/>
              </a:rPr>
              <a:t>يوجد هنا (9) لغات مميزة. </a:t>
            </a:r>
            <a:endParaRPr lang="en-US" b="1"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892845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0CD1452-832C-F142-A0F2-7761CC4A33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44</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43042" name="Rectangle 2"/>
          <p:cNvSpPr>
            <a:spLocks noGrp="1" noRot="1" noChangeAspect="1" noChangeArrowheads="1"/>
          </p:cNvSpPr>
          <p:nvPr>
            <p:ph type="sldImg"/>
          </p:nvPr>
        </p:nvSpPr>
        <p:spPr>
          <a:solidFill>
            <a:srgbClr val="FFFFFF"/>
          </a:solidFill>
          <a:ln/>
        </p:spPr>
      </p:sp>
      <p:sp>
        <p:nvSpPr>
          <p:cNvPr id="343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r" defTabSz="914400" rtl="0" eaLnBrk="1" fontAlgn="base" latinLnBrk="0" hangingPunct="1">
              <a:lnSpc>
                <a:spcPct val="100000"/>
              </a:lnSpc>
              <a:spcBef>
                <a:spcPct val="30000"/>
              </a:spcBef>
              <a:spcAft>
                <a:spcPct val="0"/>
              </a:spcAft>
              <a:buClrTx/>
              <a:buSzTx/>
              <a:buFontTx/>
              <a:buNone/>
              <a:tabLst/>
              <a:defRPr/>
            </a:pPr>
            <a:r>
              <a:rPr lang="ar-JO" sz="1800" b="1" kern="1200">
                <a:solidFill>
                  <a:srgbClr val="000000"/>
                </a:solidFill>
                <a:effectLst/>
                <a:latin typeface="Calibri" panose="020F0502020204030204" pitchFamily="34" charset="0"/>
                <a:ea typeface="Calibri" panose="020F0502020204030204" pitchFamily="34" charset="0"/>
                <a:cs typeface="Arial" panose="020B0604020202020204" pitchFamily="34" charset="0"/>
              </a:rPr>
              <a:t>نتج عن ذلك تقديم مواد تعليمية وتدريبية للكتاب المقدس – معظمها بوربوينت - في 53 لغة! إن كل ما يحتاجه المعلم أن ينقر على ملف وتنزيله مجانًا لتدريس أي سفر من الكتاب المقدس والعديد من المواد الأخرى.</a:t>
            </a:r>
            <a:endParaRPr lang="en-US" sz="1800" dirty="0">
              <a:effectLst/>
              <a:latin typeface="Times New Roman" panose="02020603050405020304" pitchFamily="18" charset="0"/>
              <a:ea typeface="Times New Roman" panose="02020603050405020304" pitchFamily="18" charset="0"/>
            </a:endParaRPr>
          </a:p>
          <a:p>
            <a:pPr algn="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4217884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9826" name="Slide Image Placeholder 1"/>
          <p:cNvSpPr>
            <a:spLocks noGrp="1" noRot="1" noChangeAspect="1"/>
          </p:cNvSpPr>
          <p:nvPr>
            <p:ph type="sldImg"/>
          </p:nvPr>
        </p:nvSpPr>
        <p:spPr>
          <a:ln/>
        </p:spPr>
      </p:sp>
      <p:sp>
        <p:nvSpPr>
          <p:cNvPr id="589827" name="Notes Placeholder 2"/>
          <p:cNvSpPr>
            <a:spLocks noGrp="1"/>
          </p:cNvSpPr>
          <p:nvPr>
            <p:ph type="body" idx="1"/>
          </p:nvPr>
        </p:nvSpPr>
        <p:spPr>
          <a:noFill/>
          <a:ln/>
        </p:spPr>
        <p:txBody>
          <a:bodyPr/>
          <a:lstStyle/>
          <a:p>
            <a:endParaRPr lang="en-US" dirty="0">
              <a:latin typeface="Times New Roman" charset="0"/>
              <a:ea typeface="ＭＳ Ｐゴシック" charset="-128"/>
              <a:cs typeface="ＭＳ Ｐゴシック" charset="-128"/>
            </a:endParaRPr>
          </a:p>
          <a:p>
            <a:r>
              <a:rPr lang="en-US" dirty="0">
                <a:latin typeface="Times New Roman" charset="0"/>
                <a:ea typeface="ＭＳ Ｐゴシック" charset="-128"/>
                <a:cs typeface="ＭＳ Ｐゴシック" charset="-128"/>
              </a:rPr>
              <a:t>----- Meeting Notes (1/24/11 10:16) -----</a:t>
            </a:r>
          </a:p>
          <a:p>
            <a:r>
              <a:rPr lang="en-US" dirty="0">
                <a:latin typeface="Times New Roman" charset="0"/>
                <a:ea typeface="ＭＳ Ｐゴシック" charset="-128"/>
                <a:cs typeface="ＭＳ Ｐゴシック" charset="-128"/>
              </a:rPr>
              <a:t>How does this differ with how a Buddhist seeks to be right with God?</a:t>
            </a:r>
          </a:p>
        </p:txBody>
      </p:sp>
      <p:sp>
        <p:nvSpPr>
          <p:cNvPr id="589828" name="Slide Number Placeholder 3"/>
          <p:cNvSpPr>
            <a:spLocks noGrp="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6F76ADD2-4F38-FF41-9C73-4DE750C147EC}"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a:ea typeface="+mn-ea"/>
              <a:cs typeface="+mn-cs"/>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48</a:t>
            </a:fld>
            <a:endParaRPr lang="en-US" dirty="0"/>
          </a:p>
        </p:txBody>
      </p:sp>
    </p:spTree>
    <p:extLst>
      <p:ext uri="{BB962C8B-B14F-4D97-AF65-F5344CB8AC3E}">
        <p14:creationId xmlns:p14="http://schemas.microsoft.com/office/powerpoint/2010/main" val="257715299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49</a:t>
            </a:fld>
            <a:endParaRPr lang="en-US" dirty="0"/>
          </a:p>
        </p:txBody>
      </p:sp>
    </p:spTree>
    <p:extLst>
      <p:ext uri="{BB962C8B-B14F-4D97-AF65-F5344CB8AC3E}">
        <p14:creationId xmlns:p14="http://schemas.microsoft.com/office/powerpoint/2010/main" val="242932266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50</a:t>
            </a:fld>
            <a:endParaRPr lang="en-US" dirty="0"/>
          </a:p>
        </p:txBody>
      </p:sp>
    </p:spTree>
    <p:extLst>
      <p:ext uri="{BB962C8B-B14F-4D97-AF65-F5344CB8AC3E}">
        <p14:creationId xmlns:p14="http://schemas.microsoft.com/office/powerpoint/2010/main" val="50924035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2000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20000"/>
                </a:spcBef>
                <a:spcAft>
                  <a:spcPct val="0"/>
                </a:spcAft>
                <a:buClrTx/>
                <a:buSzTx/>
                <a:buFontTx/>
                <a:buNone/>
                <a:tabLst/>
                <a:defRPr/>
              </a:pPr>
              <a:t>51</a:t>
            </a:fld>
            <a:endParaRPr kumimoji="0" lang="en-GB" sz="1200" b="0" i="0" u="none" strike="noStrike" kern="1200" cap="none" spc="0" normalizeH="0" baseline="0" noProof="0" dirty="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algn="r"/>
            <a:r>
              <a:rPr lang="ar-JO">
                <a:cs typeface="ＭＳ Ｐゴシック" charset="0"/>
              </a:rPr>
              <a:t>مسح 29 – يوئيل 34</a:t>
            </a:r>
            <a:endParaRPr lang="en-US"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228802397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097"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ACCC511-F6A7-4E44-A2DE-D9CB294D63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60098" name="Rectangle 2"/>
          <p:cNvSpPr>
            <a:spLocks noGrp="1" noRot="1" noChangeAspect="1" noChangeArrowheads="1" noTextEdit="1"/>
          </p:cNvSpPr>
          <p:nvPr>
            <p:ph type="sldImg"/>
          </p:nvPr>
        </p:nvSpPr>
        <p:spPr>
          <a:xfrm>
            <a:off x="1143000" y="685800"/>
            <a:ext cx="4572000" cy="3429000"/>
          </a:xfrm>
          <a:ln/>
        </p:spPr>
      </p:sp>
      <p:sp>
        <p:nvSpPr>
          <p:cNvPr id="26009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1031"/>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39919F-6845-444B-9A9C-7DD544E6567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53</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xfrm>
            <a:off x="1143000" y="685800"/>
            <a:ext cx="4572000" cy="3429000"/>
          </a:xfrm>
          <a:ln/>
        </p:spPr>
      </p:sp>
      <p:sp>
        <p:nvSpPr>
          <p:cNvPr id="262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54</a:t>
            </a:fld>
            <a:endParaRPr lang="en-US" dirty="0"/>
          </a:p>
        </p:txBody>
      </p:sp>
    </p:spTree>
    <p:extLst>
      <p:ext uri="{BB962C8B-B14F-4D97-AF65-F5344CB8AC3E}">
        <p14:creationId xmlns:p14="http://schemas.microsoft.com/office/powerpoint/2010/main" val="380282113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55</a:t>
            </a:fld>
            <a:endParaRPr lang="en-US" dirty="0"/>
          </a:p>
        </p:txBody>
      </p:sp>
    </p:spTree>
    <p:extLst>
      <p:ext uri="{BB962C8B-B14F-4D97-AF65-F5344CB8AC3E}">
        <p14:creationId xmlns:p14="http://schemas.microsoft.com/office/powerpoint/2010/main" val="9595733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a:t>
            </a:fld>
            <a:endParaRPr lang="en-US" dirty="0"/>
          </a:p>
        </p:txBody>
      </p:sp>
    </p:spTree>
    <p:extLst>
      <p:ext uri="{BB962C8B-B14F-4D97-AF65-F5344CB8AC3E}">
        <p14:creationId xmlns:p14="http://schemas.microsoft.com/office/powerpoint/2010/main" val="377830498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56</a:t>
            </a:fld>
            <a:endParaRPr lang="en-US" dirty="0"/>
          </a:p>
        </p:txBody>
      </p:sp>
    </p:spTree>
    <p:extLst>
      <p:ext uri="{BB962C8B-B14F-4D97-AF65-F5344CB8AC3E}">
        <p14:creationId xmlns:p14="http://schemas.microsoft.com/office/powerpoint/2010/main" val="407310585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57</a:t>
            </a:fld>
            <a:endParaRPr lang="en-US" dirty="0"/>
          </a:p>
        </p:txBody>
      </p:sp>
    </p:spTree>
    <p:extLst>
      <p:ext uri="{BB962C8B-B14F-4D97-AF65-F5344CB8AC3E}">
        <p14:creationId xmlns:p14="http://schemas.microsoft.com/office/powerpoint/2010/main" val="4795674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r" rtl="1"/>
            <a:r>
              <a:rPr lang="ar-SA" dirty="0"/>
              <a:t>أدرجت رسالة رومية بين رسائل بولس في جميع قوائم كتب العهد الجديد الموجودة قبل عام 200 م، حتى قائمة كتب العهد الجديد. مرقيون المهرطق.</a:t>
            </a:r>
          </a:p>
          <a:p>
            <a:pPr algn="r" rtl="1"/>
            <a:r>
              <a:rPr lang="ar-SA" dirty="0"/>
              <a:t>حتى جميع النقاد الراديكاليين المعاصرين متفقون على أن بولس هو من قام بتأليف رسالة رومية باستثناء بور.</a:t>
            </a:r>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58</a:t>
            </a:fld>
            <a:endParaRPr lang="en-US" dirty="0"/>
          </a:p>
        </p:txBody>
      </p:sp>
    </p:spTree>
    <p:extLst>
      <p:ext uri="{BB962C8B-B14F-4D97-AF65-F5344CB8AC3E}">
        <p14:creationId xmlns:p14="http://schemas.microsoft.com/office/powerpoint/2010/main" val="220072527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7"/>
          <p:cNvSpPr>
            <a:spLocks noGrp="1" noChangeArrowheads="1"/>
          </p:cNvSpPr>
          <p:nvPr>
            <p:ph type="sldNum" sz="quarter" idx="5"/>
          </p:nvPr>
        </p:nvSpPr>
        <p:spPr>
          <a:noFill/>
        </p:spPr>
        <p:txBody>
          <a:bodyPr/>
          <a:lstStyle/>
          <a:p>
            <a:fld id="{5EC4A80F-DC23-F849-B7A0-EBC1DE0A56B3}" type="slidenum">
              <a:rPr lang="en-US">
                <a:solidFill>
                  <a:srgbClr val="000000"/>
                </a:solidFill>
              </a:rPr>
              <a:pPr/>
              <a:t>59</a:t>
            </a:fld>
            <a:endParaRPr lang="en-US" dirty="0">
              <a:solidFill>
                <a:srgbClr val="000000"/>
              </a:solidFill>
            </a:endParaRPr>
          </a:p>
        </p:txBody>
      </p:sp>
      <p:sp>
        <p:nvSpPr>
          <p:cNvPr id="609283" name="Rectangle 2"/>
          <p:cNvSpPr>
            <a:spLocks noGrp="1" noRot="1" noChangeAspect="1" noChangeArrowheads="1"/>
          </p:cNvSpPr>
          <p:nvPr>
            <p:ph type="sldImg"/>
          </p:nvPr>
        </p:nvSpPr>
        <p:spPr>
          <a:solidFill>
            <a:srgbClr val="FFFFFF"/>
          </a:solidFill>
          <a:ln/>
        </p:spPr>
      </p:sp>
      <p:sp>
        <p:nvSpPr>
          <p:cNvPr id="6092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dirty="0">
              <a:latin typeface="Times New Roman" charset="0"/>
              <a:ea typeface="ＭＳ Ｐゴシック" charset="-128"/>
              <a:cs typeface="ＭＳ Ｐゴシック" charset="-128"/>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7B695D6-6598-8F4C-AD4C-848C2E8460C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301058" name="Rectangle 2"/>
          <p:cNvSpPr>
            <a:spLocks noGrp="1" noRot="1" noChangeAspect="1" noChangeArrowheads="1" noTextEdit="1"/>
          </p:cNvSpPr>
          <p:nvPr>
            <p:ph type="sldImg"/>
          </p:nvPr>
        </p:nvSpPr>
        <p:spPr>
          <a:xfrm>
            <a:off x="1143000" y="685800"/>
            <a:ext cx="4572000" cy="3429000"/>
          </a:xfrm>
          <a:ln/>
        </p:spPr>
      </p:sp>
      <p:sp>
        <p:nvSpPr>
          <p:cNvPr id="30105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Lst>
        </p:spPr>
        <p:txBody>
          <a:bodyPr/>
          <a:lstStyle/>
          <a:p>
            <a:pPr algn="r" rtl="1" eaLnBrk="1" hangingPunct="1"/>
            <a:r>
              <a:rPr lang="ar-SA" dirty="0">
                <a:latin typeface="Times New Roman" charset="0"/>
                <a:ea typeface="ＭＳ Ｐゴシック" charset="0"/>
                <a:cs typeface="ＭＳ Ｐゴシック" charset="0"/>
              </a:rPr>
              <a:t>بلغ عدد اليهود في روما 40000 نسمة في عهد أغسطس (30 ق. م - 14 ميلادي)، لذلك كان هؤلاء أقلية كبيرة. لا نعرف حقًا من الذي بدأ بالفعل الكنيسة في روما، لكن من المحتمل أن بعض هؤلاء من اليهود الذين عادوا إلى روما بعد حلول الروح القدس في يوم الخمسين في أورشليم. وهؤلاء بدورهم قادوا الأمم إلى الإيمان أيضًا. </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01180281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01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158B6DD-2455-9549-95D9-CBED7D8C4585}"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GB" sz="1200" b="0" i="0" u="none" strike="noStrike" kern="1200" cap="none" spc="0" normalizeH="0" baseline="0" noProof="0" dirty="0">
              <a:ln>
                <a:noFill/>
              </a:ln>
              <a:solidFill>
                <a:prstClr val="white"/>
              </a:solidFill>
              <a:effectLst/>
              <a:uLnTx/>
              <a:uFillTx/>
              <a:latin typeface="Comic Sans MS" charset="0"/>
              <a:ea typeface="ＭＳ Ｐゴシック" charset="0"/>
            </a:endParaRPr>
          </a:p>
        </p:txBody>
      </p:sp>
      <p:sp>
        <p:nvSpPr>
          <p:cNvPr id="690178" name="Rectangle 2"/>
          <p:cNvSpPr>
            <a:spLocks noGrp="1" noRot="1" noChangeAspect="1" noChangeArrowheads="1" noTextEdit="1"/>
          </p:cNvSpPr>
          <p:nvPr>
            <p:ph type="sldImg"/>
          </p:nvPr>
        </p:nvSpPr>
        <p:spPr>
          <a:ln/>
        </p:spPr>
      </p:sp>
      <p:sp>
        <p:nvSpPr>
          <p:cNvPr id="690179"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 uri="{FAA26D3D-D897-4be2-8F04-BA451C77F1D7}">
              <ma14:placeholderFlag xmlns:ma14="http://schemas.microsoft.com/office/mac/drawingml/2011/main" xmlns="" val="1"/>
            </a:ext>
          </a:extLst>
        </p:spPr>
        <p:txBody>
          <a:bodyPr/>
          <a:lstStyle/>
          <a:p>
            <a:r>
              <a:rPr lang="en-US" dirty="0">
                <a:latin typeface="Times New Roman" charset="0"/>
                <a:ea typeface="ＭＳ Ｐゴシック" charset="0"/>
                <a:cs typeface="ＭＳ Ｐゴシック" charset="0"/>
              </a:rPr>
              <a:t>Emperors</a:t>
            </a:r>
            <a:r>
              <a:rPr lang="en-US" baseline="0" dirty="0">
                <a:latin typeface="Times New Roman" charset="0"/>
                <a:ea typeface="ＭＳ Ｐゴシック" charset="0"/>
                <a:cs typeface="ＭＳ Ｐゴシック" charset="0"/>
              </a:rPr>
              <a:t> in black persecuted Christians</a:t>
            </a:r>
          </a:p>
          <a:p>
            <a:r>
              <a:rPr lang="en-US" baseline="0" dirty="0">
                <a:latin typeface="Times New Roman" charset="0"/>
                <a:ea typeface="ＭＳ Ｐゴシック" charset="0"/>
                <a:cs typeface="ＭＳ Ｐゴシック" charset="0"/>
              </a:rPr>
              <a:t>This course teaches that Revelation was written during the reign of Domitian at the end of the first century. </a:t>
            </a:r>
          </a:p>
          <a:p>
            <a:endParaRPr lang="en-US" baseline="0" dirty="0">
              <a:latin typeface="Times New Roman" charset="0"/>
              <a:ea typeface="ＭＳ Ｐゴシック" charset="0"/>
              <a:cs typeface="ＭＳ Ｐゴシック"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baseline="0" dirty="0">
                <a:latin typeface="Times New Roman" charset="0"/>
                <a:ea typeface="ＭＳ Ｐゴシック" charset="0"/>
                <a:cs typeface="ＭＳ Ｐゴシック" charset="0"/>
              </a:rPr>
              <a:t>Claudius expelled all Jews from Rome in AD 49, leaving a 100% Gentile church in Rome (Acts 18:2). But after Nero came to the throne five years later, Jews began to return. No doubt this caused problems within the church that had become more Gentile in terms of sacred days </a:t>
            </a:r>
          </a:p>
          <a:p>
            <a:r>
              <a:rPr lang="en-US" baseline="0" dirty="0">
                <a:latin typeface="Times New Roman" charset="0"/>
                <a:ea typeface="ＭＳ Ｐゴシック" charset="0"/>
                <a:cs typeface="ＭＳ Ｐゴシック" charset="0"/>
              </a:rPr>
              <a:t>(Rom 14:5-6a), food (Rom 14:6b), and other gray matters (Rom 14–15).</a:t>
            </a:r>
          </a:p>
          <a:p>
            <a:r>
              <a:rPr lang="en-US" baseline="0" dirty="0">
                <a:latin typeface="Times New Roman" charset="0"/>
                <a:ea typeface="ＭＳ Ｐゴシック" charset="0"/>
                <a:cs typeface="ＭＳ Ｐゴシック" charset="0"/>
              </a:rPr>
              <a:t>_______</a:t>
            </a:r>
          </a:p>
          <a:p>
            <a:r>
              <a:rPr lang="en-US" dirty="0">
                <a:latin typeface="Times New Roman" charset="0"/>
                <a:ea typeface="ＭＳ Ｐゴシック" charset="0"/>
                <a:cs typeface="ＭＳ Ｐゴシック" charset="0"/>
              </a:rPr>
              <a:t>NC-13-Preterism-24</a:t>
            </a:r>
          </a:p>
          <a:p>
            <a:r>
              <a:rPr lang="en-US" dirty="0">
                <a:latin typeface="Times New Roman" charset="0"/>
                <a:ea typeface="ＭＳ Ｐゴシック" charset="0"/>
                <a:cs typeface="ＭＳ Ｐゴシック" charset="0"/>
              </a:rPr>
              <a:t>NS-06-Romans1-2—slide 65</a:t>
            </a:r>
          </a:p>
          <a:p>
            <a:r>
              <a:rPr lang="en-US" baseline="0" dirty="0">
                <a:latin typeface="Times New Roman" charset="0"/>
                <a:ea typeface="ＭＳ Ｐゴシック" charset="0"/>
                <a:cs typeface="ＭＳ Ｐゴシック" charset="0"/>
              </a:rPr>
              <a:t>NS-21-1 Peter-63</a:t>
            </a:r>
          </a:p>
          <a:p>
            <a:r>
              <a:rPr lang="en-US" baseline="0" dirty="0">
                <a:latin typeface="Times New Roman" charset="0"/>
                <a:ea typeface="ＭＳ Ｐゴシック" charset="0"/>
                <a:cs typeface="ＭＳ Ｐゴシック" charset="0"/>
              </a:rPr>
              <a:t>NS-27_Rev1-slide 94</a:t>
            </a:r>
          </a:p>
          <a:p>
            <a:r>
              <a:rPr lang="en-US" baseline="0" dirty="0">
                <a:latin typeface="Times New Roman" charset="0"/>
                <a:ea typeface="ＭＳ Ｐゴシック" charset="0"/>
                <a:cs typeface="ＭＳ Ｐゴシック" charset="0"/>
              </a:rPr>
              <a:t>NS-27-Rev4-6-slide 36</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5489"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8F8DCA-8465-D148-9FE9-83F564ACE10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2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sp>
        <p:nvSpPr>
          <p:cNvPr id="575490" name="Rectangle 2"/>
          <p:cNvSpPr>
            <a:spLocks noGrp="1" noRot="1" noChangeAspect="1" noChangeArrowheads="1" noTextEdit="1"/>
          </p:cNvSpPr>
          <p:nvPr>
            <p:ph type="sldImg"/>
          </p:nvPr>
        </p:nvSpPr>
        <p:spPr>
          <a:xfrm>
            <a:off x="1143000" y="685800"/>
            <a:ext cx="4572000" cy="3429000"/>
          </a:xfrm>
          <a:ln/>
        </p:spPr>
      </p:sp>
      <p:sp>
        <p:nvSpPr>
          <p:cNvPr id="33796" name="Rectangle 3"/>
          <p:cNvSpPr>
            <a:spLocks noGrp="1" noChangeArrowheads="1"/>
          </p:cNvSpPr>
          <p:nvPr>
            <p:ph type="body" idx="1"/>
          </p:nvPr>
        </p:nvSpPr>
        <p:spPr>
          <a:ln/>
        </p:spPr>
        <p:txBody>
          <a:bodyPr/>
          <a:lstStyle/>
          <a:p>
            <a:pPr eaLnBrk="1" hangingPunct="1">
              <a:defRPr/>
            </a:pPr>
            <a:r>
              <a:rPr lang="en-US" sz="1050" dirty="0"/>
              <a:t>What overall observations on the NT can you make from this diagram?</a:t>
            </a:r>
          </a:p>
          <a:p>
            <a:pPr eaLnBrk="1" hangingPunct="1">
              <a:defRPr/>
            </a:pPr>
            <a:r>
              <a:rPr lang="en-US" sz="1050" dirty="0"/>
              <a:t>Gospels and Acts form the primary and secondary foundations of the NT. </a:t>
            </a:r>
          </a:p>
          <a:p>
            <a:pPr eaLnBrk="1" hangingPunct="1">
              <a:defRPr/>
            </a:pPr>
            <a:r>
              <a:rPr lang="en-US" sz="1050" dirty="0"/>
              <a:t>On the historical foundation are two pillars of 9 books each.</a:t>
            </a:r>
          </a:p>
          <a:p>
            <a:pPr eaLnBrk="1" hangingPunct="1">
              <a:defRPr/>
            </a:pPr>
            <a:r>
              <a:rPr lang="en-US" sz="1050" dirty="0"/>
              <a:t>Paul</a:t>
            </a:r>
            <a:r>
              <a:rPr lang="fr-FR" sz="1050" dirty="0"/>
              <a:t>'</a:t>
            </a:r>
            <a:r>
              <a:rPr lang="en-US" sz="1050" dirty="0"/>
              <a:t>s letters to churches in the left pillar all fit into Acts.</a:t>
            </a:r>
          </a:p>
          <a:p>
            <a:pPr eaLnBrk="1" hangingPunct="1">
              <a:defRPr/>
            </a:pPr>
            <a:r>
              <a:rPr lang="en-US" sz="1050" dirty="0"/>
              <a:t>Paul didn</a:t>
            </a:r>
            <a:r>
              <a:rPr lang="fr-FR" sz="1050" dirty="0"/>
              <a:t>'</a:t>
            </a:r>
            <a:r>
              <a:rPr lang="en-US" sz="1050" dirty="0"/>
              <a:t>t write any inspired letters to churches after Acts.</a:t>
            </a:r>
          </a:p>
          <a:p>
            <a:pPr eaLnBrk="1" hangingPunct="1">
              <a:defRPr/>
            </a:pPr>
            <a:r>
              <a:rPr lang="en-US" sz="1050" dirty="0"/>
              <a:t>Pauline letters are named after recipients while General after authors (except Hebrews)</a:t>
            </a:r>
          </a:p>
          <a:p>
            <a:pPr eaLnBrk="1" hangingPunct="1">
              <a:defRPr/>
            </a:pPr>
            <a:r>
              <a:rPr lang="en-US" sz="1050" dirty="0"/>
              <a:t>The four gospels are named after their authors.</a:t>
            </a:r>
          </a:p>
          <a:p>
            <a:pPr eaLnBrk="1" hangingPunct="1">
              <a:defRPr/>
            </a:pPr>
            <a:r>
              <a:rPr lang="en-US" sz="1050" dirty="0"/>
              <a:t>Every book that ends in "ns" is Pauline</a:t>
            </a:r>
          </a:p>
          <a:p>
            <a:pPr eaLnBrk="1" hangingPunct="1">
              <a:defRPr/>
            </a:pPr>
            <a:r>
              <a:rPr lang="en-US" sz="1050" dirty="0"/>
              <a:t>All Pastoral Epistles begin with "T”</a:t>
            </a:r>
          </a:p>
          <a:p>
            <a:pPr eaLnBrk="1" hangingPunct="1">
              <a:defRPr/>
            </a:pPr>
            <a:r>
              <a:rPr lang="en-US" sz="1050" dirty="0"/>
              <a:t>______</a:t>
            </a:r>
          </a:p>
          <a:p>
            <a:pPr eaLnBrk="1" hangingPunct="1">
              <a:defRPr/>
            </a:pPr>
            <a:r>
              <a:rPr lang="en-US" sz="1050" dirty="0"/>
              <a:t>General Epistles came after Acts (except James).</a:t>
            </a:r>
          </a:p>
          <a:p>
            <a:pPr eaLnBrk="1" hangingPunct="1">
              <a:defRPr/>
            </a:pPr>
            <a:r>
              <a:rPr lang="en-US" sz="1050" dirty="0"/>
              <a:t>Each of the 2 pillars begin with a foundational book: Romans &amp; Hebrews (also their longest).</a:t>
            </a:r>
          </a:p>
          <a:p>
            <a:pPr eaLnBrk="1" hangingPunct="1">
              <a:defRPr/>
            </a:pPr>
            <a:r>
              <a:rPr lang="en-US" sz="1050" dirty="0"/>
              <a:t>Both pillars also end up in books that primarily deal with eschatology: 2 Thess and Revelation.</a:t>
            </a:r>
          </a:p>
          <a:p>
            <a:pPr eaLnBrk="1" hangingPunct="1">
              <a:defRPr/>
            </a:pPr>
            <a:r>
              <a:rPr lang="en-US" sz="1050" dirty="0"/>
              <a:t>Instruction to the leaders comprise only 4 books (i.e., the NT addresses the average Christian). </a:t>
            </a:r>
          </a:p>
          <a:p>
            <a:pPr eaLnBrk="1" hangingPunct="1">
              <a:defRPr/>
            </a:pPr>
            <a:r>
              <a:rPr lang="en-US" sz="1050" dirty="0"/>
              <a:t>Only 4 NT books are written to an individual (i.e., the NT is corporate, not individualistic).</a:t>
            </a:r>
          </a:p>
          <a:p>
            <a:pPr eaLnBrk="1" hangingPunct="1">
              <a:defRPr/>
            </a:pPr>
            <a:r>
              <a:rPr lang="en-US" sz="1050" dirty="0"/>
              <a:t>Each 1st of multiple letters (1-2 Cor., 1-2 Thess., etc.) is longer &amp; more theologically significant.</a:t>
            </a:r>
          </a:p>
          <a:p>
            <a:pPr eaLnBrk="1" hangingPunct="1">
              <a:defRPr/>
            </a:pPr>
            <a:r>
              <a:rPr lang="en-US" sz="1050" dirty="0"/>
              <a:t>The “building” is chronologically clockwise.</a:t>
            </a:r>
          </a:p>
          <a:p>
            <a:pPr eaLnBrk="1" hangingPunct="1">
              <a:defRPr/>
            </a:pPr>
            <a:r>
              <a:rPr lang="en-US" sz="1050" dirty="0"/>
              <a:t>________</a:t>
            </a:r>
          </a:p>
          <a:p>
            <a:pPr eaLnBrk="1" hangingPunct="1">
              <a:defRPr/>
            </a:pPr>
            <a:r>
              <a:rPr lang="en-US" sz="1050" dirty="0"/>
              <a:t>Three sections all have 9 books: 9 Historical/Pastoral + 9 Pauline + 9 General.</a:t>
            </a:r>
          </a:p>
          <a:p>
            <a:pPr eaLnBrk="1" hangingPunct="1">
              <a:defRPr/>
            </a:pPr>
            <a:r>
              <a:rPr lang="en-US" sz="1050" dirty="0"/>
              <a:t>Audiences of the Pauline column had more Jews than the Gentile readers of the General column.</a:t>
            </a:r>
          </a:p>
          <a:p>
            <a:pPr eaLnBrk="1" hangingPunct="1">
              <a:defRPr/>
            </a:pPr>
            <a:r>
              <a:rPr lang="en-US" sz="1050" dirty="0"/>
              <a:t>Pauline letters addressed early Christians when eyewitnesses to Jesus lived but General letters mostly addressed second generation believers.</a:t>
            </a:r>
          </a:p>
          <a:p>
            <a:pPr eaLnBrk="1" hangingPunct="1">
              <a:defRPr/>
            </a:pPr>
            <a:r>
              <a:rPr lang="en-US" sz="1050" dirty="0"/>
              <a:t>The NT foundation rests on books about the life of Christ, as Jesus is the focus of the NT.</a:t>
            </a:r>
          </a:p>
          <a:p>
            <a:pPr eaLnBrk="1" hangingPunct="1">
              <a:defRPr/>
            </a:pPr>
            <a:endParaRPr lang="en-US" sz="1050" dirty="0"/>
          </a:p>
          <a:p>
            <a:pPr eaLnBrk="1" hangingPunct="1">
              <a:defRPr/>
            </a:pPr>
            <a:r>
              <a:rPr lang="en-US" sz="1050" dirty="0"/>
              <a:t>----- Meeting Notes (20/1/18 15:07) -----</a:t>
            </a:r>
          </a:p>
          <a:p>
            <a:pPr eaLnBrk="1" hangingPunct="1">
              <a:defRPr/>
            </a:pPr>
            <a:r>
              <a:rPr lang="en-US" sz="1050" dirty="0"/>
              <a:t>Acts bridge</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p:cNvSpPr>
            <a:spLocks noGrp="1" noChangeArrowheads="1"/>
          </p:cNvSpPr>
          <p:nvPr>
            <p:ph type="sldNum" sz="quarter" idx="5"/>
          </p:nvPr>
        </p:nvSpPr>
        <p:spPr>
          <a:noFill/>
        </p:spPr>
        <p:txBody>
          <a:bodyPr/>
          <a:lstStyle/>
          <a:p>
            <a:fld id="{F21FE9FE-A1ED-1E4C-9A6C-1B59168ADBF7}" type="slidenum">
              <a:rPr lang="en-US">
                <a:solidFill>
                  <a:prstClr val="black"/>
                </a:solidFill>
              </a:rPr>
              <a:pPr/>
              <a:t>70</a:t>
            </a:fld>
            <a:endParaRPr lang="en-US">
              <a:solidFill>
                <a:prstClr val="black"/>
              </a:solidFill>
            </a:endParaRPr>
          </a:p>
        </p:txBody>
      </p:sp>
      <p:sp>
        <p:nvSpPr>
          <p:cNvPr id="110595" name="Rectangle 2"/>
          <p:cNvSpPr>
            <a:spLocks noGrp="1" noRot="1" noChangeAspect="1" noChangeArrowheads="1" noTextEdit="1"/>
          </p:cNvSpPr>
          <p:nvPr>
            <p:ph type="sldImg"/>
          </p:nvPr>
        </p:nvSpPr>
        <p:spPr>
          <a:ln/>
        </p:spPr>
      </p:sp>
      <p:sp>
        <p:nvSpPr>
          <p:cNvPr id="110596" name="Rectangle 3"/>
          <p:cNvSpPr>
            <a:spLocks noGrp="1" noChangeArrowheads="1"/>
          </p:cNvSpPr>
          <p:nvPr>
            <p:ph type="body" idx="1"/>
          </p:nvPr>
        </p:nvSpPr>
        <p:spPr>
          <a:noFill/>
          <a:ln w="9525"/>
        </p:spPr>
        <p:txBody>
          <a:bodyPr/>
          <a:lstStyle/>
          <a:p>
            <a:pPr eaLnBrk="1" hangingPunct="1"/>
            <a:endParaRPr lang="en-US">
              <a:latin typeface="Times New Roman"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p:cNvSpPr>
            <a:spLocks noGrp="1" noChangeArrowheads="1"/>
          </p:cNvSpPr>
          <p:nvPr>
            <p:ph type="sldNum" sz="quarter" idx="5"/>
          </p:nvPr>
        </p:nvSpPr>
        <p:spPr>
          <a:noFill/>
        </p:spPr>
        <p:txBody>
          <a:bodyPr/>
          <a:lstStyle/>
          <a:p>
            <a:fld id="{A9E780A5-2EF2-6B4E-9195-211A7891BEA8}" type="slidenum">
              <a:rPr lang="en-US">
                <a:solidFill>
                  <a:prstClr val="black"/>
                </a:solidFill>
              </a:rPr>
              <a:pPr/>
              <a:t>71</a:t>
            </a:fld>
            <a:endParaRPr lang="en-US">
              <a:solidFill>
                <a:prstClr val="black"/>
              </a:solidFill>
            </a:endParaRPr>
          </a:p>
        </p:txBody>
      </p:sp>
      <p:sp>
        <p:nvSpPr>
          <p:cNvPr id="112643" name="Rectangle 2"/>
          <p:cNvSpPr>
            <a:spLocks noGrp="1" noRot="1" noChangeAspect="1" noChangeArrowheads="1" noTextEdit="1"/>
          </p:cNvSpPr>
          <p:nvPr>
            <p:ph type="sldImg"/>
          </p:nvPr>
        </p:nvSpPr>
        <p:spPr>
          <a:ln/>
        </p:spPr>
      </p:sp>
      <p:sp>
        <p:nvSpPr>
          <p:cNvPr id="112644" name="Rectangle 3"/>
          <p:cNvSpPr>
            <a:spLocks noGrp="1" noChangeArrowheads="1"/>
          </p:cNvSpPr>
          <p:nvPr>
            <p:ph type="body" idx="1"/>
          </p:nvPr>
        </p:nvSpPr>
        <p:spPr>
          <a:noFill/>
          <a:ln w="9525"/>
        </p:spPr>
        <p:txBody>
          <a:bodyPr/>
          <a:lstStyle/>
          <a:p>
            <a:pPr eaLnBrk="1" hangingPunct="1"/>
            <a:endParaRPr lang="en-US">
              <a:latin typeface="Times New Roman"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NS-06-Rom1-2-slide 68</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2759398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6</a:t>
            </a:fld>
            <a:endParaRPr lang="en-US" dirty="0"/>
          </a:p>
        </p:txBody>
      </p:sp>
    </p:spTree>
    <p:extLst>
      <p:ext uri="{BB962C8B-B14F-4D97-AF65-F5344CB8AC3E}">
        <p14:creationId xmlns:p14="http://schemas.microsoft.com/office/powerpoint/2010/main" val="198033920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نحصل على بر الله على حد سواء بالإيمان بالمسيح (1: 1-17).</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نحتاج إلى بر الله لأننا جميعًا مدانون بالخطيئة (1: 18- 3: 20).</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قدم الله البر على حد سواء في تبرير كل من يثق بالمسيح (3: 21- 5: 21).</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منح بر الله التقديس لنا جميعًا على حد سواء (رو 6-8).</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حافظ الله على بره في اختيار إسرائيل وخلاص الأمم (رو 9-11).</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ينطبق البر بشكل متساوٍ في تحول حياتنا (12: 1- 15: 13).</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ar-JO" sz="1200" b="1">
                <a:effectLst/>
                <a:latin typeface="Calibri" panose="020F0502020204030204" pitchFamily="34" charset="0"/>
                <a:ea typeface="Calibri" panose="020F0502020204030204" pitchFamily="34" charset="0"/>
                <a:cs typeface="Arial" panose="020B0604020202020204" pitchFamily="34" charset="0"/>
              </a:rPr>
              <a:t>يجب أن ينتشر البر عن طريق كرازة الإنجيل من قبلنا جميعًا (15: 14- 16: 27). </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r>
              <a:rPr lang="en-US" sz="1300" b="1">
                <a:effectLst/>
                <a:latin typeface="Calibri" panose="020F0502020204030204" pitchFamily="34" charset="0"/>
                <a:ea typeface="Calibri" panose="020F0502020204030204" pitchFamily="34" charset="0"/>
                <a:cs typeface="Arial" panose="020B0604020202020204" pitchFamily="34" charset="0"/>
              </a:rPr>
              <a:t>]</a:t>
            </a:r>
            <a:r>
              <a:rPr lang="ar-JO" sz="1300" b="1">
                <a:effectLst/>
                <a:latin typeface="Calibri" panose="020F0502020204030204" pitchFamily="34" charset="0"/>
                <a:ea typeface="Calibri" panose="020F0502020204030204" pitchFamily="34" charset="0"/>
                <a:cs typeface="Arial" panose="020B0604020202020204" pitchFamily="34" charset="0"/>
              </a:rPr>
              <a:t>تستحق قداسة الله أن نخبر الآخرين عنها – ولكل منّا فرصة بالتساوي للشهادة</a:t>
            </a:r>
            <a:r>
              <a:rPr lang="en-US" sz="1300" b="1">
                <a:effectLst/>
                <a:latin typeface="Calibri" panose="020F0502020204030204" pitchFamily="34" charset="0"/>
                <a:ea typeface="Calibri" panose="020F0502020204030204" pitchFamily="34" charset="0"/>
                <a:cs typeface="Arial" panose="020B0604020202020204" pitchFamily="34" charset="0"/>
              </a:rPr>
              <a:t>[.</a:t>
            </a:r>
            <a:endParaRPr lang="en-US" sz="1100" b="1">
              <a:effectLst/>
              <a:latin typeface="Calibri" panose="020F0502020204030204" pitchFamily="34" charset="0"/>
              <a:ea typeface="Calibri" panose="020F0502020204030204" pitchFamily="34" charset="0"/>
              <a:cs typeface="Arial" panose="020B0604020202020204" pitchFamily="34" charset="0"/>
            </a:endParaRPr>
          </a:p>
          <a:p>
            <a:pPr algn="r"/>
            <a:endParaRPr lang="en-SG" sz="1200" b="1" kern="1200">
              <a:solidFill>
                <a:schemeClr val="tx1"/>
              </a:solidFill>
              <a:effectLst/>
              <a:latin typeface="Arial" panose="020B0604020202020204" pitchFamily="34" charset="0"/>
              <a:ea typeface="ＭＳ Ｐゴシック" pitchFamily="-111" charset="-128"/>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35125749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E01EEF0-5357-BE4C-B939-C6B573749B43}"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78</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4354" name="Rectangle 1026"/>
          <p:cNvSpPr>
            <a:spLocks noGrp="1" noRot="1" noChangeAspect="1" noChangeArrowheads="1" noTextEdit="1"/>
          </p:cNvSpPr>
          <p:nvPr>
            <p:ph type="sldImg"/>
          </p:nvPr>
        </p:nvSpPr>
        <p:spPr>
          <a:ln/>
        </p:spPr>
      </p:sp>
      <p:sp>
        <p:nvSpPr>
          <p:cNvPr id="48435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260465038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6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5FD96F4-8D51-C948-9772-2047887853F4}"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79</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6402" name="Rectangle 1026"/>
          <p:cNvSpPr>
            <a:spLocks noGrp="1" noRot="1" noChangeAspect="1" noChangeArrowheads="1" noTextEdit="1"/>
          </p:cNvSpPr>
          <p:nvPr>
            <p:ph type="sldImg"/>
          </p:nvPr>
        </p:nvSpPr>
        <p:spPr>
          <a:ln/>
        </p:spPr>
      </p:sp>
      <p:sp>
        <p:nvSpPr>
          <p:cNvPr id="486403"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209049486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8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50CBE5-3FE5-E34A-9161-B2BC5DDFF32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80</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88450" name="Rectangle 1026"/>
          <p:cNvSpPr>
            <a:spLocks noGrp="1" noRot="1" noChangeAspect="1" noChangeArrowheads="1"/>
          </p:cNvSpPr>
          <p:nvPr>
            <p:ph type="sldImg"/>
          </p:nvPr>
        </p:nvSpPr>
        <p:spPr>
          <a:solidFill>
            <a:srgbClr val="FFFFFF"/>
          </a:solidFill>
          <a:ln/>
        </p:spPr>
      </p:sp>
      <p:sp>
        <p:nvSpPr>
          <p:cNvPr id="488451" name="Rectangle 1027"/>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374709903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D5270F-4920-CB49-96F0-BB03CFFF617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81</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0498" name="Rectangle 2"/>
          <p:cNvSpPr>
            <a:spLocks noGrp="1" noRot="1" noChangeAspect="1" noChangeArrowheads="1"/>
          </p:cNvSpPr>
          <p:nvPr>
            <p:ph type="sldImg"/>
          </p:nvPr>
        </p:nvSpPr>
        <p:spPr>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51352917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082D77-2749-044D-A4C0-4A097B347AA1}"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82</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2546" name="Rectangle 2"/>
          <p:cNvSpPr>
            <a:spLocks noGrp="1" noRot="1" noChangeAspect="1" noChangeArrowheads="1"/>
          </p:cNvSpPr>
          <p:nvPr>
            <p:ph type="sldImg"/>
          </p:nvPr>
        </p:nvSpPr>
        <p:spPr>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825106114"/>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54B0A80-3555-234E-B352-08BEC07D866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83</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4594" name="Rectangle 2"/>
          <p:cNvSpPr>
            <a:spLocks noGrp="1" noRot="1" noChangeAspect="1" noChangeArrowheads="1"/>
          </p:cNvSpPr>
          <p:nvPr>
            <p:ph type="sldImg"/>
          </p:nvPr>
        </p:nvSpPr>
        <p:spPr>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84793082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EC1E040-5BAF-F04C-B417-5B6C5C476646}"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84</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6642" name="Rectangle 2"/>
          <p:cNvSpPr>
            <a:spLocks noGrp="1" noRot="1" noChangeAspect="1" noChangeArrowheads="1"/>
          </p:cNvSpPr>
          <p:nvPr>
            <p:ph type="sldImg"/>
          </p:nvPr>
        </p:nvSpPr>
        <p:spPr>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51771818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1F989D5-6BE7-6542-BA73-B7E8D60EAC5F}"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85</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498690" name="Rectangle 2"/>
          <p:cNvSpPr>
            <a:spLocks noGrp="1" noRot="1" noChangeAspect="1" noChangeArrowheads="1"/>
          </p:cNvSpPr>
          <p:nvPr>
            <p:ph type="sldImg"/>
          </p:nvPr>
        </p:nvSpPr>
        <p:spPr>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154369302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0FE3CB1-C111-3C4F-9529-AFC303274F49}" type="slidenum">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86</a:t>
            </a:fld>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endParaRPr>
          </a:p>
        </p:txBody>
      </p:sp>
      <p:sp>
        <p:nvSpPr>
          <p:cNvPr id="500738" name="Rectangle 2"/>
          <p:cNvSpPr>
            <a:spLocks noGrp="1" noRot="1" noChangeAspect="1" noChangeArrowheads="1"/>
          </p:cNvSpPr>
          <p:nvPr>
            <p:ph type="sldImg"/>
          </p:nvPr>
        </p:nvSpPr>
        <p:spPr>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b="1">
                <a:latin typeface="Arial" panose="020B0604020202020204" pitchFamily="34" charset="0"/>
                <a:cs typeface="ＭＳ Ｐゴシック" charset="0"/>
              </a:rPr>
              <a:t>Adapted from Lynne M. Thompson, </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Christmas: The Real Deal,</a:t>
            </a:r>
            <a:r>
              <a:rPr lang="ru-RU" altLang="ja-JP" b="1">
                <a:latin typeface="Arial" panose="020B0604020202020204" pitchFamily="34" charset="0"/>
                <a:cs typeface="ＭＳ Ｐゴシック" charset="0"/>
              </a:rPr>
              <a:t>"</a:t>
            </a:r>
            <a:r>
              <a:rPr lang="en-US" altLang="ja-JP" b="1">
                <a:latin typeface="Arial" panose="020B0604020202020204" pitchFamily="34" charset="0"/>
                <a:cs typeface="ＭＳ Ｐゴシック" charset="0"/>
              </a:rPr>
              <a:t> interview with Ray Vander </a:t>
            </a:r>
            <a:r>
              <a:rPr lang="en-US" altLang="ja-JP" b="1" err="1">
                <a:latin typeface="Arial" panose="020B0604020202020204" pitchFamily="34" charset="0"/>
                <a:cs typeface="ＭＳ Ｐゴシック" charset="0"/>
              </a:rPr>
              <a:t>Laan</a:t>
            </a:r>
            <a:r>
              <a:rPr lang="en-US" altLang="ja-JP" b="1">
                <a:latin typeface="Arial" panose="020B0604020202020204" pitchFamily="34" charset="0"/>
                <a:cs typeface="ＭＳ Ｐゴシック" charset="0"/>
              </a:rPr>
              <a:t>, Breakaway magazine (Dec 2003): 7-9.</a:t>
            </a:r>
            <a:endParaRPr lang="en-US" b="1">
              <a:latin typeface="Arial" panose="020B0604020202020204" pitchFamily="34" charset="0"/>
              <a:cs typeface="ＭＳ Ｐゴシック" charset="0"/>
            </a:endParaRPr>
          </a:p>
        </p:txBody>
      </p:sp>
    </p:spTree>
    <p:extLst>
      <p:ext uri="{BB962C8B-B14F-4D97-AF65-F5344CB8AC3E}">
        <p14:creationId xmlns:p14="http://schemas.microsoft.com/office/powerpoint/2010/main" val="382972461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7</a:t>
            </a:fld>
            <a:endParaRPr lang="en-US" dirty="0"/>
          </a:p>
        </p:txBody>
      </p:sp>
    </p:spTree>
    <p:extLst>
      <p:ext uri="{BB962C8B-B14F-4D97-AF65-F5344CB8AC3E}">
        <p14:creationId xmlns:p14="http://schemas.microsoft.com/office/powerpoint/2010/main" val="353349807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06988357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57847683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Too often we don’t accept people different from us. Do you agree?</a:t>
            </a: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r>
              <a:rPr lang="en-SG" b="0" dirty="0">
                <a:latin typeface="Arial" panose="020B0604020202020204" pitchFamily="34" charset="0"/>
                <a:cs typeface="Arial" panose="020B0604020202020204" pitchFamily="34" charset="0"/>
              </a:rPr>
              <a:t>Need: How accepting are you of those most different from you in this room?</a:t>
            </a:r>
          </a:p>
          <a:p>
            <a:r>
              <a:rPr lang="en-SG" b="0" dirty="0">
                <a:latin typeface="Arial" panose="020B0604020202020204" pitchFamily="34" charset="0"/>
                <a:cs typeface="Arial" panose="020B0604020202020204" pitchFamily="34" charset="0"/>
              </a:rPr>
              <a:t>Are you OK with Matt dressing differently than me?</a:t>
            </a:r>
          </a:p>
          <a:p>
            <a:r>
              <a:rPr lang="en-SG" b="0" dirty="0">
                <a:latin typeface="Arial" panose="020B0604020202020204" pitchFamily="34" charset="0"/>
                <a:cs typeface="Arial" panose="020B0604020202020204" pitchFamily="34" charset="0"/>
              </a:rPr>
              <a:t>Is it OK that Andrew has more pigment in his skin?</a:t>
            </a:r>
          </a:p>
          <a:p>
            <a:r>
              <a:rPr lang="en-SG" b="0" dirty="0">
                <a:latin typeface="Arial" panose="020B0604020202020204" pitchFamily="34" charset="0"/>
                <a:cs typeface="Arial" panose="020B0604020202020204" pitchFamily="34" charset="0"/>
              </a:rPr>
              <a:t>Do you accept that Miriam does not any spiciness in her food?</a:t>
            </a:r>
          </a:p>
          <a:p>
            <a:r>
              <a:rPr lang="en-SG" b="0" dirty="0">
                <a:latin typeface="Arial" panose="020B0604020202020204" pitchFamily="34" charset="0"/>
                <a:cs typeface="Arial" panose="020B0604020202020204" pitchFamily="34" charset="0"/>
              </a:rPr>
              <a:t>Can you accept Lele as the only one from Africa? </a:t>
            </a:r>
          </a:p>
        </p:txBody>
      </p:sp>
    </p:spTree>
    <p:extLst>
      <p:ext uri="{BB962C8B-B14F-4D97-AF65-F5344CB8AC3E}">
        <p14:creationId xmlns:p14="http://schemas.microsoft.com/office/powerpoint/2010/main" val="118894034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SG">
                <a:cs typeface="ＭＳ Ｐゴシック" charset="0"/>
              </a:rPr>
              <a:t>Subject: Why must we accept one another? We certainly are different from each other, but that doesn’t need to divide us. What reasons can we give to be tolerant—or patient—or long-suffering—or accommodating with each other? </a:t>
            </a:r>
          </a:p>
          <a:p>
            <a:r>
              <a:rPr lang="en-SG">
                <a:cs typeface="ＭＳ Ｐゴシック" charset="0"/>
              </a:rPr>
              <a:t>Of course, I am not speaking about things the Scripture clearly calls sin. I hope we don’t ever put up with and accept sin in one another. </a:t>
            </a:r>
          </a:p>
          <a:p>
            <a:r>
              <a:rPr lang="en-SG">
                <a:cs typeface="ＭＳ Ｐゴシック" charset="0"/>
              </a:rPr>
              <a:t>But we certainly do need to accept unchangeable traits. Today we will see reasons to accept one another at our core being that cannot change.</a:t>
            </a:r>
          </a:p>
          <a:p>
            <a:endParaRPr lang="en-US">
              <a:cs typeface="ＭＳ Ｐゴシック" charset="0"/>
            </a:endParaRPr>
          </a:p>
        </p:txBody>
      </p:sp>
    </p:spTree>
    <p:extLst>
      <p:ext uri="{BB962C8B-B14F-4D97-AF65-F5344CB8AC3E}">
        <p14:creationId xmlns:p14="http://schemas.microsoft.com/office/powerpoint/2010/main" val="181082117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cs typeface="ＭＳ Ｐゴシック" charset="0"/>
              </a:rPr>
              <a:t>I am indebted to my co-preacher here at Crossroads who preached a whole series in 2018 on Romans. I have taught this book nearly 40 times, but Andrew helped me see things in a new light! He has won me over to see the theme of the book relating to the need in the body for us to accept one another based on Romans 15:7.</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a:p>
        </p:txBody>
      </p:sp>
    </p:spTree>
    <p:extLst>
      <p:ext uri="{BB962C8B-B14F-4D97-AF65-F5344CB8AC3E}">
        <p14:creationId xmlns:p14="http://schemas.microsoft.com/office/powerpoint/2010/main" val="200267387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Background: The two main groups at the church at Rome struggled to accept each other. </a:t>
            </a:r>
          </a:p>
          <a:p>
            <a:r>
              <a:rPr lang="en-SG" b="0" dirty="0">
                <a:latin typeface="Arial" panose="020B0604020202020204" pitchFamily="34" charset="0"/>
                <a:cs typeface="Arial" panose="020B0604020202020204" pitchFamily="34" charset="0"/>
              </a:rPr>
              <a:t>Jews had previously led the church but were kicked out of the city by the emperor Claudius in AD 49. </a:t>
            </a:r>
          </a:p>
          <a:p>
            <a:r>
              <a:rPr lang="en-SG" b="0" dirty="0">
                <a:latin typeface="Arial" panose="020B0604020202020204" pitchFamily="34" charset="0"/>
                <a:cs typeface="Arial" panose="020B0604020202020204" pitchFamily="34" charset="0"/>
              </a:rPr>
              <a:t>However, Claudius died and a new emperor named Nero came to the throne five years later in AD 54, so Jews (including Christian Jews) were free to return.</a:t>
            </a:r>
          </a:p>
          <a:p>
            <a:r>
              <a:rPr lang="en-SG" b="0" dirty="0">
                <a:latin typeface="Arial" panose="020B0604020202020204" pitchFamily="34" charset="0"/>
                <a:cs typeface="Arial" panose="020B0604020202020204" pitchFamily="34" charset="0"/>
              </a:rPr>
              <a:t>The re-entrance of the Jews into the church brought difficulties as the Gentiles had become the leaders during the Jewish absence. They did things a bit different.</a:t>
            </a:r>
          </a:p>
          <a:p>
            <a:r>
              <a:rPr lang="en-SG" b="0" dirty="0">
                <a:latin typeface="Arial" panose="020B0604020202020204" pitchFamily="34" charset="0"/>
                <a:cs typeface="Arial" panose="020B0604020202020204" pitchFamily="34" charset="0"/>
              </a:rPr>
              <a:t>So Paul wrote them to help them to accept one another.</a:t>
            </a:r>
          </a:p>
          <a:p>
            <a:endParaRPr lang="en-US"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93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95692060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C487593-9A61-FFDC-D06D-32DFC620054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280CF949-92F9-CA43-61DE-25092EC3719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BDD5F45-8D32-AA26-A47C-8D8C2603B57F}"/>
              </a:ext>
            </a:extLst>
          </p:cNvPr>
          <p:cNvSpPr>
            <a:spLocks noGrp="1"/>
          </p:cNvSpPr>
          <p:nvPr>
            <p:ph type="body" idx="1"/>
          </p:nvPr>
        </p:nvSpPr>
        <p:spPr/>
        <p:txBody>
          <a:bodyPr/>
          <a:lstStyle/>
          <a:p>
            <a:pPr marL="0" marR="0" algn="r" rtl="1">
              <a:lnSpc>
                <a:spcPct val="107000"/>
              </a:lnSpc>
              <a:spcBef>
                <a:spcPts val="0"/>
              </a:spcBef>
              <a:spcAft>
                <a:spcPts val="800"/>
              </a:spcAft>
            </a:pPr>
            <a:r>
              <a:rPr lang="ar-JO" sz="1200" b="0" dirty="0">
                <a:effectLst/>
                <a:latin typeface="Calibri" panose="020F0502020204030204" pitchFamily="34" charset="0"/>
                <a:ea typeface="Calibri" panose="020F0502020204030204" pitchFamily="34" charset="0"/>
                <a:cs typeface="Arial" panose="020B0604020202020204" pitchFamily="34" charset="0"/>
              </a:rPr>
              <a:t>في الوقت الذي كتب فيه بولس الرسول رسالته إلى أهل رومية، كان قد رأى حركة زرع الكنيسة تصل إلى الجزء الشرقي من الإمبراطورية! وقد نوّه عن ذلك في رومية 15. </a:t>
            </a:r>
            <a:endParaRPr lang="en-US" sz="1200" b="0" dirty="0">
              <a:effectLst/>
              <a:latin typeface="Calibri" panose="020F0502020204030204" pitchFamily="34" charset="0"/>
              <a:ea typeface="Calibri" panose="020F0502020204030204" pitchFamily="34" charset="0"/>
              <a:cs typeface="Arial" panose="020B0604020202020204" pitchFamily="34" charset="0"/>
            </a:endParaRPr>
          </a:p>
          <a:p>
            <a:pPr eaLnBrk="1" hangingPunct="1"/>
            <a:endParaRPr lang="en-US" b="0" dirty="0">
              <a:latin typeface="Times" charset="0"/>
              <a:ea typeface="ＭＳ Ｐゴシック" charset="0"/>
              <a:cs typeface="ＭＳ Ｐゴシック" charset="0"/>
            </a:endParaRPr>
          </a:p>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panose="020B0604020202020204" pitchFamily="34" charset="0"/>
                <a:ea typeface="ＭＳ Ｐゴシック" charset="0"/>
                <a:cs typeface="ＭＳ Ｐゴシック" charset="0"/>
              </a:rPr>
              <a:t>NS-00-NT Introduction-96</a:t>
            </a:r>
          </a:p>
          <a:p>
            <a:pPr eaLnBrk="1" hangingPunct="1">
              <a:spcBef>
                <a:spcPct val="0"/>
              </a:spcBef>
            </a:pPr>
            <a:r>
              <a:rPr lang="en-US" b="0" dirty="0">
                <a:latin typeface="Arial" panose="020B0604020202020204" pitchFamily="34" charset="0"/>
                <a:ea typeface="ＭＳ Ｐゴシック" charset="0"/>
                <a:cs typeface="ＭＳ Ｐゴシック" charset="0"/>
              </a:rPr>
              <a:t>NS-03-Luke1-12-slide 65</a:t>
            </a:r>
          </a:p>
          <a:p>
            <a:pPr eaLnBrk="1" hangingPunct="1">
              <a:spcBef>
                <a:spcPct val="0"/>
              </a:spcBef>
            </a:pPr>
            <a:r>
              <a:rPr lang="en-US" b="0" dirty="0">
                <a:latin typeface="Arial" panose="020B0604020202020204" pitchFamily="34" charset="0"/>
                <a:ea typeface="ＭＳ Ｐゴシック" charset="0"/>
                <a:cs typeface="ＭＳ Ｐゴシック" charset="0"/>
              </a:rPr>
              <a:t>NS-06-Rom1-2-slides 16, 94</a:t>
            </a:r>
          </a:p>
          <a:p>
            <a:pPr eaLnBrk="1" hangingPunct="1">
              <a:spcBef>
                <a:spcPct val="0"/>
              </a:spcBef>
            </a:pPr>
            <a:r>
              <a:rPr lang="en-US" b="0" dirty="0">
                <a:latin typeface="Arial" panose="020B0604020202020204" pitchFamily="34" charset="0"/>
                <a:ea typeface="ＭＳ Ｐゴシック" charset="0"/>
                <a:cs typeface="ＭＳ Ｐゴシック" charset="0"/>
              </a:rPr>
              <a:t>NS-07-1Cor1-9-slide 23</a:t>
            </a:r>
          </a:p>
          <a:p>
            <a:endParaRPr lang="en-US" b="0" dirty="0"/>
          </a:p>
          <a:p>
            <a:endParaRPr lang="en-US" b="0" dirty="0"/>
          </a:p>
        </p:txBody>
      </p:sp>
      <p:sp>
        <p:nvSpPr>
          <p:cNvPr id="4" name="Slide Number Placeholder 3">
            <a:extLst>
              <a:ext uri="{FF2B5EF4-FFF2-40B4-BE49-F238E27FC236}">
                <a16:creationId xmlns:a16="http://schemas.microsoft.com/office/drawing/2014/main" id="{41760E64-F5CD-3E7C-1BB6-13F3AD112E39}"/>
              </a:ext>
            </a:extLst>
          </p:cNvPr>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F438EF88-ABA3-6A43-BE94-61C1FB6BF3E3}"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94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Tree>
    <p:extLst>
      <p:ext uri="{BB962C8B-B14F-4D97-AF65-F5344CB8AC3E}">
        <p14:creationId xmlns:p14="http://schemas.microsoft.com/office/powerpoint/2010/main" val="317576985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We get God’s righteousness </a:t>
            </a:r>
            <a:r>
              <a:rPr lang="en-SG" b="0" u="sng" dirty="0">
                <a:latin typeface="Arial" panose="020B0604020202020204" pitchFamily="34" charset="0"/>
                <a:cs typeface="Arial" panose="020B0604020202020204" pitchFamily="34" charset="0"/>
              </a:rPr>
              <a:t>equally</a:t>
            </a:r>
            <a:r>
              <a:rPr lang="en-SG" b="0" dirty="0">
                <a:latin typeface="Arial" panose="020B0604020202020204" pitchFamily="34" charset="0"/>
                <a:cs typeface="Arial" panose="020B0604020202020204" pitchFamily="34" charset="0"/>
              </a:rPr>
              <a:t> by faith in Christ (1:1-17).</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[Holiness comes the same for all of us—by simply trusting Jesus, we are forgiven.]</a:t>
            </a: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endParaRPr lang="en-SG"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95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68424326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a:effectLst/>
              </a:rPr>
              <a:t> I don’t normally have a seven-part sermon, so that’s too much, just think of chapters 1–11 as Paul’s theology and Romans 12–16 as the application.</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96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417497825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8</a:t>
            </a:fld>
            <a:endParaRPr lang="en-US" dirty="0"/>
          </a:p>
        </p:txBody>
      </p:sp>
    </p:spTree>
    <p:extLst>
      <p:ext uri="{BB962C8B-B14F-4D97-AF65-F5344CB8AC3E}">
        <p14:creationId xmlns:p14="http://schemas.microsoft.com/office/powerpoint/2010/main" val="128613618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a:effectLst/>
              </a:rPr>
              <a:t> I don’t normally have a seven-part sermon, so that’s too much, just think of chapters 1–11 as Paul’s theology and Romans 12–16 as the application.</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100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0123381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2F825E1-4C1D-3B2B-6C99-6005E4BC571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DA263A0-DEA7-A83B-988D-53727F099F7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23A5041-9628-E3F7-E31F-96C982B534AC}"/>
              </a:ext>
            </a:extLst>
          </p:cNvPr>
          <p:cNvSpPr>
            <a:spLocks noGrp="1"/>
          </p:cNvSpPr>
          <p:nvPr>
            <p:ph type="body" idx="1"/>
          </p:nvPr>
        </p:nvSpPr>
        <p:spPr/>
        <p:txBody>
          <a:bodyPr/>
          <a:lstStyle/>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_____________</a:t>
            </a:r>
          </a:p>
          <a:p>
            <a:pPr eaLnBrk="1" hangingPunct="1"/>
            <a:r>
              <a:rPr lang="en-US">
                <a:latin typeface="Times New Roman" charset="0"/>
                <a:ea typeface="ＭＳ Ｐゴシック" charset="0"/>
                <a:cs typeface="ＭＳ Ｐゴシック" charset="0"/>
              </a:rPr>
              <a:t>NS-06-Romans-101</a:t>
            </a:r>
          </a:p>
          <a:p>
            <a:pPr eaLnBrk="1" hangingPunct="1"/>
            <a:r>
              <a:rPr lang="en-US">
                <a:latin typeface="Times New Roman" charset="0"/>
                <a:ea typeface="ＭＳ Ｐゴシック" charset="0"/>
                <a:cs typeface="ＭＳ Ｐゴシック" charset="0"/>
              </a:rPr>
              <a:t>NS-07-1Cor1-9—slide 28</a:t>
            </a:r>
          </a:p>
          <a:p>
            <a:pPr algn="l" rtl="0" latinLnBrk="0">
              <a:spcBef>
                <a:spcPts val="400"/>
              </a:spcBef>
            </a:pPr>
            <a:endParaRPr lang="en-US"/>
          </a:p>
        </p:txBody>
      </p:sp>
    </p:spTree>
    <p:extLst>
      <p:ext uri="{BB962C8B-B14F-4D97-AF65-F5344CB8AC3E}">
        <p14:creationId xmlns:p14="http://schemas.microsoft.com/office/powerpoint/2010/main" val="355938208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eaLnBrk="1" hangingPunct="1"/>
            <a:endParaRPr lang="en-US">
              <a:latin typeface="Times New Roman" charset="0"/>
              <a:ea typeface="ＭＳ Ｐゴシック" charset="0"/>
              <a:cs typeface="ＭＳ Ｐゴシック" charset="0"/>
            </a:endParaRPr>
          </a:p>
          <a:p>
            <a:pPr eaLnBrk="1" hangingPunct="1"/>
            <a:r>
              <a:rPr lang="en-US">
                <a:latin typeface="Times New Roman" charset="0"/>
                <a:ea typeface="ＭＳ Ｐゴシック" charset="0"/>
                <a:cs typeface="ＭＳ Ｐゴシック" charset="0"/>
              </a:rPr>
              <a:t>_____________</a:t>
            </a:r>
          </a:p>
          <a:p>
            <a:pPr eaLnBrk="1" hangingPunct="1"/>
            <a:r>
              <a:rPr lang="en-US">
                <a:latin typeface="Times New Roman" charset="0"/>
                <a:ea typeface="ＭＳ Ｐゴシック" charset="0"/>
                <a:cs typeface="ＭＳ Ｐゴシック" charset="0"/>
              </a:rPr>
              <a:t>NS-06-Romans-102</a:t>
            </a:r>
          </a:p>
          <a:p>
            <a:pPr eaLnBrk="1" hangingPunct="1"/>
            <a:r>
              <a:rPr lang="en-US">
                <a:latin typeface="Times New Roman" charset="0"/>
                <a:ea typeface="ＭＳ Ｐゴシック" charset="0"/>
                <a:cs typeface="ＭＳ Ｐゴシック" charset="0"/>
              </a:rPr>
              <a:t>NS-07-1Cor1-9—slide 29</a:t>
            </a:r>
          </a:p>
        </p:txBody>
      </p:sp>
    </p:spTree>
    <p:extLst>
      <p:ext uri="{BB962C8B-B14F-4D97-AF65-F5344CB8AC3E}">
        <p14:creationId xmlns:p14="http://schemas.microsoft.com/office/powerpoint/2010/main" val="380280672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F380CC-4316-113B-213E-079947AE0CC4}"/>
            </a:ext>
          </a:extLst>
        </p:cNvPr>
        <p:cNvGrpSpPr/>
        <p:nvPr/>
      </p:nvGrpSpPr>
      <p:grpSpPr>
        <a:xfrm>
          <a:off x="0" y="0"/>
          <a:ext cx="0" cy="0"/>
          <a:chOff x="0" y="0"/>
          <a:chExt cx="0" cy="0"/>
        </a:xfrm>
      </p:grpSpPr>
      <p:sp>
        <p:nvSpPr>
          <p:cNvPr id="56321" name="Rectangle 7">
            <a:extLst>
              <a:ext uri="{FF2B5EF4-FFF2-40B4-BE49-F238E27FC236}">
                <a16:creationId xmlns:a16="http://schemas.microsoft.com/office/drawing/2014/main" id="{926EF9DF-3433-722D-122B-8F17989AE8AA}"/>
              </a:ext>
            </a:extLst>
          </p:cNvPr>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103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a:extLst>
              <a:ext uri="{FF2B5EF4-FFF2-40B4-BE49-F238E27FC236}">
                <a16:creationId xmlns:a16="http://schemas.microsoft.com/office/drawing/2014/main" id="{062955F4-9BF6-5612-24F4-CB8598C9A9C7}"/>
              </a:ext>
            </a:extLst>
          </p:cNvPr>
          <p:cNvSpPr>
            <a:spLocks noGrp="1" noRot="1" noChangeAspect="1" noChangeArrowheads="1"/>
          </p:cNvSpPr>
          <p:nvPr>
            <p:ph type="sldImg"/>
          </p:nvPr>
        </p:nvSpPr>
        <p:spPr>
          <a:solidFill>
            <a:srgbClr val="FFFFFF"/>
          </a:solidFill>
          <a:ln/>
        </p:spPr>
      </p:sp>
      <p:sp>
        <p:nvSpPr>
          <p:cNvPr id="56323" name="Rectangle 1027">
            <a:extLst>
              <a:ext uri="{FF2B5EF4-FFF2-40B4-BE49-F238E27FC236}">
                <a16:creationId xmlns:a16="http://schemas.microsoft.com/office/drawing/2014/main" id="{A8C6775C-CF79-00FF-173E-FDE191D07F0C}"/>
              </a:ext>
            </a:extLst>
          </p:cNvPr>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a:cs typeface="ＭＳ Ｐゴシック" charset="0"/>
              </a:rPr>
              <a:t>I am indebted to my co-preacher here at Crossroads who preached a whole series in 2018 on Romans. I have taught this book nearly 40 times, but Andrew helped me see things in a new light! He has won me over to see the theme of the book relating to the need in the body for us to accept one another based on Romans 15:7.</a:t>
            </a:r>
          </a:p>
        </p:txBody>
      </p:sp>
    </p:spTree>
    <p:extLst>
      <p:ext uri="{BB962C8B-B14F-4D97-AF65-F5344CB8AC3E}">
        <p14:creationId xmlns:p14="http://schemas.microsoft.com/office/powerpoint/2010/main" val="63659595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2814741248"/>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SG" b="0" dirty="0">
                <a:latin typeface="Arial" panose="020B0604020202020204" pitchFamily="34" charset="0"/>
                <a:cs typeface="Arial" panose="020B0604020202020204" pitchFamily="34" charset="0"/>
              </a:rPr>
              <a:t>We need God's righteousness since we’re all </a:t>
            </a:r>
            <a:r>
              <a:rPr lang="en-SG" b="0" u="sng" dirty="0">
                <a:latin typeface="Arial" panose="020B0604020202020204" pitchFamily="34" charset="0"/>
                <a:cs typeface="Arial" panose="020B0604020202020204" pitchFamily="34" charset="0"/>
              </a:rPr>
              <a:t>condemned</a:t>
            </a:r>
            <a:r>
              <a:rPr lang="en-SG" b="0" dirty="0">
                <a:latin typeface="Arial" panose="020B0604020202020204" pitchFamily="34" charset="0"/>
                <a:cs typeface="Arial" panose="020B0604020202020204" pitchFamily="34" charset="0"/>
              </a:rPr>
              <a:t> by sin (1:18–3:20).</a:t>
            </a:r>
          </a:p>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b="0" kern="1200" dirty="0">
                <a:solidFill>
                  <a:schemeClr val="tx1"/>
                </a:solidFill>
                <a:effectLst/>
                <a:latin typeface="Arial" panose="020B0604020202020204" pitchFamily="34" charset="0"/>
                <a:ea typeface="ＭＳ Ｐゴシック" pitchFamily="-111" charset="-128"/>
                <a:cs typeface="Arial" panose="020B0604020202020204" pitchFamily="34" charset="0"/>
              </a:rPr>
              <a:t>[We don’t all have the same number of sins, but we all have the same destination—hell.]</a:t>
            </a:r>
            <a:endParaRPr lang="en-SG" sz="1200" b="0" kern="1200" dirty="0">
              <a:solidFill>
                <a:schemeClr val="tx1"/>
              </a:solidFill>
              <a:effectLst/>
              <a:latin typeface="Arial" panose="020B0604020202020204" pitchFamily="34" charset="0"/>
              <a:ea typeface="ＭＳ Ｐゴシック" pitchFamily="-111" charset="-128"/>
              <a:cs typeface="Arial" panose="020B0604020202020204" pitchFamily="34" charset="0"/>
            </a:endParaRPr>
          </a:p>
          <a:p>
            <a:endParaRPr lang="en-SG" b="0"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3798119135"/>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Times New Roman" pitchFamily="-111" charset="0"/>
                <a:ea typeface="ＭＳ Ｐゴシック" pitchFamily="-111" charset="-128"/>
                <a:cs typeface="ＭＳ Ｐゴシック" pitchFamily="-111" charset="-128"/>
              </a:rPr>
              <a:t>We will take the “fast track” through Paul’s letter to the Romans today and see </a:t>
            </a:r>
            <a:r>
              <a:rPr lang="en-US" sz="1200" i="1" kern="1200">
                <a:solidFill>
                  <a:schemeClr val="tx1"/>
                </a:solidFill>
                <a:effectLst/>
                <a:latin typeface="Times New Roman" pitchFamily="-111" charset="0"/>
                <a:ea typeface="ＭＳ Ｐゴシック" pitchFamily="-111" charset="-128"/>
                <a:cs typeface="ＭＳ Ｐゴシック" pitchFamily="-111" charset="-128"/>
              </a:rPr>
              <a:t>seven reasons</a:t>
            </a:r>
            <a:r>
              <a:rPr lang="en-US" sz="1200" kern="1200">
                <a:solidFill>
                  <a:schemeClr val="tx1"/>
                </a:solidFill>
                <a:effectLst/>
                <a:latin typeface="Times New Roman" pitchFamily="-111" charset="0"/>
                <a:ea typeface="ＭＳ Ｐゴシック" pitchFamily="-111" charset="-128"/>
                <a:cs typeface="ＭＳ Ｐゴシック" pitchFamily="-111" charset="-128"/>
              </a:rPr>
              <a:t> must we accept one another!</a:t>
            </a:r>
            <a:r>
              <a:rPr lang="en-SG">
                <a:effectLst/>
              </a:rPr>
              <a:t> I don’t normally have a seven-part sermon, so that’s too much, just think of chapters 1–11 as Paul’s theology and Romans 12–16 as the application.</a:t>
            </a: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Tree>
    <p:extLst>
      <p:ext uri="{BB962C8B-B14F-4D97-AF65-F5344CB8AC3E}">
        <p14:creationId xmlns:p14="http://schemas.microsoft.com/office/powerpoint/2010/main" val="126444958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82"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1645686D-096C-2848-B671-FB8E4CC9979C}"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34883" name="Rectangle 2"/>
          <p:cNvSpPr>
            <a:spLocks noGrp="1" noRot="1" noChangeAspect="1" noChangeArrowheads="1"/>
          </p:cNvSpPr>
          <p:nvPr>
            <p:ph type="sldImg"/>
          </p:nvPr>
        </p:nvSpPr>
        <p:spPr>
          <a:solidFill>
            <a:srgbClr val="FFFFFF"/>
          </a:solidFill>
          <a:ln/>
        </p:spPr>
      </p:sp>
      <p:sp>
        <p:nvSpPr>
          <p:cNvPr id="634884"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0" fontAlgn="base" latinLnBrk="0" hangingPunct="0">
              <a:lnSpc>
                <a:spcPct val="100000"/>
              </a:lnSpc>
              <a:spcBef>
                <a:spcPct val="30000"/>
              </a:spcBef>
              <a:spcAft>
                <a:spcPct val="0"/>
              </a:spcAft>
              <a:buClrTx/>
              <a:buSzTx/>
              <a:buFontTx/>
              <a:buNone/>
              <a:tabLst/>
              <a:defRPr/>
            </a:pPr>
            <a:r>
              <a:rPr lang="en-US"/>
              <a:t>Please translate the text</a:t>
            </a:r>
            <a:r>
              <a:rPr lang="en-US" baseline="0"/>
              <a:t> at the left and then drag everything over this slide so no English shows.  Make sure the fonts remain.</a:t>
            </a:r>
            <a:endParaRPr lang="en-US"/>
          </a:p>
          <a:p>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Tree>
    <p:extLst>
      <p:ext uri="{BB962C8B-B14F-4D97-AF65-F5344CB8AC3E}">
        <p14:creationId xmlns:p14="http://schemas.microsoft.com/office/powerpoint/2010/main" val="390211475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a:defRPr/>
            </a:pPr>
            <a:fld id="{21222E1B-B0D0-4B4F-939F-9B369177C3DC}" type="slidenum">
              <a:rPr lang="en-US" smtClean="0"/>
              <a:pPr>
                <a:defRPr/>
              </a:pPr>
              <a:t>9</a:t>
            </a:fld>
            <a:endParaRPr lang="en-US" dirty="0"/>
          </a:p>
        </p:txBody>
      </p:sp>
    </p:spTree>
    <p:extLst>
      <p:ext uri="{BB962C8B-B14F-4D97-AF65-F5344CB8AC3E}">
        <p14:creationId xmlns:p14="http://schemas.microsoft.com/office/powerpoint/2010/main" val="827680236"/>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08DE829-C0CC-4F48-BBDE-89DA0329F90A}"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42051" name="Rectangle 2"/>
          <p:cNvSpPr>
            <a:spLocks noGrp="1" noRot="1" noChangeAspect="1" noChangeArrowheads="1"/>
          </p:cNvSpPr>
          <p:nvPr>
            <p:ph type="sldImg"/>
          </p:nvPr>
        </p:nvSpPr>
        <p:spPr>
          <a:solidFill>
            <a:srgbClr val="FFFFFF"/>
          </a:solidFill>
          <a:ln/>
        </p:spPr>
      </p:sp>
      <p:sp>
        <p:nvSpPr>
          <p:cNvPr id="642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80335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link is http://</a:t>
            </a:r>
            <a:r>
              <a:rPr lang="en-US" err="1"/>
              <a:t>www.youtube.com</a:t>
            </a:r>
            <a:r>
              <a:rPr lang="en-US"/>
              <a:t>/</a:t>
            </a:r>
            <a:r>
              <a:rPr lang="en-US" err="1"/>
              <a:t>watch?v</a:t>
            </a:r>
            <a:r>
              <a:rPr lang="en-US"/>
              <a:t>=nPgZ2Mq1Ugw</a:t>
            </a:r>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1222E1B-B0D0-4B4F-939F-9B369177C3DC}" type="slidenum">
              <a:rPr kumimoji="0" lang="en-US" sz="1200" b="0" i="0" u="none" strike="noStrike" kern="1200" cap="none" spc="0" normalizeH="0" baseline="0" noProof="0" smtClean="0">
                <a:ln>
                  <a:noFill/>
                </a:ln>
                <a:solidFill>
                  <a:srgbClr val="000000"/>
                </a:solidFill>
                <a:effectLst/>
                <a:uLnTx/>
                <a:uFillTx/>
                <a:latin typeface="Times New Roman" charset="0"/>
                <a:ea typeface="ＭＳ Ｐゴシック"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126</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128"/>
              <a:cs typeface="+mn-cs"/>
            </a:endParaRPr>
          </a:p>
        </p:txBody>
      </p:sp>
    </p:spTree>
    <p:extLst>
      <p:ext uri="{BB962C8B-B14F-4D97-AF65-F5344CB8AC3E}">
        <p14:creationId xmlns:p14="http://schemas.microsoft.com/office/powerpoint/2010/main" val="319293978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2050" name="Rectangle 7"/>
          <p:cNvSpPr>
            <a:spLocks noGrp="1" noChangeArrowheads="1"/>
          </p:cNvSpPr>
          <p:nvPr>
            <p:ph type="sldNum" sz="quarter" idx="5"/>
          </p:nvPr>
        </p:nvSpPr>
        <p:spPr>
          <a:noFill/>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08DE829-C0CC-4F48-BBDE-89DA0329F90A}" type="slidenum">
              <a:rPr kumimoji="0" lang="en-US" sz="1200" b="0" i="0" u="none" strike="noStrike" kern="1200" cap="none" spc="0" normalizeH="0" baseline="0" noProof="0">
                <a:ln>
                  <a:noFill/>
                </a:ln>
                <a:solidFill>
                  <a:prstClr val="black"/>
                </a:solidFill>
                <a:effectLst/>
                <a:uLnTx/>
                <a:uFillTx/>
                <a:latin typeface="Calibri"/>
                <a:ea typeface="ＭＳ Ｐゴシック" charset="-128"/>
              </a:rPr>
              <a:pPr marL="0" marR="0" lvl="0" indent="0" algn="r" defTabSz="914400" rtl="0" eaLnBrk="1" fontAlgn="base" latinLnBrk="0" hangingPunct="1">
                <a:lnSpc>
                  <a:spcPct val="100000"/>
                </a:lnSpc>
                <a:spcBef>
                  <a:spcPct val="0"/>
                </a:spcBef>
                <a:spcAft>
                  <a:spcPct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a:ea typeface="ＭＳ Ｐゴシック" charset="-128"/>
            </a:endParaRPr>
          </a:p>
        </p:txBody>
      </p:sp>
      <p:sp>
        <p:nvSpPr>
          <p:cNvPr id="642051" name="Rectangle 2"/>
          <p:cNvSpPr>
            <a:spLocks noGrp="1" noRot="1" noChangeAspect="1" noChangeArrowheads="1"/>
          </p:cNvSpPr>
          <p:nvPr>
            <p:ph type="sldImg"/>
          </p:nvPr>
        </p:nvSpPr>
        <p:spPr>
          <a:solidFill>
            <a:srgbClr val="FFFFFF"/>
          </a:solidFill>
          <a:ln/>
        </p:spPr>
      </p:sp>
      <p:sp>
        <p:nvSpPr>
          <p:cNvPr id="642052"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en-US">
              <a:latin typeface="Times New Roman" charset="0"/>
              <a:ea typeface="ＭＳ Ｐゴシック" charset="-128"/>
              <a:cs typeface="ＭＳ Ｐゴシック" charset="-128"/>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A6BF97A-CE2F-EE48-BD3D-2CC3AB44F1CE}"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53602"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3363"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r>
              <a:rPr lang="en-US">
                <a:solidFill>
                  <a:srgbClr val="008000"/>
                </a:solidFill>
              </a:rPr>
              <a:t>tomstyle.com/ archive/hell.jpg</a:t>
            </a: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B4D422C8-85EB-2D4B-A09E-FBE1F7F83F68}"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8194" name="Rectangle 2"/>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7459" name="Rectangle 3"/>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5" name="Rectangle 7"/>
          <p:cNvSpPr>
            <a:spLocks noGrp="1" noChangeArrowheads="1"/>
          </p:cNvSpPr>
          <p:nvPr>
            <p:ph type="sldNum" sz="quarter" idx="5"/>
          </p:nvPr>
        </p:nvSpPr>
        <p:spPr>
          <a:noFill/>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9B544F33-7BC5-564D-B58B-86DEAAF79EB0}" type="slidenum">
              <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US" sz="1200" b="1" u="none" strike="noStrike" kern="1200" cap="none" spc="0" normalizeH="0" baseline="0" noProof="0">
              <a:ln>
                <a:noFill/>
              </a:ln>
              <a:solidFill>
                <a:prstClr val="black"/>
              </a:solidFill>
              <a:effectLst/>
              <a:uLnTx/>
              <a:uFillTx/>
              <a:latin typeface="Arial" panose="020B0604020202020204" pitchFamily="34" charset="0"/>
              <a:ea typeface="ＭＳ Ｐゴシック" charset="0"/>
            </a:endParaRPr>
          </a:p>
        </p:txBody>
      </p:sp>
      <p:sp>
        <p:nvSpPr>
          <p:cNvPr id="143362" name="Rectangle 1026"/>
          <p:cNvSpPr>
            <a:spLocks noGrp="1" noRot="1" noChangeAspect="1" noChangeArrowheads="1"/>
          </p:cNvSpPr>
          <p:nvPr>
            <p:ph type="sldImg"/>
          </p:nvPr>
        </p:nvSpPr>
        <p:spPr>
          <a:solidFill>
            <a:srgbClr val="FFFFFF"/>
          </a:solidFill>
          <a:ln/>
          <a:extLst>
            <a:ext uri="{FAA26D3D-D897-4be2-8F04-BA451C77F1D7}">
              <ma14:placeholderFlag xmlns="" xmlns:ma14="http://schemas.microsoft.com/office/mac/drawingml/2011/main" val="1"/>
            </a:ext>
          </a:extLst>
        </p:spPr>
      </p:sp>
      <p:sp>
        <p:nvSpPr>
          <p:cNvPr id="149507" name="Rectangle 1027"/>
          <p:cNvSpPr>
            <a:spLocks noGrp="1" noChangeArrowheads="1"/>
          </p:cNvSpPr>
          <p:nvPr>
            <p:ph type="body" idx="1"/>
          </p:nvPr>
        </p:nvSpPr>
        <p:spPr>
          <a:xfrm>
            <a:off x="914400" y="4343400"/>
            <a:ext cx="5029200" cy="274638"/>
          </a:xfrm>
          <a:solidFill>
            <a:srgbClr val="FFFFFF"/>
          </a:solidFill>
          <a:ln>
            <a:solidFill>
              <a:srgbClr val="000000"/>
            </a:solidFill>
            <a:miter lim="800000"/>
            <a:headEnd/>
            <a:tailEnd/>
          </a:ln>
        </p:spPr>
        <p:txBody>
          <a:bodyPr/>
          <a:lstStyle/>
          <a:p>
            <a:pPr eaLnBrk="1" hangingPunct="1"/>
            <a:endParaRPr lang="en-US"/>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D942669-CE62-0844-93FA-77E5836754C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51555" name="Rectangle 3"/>
          <p:cNvSpPr>
            <a:spLocks noGrp="1" noChangeArrowheads="1"/>
          </p:cNvSpPr>
          <p:nvPr>
            <p:ph type="body" idx="1"/>
          </p:nvPr>
        </p:nvSpPr>
        <p:spPr>
          <a:solidFill>
            <a:srgbClr val="FFFFFF"/>
          </a:solidFill>
          <a:ln>
            <a:solidFill>
              <a:srgbClr val="000000"/>
            </a:solidFill>
            <a:miter lim="800000"/>
            <a:headEnd/>
            <a:tailEnd/>
          </a:ln>
        </p:spPr>
        <p:txBody>
          <a:bodyPr/>
          <a:lstStyle/>
          <a:p>
            <a:r>
              <a:rPr lang="en-US" b="1"/>
              <a:t>http://</a:t>
            </a:r>
            <a:r>
              <a:rPr lang="en-US" b="1" err="1"/>
              <a:t>www.cbn.com</a:t>
            </a:r>
            <a:r>
              <a:rPr lang="en-US" b="1"/>
              <a:t>/</a:t>
            </a:r>
            <a:r>
              <a:rPr lang="en-US" b="1" err="1"/>
              <a:t>cbnnews</a:t>
            </a:r>
            <a:r>
              <a:rPr lang="en-US" b="1"/>
              <a:t>/us/2011/</a:t>
            </a:r>
            <a:r>
              <a:rPr lang="en-US" b="1" err="1"/>
              <a:t>april</a:t>
            </a:r>
            <a:r>
              <a:rPr lang="en-US" b="1"/>
              <a:t>/love-wins-pastor-caught-off-guard-by-controversy/</a:t>
            </a:r>
          </a:p>
          <a:p>
            <a:r>
              <a:rPr lang="uk-UA" b="1"/>
              <a:t>'</a:t>
            </a:r>
            <a:r>
              <a:rPr lang="en-US" b="1"/>
              <a:t>Love Wins</a:t>
            </a:r>
            <a:r>
              <a:rPr lang="uk-UA" b="1"/>
              <a:t>'</a:t>
            </a:r>
            <a:r>
              <a:rPr lang="en-US" b="1"/>
              <a:t> Pastor Caught Off Guard by Controversy</a:t>
            </a:r>
          </a:p>
          <a:p>
            <a:r>
              <a:rPr lang="en-US"/>
              <a:t>By Crystal Woodall CBN News Internet Producer</a:t>
            </a:r>
          </a:p>
          <a:p>
            <a:r>
              <a:rPr lang="en-US"/>
              <a:t>Sunday, April 10, 2011</a:t>
            </a:r>
          </a:p>
          <a:p>
            <a:r>
              <a:rPr lang="en-US"/>
              <a:t>Print 35 Comment(s) </a:t>
            </a:r>
          </a:p>
          <a:p>
            <a:r>
              <a:rPr lang="en-US">
                <a:hlinkClick r:id="rId3"/>
              </a:rPr>
              <a:t>Ad Feedback </a:t>
            </a:r>
            <a:endParaRPr lang="en-US"/>
          </a:p>
          <a:p>
            <a:r>
              <a:rPr lang="en-US"/>
              <a:t>Evangelical </a:t>
            </a:r>
            <a:r>
              <a:rPr lang="en-US" err="1"/>
              <a:t>megachurch</a:t>
            </a:r>
            <a:r>
              <a:rPr lang="en-US"/>
              <a:t> pastor Rob Bell says he was caught off guard by the condemnation his new book has received from leaders in the Christian community.</a:t>
            </a:r>
          </a:p>
          <a:p>
            <a:r>
              <a:rPr lang="en-US"/>
              <a:t>Standing before an audience of about 1,600 at Nashville</a:t>
            </a:r>
            <a:r>
              <a:rPr lang="uk-UA"/>
              <a:t>'</a:t>
            </a:r>
            <a:r>
              <a:rPr lang="en-US"/>
              <a:t>s Belmont University, Bell said the last several weeks had been the </a:t>
            </a:r>
            <a:r>
              <a:rPr lang="ru-RU"/>
              <a:t>"</a:t>
            </a:r>
            <a:r>
              <a:rPr lang="en-US"/>
              <a:t>most painful</a:t>
            </a:r>
            <a:r>
              <a:rPr lang="ru-RU"/>
              <a:t>"</a:t>
            </a:r>
            <a:r>
              <a:rPr lang="en-US"/>
              <a:t> of his life.</a:t>
            </a:r>
          </a:p>
          <a:p>
            <a:r>
              <a:rPr lang="ru-RU"/>
              <a:t>"</a:t>
            </a:r>
            <a:r>
              <a:rPr lang="en-US"/>
              <a:t>It has taken me to a place of profound brokenness,</a:t>
            </a:r>
            <a:r>
              <a:rPr lang="ru-RU"/>
              <a:t>"</a:t>
            </a:r>
            <a:r>
              <a:rPr lang="en-US"/>
              <a:t> said Bell, who pastors the 10,000-member Mars Hill Bible Church in Grand Rapids, Mich.</a:t>
            </a:r>
          </a:p>
          <a:p>
            <a:r>
              <a:rPr lang="en-US" i="1"/>
              <a:t>Love Wins: Heaven, Hell, and the Fate of Every Person Who Ever Lived</a:t>
            </a:r>
            <a:r>
              <a:rPr lang="en-US"/>
              <a:t>, released March 29, challenges the traditional Christian belief that few will enter Heaven.  </a:t>
            </a:r>
          </a:p>
          <a:p>
            <a:r>
              <a:rPr lang="ru-RU"/>
              <a:t>"</a:t>
            </a:r>
            <a:r>
              <a:rPr lang="en-US"/>
              <a:t>Will only a few select people make it into Heaven and will billions of people burn forever in Hell?</a:t>
            </a:r>
            <a:r>
              <a:rPr lang="ru-RU"/>
              <a:t>"</a:t>
            </a:r>
            <a:r>
              <a:rPr lang="en-US"/>
              <a:t> Bell asks in a promotional video of his book, recently released by publisher </a:t>
            </a:r>
            <a:r>
              <a:rPr lang="en-US" err="1"/>
              <a:t>HarperOne</a:t>
            </a:r>
            <a:r>
              <a:rPr lang="en-US"/>
              <a:t>. </a:t>
            </a:r>
            <a:r>
              <a:rPr lang="ru-RU"/>
              <a:t>"</a:t>
            </a:r>
            <a:r>
              <a:rPr lang="en-US"/>
              <a:t>And if that</a:t>
            </a:r>
            <a:r>
              <a:rPr lang="uk-UA"/>
              <a:t>'</a:t>
            </a:r>
            <a:r>
              <a:rPr lang="en-US"/>
              <a:t>s the case, how do you become one of the few?</a:t>
            </a:r>
            <a:r>
              <a:rPr lang="ru-RU"/>
              <a:t>"</a:t>
            </a:r>
            <a:r>
              <a:rPr lang="en-US"/>
              <a:t>  </a:t>
            </a:r>
            <a:r>
              <a:rPr lang="en-US" b="1" i="1">
                <a:hlinkClick r:id="rId4"/>
              </a:rPr>
              <a:t>Watch the video here</a:t>
            </a:r>
            <a:r>
              <a:rPr lang="en-US" b="1" i="1"/>
              <a:t>.</a:t>
            </a:r>
            <a:endParaRPr lang="en-US"/>
          </a:p>
          <a:p>
            <a:r>
              <a:rPr lang="en-US"/>
              <a:t>Bell insists it was never his intent to stir controversy, but to bring focus back to a message he suggests has got lost in dogma -- the love of God.       </a:t>
            </a:r>
          </a:p>
          <a:p>
            <a:r>
              <a:rPr lang="ru-RU"/>
              <a:t>"</a:t>
            </a:r>
            <a:r>
              <a:rPr lang="en-US"/>
              <a:t>I kept meeting religious people who were incredibly dogmatic about heaven and hell when you die but </a:t>
            </a:r>
            <a:r>
              <a:rPr lang="en-US" err="1"/>
              <a:t>didn</a:t>
            </a:r>
            <a:r>
              <a:rPr lang="uk-UA"/>
              <a:t>'</a:t>
            </a:r>
            <a:r>
              <a:rPr lang="en-US"/>
              <a:t>t seem to care about the fact that 8 million people will go to bed hungry tonight,</a:t>
            </a:r>
            <a:r>
              <a:rPr lang="ru-RU"/>
              <a:t>"</a:t>
            </a:r>
            <a:r>
              <a:rPr lang="en-US"/>
              <a:t> Bell explained.</a:t>
            </a:r>
          </a:p>
          <a:p>
            <a:r>
              <a:rPr lang="en-US"/>
              <a:t>Bell denies charges that his book promotes a universalist theology - the belief that everyone, regardless of belief, will be saved by God.</a:t>
            </a:r>
          </a:p>
          <a:p>
            <a:r>
              <a:rPr lang="ru-RU"/>
              <a:t>"</a:t>
            </a:r>
            <a:r>
              <a:rPr lang="en-US"/>
              <a:t>No, if by universalist we mean there</a:t>
            </a:r>
            <a:r>
              <a:rPr lang="uk-UA"/>
              <a:t>'</a:t>
            </a:r>
            <a:r>
              <a:rPr lang="en-US"/>
              <a:t>s a giant cosmic arm that swoops everybody in at some point whether you want to be there or not,</a:t>
            </a:r>
            <a:r>
              <a:rPr lang="ru-RU"/>
              <a:t>"</a:t>
            </a:r>
            <a:r>
              <a:rPr lang="en-US"/>
              <a:t> he told </a:t>
            </a:r>
            <a:r>
              <a:rPr lang="en-US" i="1"/>
              <a:t>The Christian Post</a:t>
            </a:r>
            <a:r>
              <a:rPr lang="en-US"/>
              <a:t>.</a:t>
            </a:r>
          </a:p>
          <a:p>
            <a:r>
              <a:rPr lang="ru-RU"/>
              <a:t>"</a:t>
            </a:r>
            <a:r>
              <a:rPr lang="en-US"/>
              <a:t>That violates the laws of love and love is about freedom,</a:t>
            </a:r>
            <a:r>
              <a:rPr lang="ru-RU"/>
              <a:t>"</a:t>
            </a:r>
            <a:r>
              <a:rPr lang="en-US"/>
              <a:t> he explained. </a:t>
            </a:r>
            <a:r>
              <a:rPr lang="ru-RU"/>
              <a:t>"</a:t>
            </a:r>
            <a:r>
              <a:rPr lang="en-US"/>
              <a:t>It</a:t>
            </a:r>
            <a:r>
              <a:rPr lang="uk-UA"/>
              <a:t>'</a:t>
            </a:r>
            <a:r>
              <a:rPr lang="en-US"/>
              <a:t>s about choice; it</a:t>
            </a:r>
            <a:r>
              <a:rPr lang="uk-UA"/>
              <a:t>'</a:t>
            </a:r>
            <a:r>
              <a:rPr lang="en-US"/>
              <a:t>s about do you want to be there? Because that</a:t>
            </a:r>
            <a:r>
              <a:rPr lang="uk-UA"/>
              <a:t>'</a:t>
            </a:r>
            <a:r>
              <a:rPr lang="en-US"/>
              <a:t>s what would make it heaven.</a:t>
            </a:r>
            <a:r>
              <a:rPr lang="ru-RU"/>
              <a:t>"</a:t>
            </a:r>
            <a:endParaRPr lang="en-US"/>
          </a:p>
          <a:p>
            <a:r>
              <a:rPr lang="en-US"/>
              <a:t>According to the </a:t>
            </a:r>
            <a:r>
              <a:rPr lang="en-US" i="1"/>
              <a:t>Associated Press</a:t>
            </a:r>
            <a:r>
              <a:rPr lang="en-US"/>
              <a:t>, Bell says hell is something freely chosen that already exists on earth.</a:t>
            </a:r>
          </a:p>
          <a:p>
            <a:r>
              <a:rPr lang="ru-RU"/>
              <a:t>"</a:t>
            </a:r>
            <a:r>
              <a:rPr lang="en-US"/>
              <a:t>Apparently this is a pastor who has written a book who has grown uncomfortable contending for the faith,</a:t>
            </a:r>
            <a:r>
              <a:rPr lang="ru-RU"/>
              <a:t>"</a:t>
            </a:r>
            <a:r>
              <a:rPr lang="en-US"/>
              <a:t> CBN chaplain and Regent University theology professor Joel </a:t>
            </a:r>
            <a:r>
              <a:rPr lang="en-US" err="1"/>
              <a:t>Palser</a:t>
            </a:r>
            <a:r>
              <a:rPr lang="en-US"/>
              <a:t> said. </a:t>
            </a:r>
            <a:r>
              <a:rPr lang="ru-RU"/>
              <a:t>"</a:t>
            </a:r>
            <a:r>
              <a:rPr lang="en-US"/>
              <a:t>He is no longer able to defend what the Bible says and has endeavored to make that more palatable to modern culture.</a:t>
            </a:r>
            <a:r>
              <a:rPr lang="ru-RU"/>
              <a:t>"</a:t>
            </a:r>
            <a:endParaRPr lang="en-US"/>
          </a:p>
          <a:p>
            <a:r>
              <a:rPr lang="ru-RU"/>
              <a:t>"</a:t>
            </a:r>
            <a:r>
              <a:rPr lang="en-US"/>
              <a:t>It may be trendy and it might sell a lot of books, but in fact Jesus speaks very clearly about heaven and hell,</a:t>
            </a:r>
            <a:r>
              <a:rPr lang="ru-RU"/>
              <a:t>"</a:t>
            </a:r>
            <a:r>
              <a:rPr lang="en-US"/>
              <a:t> </a:t>
            </a:r>
            <a:r>
              <a:rPr lang="en-US" err="1"/>
              <a:t>Palser</a:t>
            </a:r>
            <a:r>
              <a:rPr lang="en-US"/>
              <a:t> added.</a:t>
            </a:r>
          </a:p>
          <a:p>
            <a:pPr eaLnBrk="1" hangingPunct="1"/>
            <a:endParaRPr lang="en-US">
              <a:latin typeface="Times New Roman"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82AFEC32-8F8F-A54A-8173-D94AFB9423D7}"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53603" name="Rectangle 3"/>
          <p:cNvSpPr>
            <a:spLocks noGrp="1" noChangeArrowheads="1"/>
          </p:cNvSpPr>
          <p:nvPr>
            <p:ph type="body" idx="1"/>
          </p:nvPr>
        </p:nvSpPr>
        <p:spPr>
          <a:solidFill>
            <a:srgbClr val="FFFFFF"/>
          </a:solidFill>
          <a:ln>
            <a:solidFill>
              <a:srgbClr val="000000"/>
            </a:solidFill>
            <a:miter lim="800000"/>
            <a:headEnd/>
            <a:tailEnd/>
          </a:ln>
        </p:spPr>
        <p:txBody>
          <a:bodyPr/>
          <a:lstStyle/>
          <a:p>
            <a:r>
              <a:rPr lang="en-US" b="1"/>
              <a:t>http://</a:t>
            </a:r>
            <a:r>
              <a:rPr lang="en-US" b="1" err="1"/>
              <a:t>www.cbn.com</a:t>
            </a:r>
            <a:r>
              <a:rPr lang="en-US" b="1"/>
              <a:t>/</a:t>
            </a:r>
            <a:r>
              <a:rPr lang="en-US" b="1" err="1"/>
              <a:t>cbnnews</a:t>
            </a:r>
            <a:r>
              <a:rPr lang="en-US" b="1"/>
              <a:t>/us/2011/</a:t>
            </a:r>
            <a:r>
              <a:rPr lang="en-US" b="1" err="1"/>
              <a:t>april</a:t>
            </a:r>
            <a:r>
              <a:rPr lang="en-US" b="1"/>
              <a:t>/love-wins-pastor-caught-off-guard-by-controversy/</a:t>
            </a:r>
          </a:p>
          <a:p>
            <a:r>
              <a:rPr lang="uk-UA" b="1"/>
              <a:t>'</a:t>
            </a:r>
            <a:r>
              <a:rPr lang="en-US" b="1"/>
              <a:t>Love Wins</a:t>
            </a:r>
            <a:r>
              <a:rPr lang="uk-UA" b="1"/>
              <a:t>'</a:t>
            </a:r>
            <a:r>
              <a:rPr lang="en-US" b="1"/>
              <a:t> Pastor Caught Off Guard by Controversy</a:t>
            </a:r>
          </a:p>
          <a:p>
            <a:r>
              <a:rPr lang="en-US"/>
              <a:t>By Crystal Woodall CBN News Internet Producer</a:t>
            </a:r>
          </a:p>
          <a:p>
            <a:r>
              <a:rPr lang="en-US"/>
              <a:t>Sunday, April 10, 2011</a:t>
            </a:r>
          </a:p>
          <a:p>
            <a:r>
              <a:rPr lang="en-US"/>
              <a:t>Print 35 Comment(s) </a:t>
            </a:r>
          </a:p>
          <a:p>
            <a:r>
              <a:rPr lang="en-US">
                <a:hlinkClick r:id="rId3"/>
              </a:rPr>
              <a:t>Ad Feedback </a:t>
            </a:r>
            <a:endParaRPr lang="en-US"/>
          </a:p>
          <a:p>
            <a:r>
              <a:rPr lang="en-US"/>
              <a:t>Evangelical </a:t>
            </a:r>
            <a:r>
              <a:rPr lang="en-US" err="1"/>
              <a:t>megachurch</a:t>
            </a:r>
            <a:r>
              <a:rPr lang="en-US"/>
              <a:t> pastor Rob Bell says he was caught off guard by the condemnation his new book has received from leaders in the Christian community.</a:t>
            </a:r>
          </a:p>
          <a:p>
            <a:r>
              <a:rPr lang="en-US"/>
              <a:t>Standing before an audience of about 1,600 at Nashville</a:t>
            </a:r>
            <a:r>
              <a:rPr lang="uk-UA"/>
              <a:t>'</a:t>
            </a:r>
            <a:r>
              <a:rPr lang="en-US"/>
              <a:t>s Belmont University, Bell said the last several weeks had been the </a:t>
            </a:r>
            <a:r>
              <a:rPr lang="ru-RU"/>
              <a:t>"</a:t>
            </a:r>
            <a:r>
              <a:rPr lang="en-US"/>
              <a:t>most painful</a:t>
            </a:r>
            <a:r>
              <a:rPr lang="ru-RU"/>
              <a:t>"</a:t>
            </a:r>
            <a:r>
              <a:rPr lang="en-US"/>
              <a:t> of his life.</a:t>
            </a:r>
          </a:p>
          <a:p>
            <a:r>
              <a:rPr lang="ru-RU"/>
              <a:t>"</a:t>
            </a:r>
            <a:r>
              <a:rPr lang="en-US"/>
              <a:t>It has taken me to a place of profound brokenness,</a:t>
            </a:r>
            <a:r>
              <a:rPr lang="ru-RU"/>
              <a:t>"</a:t>
            </a:r>
            <a:r>
              <a:rPr lang="en-US"/>
              <a:t> said Bell, who pastors the 10,000-member Mars Hill Bible Church in Grand Rapids, Mich.</a:t>
            </a:r>
          </a:p>
          <a:p>
            <a:r>
              <a:rPr lang="en-US" i="1"/>
              <a:t>Love Wins: Heaven, Hell, and the Fate of Every Person Who Ever Lived</a:t>
            </a:r>
            <a:r>
              <a:rPr lang="en-US"/>
              <a:t>, released March 29, challenges the traditional Christian belief that few will enter Heaven.  </a:t>
            </a:r>
          </a:p>
          <a:p>
            <a:r>
              <a:rPr lang="ru-RU"/>
              <a:t>"</a:t>
            </a:r>
            <a:r>
              <a:rPr lang="en-US"/>
              <a:t>Will only a few select people make it into Heaven and will billions of people burn forever in Hell?</a:t>
            </a:r>
            <a:r>
              <a:rPr lang="ru-RU"/>
              <a:t>"</a:t>
            </a:r>
            <a:r>
              <a:rPr lang="en-US"/>
              <a:t> Bell asks in a promotional video of his book, recently released by publisher </a:t>
            </a:r>
            <a:r>
              <a:rPr lang="en-US" err="1"/>
              <a:t>HarperOne</a:t>
            </a:r>
            <a:r>
              <a:rPr lang="en-US"/>
              <a:t>. </a:t>
            </a:r>
            <a:r>
              <a:rPr lang="ru-RU"/>
              <a:t>"</a:t>
            </a:r>
            <a:r>
              <a:rPr lang="en-US"/>
              <a:t>And if that</a:t>
            </a:r>
            <a:r>
              <a:rPr lang="uk-UA"/>
              <a:t>'</a:t>
            </a:r>
            <a:r>
              <a:rPr lang="en-US"/>
              <a:t>s the case, how do you become one of the few?</a:t>
            </a:r>
            <a:r>
              <a:rPr lang="ru-RU"/>
              <a:t>"</a:t>
            </a:r>
            <a:r>
              <a:rPr lang="en-US"/>
              <a:t>  </a:t>
            </a:r>
            <a:r>
              <a:rPr lang="en-US" b="1" i="1">
                <a:hlinkClick r:id="rId4"/>
              </a:rPr>
              <a:t>Watch the video here</a:t>
            </a:r>
            <a:r>
              <a:rPr lang="en-US" b="1" i="1"/>
              <a:t>.</a:t>
            </a:r>
            <a:endParaRPr lang="en-US"/>
          </a:p>
          <a:p>
            <a:r>
              <a:rPr lang="en-US"/>
              <a:t>Bell insists it was never his intent to stir controversy, but to bring focus back to a message he suggests has got lost in dogma -- the love of God.       </a:t>
            </a:r>
          </a:p>
          <a:p>
            <a:r>
              <a:rPr lang="ru-RU"/>
              <a:t>"</a:t>
            </a:r>
            <a:r>
              <a:rPr lang="en-US"/>
              <a:t>I kept meeting religious people who were incredibly dogmatic about heaven and hell when you die but </a:t>
            </a:r>
            <a:r>
              <a:rPr lang="en-US" err="1"/>
              <a:t>didn</a:t>
            </a:r>
            <a:r>
              <a:rPr lang="uk-UA"/>
              <a:t>'</a:t>
            </a:r>
            <a:r>
              <a:rPr lang="en-US"/>
              <a:t>t seem to care about the fact that 8 million people will go to bed hungry tonight,</a:t>
            </a:r>
            <a:r>
              <a:rPr lang="ru-RU"/>
              <a:t>"</a:t>
            </a:r>
            <a:r>
              <a:rPr lang="en-US"/>
              <a:t> Bell explained.</a:t>
            </a:r>
          </a:p>
          <a:p>
            <a:r>
              <a:rPr lang="en-US"/>
              <a:t>Bell denies charges that his book promotes a universalist theology - the belief that everyone, regardless of belief, will be saved by God.</a:t>
            </a:r>
          </a:p>
          <a:p>
            <a:r>
              <a:rPr lang="ru-RU"/>
              <a:t>"</a:t>
            </a:r>
            <a:r>
              <a:rPr lang="en-US"/>
              <a:t>No, if by universalist we mean there</a:t>
            </a:r>
            <a:r>
              <a:rPr lang="uk-UA"/>
              <a:t>'</a:t>
            </a:r>
            <a:r>
              <a:rPr lang="en-US"/>
              <a:t>s a giant cosmic arm that swoops everybody in at some point whether you want to be there or not,</a:t>
            </a:r>
            <a:r>
              <a:rPr lang="ru-RU"/>
              <a:t>"</a:t>
            </a:r>
            <a:r>
              <a:rPr lang="en-US"/>
              <a:t> he told </a:t>
            </a:r>
            <a:r>
              <a:rPr lang="en-US" i="1"/>
              <a:t>The Christian Post</a:t>
            </a:r>
            <a:r>
              <a:rPr lang="en-US"/>
              <a:t>.</a:t>
            </a:r>
          </a:p>
          <a:p>
            <a:r>
              <a:rPr lang="ru-RU"/>
              <a:t>"</a:t>
            </a:r>
            <a:r>
              <a:rPr lang="en-US"/>
              <a:t>That violates the laws of love and love is about freedom,</a:t>
            </a:r>
            <a:r>
              <a:rPr lang="ru-RU"/>
              <a:t>"</a:t>
            </a:r>
            <a:r>
              <a:rPr lang="en-US"/>
              <a:t> he explained. </a:t>
            </a:r>
            <a:r>
              <a:rPr lang="ru-RU"/>
              <a:t>"</a:t>
            </a:r>
            <a:r>
              <a:rPr lang="en-US"/>
              <a:t>It</a:t>
            </a:r>
            <a:r>
              <a:rPr lang="uk-UA"/>
              <a:t>'</a:t>
            </a:r>
            <a:r>
              <a:rPr lang="en-US"/>
              <a:t>s about choice; it</a:t>
            </a:r>
            <a:r>
              <a:rPr lang="uk-UA"/>
              <a:t>'</a:t>
            </a:r>
            <a:r>
              <a:rPr lang="en-US"/>
              <a:t>s about do you want to be there? Because that</a:t>
            </a:r>
            <a:r>
              <a:rPr lang="uk-UA"/>
              <a:t>'</a:t>
            </a:r>
            <a:r>
              <a:rPr lang="en-US"/>
              <a:t>s what would make it heaven.</a:t>
            </a:r>
            <a:r>
              <a:rPr lang="ru-RU"/>
              <a:t>"</a:t>
            </a:r>
            <a:endParaRPr lang="en-US"/>
          </a:p>
          <a:p>
            <a:r>
              <a:rPr lang="en-US"/>
              <a:t>According to the </a:t>
            </a:r>
            <a:r>
              <a:rPr lang="en-US" i="1"/>
              <a:t>Associated Press</a:t>
            </a:r>
            <a:r>
              <a:rPr lang="en-US"/>
              <a:t>, Bell says hell is something freely chosen that already exists on earth.</a:t>
            </a:r>
          </a:p>
          <a:p>
            <a:r>
              <a:rPr lang="ru-RU"/>
              <a:t>"</a:t>
            </a:r>
            <a:r>
              <a:rPr lang="en-US"/>
              <a:t>Apparently this is a pastor who has written a book who has grown uncomfortable contending for the faith,</a:t>
            </a:r>
            <a:r>
              <a:rPr lang="ru-RU"/>
              <a:t>"</a:t>
            </a:r>
            <a:r>
              <a:rPr lang="en-US"/>
              <a:t> CBN chaplain and Regent University theology professor Joel </a:t>
            </a:r>
            <a:r>
              <a:rPr lang="en-US" err="1"/>
              <a:t>Palser</a:t>
            </a:r>
            <a:r>
              <a:rPr lang="en-US"/>
              <a:t> said. </a:t>
            </a:r>
            <a:r>
              <a:rPr lang="ru-RU"/>
              <a:t>"</a:t>
            </a:r>
            <a:r>
              <a:rPr lang="en-US"/>
              <a:t>He is no longer able to defend what the Bible says and has endeavored to make that more palatable to modern culture.</a:t>
            </a:r>
            <a:r>
              <a:rPr lang="ru-RU"/>
              <a:t>"</a:t>
            </a:r>
            <a:endParaRPr lang="en-US"/>
          </a:p>
          <a:p>
            <a:r>
              <a:rPr lang="ru-RU"/>
              <a:t>"</a:t>
            </a:r>
            <a:r>
              <a:rPr lang="en-US"/>
              <a:t>It may be trendy and it might sell a lot of books, but in fact Jesus speaks very clearly about heaven and hell,</a:t>
            </a:r>
            <a:r>
              <a:rPr lang="ru-RU"/>
              <a:t>"</a:t>
            </a:r>
            <a:r>
              <a:rPr lang="en-US"/>
              <a:t> </a:t>
            </a:r>
            <a:r>
              <a:rPr lang="en-US" err="1"/>
              <a:t>Palser</a:t>
            </a:r>
            <a:r>
              <a:rPr lang="en-US"/>
              <a:t> added.</a:t>
            </a:r>
          </a:p>
          <a:p>
            <a:pPr eaLnBrk="1" hangingPunct="1"/>
            <a:endParaRPr lang="en-US">
              <a:latin typeface="Times New Roman"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7858" name="Rectangle 3"/>
          <p:cNvSpPr>
            <a:spLocks noGrp="1" noChangeArrowheads="1"/>
          </p:cNvSpPr>
          <p:nvPr>
            <p:ph type="dt"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r>
              <a:rPr kumimoji="0" lang="en-GB" sz="1200" b="0" i="0" u="none" strike="noStrike" kern="1200" cap="none" spc="0" normalizeH="0" baseline="0" noProof="0">
                <a:ln>
                  <a:noFill/>
                </a:ln>
                <a:solidFill>
                  <a:srgbClr val="FFFFFF"/>
                </a:solidFill>
                <a:effectLst/>
                <a:uLnTx/>
                <a:uFillTx/>
                <a:latin typeface="Calibri" pitchFamily="34" charset="0"/>
                <a:ea typeface="Arial Unicode MS" pitchFamily="34" charset="-128"/>
                <a:cs typeface="Arial Unicode MS" pitchFamily="34" charset="-128"/>
              </a:rPr>
              <a:t>10/06/10</a:t>
            </a:r>
          </a:p>
        </p:txBody>
      </p:sp>
      <p:sp>
        <p:nvSpPr>
          <p:cNvPr id="377859" name="Rectangle 7"/>
          <p:cNvSpPr>
            <a:spLocks noGrp="1" noChangeArrowheads="1"/>
          </p:cNvSpPr>
          <p:nvPr>
            <p:ph type="sldNum" sz="quarter"/>
          </p:nvPr>
        </p:nvSpPr>
        <p:spPr>
          <a:noFill/>
        </p:spPr>
        <p:txBody>
          <a:bodyPr/>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fld id="{00E7E4A8-25B0-4CBD-96DC-0C472CABF6B3}" type="slidenum">
              <a:rPr kumimoji="0" lang="en-GB" sz="1200" b="0" i="0" u="none" strike="noStrike" kern="1200" cap="none" spc="0" normalizeH="0" baseline="0" noProof="0" smtClean="0">
                <a:ln>
                  <a:noFill/>
                </a:ln>
                <a:solidFill>
                  <a:srgbClr val="FFFFFF"/>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723900" algn="l"/>
                  <a:tab pos="1447800" algn="l"/>
                  <a:tab pos="2171700" algn="l"/>
                  <a:tab pos="2895600" algn="l"/>
                </a:tabLst>
                <a:defRPr/>
              </a:pPr>
              <a:t>135</a:t>
            </a:fld>
            <a:endParaRPr kumimoji="0" lang="en-GB" sz="1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77860" name="Text Box 1"/>
          <p:cNvSpPr txBox="1">
            <a:spLocks noChangeArrowheads="1"/>
          </p:cNvSpPr>
          <p:nvPr/>
        </p:nvSpPr>
        <p:spPr bwMode="auto">
          <a:xfrm>
            <a:off x="3884613" y="8685213"/>
            <a:ext cx="2971800" cy="457200"/>
          </a:xfrm>
          <a:prstGeom prst="rect">
            <a:avLst/>
          </a:prstGeom>
          <a:noFill/>
          <a:ln w="9525">
            <a:noFill/>
            <a:miter lim="800000"/>
            <a:headEnd/>
            <a:tailEnd/>
          </a:ln>
        </p:spPr>
        <p:txBody>
          <a:bodyPr lIns="90000" tIns="46800" rIns="90000" bIns="46800" anchor="b"/>
          <a:lstStyle/>
          <a:p>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fld id="{8BF50C50-97C7-44E9-81A7-6251D0109DBF}" type="slidenum">
              <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449263" rtl="0" eaLnBrk="1" fontAlgn="base" latinLnBrk="0" hangingPunct="1">
                <a:lnSpc>
                  <a:spcPct val="100000"/>
                </a:lnSpc>
                <a:spcBef>
                  <a:spcPct val="0"/>
                </a:spcBef>
                <a:spcAft>
                  <a:spcPct val="0"/>
                </a:spcAft>
                <a:buClr>
                  <a:srgbClr val="000000"/>
                </a:buClr>
                <a:buSzPct val="100000"/>
                <a:buFont typeface="Calibri"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t>135</a:t>
            </a:fld>
            <a:endParaRPr kumimoji="0" lang="en-GB"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7861" name="Text Box 2"/>
          <p:cNvSpPr txBox="1">
            <a:spLocks noChangeArrowheads="1"/>
          </p:cNvSpPr>
          <p:nvPr/>
        </p:nvSpPr>
        <p:spPr bwMode="auto">
          <a:xfrm>
            <a:off x="1143000" y="685800"/>
            <a:ext cx="4572000" cy="3429000"/>
          </a:xfrm>
          <a:prstGeom prst="rect">
            <a:avLst/>
          </a:prstGeom>
          <a:solidFill>
            <a:srgbClr val="FFFFFF"/>
          </a:solidFill>
          <a:ln w="9525">
            <a:solidFill>
              <a:srgbClr val="000000"/>
            </a:solidFill>
            <a:miter lim="800000"/>
            <a:headEnd/>
            <a:tailEnd/>
          </a:ln>
        </p:spPr>
        <p:txBody>
          <a:bodyPr wrap="none" anchor="ctr"/>
          <a:lstStyle/>
          <a:p>
            <a:pPr marL="0" marR="0" lvl="0" indent="0" algn="l" defTabSz="449263" rtl="0" eaLnBrk="1" fontAlgn="base" latinLnBrk="0" hangingPunct="1">
              <a:lnSpc>
                <a:spcPct val="93000"/>
              </a:lnSpc>
              <a:spcBef>
                <a:spcPct val="0"/>
              </a:spcBef>
              <a:spcAft>
                <a:spcPct val="0"/>
              </a:spcAft>
              <a:buClr>
                <a:srgbClr val="FFFFFF"/>
              </a:buClr>
              <a:buSzPct val="100000"/>
              <a:buFont typeface="Arial" pitchFamily="34" charset="0"/>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mn-cs"/>
            </a:endParaRPr>
          </a:p>
        </p:txBody>
      </p:sp>
      <p:sp>
        <p:nvSpPr>
          <p:cNvPr id="627718" name="Rectangle 3"/>
          <p:cNvSpPr>
            <a:spLocks noGrp="1" noChangeArrowheads="1"/>
          </p:cNvSpPr>
          <p:nvPr>
            <p:ph type="body"/>
          </p:nvPr>
        </p:nvSpPr>
        <p:spPr>
          <a:xfrm>
            <a:off x="685800" y="4343400"/>
            <a:ext cx="5486400" cy="4124325"/>
          </a:xfrm>
          <a:solidFill>
            <a:srgbClr val="FFFFFF"/>
          </a:solidFill>
          <a:ln w="9360">
            <a:solidFill>
              <a:srgbClr val="000000"/>
            </a:solidFill>
          </a:ln>
          <a:extLst>
            <a:ext uri="{FAA26D3D-D897-4be2-8F04-BA451C77F1D7}"/>
          </a:extLst>
        </p:spPr>
        <p:txBody>
          <a:bodyPr anchor="ctr"/>
          <a:lstStyle/>
          <a:p>
            <a:r>
              <a:rPr lang="en-US" b="1">
                <a:latin typeface="Arial" panose="020B0604020202020204" pitchFamily="34" charset="0"/>
                <a:ea typeface="ＭＳ Ｐゴシック" charset="0"/>
                <a:cs typeface="Arial" panose="020B0604020202020204" pitchFamily="34" charset="0"/>
              </a:rPr>
              <a:t>OS-23-Isaiah 1-12-Slide 87</a:t>
            </a:r>
          </a:p>
          <a:p>
            <a:r>
              <a:rPr lang="en-US" b="1">
                <a:latin typeface="Arial" panose="020B0604020202020204" pitchFamily="34" charset="0"/>
                <a:ea typeface="ＭＳ Ｐゴシック" charset="0"/>
                <a:cs typeface="Arial" panose="020B0604020202020204" pitchFamily="34" charset="0"/>
              </a:rPr>
              <a:t>OS-26-Ezekiel 1-39-Slide 247</a:t>
            </a:r>
          </a:p>
          <a:p>
            <a:r>
              <a:rPr lang="en-US" b="1">
                <a:latin typeface="Arial" panose="020B0604020202020204" pitchFamily="34" charset="0"/>
                <a:ea typeface="ＭＳ Ｐゴシック" charset="0"/>
                <a:cs typeface="Arial" panose="020B0604020202020204" pitchFamily="34" charset="0"/>
              </a:rPr>
              <a:t>OS-29-Joel-87</a:t>
            </a:r>
          </a:p>
          <a:p>
            <a:r>
              <a:rPr lang="en-US" b="1">
                <a:latin typeface="Arial" panose="020B0604020202020204" pitchFamily="34" charset="0"/>
                <a:ea typeface="ＭＳ Ｐゴシック" charset="0"/>
                <a:cs typeface="Arial" panose="020B0604020202020204" pitchFamily="34" charset="0"/>
              </a:rPr>
              <a:t>OS-31-Obadiah-142</a:t>
            </a:r>
          </a:p>
          <a:p>
            <a:r>
              <a:rPr lang="en-US" b="1">
                <a:latin typeface="Arial" panose="020B0604020202020204" pitchFamily="34" charset="0"/>
                <a:ea typeface="ＭＳ Ｐゴシック" charset="0"/>
                <a:cs typeface="Arial" panose="020B0604020202020204" pitchFamily="34" charset="0"/>
              </a:rPr>
              <a:t>OS-39-Zechariah-158, 168, 184</a:t>
            </a:r>
          </a:p>
          <a:p>
            <a:r>
              <a:rPr lang="en-US" b="1">
                <a:latin typeface="Arial" panose="020B0604020202020204" pitchFamily="34" charset="0"/>
                <a:ea typeface="ＭＳ Ｐゴシック" charset="0"/>
                <a:cs typeface="Arial" panose="020B0604020202020204" pitchFamily="34" charset="0"/>
              </a:rPr>
              <a:t>NS-22-Rev4-6-slide 117</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a:latin typeface="Arial" panose="020B0604020202020204" pitchFamily="34" charset="0"/>
                <a:ea typeface="ＭＳ Ｐゴシック" charset="0"/>
                <a:cs typeface="Arial" panose="020B0604020202020204" pitchFamily="34" charset="0"/>
              </a:rPr>
              <a:t>NS-22-Rev20-22-slide 137</a:t>
            </a:r>
          </a:p>
          <a:p>
            <a:endParaRPr lang="en-US" b="1">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826736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4BA5EF5-8374-DC4E-AD92-7D2DDED06594}" type="slidenum">
              <a:rPr kumimoji="0" lang="en-GB" sz="1200" b="0" i="0" u="none" strike="noStrike" kern="1200" cap="none" spc="0" normalizeH="0" baseline="0" noProof="0">
                <a:ln>
                  <a:noFill/>
                </a:ln>
                <a:solidFill>
                  <a:prstClr val="white"/>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prstClr val="white"/>
              </a:solidFill>
              <a:effectLst/>
              <a:uLnTx/>
              <a:uFillTx/>
              <a:latin typeface="Comic Sans MS" charset="0"/>
              <a:ea typeface="ＭＳ Ｐゴシック" charset="0"/>
            </a:endParaRPr>
          </a:p>
        </p:txBody>
      </p:sp>
      <p:sp>
        <p:nvSpPr>
          <p:cNvPr id="1280002" name="Rectangle 2"/>
          <p:cNvSpPr>
            <a:spLocks noGrp="1" noRot="1" noChangeAspect="1" noChangeArrowheads="1"/>
          </p:cNvSpPr>
          <p:nvPr>
            <p:ph type="sldImg"/>
          </p:nvPr>
        </p:nvSpPr>
        <p:spPr>
          <a:solidFill>
            <a:srgbClr val="FFFFFF"/>
          </a:solidFill>
          <a:ln/>
        </p:spPr>
      </p:sp>
      <p:sp>
        <p:nvSpPr>
          <p:cNvPr id="12800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0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36.jpeg"/><Relationship Id="rId1" Type="http://schemas.openxmlformats.org/officeDocument/2006/relationships/slideMaster" Target="../slideMasters/slideMaster56.xml"/><Relationship Id="rId4" Type="http://schemas.openxmlformats.org/officeDocument/2006/relationships/image" Target="../media/image29.jpe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6.xml"/><Relationship Id="rId4" Type="http://schemas.openxmlformats.org/officeDocument/2006/relationships/image" Target="../media/image30.jpeg"/></Relationships>
</file>

<file path=ppt/slideLayouts/_rels/slideLayout101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6.xml"/></Relationships>
</file>

<file path=ppt/slideLayouts/_rels/slideLayout101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6.xml"/><Relationship Id="rId4" Type="http://schemas.openxmlformats.org/officeDocument/2006/relationships/image" Target="../media/image30.jpeg"/></Relationships>
</file>

<file path=ppt/slideLayouts/_rels/slideLayout1013.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6.xml"/></Relationships>
</file>

<file path=ppt/slideLayouts/_rels/slideLayout1014.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6.xml"/></Relationships>
</file>

<file path=ppt/slideLayouts/_rels/slideLayout1015.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6.xml"/></Relationships>
</file>

<file path=ppt/slideLayouts/_rels/slideLayout1016.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6.xml"/><Relationship Id="rId4" Type="http://schemas.openxmlformats.org/officeDocument/2006/relationships/image" Target="../media/image30.jpeg"/></Relationships>
</file>

<file path=ppt/slideLayouts/_rels/slideLayout1017.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Master" Target="../slideMasters/slideMaster56.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6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6.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106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6.xml"/><Relationship Id="rId5" Type="http://schemas.openxmlformats.org/officeDocument/2006/relationships/image" Target="../media/image24.png"/><Relationship Id="rId4" Type="http://schemas.openxmlformats.org/officeDocument/2006/relationships/image" Target="../media/image23.png"/></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6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04.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6.xml"/></Relationships>
</file>

<file path=ppt/slideLayouts/_rels/slideLayout1105.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6.xml"/></Relationships>
</file>

<file path=ppt/slideLayouts/_rels/slideLayout110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6.xml"/></Relationships>
</file>

<file path=ppt/slideLayouts/_rels/slideLayout1107.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6.xml"/></Relationships>
</file>

<file path=ppt/slideLayouts/_rels/slideLayout110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6.xml"/></Relationships>
</file>

<file path=ppt/slideLayouts/_rels/slideLayout1109.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1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6.xml"/></Relationships>
</file>

<file path=ppt/slideLayouts/_rels/slideLayout1112.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6.xml"/></Relationships>
</file>

<file path=ppt/slideLayouts/_rels/slideLayout1113.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6.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4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56.xml"/></Relationships>
</file>

<file path=ppt/slideLayouts/_rels/slideLayout114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56.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69.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Master" Target="../slideMasters/slideMaster5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70.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6.xml"/></Relationships>
</file>

<file path=ppt/slideLayouts/_rels/slideLayout1171.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6.xml"/></Relationships>
</file>

<file path=ppt/slideLayouts/_rels/slideLayout1172.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6.xml"/></Relationships>
</file>

<file path=ppt/slideLayouts/_rels/slideLayout1173.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6.xml"/></Relationships>
</file>

<file path=ppt/slideLayouts/_rels/slideLayout1174.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6.xml"/></Relationships>
</file>

<file path=ppt/slideLayouts/_rels/slideLayout117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6.xml"/></Relationships>
</file>

<file path=ppt/slideLayouts/_rels/slideLayout1176.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6.xml"/></Relationships>
</file>

<file path=ppt/slideLayouts/_rels/slideLayout1177.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Master" Target="../slideMasters/slideMaster56.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369.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Master" Target="../slideMasters/slideMaster4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484.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54.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49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6.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49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6.xml"/><Relationship Id="rId5" Type="http://schemas.openxmlformats.org/officeDocument/2006/relationships/image" Target="../media/image24.png"/><Relationship Id="rId4" Type="http://schemas.openxmlformats.org/officeDocument/2006/relationships/image" Target="../media/image23.png"/></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6.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26.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6.xml"/></Relationships>
</file>

<file path=ppt/slideLayouts/_rels/slideLayout527.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6.xml"/></Relationships>
</file>

<file path=ppt/slideLayouts/_rels/slideLayout528.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6.xml"/></Relationships>
</file>

<file path=ppt/slideLayouts/_rels/slideLayout529.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6.xml"/></Relationships>
</file>

<file path=ppt/slideLayouts/_rels/slideLayout53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6.xml"/></Relationships>
</file>

<file path=ppt/slideLayouts/_rels/slideLayout532.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6.xml"/></Relationships>
</file>

<file path=ppt/slideLayouts/_rels/slideLayout533.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Master" Target="../slideMasters/slideMaster56.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6.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3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Master" Target="../slideMasters/slideMaster56.xml"/><Relationship Id="rId4" Type="http://schemas.openxmlformats.org/officeDocument/2006/relationships/image" Target="../media/image24.png"/></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5.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image" Target="../media/image28.jpeg"/><Relationship Id="rId1" Type="http://schemas.openxmlformats.org/officeDocument/2006/relationships/slideMaster" Target="../slideMasters/slideMaster56.xml"/><Relationship Id="rId4" Type="http://schemas.openxmlformats.org/officeDocument/2006/relationships/image" Target="../media/image30.jpeg"/></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56.xml"/><Relationship Id="rId4" Type="http://schemas.openxmlformats.org/officeDocument/2006/relationships/image" Target="../media/image3.png"/></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6.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38.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6.xml"/></Relationships>
</file>

<file path=ppt/slideLayouts/_rels/slideLayout639.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6.xml"/></Relationships>
</file>

<file path=ppt/slideLayouts/_rels/slideLayout641.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6.xml"/></Relationships>
</file>

<file path=ppt/slideLayouts/_rels/slideLayout64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6.xml"/></Relationships>
</file>

<file path=ppt/slideLayouts/_rels/slideLayout64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6.xml"/></Relationships>
</file>

<file path=ppt/slideLayouts/_rels/slideLayout644.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6.xml"/></Relationships>
</file>

<file path=ppt/slideLayouts/_rels/slideLayout645.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6.xml"/></Relationships>
</file>

<file path=ppt/slideLayouts/_rels/slideLayout646.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Master" Target="../slideMasters/slideMaster56.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6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6.xml"/></Relationships>
</file>

<file path=ppt/slideLayouts/_rels/slideLayout666.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6.xml"/></Relationships>
</file>

<file path=ppt/slideLayouts/_rels/slideLayout66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6.xml"/></Relationships>
</file>

<file path=ppt/slideLayouts/_rels/slideLayout668.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6.xml"/></Relationships>
</file>

<file path=ppt/slideLayouts/_rels/slideLayout66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6.xml"/></Relationships>
</file>

<file path=ppt/slideLayouts/_rels/slideLayout67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6.xml"/></Relationships>
</file>

<file path=ppt/slideLayouts/_rels/slideLayout67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5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6.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68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8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3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73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73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73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73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73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73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74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6.xml"/></Relationships>
</file>

<file path=ppt/slideLayouts/_rels/slideLayout751.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6.xml"/></Relationships>
</file>

<file path=ppt/slideLayouts/_rels/slideLayout752.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6.xml"/></Relationships>
</file>

<file path=ppt/slideLayouts/_rels/slideLayout753.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6.xml"/></Relationships>
</file>

<file path=ppt/slideLayouts/_rels/slideLayout754.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6.xml"/></Relationships>
</file>

<file path=ppt/slideLayouts/_rels/slideLayout755.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6.xml"/></Relationships>
</file>

<file path=ppt/slideLayouts/_rels/slideLayout756.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6.xml"/></Relationships>
</file>

<file path=ppt/slideLayouts/_rels/slideLayout757.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Master" Target="../slideMasters/slideMaster56.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66.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6.xml"/></Relationships>
</file>

<file path=ppt/slideLayouts/_rels/slideLayout767.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6.xml"/></Relationships>
</file>

<file path=ppt/slideLayouts/_rels/slideLayout768.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6.xml"/></Relationships>
</file>

<file path=ppt/slideLayouts/_rels/slideLayout769.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0.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6.xml"/></Relationships>
</file>

<file path=ppt/slideLayouts/_rels/slideLayout771.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6.xml"/></Relationships>
</file>

<file path=ppt/slideLayouts/_rels/slideLayout772.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6.xml"/></Relationships>
</file>

<file path=ppt/slideLayouts/_rels/slideLayout773.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6.xml"/></Relationships>
</file>

<file path=ppt/slideLayouts/_rels/slideLayout774.xml.rels><?xml version="1.0" encoding="UTF-8" standalone="yes"?>
<Relationships xmlns="http://schemas.openxmlformats.org/package/2006/relationships"><Relationship Id="rId2" Type="http://schemas.openxmlformats.org/officeDocument/2006/relationships/image" Target="../media/image27.jpeg"/><Relationship Id="rId1" Type="http://schemas.openxmlformats.org/officeDocument/2006/relationships/slideMaster" Target="../slideMasters/slideMaster56.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9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6.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79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9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0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0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4.png"/><Relationship Id="rId1" Type="http://schemas.openxmlformats.org/officeDocument/2006/relationships/slideMaster" Target="../slideMasters/slideMaster56.xml"/><Relationship Id="rId5" Type="http://schemas.openxmlformats.org/officeDocument/2006/relationships/image" Target="../media/image22.png"/><Relationship Id="rId4" Type="http://schemas.openxmlformats.org/officeDocument/2006/relationships/image" Target="../media/image25.png"/></Relationships>
</file>

<file path=ppt/slideLayouts/_rels/slideLayout80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0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0.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6.xml"/></Relationships>
</file>

<file path=ppt/slideLayouts/_rels/slideLayout831.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6.xml"/></Relationships>
</file>

<file path=ppt/slideLayouts/_rels/slideLayout832.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6.xml"/></Relationships>
</file>

<file path=ppt/slideLayouts/_rels/slideLayout833.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6.xml"/></Relationships>
</file>

<file path=ppt/slideLayouts/_rels/slideLayout834.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6.xml"/></Relationships>
</file>

<file path=ppt/slideLayouts/_rels/slideLayout835.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6.xml"/></Relationships>
</file>

<file path=ppt/slideLayouts/_rels/slideLayout836.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6.xml"/></Relationships>
</file>

<file path=ppt/slideLayouts/_rels/slideLayout837.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6.xml"/></Relationships>
</file>

<file path=ppt/slideLayouts/_rels/slideLayout838.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Master" Target="../slideMasters/slideMaster56.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03.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904.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905.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906.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907.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908.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909.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0.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911.xml.rels><?xml version="1.0" encoding="UTF-8" standalone="yes"?>
<Relationships xmlns="http://schemas.openxmlformats.org/package/2006/relationships"><Relationship Id="rId2" Type="http://schemas.openxmlformats.org/officeDocument/2006/relationships/image" Target="../media/image33.jpeg"/><Relationship Id="rId1" Type="http://schemas.openxmlformats.org/officeDocument/2006/relationships/slideMaster" Target="../slideMasters/slideMaster56.xml"/></Relationships>
</file>

<file path=ppt/slideLayouts/_rels/slideLayout91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1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1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1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1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1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1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1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3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39.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0.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4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42.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43.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4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45.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46.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56.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5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1.png"/><Relationship Id="rId1" Type="http://schemas.openxmlformats.org/officeDocument/2006/relationships/slideMaster" Target="../slideMasters/slideMaster56.xml"/><Relationship Id="rId5" Type="http://schemas.openxmlformats.org/officeDocument/2006/relationships/image" Target="../media/image24.png"/><Relationship Id="rId4" Type="http://schemas.openxmlformats.org/officeDocument/2006/relationships/image" Target="../media/image22.png"/></Relationships>
</file>

<file path=ppt/slideLayouts/_rels/slideLayout95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59.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63.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Master" Target="../slideMasters/slideMaster56.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slideLayout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C84122AE-C363-384B-877C-8325B64E4D68}" type="slidenum">
              <a:rPr lang="en-US"/>
              <a:pPr>
                <a:defRPr/>
              </a:pPr>
              <a:t>‹#›</a:t>
            </a:fld>
            <a:endParaRPr lang="en-US"/>
          </a:p>
        </p:txBody>
      </p:sp>
    </p:spTree>
  </p:cSld>
  <p:clrMapOvr>
    <a:masterClrMapping/>
  </p:clrMapOvr>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0EA3D0-783C-044D-B3FA-AFAB5476A76F}" type="slidenum">
              <a:rPr lang="en-US"/>
              <a:pPr>
                <a:defRPr/>
              </a:pPr>
              <a:t>‹#›</a:t>
            </a:fld>
            <a:endParaRPr lang="en-US"/>
          </a:p>
        </p:txBody>
      </p:sp>
    </p:spTree>
  </p:cSld>
  <p:clrMapOvr>
    <a:masterClrMapping/>
  </p:clrMapOvr>
  <p:transition/>
</p:sldLayout>
</file>

<file path=ppt/slideLayouts/slideLayout10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4A4BAB5C-8DF3-C146-A298-4C3C6A4ED202}" type="slidenum">
              <a:rPr lang="en-US"/>
              <a:pPr>
                <a:defRPr/>
              </a:pPr>
              <a:t>‹#›</a:t>
            </a:fld>
            <a:endParaRPr lang="en-US"/>
          </a:p>
        </p:txBody>
      </p:sp>
    </p:spTree>
  </p:cSld>
  <p:clrMapOvr>
    <a:masterClrMapping/>
  </p:clrMapOvr>
  <p:transition/>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x">
  <p:cSld name="5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159"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6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44583630"/>
      </p:ext>
    </p:extLst>
  </p:cSld>
  <p:clrMapOvr>
    <a:masterClrMapping/>
  </p:clrMapOvr>
  <p:transition spd="med"/>
</p:sldLayout>
</file>

<file path=ppt/slideLayouts/slideLayout1001.xml><?xml version="1.0" encoding="utf-8"?>
<p:sldLayout xmlns:a="http://schemas.openxmlformats.org/drawingml/2006/main" xmlns:r="http://schemas.openxmlformats.org/officeDocument/2006/relationships" xmlns:p="http://schemas.openxmlformats.org/presentationml/2006/main" showMasterSp="0" type="tx">
  <p:cSld name="5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6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69"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46614418"/>
      </p:ext>
    </p:extLst>
  </p:cSld>
  <p:clrMapOvr>
    <a:masterClrMapping/>
  </p:clrMapOvr>
  <p:transition spd="med"/>
</p:sldLayout>
</file>

<file path=ppt/slideLayouts/slideLayout1002.xml><?xml version="1.0" encoding="utf-8"?>
<p:sldLayout xmlns:a="http://schemas.openxmlformats.org/drawingml/2006/main" xmlns:r="http://schemas.openxmlformats.org/officeDocument/2006/relationships" xmlns:p="http://schemas.openxmlformats.org/presentationml/2006/main" showMasterSp="0" type="tx">
  <p:cSld name="5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17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7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7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73648195"/>
      </p:ext>
    </p:extLst>
  </p:cSld>
  <p:clrMapOvr>
    <a:masterClrMapping/>
  </p:clrMapOvr>
  <p:transition spd="med"/>
</p:sldLayout>
</file>

<file path=ppt/slideLayouts/slideLayout1003.xml><?xml version="1.0" encoding="utf-8"?>
<p:sldLayout xmlns:a="http://schemas.openxmlformats.org/drawingml/2006/main" xmlns:r="http://schemas.openxmlformats.org/officeDocument/2006/relationships" xmlns:p="http://schemas.openxmlformats.org/presentationml/2006/main" showMasterSp="0" type="tx">
  <p:cSld name="5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18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8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8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24963840"/>
      </p:ext>
    </p:extLst>
  </p:cSld>
  <p:clrMapOvr>
    <a:masterClrMapping/>
  </p:clrMapOvr>
  <p:transition spd="med"/>
</p:sldLayout>
</file>

<file path=ppt/slideLayouts/slideLayout1004.xml><?xml version="1.0" encoding="utf-8"?>
<p:sldLayout xmlns:a="http://schemas.openxmlformats.org/drawingml/2006/main" xmlns:r="http://schemas.openxmlformats.org/officeDocument/2006/relationships" xmlns:p="http://schemas.openxmlformats.org/presentationml/2006/main" showMasterSp="0" type="tx">
  <p:cSld name="5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19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19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19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19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0402495"/>
      </p:ext>
    </p:extLst>
  </p:cSld>
  <p:clrMapOvr>
    <a:masterClrMapping/>
  </p:clrMapOvr>
  <p:transition spd="med"/>
</p:sldLayout>
</file>

<file path=ppt/slideLayouts/slideLayout1005.xml><?xml version="1.0" encoding="utf-8"?>
<p:sldLayout xmlns:a="http://schemas.openxmlformats.org/drawingml/2006/main" xmlns:r="http://schemas.openxmlformats.org/officeDocument/2006/relationships" xmlns:p="http://schemas.openxmlformats.org/presentationml/2006/main" showMasterSp="0" type="tx">
  <p:cSld name="5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205"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0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03092209"/>
      </p:ext>
    </p:extLst>
  </p:cSld>
  <p:clrMapOvr>
    <a:masterClrMapping/>
  </p:clrMapOvr>
  <p:transition spd="med"/>
</p:sldLayout>
</file>

<file path=ppt/slideLayouts/slideLayout1006.xml><?xml version="1.0" encoding="utf-8"?>
<p:sldLayout xmlns:a="http://schemas.openxmlformats.org/drawingml/2006/main" xmlns:r="http://schemas.openxmlformats.org/officeDocument/2006/relationships" xmlns:p="http://schemas.openxmlformats.org/presentationml/2006/main" showMasterSp="0" type="tx">
  <p:cSld name="56_Blank">
    <p:bg>
      <p:bgPr>
        <a:solidFill>
          <a:schemeClr val="accent3">
            <a:lumOff val="44000"/>
          </a:schemeClr>
        </a:solidFill>
        <a:effectLst/>
      </p:bgPr>
    </p:bg>
    <p:spTree>
      <p:nvGrpSpPr>
        <p:cNvPr id="1" name=""/>
        <p:cNvGrpSpPr/>
        <p:nvPr/>
      </p:nvGrpSpPr>
      <p:grpSpPr>
        <a:xfrm>
          <a:off x="0" y="0"/>
          <a:ext cx="0" cy="0"/>
          <a:chOff x="0" y="0"/>
          <a:chExt cx="0" cy="0"/>
        </a:xfrm>
      </p:grpSpPr>
      <p:sp>
        <p:nvSpPr>
          <p:cNvPr id="9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48098641"/>
      </p:ext>
    </p:extLst>
  </p:cSld>
  <p:clrMapOvr>
    <a:masterClrMapping/>
  </p:clrMapOvr>
  <p:transition spd="med"/>
</p:sldLayout>
</file>

<file path=ppt/slideLayouts/slideLayout1007.xml><?xml version="1.0" encoding="utf-8"?>
<p:sldLayout xmlns:a="http://schemas.openxmlformats.org/drawingml/2006/main" xmlns:r="http://schemas.openxmlformats.org/officeDocument/2006/relationships" xmlns:p="http://schemas.openxmlformats.org/presentationml/2006/main" showMasterSp="0" type="tx">
  <p:cSld name="5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20"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21"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22"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22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49138401"/>
      </p:ext>
    </p:extLst>
  </p:cSld>
  <p:clrMapOvr>
    <a:masterClrMapping/>
  </p:clrMapOvr>
  <p:transition spd="med"/>
</p:sldLayout>
</file>

<file path=ppt/slideLayouts/slideLayout1008.xml><?xml version="1.0" encoding="utf-8"?>
<p:sldLayout xmlns:a="http://schemas.openxmlformats.org/drawingml/2006/main" xmlns:r="http://schemas.openxmlformats.org/officeDocument/2006/relationships" xmlns:p="http://schemas.openxmlformats.org/presentationml/2006/main" showMasterSp="0" type="tx">
  <p:cSld name="5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23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23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23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23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98863266"/>
      </p:ext>
    </p:extLst>
  </p:cSld>
  <p:clrMapOvr>
    <a:masterClrMapping/>
  </p:clrMapOvr>
  <p:transition spd="med"/>
</p:sldLayout>
</file>

<file path=ppt/slideLayouts/slideLayout1009.xml><?xml version="1.0" encoding="utf-8"?>
<p:sldLayout xmlns:a="http://schemas.openxmlformats.org/drawingml/2006/main" xmlns:r="http://schemas.openxmlformats.org/officeDocument/2006/relationships" xmlns:p="http://schemas.openxmlformats.org/presentationml/2006/main" showMasterSp="0" type="tx">
  <p:cSld name="60_Title Slide">
    <p:bg>
      <p:bgPr>
        <a:solidFill>
          <a:srgbClr val="21239A"/>
        </a:solidFill>
        <a:effectLst/>
      </p:bgPr>
    </p:bg>
    <p:spTree>
      <p:nvGrpSpPr>
        <p:cNvPr id="1" name=""/>
        <p:cNvGrpSpPr/>
        <p:nvPr/>
      </p:nvGrpSpPr>
      <p:grpSpPr>
        <a:xfrm>
          <a:off x="0" y="0"/>
          <a:ext cx="0" cy="0"/>
          <a:chOff x="0" y="0"/>
          <a:chExt cx="0" cy="0"/>
        </a:xfrm>
      </p:grpSpPr>
      <p:pic>
        <p:nvPicPr>
          <p:cNvPr id="924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41" name="Title Text"/>
          <p:cNvSpPr txBox="1">
            <a:spLocks noGrp="1"/>
          </p:cNvSpPr>
          <p:nvPr>
            <p:ph type="title"/>
          </p:nvPr>
        </p:nvSpPr>
        <p:spPr>
          <a:xfrm>
            <a:off x="685800" y="16764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42" name="Body Level One…"/>
          <p:cNvSpPr txBox="1">
            <a:spLocks noGrp="1"/>
          </p:cNvSpPr>
          <p:nvPr>
            <p:ph type="body" sz="quarter" idx="1"/>
          </p:nvPr>
        </p:nvSpPr>
        <p:spPr>
          <a:xfrm>
            <a:off x="1371600" y="3352800"/>
            <a:ext cx="6400800" cy="1752600"/>
          </a:xfrm>
          <a:prstGeom prst="rect">
            <a:avLst/>
          </a:prstGeom>
        </p:spPr>
        <p:txBody>
          <a:bodyPr>
            <a:normAutofit/>
          </a:bodyPr>
          <a:lstStyle>
            <a:lvl1pPr marL="0" indent="0" algn="ctr">
              <a:buSzTx/>
              <a:buNone/>
              <a:defRPr b="1">
                <a:solidFill>
                  <a:srgbClr val="BBE0E3"/>
                </a:solidFill>
                <a:latin typeface="+mj-lt"/>
                <a:ea typeface="+mj-ea"/>
                <a:cs typeface="+mj-cs"/>
                <a:sym typeface="Helvetica"/>
              </a:defRPr>
            </a:lvl1pPr>
            <a:lvl2pPr algn="ctr">
              <a:buSzPct val="85000"/>
              <a:buBlip>
                <a:blip r:embed="rId3"/>
              </a:buBlip>
              <a:defRPr b="1">
                <a:solidFill>
                  <a:srgbClr val="BBE0E3"/>
                </a:solidFill>
                <a:latin typeface="+mj-lt"/>
                <a:ea typeface="+mj-ea"/>
                <a:cs typeface="+mj-cs"/>
                <a:sym typeface="Helvetica"/>
              </a:defRPr>
            </a:lvl2pPr>
            <a:lvl3pPr algn="ctr">
              <a:buSzPct val="95000"/>
              <a:buBlip>
                <a:blip r:embed="rId4"/>
              </a:buBlip>
              <a:defRPr b="1">
                <a:solidFill>
                  <a:srgbClr val="BBE0E3"/>
                </a:solidFill>
                <a:latin typeface="+mj-lt"/>
                <a:ea typeface="+mj-ea"/>
                <a:cs typeface="+mj-cs"/>
                <a:sym typeface="Helvetica"/>
              </a:defRPr>
            </a:lvl3pPr>
            <a:lvl4pPr algn="ctr">
              <a:buBlip>
                <a:blip r:embed="rId3"/>
              </a:buBlip>
              <a:defRPr b="1">
                <a:solidFill>
                  <a:srgbClr val="BBE0E3"/>
                </a:solidFill>
                <a:latin typeface="+mj-lt"/>
                <a:ea typeface="+mj-ea"/>
                <a:cs typeface="+mj-cs"/>
                <a:sym typeface="Helvetica"/>
              </a:defRPr>
            </a:lvl4pPr>
            <a:lvl5pPr algn="ctr">
              <a:buBlip>
                <a:blip r:embed="rId4"/>
              </a:buBlip>
              <a:defRPr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4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221314813"/>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7BAC3BA-A339-7841-BAD3-BC35192EF97C}" type="slidenum">
              <a:rPr lang="en-US" smtClean="0"/>
              <a:pPr>
                <a:defRPr/>
              </a:pPr>
              <a:t>‹#›</a:t>
            </a:fld>
            <a:endParaRPr lang="en-US"/>
          </a:p>
        </p:txBody>
      </p:sp>
    </p:spTree>
  </p:cSld>
  <p:clrMapOvr>
    <a:masterClrMapping/>
  </p:clrMapOvr>
  <p:transition/>
</p:sldLayout>
</file>

<file path=ppt/slideLayouts/slideLayout1010.xml><?xml version="1.0" encoding="utf-8"?>
<p:sldLayout xmlns:a="http://schemas.openxmlformats.org/drawingml/2006/main" xmlns:r="http://schemas.openxmlformats.org/officeDocument/2006/relationships" xmlns:p="http://schemas.openxmlformats.org/presentationml/2006/main" showMasterSp="0" type="tx">
  <p:cSld name="58_Title and Content">
    <p:bg>
      <p:bgPr>
        <a:solidFill>
          <a:srgbClr val="21239A"/>
        </a:solidFill>
        <a:effectLst/>
      </p:bgPr>
    </p:bg>
    <p:spTree>
      <p:nvGrpSpPr>
        <p:cNvPr id="1" name=""/>
        <p:cNvGrpSpPr/>
        <p:nvPr/>
      </p:nvGrpSpPr>
      <p:grpSpPr>
        <a:xfrm>
          <a:off x="0" y="0"/>
          <a:ext cx="0" cy="0"/>
          <a:chOff x="0" y="0"/>
          <a:chExt cx="0" cy="0"/>
        </a:xfrm>
      </p:grpSpPr>
      <p:pic>
        <p:nvPicPr>
          <p:cNvPr id="925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5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52"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5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0082987"/>
      </p:ext>
    </p:extLst>
  </p:cSld>
  <p:clrMapOvr>
    <a:masterClrMapping/>
  </p:clrMapOvr>
  <p:transition spd="med"/>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x">
  <p:cSld name="54_Section Header">
    <p:bg>
      <p:bgPr>
        <a:solidFill>
          <a:srgbClr val="21239A"/>
        </a:solidFill>
        <a:effectLst/>
      </p:bgPr>
    </p:bg>
    <p:spTree>
      <p:nvGrpSpPr>
        <p:cNvPr id="1" name=""/>
        <p:cNvGrpSpPr/>
        <p:nvPr/>
      </p:nvGrpSpPr>
      <p:grpSpPr>
        <a:xfrm>
          <a:off x="0" y="0"/>
          <a:ext cx="0" cy="0"/>
          <a:chOff x="0" y="0"/>
          <a:chExt cx="0" cy="0"/>
        </a:xfrm>
      </p:grpSpPr>
      <p:pic>
        <p:nvPicPr>
          <p:cNvPr id="926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6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926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BBE0E3"/>
                </a:solidFill>
                <a:latin typeface="+mj-lt"/>
                <a:ea typeface="+mj-ea"/>
                <a:cs typeface="+mj-cs"/>
                <a:sym typeface="Helvetica"/>
              </a:defRPr>
            </a:lvl1pPr>
            <a:lvl2pPr marL="0" indent="457200">
              <a:spcBef>
                <a:spcPts val="400"/>
              </a:spcBef>
              <a:buSzTx/>
              <a:buNone/>
              <a:defRPr sz="2000">
                <a:solidFill>
                  <a:srgbClr val="BBE0E3"/>
                </a:solidFill>
                <a:latin typeface="+mj-lt"/>
                <a:ea typeface="+mj-ea"/>
                <a:cs typeface="+mj-cs"/>
                <a:sym typeface="Helvetica"/>
              </a:defRPr>
            </a:lvl2pPr>
            <a:lvl3pPr marL="0" indent="914400">
              <a:spcBef>
                <a:spcPts val="400"/>
              </a:spcBef>
              <a:buSzTx/>
              <a:buNone/>
              <a:defRPr sz="2000">
                <a:solidFill>
                  <a:srgbClr val="BBE0E3"/>
                </a:solidFill>
                <a:latin typeface="+mj-lt"/>
                <a:ea typeface="+mj-ea"/>
                <a:cs typeface="+mj-cs"/>
                <a:sym typeface="Helvetica"/>
              </a:defRPr>
            </a:lvl3pPr>
            <a:lvl4pPr marL="0" indent="1371600">
              <a:spcBef>
                <a:spcPts val="400"/>
              </a:spcBef>
              <a:buSzTx/>
              <a:buNone/>
              <a:defRPr sz="2000">
                <a:solidFill>
                  <a:srgbClr val="BBE0E3"/>
                </a:solidFill>
                <a:latin typeface="+mj-lt"/>
                <a:ea typeface="+mj-ea"/>
                <a:cs typeface="+mj-cs"/>
                <a:sym typeface="Helvetica"/>
              </a:defRPr>
            </a:lvl4pPr>
            <a:lvl5pPr marL="0" indent="1828800">
              <a:spcBef>
                <a:spcPts val="400"/>
              </a:spcBef>
              <a:buSzTx/>
              <a:buNone/>
              <a:defRPr sz="20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6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167538043"/>
      </p:ext>
    </p:extLst>
  </p:cSld>
  <p:clrMapOvr>
    <a:masterClrMapping/>
  </p:clrMapOvr>
  <p:transition spd="med"/>
</p:sldLayout>
</file>

<file path=ppt/slideLayouts/slideLayout1012.xml><?xml version="1.0" encoding="utf-8"?>
<p:sldLayout xmlns:a="http://schemas.openxmlformats.org/drawingml/2006/main" xmlns:r="http://schemas.openxmlformats.org/officeDocument/2006/relationships" xmlns:p="http://schemas.openxmlformats.org/presentationml/2006/main" showMasterSp="0" type="tx">
  <p:cSld name="54_Two Content">
    <p:bg>
      <p:bgPr>
        <a:solidFill>
          <a:srgbClr val="21239A"/>
        </a:solidFill>
        <a:effectLst/>
      </p:bgPr>
    </p:bg>
    <p:spTree>
      <p:nvGrpSpPr>
        <p:cNvPr id="1" name=""/>
        <p:cNvGrpSpPr/>
        <p:nvPr/>
      </p:nvGrpSpPr>
      <p:grpSpPr>
        <a:xfrm>
          <a:off x="0" y="0"/>
          <a:ext cx="0" cy="0"/>
          <a:chOff x="0" y="0"/>
          <a:chExt cx="0" cy="0"/>
        </a:xfrm>
      </p:grpSpPr>
      <p:pic>
        <p:nvPicPr>
          <p:cNvPr id="927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71"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7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SzPct val="90000"/>
              <a:buBlip>
                <a:blip r:embed="rId3"/>
              </a:buBlip>
              <a:defRPr sz="2800">
                <a:solidFill>
                  <a:srgbClr val="BBE0E3"/>
                </a:solidFill>
                <a:latin typeface="+mj-lt"/>
                <a:ea typeface="+mj-ea"/>
                <a:cs typeface="+mj-cs"/>
                <a:sym typeface="Helvetica"/>
              </a:defRPr>
            </a:lvl1pPr>
            <a:lvl2pPr marL="790575" indent="-333375">
              <a:spcBef>
                <a:spcPts val="600"/>
              </a:spcBef>
              <a:buSzPct val="85000"/>
              <a:buBlip>
                <a:blip r:embed="rId4"/>
              </a:buBlip>
              <a:defRPr sz="2800">
                <a:solidFill>
                  <a:srgbClr val="BBE0E3"/>
                </a:solidFill>
                <a:latin typeface="+mj-lt"/>
                <a:ea typeface="+mj-ea"/>
                <a:cs typeface="+mj-cs"/>
                <a:sym typeface="Helvetica"/>
              </a:defRPr>
            </a:lvl2pPr>
            <a:lvl3pPr marL="1234439" indent="-320039">
              <a:spcBef>
                <a:spcPts val="600"/>
              </a:spcBef>
              <a:buSzPct val="95000"/>
              <a:buBlip>
                <a:blip r:embed="rId3"/>
              </a:buBlip>
              <a:defRPr sz="2800">
                <a:solidFill>
                  <a:srgbClr val="BBE0E3"/>
                </a:solidFill>
                <a:latin typeface="+mj-lt"/>
                <a:ea typeface="+mj-ea"/>
                <a:cs typeface="+mj-cs"/>
                <a:sym typeface="Helvetica"/>
              </a:defRPr>
            </a:lvl3pPr>
            <a:lvl4pPr marL="1727200" indent="-355600">
              <a:spcBef>
                <a:spcPts val="600"/>
              </a:spcBef>
              <a:buBlip>
                <a:blip r:embed="rId4"/>
              </a:buBlip>
              <a:defRPr sz="2800">
                <a:solidFill>
                  <a:srgbClr val="BBE0E3"/>
                </a:solidFill>
                <a:latin typeface="+mj-lt"/>
                <a:ea typeface="+mj-ea"/>
                <a:cs typeface="+mj-cs"/>
                <a:sym typeface="Helvetica"/>
              </a:defRPr>
            </a:lvl4pPr>
            <a:lvl5pPr marL="2184400" indent="-355600">
              <a:spcBef>
                <a:spcPts val="600"/>
              </a:spcBef>
              <a:buBlip>
                <a:blip r:embed="rId3"/>
              </a:buBlip>
              <a:defRPr sz="28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7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303838403"/>
      </p:ext>
    </p:extLst>
  </p:cSld>
  <p:clrMapOvr>
    <a:masterClrMapping/>
  </p:clrMapOvr>
  <p:transition spd="med"/>
</p:sldLayout>
</file>

<file path=ppt/slideLayouts/slideLayout1013.xml><?xml version="1.0" encoding="utf-8"?>
<p:sldLayout xmlns:a="http://schemas.openxmlformats.org/drawingml/2006/main" xmlns:r="http://schemas.openxmlformats.org/officeDocument/2006/relationships" xmlns:p="http://schemas.openxmlformats.org/presentationml/2006/main" showMasterSp="0" type="tx">
  <p:cSld name="55_Comparison">
    <p:bg>
      <p:bgPr>
        <a:solidFill>
          <a:srgbClr val="21239A"/>
        </a:solidFill>
        <a:effectLst/>
      </p:bgPr>
    </p:bg>
    <p:spTree>
      <p:nvGrpSpPr>
        <p:cNvPr id="1" name=""/>
        <p:cNvGrpSpPr/>
        <p:nvPr/>
      </p:nvGrpSpPr>
      <p:grpSpPr>
        <a:xfrm>
          <a:off x="0" y="0"/>
          <a:ext cx="0" cy="0"/>
          <a:chOff x="0" y="0"/>
          <a:chExt cx="0" cy="0"/>
        </a:xfrm>
      </p:grpSpPr>
      <p:pic>
        <p:nvPicPr>
          <p:cNvPr id="928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81" name="Title Text"/>
          <p:cNvSpPr txBox="1">
            <a:spLocks noGrp="1"/>
          </p:cNvSpPr>
          <p:nvPr>
            <p:ph type="title"/>
          </p:nvPr>
        </p:nvSpPr>
        <p:spPr>
          <a:xfrm>
            <a:off x="457200" y="274638"/>
            <a:ext cx="8229600" cy="1143001"/>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BBE0E3"/>
                </a:solidFill>
                <a:latin typeface="+mj-lt"/>
                <a:ea typeface="+mj-ea"/>
                <a:cs typeface="+mj-cs"/>
                <a:sym typeface="Helvetica"/>
              </a:defRPr>
            </a:lvl1pPr>
            <a:lvl2pPr marL="0" indent="457200">
              <a:spcBef>
                <a:spcPts val="500"/>
              </a:spcBef>
              <a:buSzTx/>
              <a:buNone/>
              <a:defRPr sz="2400" b="1">
                <a:solidFill>
                  <a:srgbClr val="BBE0E3"/>
                </a:solidFill>
                <a:latin typeface="+mj-lt"/>
                <a:ea typeface="+mj-ea"/>
                <a:cs typeface="+mj-cs"/>
                <a:sym typeface="Helvetica"/>
              </a:defRPr>
            </a:lvl2pPr>
            <a:lvl3pPr marL="0" indent="914400">
              <a:spcBef>
                <a:spcPts val="500"/>
              </a:spcBef>
              <a:buSzTx/>
              <a:buNone/>
              <a:defRPr sz="2400" b="1">
                <a:solidFill>
                  <a:srgbClr val="BBE0E3"/>
                </a:solidFill>
                <a:latin typeface="+mj-lt"/>
                <a:ea typeface="+mj-ea"/>
                <a:cs typeface="+mj-cs"/>
                <a:sym typeface="Helvetica"/>
              </a:defRPr>
            </a:lvl3pPr>
            <a:lvl4pPr marL="0" indent="1371600">
              <a:spcBef>
                <a:spcPts val="500"/>
              </a:spcBef>
              <a:buSzTx/>
              <a:buNone/>
              <a:defRPr sz="2400" b="1">
                <a:solidFill>
                  <a:srgbClr val="BBE0E3"/>
                </a:solidFill>
                <a:latin typeface="+mj-lt"/>
                <a:ea typeface="+mj-ea"/>
                <a:cs typeface="+mj-cs"/>
                <a:sym typeface="Helvetica"/>
              </a:defRPr>
            </a:lvl4pPr>
            <a:lvl5pPr marL="0" indent="1828800">
              <a:spcBef>
                <a:spcPts val="500"/>
              </a:spcBef>
              <a:buSzTx/>
              <a:buNone/>
              <a:defRPr sz="2400" b="1">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283"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BBE0E3"/>
                </a:solidFill>
                <a:latin typeface="+mj-lt"/>
                <a:ea typeface="+mj-ea"/>
                <a:cs typeface="+mj-cs"/>
                <a:sym typeface="Helvetica"/>
              </a:defRPr>
            </a:pPr>
            <a:endParaRPr/>
          </a:p>
        </p:txBody>
      </p:sp>
      <p:sp>
        <p:nvSpPr>
          <p:cNvPr id="9284"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93162691"/>
      </p:ext>
    </p:extLst>
  </p:cSld>
  <p:clrMapOvr>
    <a:masterClrMapping/>
  </p:clrMapOvr>
  <p:transition spd="med"/>
</p:sldLayout>
</file>

<file path=ppt/slideLayouts/slideLayout1014.xml><?xml version="1.0" encoding="utf-8"?>
<p:sldLayout xmlns:a="http://schemas.openxmlformats.org/drawingml/2006/main" xmlns:r="http://schemas.openxmlformats.org/officeDocument/2006/relationships" xmlns:p="http://schemas.openxmlformats.org/presentationml/2006/main" showMasterSp="0" type="tx">
  <p:cSld name="55_Title Only">
    <p:bg>
      <p:bgPr>
        <a:solidFill>
          <a:srgbClr val="21239A"/>
        </a:solidFill>
        <a:effectLst/>
      </p:bgPr>
    </p:bg>
    <p:spTree>
      <p:nvGrpSpPr>
        <p:cNvPr id="1" name=""/>
        <p:cNvGrpSpPr/>
        <p:nvPr/>
      </p:nvGrpSpPr>
      <p:grpSpPr>
        <a:xfrm>
          <a:off x="0" y="0"/>
          <a:ext cx="0" cy="0"/>
          <a:chOff x="0" y="0"/>
          <a:chExt cx="0" cy="0"/>
        </a:xfrm>
      </p:grpSpPr>
      <p:pic>
        <p:nvPicPr>
          <p:cNvPr id="9291"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292"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929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46772729"/>
      </p:ext>
    </p:extLst>
  </p:cSld>
  <p:clrMapOvr>
    <a:masterClrMapping/>
  </p:clrMapOvr>
  <p:transition spd="med"/>
</p:sldLayout>
</file>

<file path=ppt/slideLayouts/slideLayout1015.xml><?xml version="1.0" encoding="utf-8"?>
<p:sldLayout xmlns:a="http://schemas.openxmlformats.org/drawingml/2006/main" xmlns:r="http://schemas.openxmlformats.org/officeDocument/2006/relationships" xmlns:p="http://schemas.openxmlformats.org/presentationml/2006/main" showMasterSp="0" type="tx">
  <p:cSld name="57_Blank">
    <p:bg>
      <p:bgPr>
        <a:solidFill>
          <a:srgbClr val="21239A"/>
        </a:solidFill>
        <a:effectLst/>
      </p:bgPr>
    </p:bg>
    <p:spTree>
      <p:nvGrpSpPr>
        <p:cNvPr id="1" name=""/>
        <p:cNvGrpSpPr/>
        <p:nvPr/>
      </p:nvGrpSpPr>
      <p:grpSpPr>
        <a:xfrm>
          <a:off x="0" y="0"/>
          <a:ext cx="0" cy="0"/>
          <a:chOff x="0" y="0"/>
          <a:chExt cx="0" cy="0"/>
        </a:xfrm>
      </p:grpSpPr>
      <p:pic>
        <p:nvPicPr>
          <p:cNvPr id="9300"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1"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839149709"/>
      </p:ext>
    </p:extLst>
  </p:cSld>
  <p:clrMapOvr>
    <a:masterClrMapping/>
  </p:clrMapOvr>
  <p:transition spd="med"/>
</p:sldLayout>
</file>

<file path=ppt/slideLayouts/slideLayout1016.xml><?xml version="1.0" encoding="utf-8"?>
<p:sldLayout xmlns:a="http://schemas.openxmlformats.org/drawingml/2006/main" xmlns:r="http://schemas.openxmlformats.org/officeDocument/2006/relationships" xmlns:p="http://schemas.openxmlformats.org/presentationml/2006/main" showMasterSp="0" type="tx">
  <p:cSld name="55_Content with Caption">
    <p:bg>
      <p:bgPr>
        <a:solidFill>
          <a:srgbClr val="21239A"/>
        </a:solidFill>
        <a:effectLst/>
      </p:bgPr>
    </p:bg>
    <p:spTree>
      <p:nvGrpSpPr>
        <p:cNvPr id="1" name=""/>
        <p:cNvGrpSpPr/>
        <p:nvPr/>
      </p:nvGrpSpPr>
      <p:grpSpPr>
        <a:xfrm>
          <a:off x="0" y="0"/>
          <a:ext cx="0" cy="0"/>
          <a:chOff x="0" y="0"/>
          <a:chExt cx="0" cy="0"/>
        </a:xfrm>
      </p:grpSpPr>
      <p:pic>
        <p:nvPicPr>
          <p:cNvPr id="9308"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09"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10" name="Body Level One…"/>
          <p:cNvSpPr txBox="1">
            <a:spLocks noGrp="1"/>
          </p:cNvSpPr>
          <p:nvPr>
            <p:ph type="body" idx="1"/>
          </p:nvPr>
        </p:nvSpPr>
        <p:spPr>
          <a:xfrm>
            <a:off x="3575050" y="273050"/>
            <a:ext cx="5111750" cy="5853113"/>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1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BBE0E3"/>
                </a:solidFill>
                <a:latin typeface="+mj-lt"/>
                <a:ea typeface="+mj-ea"/>
                <a:cs typeface="+mj-cs"/>
                <a:sym typeface="Helvetica"/>
              </a:defRPr>
            </a:pPr>
            <a:endParaRPr/>
          </a:p>
        </p:txBody>
      </p:sp>
      <p:sp>
        <p:nvSpPr>
          <p:cNvPr id="931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546364066"/>
      </p:ext>
    </p:extLst>
  </p:cSld>
  <p:clrMapOvr>
    <a:masterClrMapping/>
  </p:clrMapOvr>
  <p:transition spd="med"/>
</p:sldLayout>
</file>

<file path=ppt/slideLayouts/slideLayout1017.xml><?xml version="1.0" encoding="utf-8"?>
<p:sldLayout xmlns:a="http://schemas.openxmlformats.org/drawingml/2006/main" xmlns:r="http://schemas.openxmlformats.org/officeDocument/2006/relationships" xmlns:p="http://schemas.openxmlformats.org/presentationml/2006/main" showMasterSp="0" type="tx">
  <p:cSld name="55_Picture with Caption">
    <p:bg>
      <p:bgPr>
        <a:solidFill>
          <a:srgbClr val="21239A"/>
        </a:solidFill>
        <a:effectLst/>
      </p:bgPr>
    </p:bg>
    <p:spTree>
      <p:nvGrpSpPr>
        <p:cNvPr id="1" name=""/>
        <p:cNvGrpSpPr/>
        <p:nvPr/>
      </p:nvGrpSpPr>
      <p:grpSpPr>
        <a:xfrm>
          <a:off x="0" y="0"/>
          <a:ext cx="0" cy="0"/>
          <a:chOff x="0" y="0"/>
          <a:chExt cx="0" cy="0"/>
        </a:xfrm>
      </p:grpSpPr>
      <p:pic>
        <p:nvPicPr>
          <p:cNvPr id="931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9320"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32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32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BBE0E3"/>
                </a:solidFill>
                <a:latin typeface="+mj-lt"/>
                <a:ea typeface="+mj-ea"/>
                <a:cs typeface="+mj-cs"/>
                <a:sym typeface="Helvetica"/>
              </a:defRPr>
            </a:lvl1pPr>
            <a:lvl2pPr marL="0" indent="457200">
              <a:spcBef>
                <a:spcPts val="300"/>
              </a:spcBef>
              <a:buSzTx/>
              <a:buNone/>
              <a:defRPr sz="1400">
                <a:solidFill>
                  <a:srgbClr val="BBE0E3"/>
                </a:solidFill>
                <a:latin typeface="+mj-lt"/>
                <a:ea typeface="+mj-ea"/>
                <a:cs typeface="+mj-cs"/>
                <a:sym typeface="Helvetica"/>
              </a:defRPr>
            </a:lvl2pPr>
            <a:lvl3pPr marL="0" indent="914400">
              <a:spcBef>
                <a:spcPts val="300"/>
              </a:spcBef>
              <a:buSzTx/>
              <a:buNone/>
              <a:defRPr sz="1400">
                <a:solidFill>
                  <a:srgbClr val="BBE0E3"/>
                </a:solidFill>
                <a:latin typeface="+mj-lt"/>
                <a:ea typeface="+mj-ea"/>
                <a:cs typeface="+mj-cs"/>
                <a:sym typeface="Helvetica"/>
              </a:defRPr>
            </a:lvl3pPr>
            <a:lvl4pPr marL="0" indent="1371600">
              <a:spcBef>
                <a:spcPts val="300"/>
              </a:spcBef>
              <a:buSzTx/>
              <a:buNone/>
              <a:defRPr sz="1400">
                <a:solidFill>
                  <a:srgbClr val="BBE0E3"/>
                </a:solidFill>
                <a:latin typeface="+mj-lt"/>
                <a:ea typeface="+mj-ea"/>
                <a:cs typeface="+mj-cs"/>
                <a:sym typeface="Helvetica"/>
              </a:defRPr>
            </a:lvl4pPr>
            <a:lvl5pPr marL="0" indent="1828800">
              <a:spcBef>
                <a:spcPts val="300"/>
              </a:spcBef>
              <a:buSzTx/>
              <a:buNone/>
              <a:defRPr sz="1400">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323"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431953386"/>
      </p:ext>
    </p:extLst>
  </p:cSld>
  <p:clrMapOvr>
    <a:masterClrMapping/>
  </p:clrMapOvr>
  <p:transition spd="med"/>
</p:sldLayout>
</file>

<file path=ppt/slideLayouts/slideLayout1018.xml><?xml version="1.0" encoding="utf-8"?>
<p:sldLayout xmlns:a="http://schemas.openxmlformats.org/drawingml/2006/main" xmlns:r="http://schemas.openxmlformats.org/officeDocument/2006/relationships" xmlns:p="http://schemas.openxmlformats.org/presentationml/2006/main" showMasterSp="0" type="tx">
  <p:cSld name="6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33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3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20076649"/>
      </p:ext>
    </p:extLst>
  </p:cSld>
  <p:clrMapOvr>
    <a:masterClrMapping/>
  </p:clrMapOvr>
  <p:transition spd="med"/>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x">
  <p:cSld name="5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12096652"/>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87C6BB3-75FE-E241-A561-056482091B0A}" type="slidenum">
              <a:rPr lang="en-US" smtClean="0"/>
              <a:pPr>
                <a:defRPr/>
              </a:pPr>
              <a:t>‹#›</a:t>
            </a:fld>
            <a:endParaRPr lang="en-US"/>
          </a:p>
        </p:txBody>
      </p:sp>
    </p:spTree>
  </p:cSld>
  <p:clrMapOvr>
    <a:masterClrMapping/>
  </p:clrMapOvr>
  <p:transition/>
</p:sldLayout>
</file>

<file path=ppt/slideLayouts/slideLayout1020.xml><?xml version="1.0" encoding="utf-8"?>
<p:sldLayout xmlns:a="http://schemas.openxmlformats.org/drawingml/2006/main" xmlns:r="http://schemas.openxmlformats.org/officeDocument/2006/relationships" xmlns:p="http://schemas.openxmlformats.org/presentationml/2006/main" showMasterSp="0" type="tx">
  <p:cSld name="5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34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4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05554219"/>
      </p:ext>
    </p:extLst>
  </p:cSld>
  <p:clrMapOvr>
    <a:masterClrMapping/>
  </p:clrMapOvr>
  <p:transition spd="med"/>
</p:sldLayout>
</file>

<file path=ppt/slideLayouts/slideLayout1021.xml><?xml version="1.0" encoding="utf-8"?>
<p:sldLayout xmlns:a="http://schemas.openxmlformats.org/drawingml/2006/main" xmlns:r="http://schemas.openxmlformats.org/officeDocument/2006/relationships" xmlns:p="http://schemas.openxmlformats.org/presentationml/2006/main" showMasterSp="0" type="tx">
  <p:cSld name="5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35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5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4253373"/>
      </p:ext>
    </p:extLst>
  </p:cSld>
  <p:clrMapOvr>
    <a:masterClrMapping/>
  </p:clrMapOvr>
  <p:transition spd="med"/>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x">
  <p:cSld name="5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36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6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6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3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82294596"/>
      </p:ext>
    </p:extLst>
  </p:cSld>
  <p:clrMapOvr>
    <a:masterClrMapping/>
  </p:clrMapOvr>
  <p:transition spd="med"/>
</p:sldLayout>
</file>

<file path=ppt/slideLayouts/slideLayout1023.xml><?xml version="1.0" encoding="utf-8"?>
<p:sldLayout xmlns:a="http://schemas.openxmlformats.org/drawingml/2006/main" xmlns:r="http://schemas.openxmlformats.org/officeDocument/2006/relationships" xmlns:p="http://schemas.openxmlformats.org/presentationml/2006/main" showMasterSp="0" type="tx">
  <p:cSld name="5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37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13993312"/>
      </p:ext>
    </p:extLst>
  </p:cSld>
  <p:clrMapOvr>
    <a:masterClrMapping/>
  </p:clrMapOvr>
  <p:transition spd="med"/>
</p:sldLayout>
</file>

<file path=ppt/slideLayouts/slideLayout1024.xml><?xml version="1.0" encoding="utf-8"?>
<p:sldLayout xmlns:a="http://schemas.openxmlformats.org/drawingml/2006/main" xmlns:r="http://schemas.openxmlformats.org/officeDocument/2006/relationships" xmlns:p="http://schemas.openxmlformats.org/presentationml/2006/main" showMasterSp="0" type="tx">
  <p:cSld name="58_Blank">
    <p:bg>
      <p:bgPr>
        <a:solidFill>
          <a:schemeClr val="accent3">
            <a:lumOff val="44000"/>
          </a:schemeClr>
        </a:solidFill>
        <a:effectLst/>
      </p:bgPr>
    </p:bg>
    <p:spTree>
      <p:nvGrpSpPr>
        <p:cNvPr id="1" name=""/>
        <p:cNvGrpSpPr/>
        <p:nvPr/>
      </p:nvGrpSpPr>
      <p:grpSpPr>
        <a:xfrm>
          <a:off x="0" y="0"/>
          <a:ext cx="0" cy="0"/>
          <a:chOff x="0" y="0"/>
          <a:chExt cx="0" cy="0"/>
        </a:xfrm>
      </p:grpSpPr>
      <p:sp>
        <p:nvSpPr>
          <p:cNvPr id="93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1968399"/>
      </p:ext>
    </p:extLst>
  </p:cSld>
  <p:clrMapOvr>
    <a:masterClrMapping/>
  </p:clrMapOvr>
  <p:transition spd="med"/>
</p:sldLayout>
</file>

<file path=ppt/slideLayouts/slideLayout1025.xml><?xml version="1.0" encoding="utf-8"?>
<p:sldLayout xmlns:a="http://schemas.openxmlformats.org/drawingml/2006/main" xmlns:r="http://schemas.openxmlformats.org/officeDocument/2006/relationships" xmlns:p="http://schemas.openxmlformats.org/presentationml/2006/main" showMasterSp="0" type="tx">
  <p:cSld name="5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39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39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39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3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00972481"/>
      </p:ext>
    </p:extLst>
  </p:cSld>
  <p:clrMapOvr>
    <a:masterClrMapping/>
  </p:clrMapOvr>
  <p:transition spd="med"/>
</p:sldLayout>
</file>

<file path=ppt/slideLayouts/slideLayout1026.xml><?xml version="1.0" encoding="utf-8"?>
<p:sldLayout xmlns:a="http://schemas.openxmlformats.org/drawingml/2006/main" xmlns:r="http://schemas.openxmlformats.org/officeDocument/2006/relationships" xmlns:p="http://schemas.openxmlformats.org/presentationml/2006/main" showMasterSp="0" type="tx">
  <p:cSld name="5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40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05372308"/>
      </p:ext>
    </p:extLst>
  </p:cSld>
  <p:clrMapOvr>
    <a:masterClrMapping/>
  </p:clrMapOvr>
  <p:transition spd="med"/>
</p:sldLayout>
</file>

<file path=ppt/slideLayouts/slideLayout1027.xml><?xml version="1.0" encoding="utf-8"?>
<p:sldLayout xmlns:a="http://schemas.openxmlformats.org/drawingml/2006/main" xmlns:r="http://schemas.openxmlformats.org/officeDocument/2006/relationships" xmlns:p="http://schemas.openxmlformats.org/presentationml/2006/main" showMasterSp="0" type="tx">
  <p:cSld name="62_Title Slide">
    <p:bg>
      <p:bgPr>
        <a:solidFill>
          <a:srgbClr val="000000"/>
        </a:solidFill>
        <a:effectLst/>
      </p:bgPr>
    </p:bg>
    <p:spTree>
      <p:nvGrpSpPr>
        <p:cNvPr id="1" name=""/>
        <p:cNvGrpSpPr/>
        <p:nvPr/>
      </p:nvGrpSpPr>
      <p:grpSpPr>
        <a:xfrm>
          <a:off x="0" y="0"/>
          <a:ext cx="0" cy="0"/>
          <a:chOff x="0" y="0"/>
          <a:chExt cx="0" cy="0"/>
        </a:xfrm>
      </p:grpSpPr>
      <p:sp>
        <p:nvSpPr>
          <p:cNvPr id="9411"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25775441"/>
      </p:ext>
    </p:extLst>
  </p:cSld>
  <p:clrMapOvr>
    <a:masterClrMapping/>
  </p:clrMapOvr>
  <p:transition spd="med"/>
</p:sldLayout>
</file>

<file path=ppt/slideLayouts/slideLayout1028.xml><?xml version="1.0" encoding="utf-8"?>
<p:sldLayout xmlns:a="http://schemas.openxmlformats.org/drawingml/2006/main" xmlns:r="http://schemas.openxmlformats.org/officeDocument/2006/relationships" xmlns:p="http://schemas.openxmlformats.org/presentationml/2006/main" showMasterSp="0" type="tx">
  <p:cSld name="60_Title and Content">
    <p:bg>
      <p:bgPr>
        <a:solidFill>
          <a:srgbClr val="000000"/>
        </a:solidFill>
        <a:effectLst/>
      </p:bgPr>
    </p:bg>
    <p:spTree>
      <p:nvGrpSpPr>
        <p:cNvPr id="1" name=""/>
        <p:cNvGrpSpPr/>
        <p:nvPr/>
      </p:nvGrpSpPr>
      <p:grpSpPr>
        <a:xfrm>
          <a:off x="0" y="0"/>
          <a:ext cx="0" cy="0"/>
          <a:chOff x="0" y="0"/>
          <a:chExt cx="0" cy="0"/>
        </a:xfrm>
      </p:grpSpPr>
      <p:sp>
        <p:nvSpPr>
          <p:cNvPr id="94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6251570"/>
      </p:ext>
    </p:extLst>
  </p:cSld>
  <p:clrMapOvr>
    <a:masterClrMapping/>
  </p:clrMapOvr>
  <p:transition spd="med"/>
</p:sldLayout>
</file>

<file path=ppt/slideLayouts/slideLayout1029.xml><?xml version="1.0" encoding="utf-8"?>
<p:sldLayout xmlns:a="http://schemas.openxmlformats.org/drawingml/2006/main" xmlns:r="http://schemas.openxmlformats.org/officeDocument/2006/relationships" xmlns:p="http://schemas.openxmlformats.org/presentationml/2006/main" showMasterSp="0" type="tx">
  <p:cSld name="56_Section Header">
    <p:bg>
      <p:bgPr>
        <a:solidFill>
          <a:srgbClr val="000000"/>
        </a:solidFill>
        <a:effectLst/>
      </p:bgPr>
    </p:bg>
    <p:spTree>
      <p:nvGrpSpPr>
        <p:cNvPr id="1" name=""/>
        <p:cNvGrpSpPr/>
        <p:nvPr/>
      </p:nvGrpSpPr>
      <p:grpSpPr>
        <a:xfrm>
          <a:off x="0" y="0"/>
          <a:ext cx="0" cy="0"/>
          <a:chOff x="0" y="0"/>
          <a:chExt cx="0" cy="0"/>
        </a:xfrm>
      </p:grpSpPr>
      <p:sp>
        <p:nvSpPr>
          <p:cNvPr id="94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9252848"/>
      </p:ext>
    </p:extLst>
  </p:cSld>
  <p:clrMapOvr>
    <a:masterClrMapping/>
  </p:clrMapOvr>
  <p:transition spd="med"/>
</p:sldLayout>
</file>

<file path=ppt/slideLayouts/slideLayout1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128E290-D1C1-6541-A486-F9FAA1E65C0E}" type="slidenum">
              <a:rPr lang="en-US" smtClean="0"/>
              <a:pPr>
                <a:defRPr/>
              </a:pPr>
              <a:t>‹#›</a:t>
            </a:fld>
            <a:endParaRPr lang="en-US"/>
          </a:p>
        </p:txBody>
      </p:sp>
    </p:spTree>
  </p:cSld>
  <p:clrMapOvr>
    <a:masterClrMapping/>
  </p:clrMapOvr>
  <p:transition/>
</p:sldLayout>
</file>

<file path=ppt/slideLayouts/slideLayout1030.xml><?xml version="1.0" encoding="utf-8"?>
<p:sldLayout xmlns:a="http://schemas.openxmlformats.org/drawingml/2006/main" xmlns:r="http://schemas.openxmlformats.org/officeDocument/2006/relationships" xmlns:p="http://schemas.openxmlformats.org/presentationml/2006/main" showMasterSp="0" type="tx">
  <p:cSld name="56_Two Content">
    <p:bg>
      <p:bgPr>
        <a:solidFill>
          <a:srgbClr val="000000"/>
        </a:solidFill>
        <a:effectLst/>
      </p:bgPr>
    </p:bg>
    <p:spTree>
      <p:nvGrpSpPr>
        <p:cNvPr id="1" name=""/>
        <p:cNvGrpSpPr/>
        <p:nvPr/>
      </p:nvGrpSpPr>
      <p:grpSpPr>
        <a:xfrm>
          <a:off x="0" y="0"/>
          <a:ext cx="0" cy="0"/>
          <a:chOff x="0" y="0"/>
          <a:chExt cx="0" cy="0"/>
        </a:xfrm>
      </p:grpSpPr>
      <p:sp>
        <p:nvSpPr>
          <p:cNvPr id="94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84729138"/>
      </p:ext>
    </p:extLst>
  </p:cSld>
  <p:clrMapOvr>
    <a:masterClrMapping/>
  </p:clrMapOvr>
  <p:transition spd="med"/>
</p:sldLayout>
</file>

<file path=ppt/slideLayouts/slideLayout1031.xml><?xml version="1.0" encoding="utf-8"?>
<p:sldLayout xmlns:a="http://schemas.openxmlformats.org/drawingml/2006/main" xmlns:r="http://schemas.openxmlformats.org/officeDocument/2006/relationships" xmlns:p="http://schemas.openxmlformats.org/presentationml/2006/main" showMasterSp="0" type="tx">
  <p:cSld name="57_Comparison">
    <p:bg>
      <p:bgPr>
        <a:solidFill>
          <a:srgbClr val="000000"/>
        </a:solidFill>
        <a:effectLst/>
      </p:bgPr>
    </p:bg>
    <p:spTree>
      <p:nvGrpSpPr>
        <p:cNvPr id="1" name=""/>
        <p:cNvGrpSpPr/>
        <p:nvPr/>
      </p:nvGrpSpPr>
      <p:grpSpPr>
        <a:xfrm>
          <a:off x="0" y="0"/>
          <a:ext cx="0" cy="0"/>
          <a:chOff x="0" y="0"/>
          <a:chExt cx="0" cy="0"/>
        </a:xfrm>
      </p:grpSpPr>
      <p:sp>
        <p:nvSpPr>
          <p:cNvPr id="94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4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12879029"/>
      </p:ext>
    </p:extLst>
  </p:cSld>
  <p:clrMapOvr>
    <a:masterClrMapping/>
  </p:clrMapOvr>
  <p:transition spd="med"/>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x">
  <p:cSld name="57_Title Only">
    <p:bg>
      <p:bgPr>
        <a:solidFill>
          <a:srgbClr val="000000"/>
        </a:solidFill>
        <a:effectLst/>
      </p:bgPr>
    </p:bg>
    <p:spTree>
      <p:nvGrpSpPr>
        <p:cNvPr id="1" name=""/>
        <p:cNvGrpSpPr/>
        <p:nvPr/>
      </p:nvGrpSpPr>
      <p:grpSpPr>
        <a:xfrm>
          <a:off x="0" y="0"/>
          <a:ext cx="0" cy="0"/>
          <a:chOff x="0" y="0"/>
          <a:chExt cx="0" cy="0"/>
        </a:xfrm>
      </p:grpSpPr>
      <p:sp>
        <p:nvSpPr>
          <p:cNvPr id="94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88308299"/>
      </p:ext>
    </p:extLst>
  </p:cSld>
  <p:clrMapOvr>
    <a:masterClrMapping/>
  </p:clrMapOvr>
  <p:transition spd="med"/>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x">
  <p:cSld name="59_Blank">
    <p:bg>
      <p:bgPr>
        <a:solidFill>
          <a:srgbClr val="000000"/>
        </a:solidFill>
        <a:effectLst/>
      </p:bgPr>
    </p:bg>
    <p:spTree>
      <p:nvGrpSpPr>
        <p:cNvPr id="1" name=""/>
        <p:cNvGrpSpPr/>
        <p:nvPr/>
      </p:nvGrpSpPr>
      <p:grpSpPr>
        <a:xfrm>
          <a:off x="0" y="0"/>
          <a:ext cx="0" cy="0"/>
          <a:chOff x="0" y="0"/>
          <a:chExt cx="0" cy="0"/>
        </a:xfrm>
      </p:grpSpPr>
      <p:sp>
        <p:nvSpPr>
          <p:cNvPr id="94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50815463"/>
      </p:ext>
    </p:extLst>
  </p:cSld>
  <p:clrMapOvr>
    <a:masterClrMapping/>
  </p:clrMapOvr>
  <p:transition spd="med"/>
</p:sldLayout>
</file>

<file path=ppt/slideLayouts/slideLayout1034.xml><?xml version="1.0" encoding="utf-8"?>
<p:sldLayout xmlns:a="http://schemas.openxmlformats.org/drawingml/2006/main" xmlns:r="http://schemas.openxmlformats.org/officeDocument/2006/relationships" xmlns:p="http://schemas.openxmlformats.org/presentationml/2006/main" showMasterSp="0" type="tx">
  <p:cSld name="57_Content with Caption">
    <p:bg>
      <p:bgPr>
        <a:solidFill>
          <a:srgbClr val="000000"/>
        </a:solidFill>
        <a:effectLst/>
      </p:bgPr>
    </p:bg>
    <p:spTree>
      <p:nvGrpSpPr>
        <p:cNvPr id="1" name=""/>
        <p:cNvGrpSpPr/>
        <p:nvPr/>
      </p:nvGrpSpPr>
      <p:grpSpPr>
        <a:xfrm>
          <a:off x="0" y="0"/>
          <a:ext cx="0" cy="0"/>
          <a:chOff x="0" y="0"/>
          <a:chExt cx="0" cy="0"/>
        </a:xfrm>
      </p:grpSpPr>
      <p:sp>
        <p:nvSpPr>
          <p:cNvPr id="94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4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71975204"/>
      </p:ext>
    </p:extLst>
  </p:cSld>
  <p:clrMapOvr>
    <a:masterClrMapping/>
  </p:clrMapOvr>
  <p:transition spd="med"/>
</p:sldLayout>
</file>

<file path=ppt/slideLayouts/slideLayout1035.xml><?xml version="1.0" encoding="utf-8"?>
<p:sldLayout xmlns:a="http://schemas.openxmlformats.org/drawingml/2006/main" xmlns:r="http://schemas.openxmlformats.org/officeDocument/2006/relationships" xmlns:p="http://schemas.openxmlformats.org/presentationml/2006/main" showMasterSp="0" type="tx">
  <p:cSld name="57_Picture with Caption">
    <p:bg>
      <p:bgPr>
        <a:solidFill>
          <a:srgbClr val="000000"/>
        </a:solidFill>
        <a:effectLst/>
      </p:bgPr>
    </p:bg>
    <p:spTree>
      <p:nvGrpSpPr>
        <p:cNvPr id="1" name=""/>
        <p:cNvGrpSpPr/>
        <p:nvPr/>
      </p:nvGrpSpPr>
      <p:grpSpPr>
        <a:xfrm>
          <a:off x="0" y="0"/>
          <a:ext cx="0" cy="0"/>
          <a:chOff x="0" y="0"/>
          <a:chExt cx="0" cy="0"/>
        </a:xfrm>
      </p:grpSpPr>
      <p:sp>
        <p:nvSpPr>
          <p:cNvPr id="94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4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3947476"/>
      </p:ext>
    </p:extLst>
  </p:cSld>
  <p:clrMapOvr>
    <a:masterClrMapping/>
  </p:clrMapOvr>
  <p:transition spd="med"/>
</p:sldLayout>
</file>

<file path=ppt/slideLayouts/slideLayout1036.xml><?xml version="1.0" encoding="utf-8"?>
<p:sldLayout xmlns:a="http://schemas.openxmlformats.org/drawingml/2006/main" xmlns:r="http://schemas.openxmlformats.org/officeDocument/2006/relationships" xmlns:p="http://schemas.openxmlformats.org/presentationml/2006/main" showMasterSp="0" type="tx">
  <p:cSld name="6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49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49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49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6914251"/>
      </p:ext>
    </p:extLst>
  </p:cSld>
  <p:clrMapOvr>
    <a:masterClrMapping/>
  </p:clrMapOvr>
  <p:transition spd="med"/>
</p:sldLayout>
</file>

<file path=ppt/slideLayouts/slideLayout1037.xml><?xml version="1.0" encoding="utf-8"?>
<p:sldLayout xmlns:a="http://schemas.openxmlformats.org/drawingml/2006/main" xmlns:r="http://schemas.openxmlformats.org/officeDocument/2006/relationships" xmlns:p="http://schemas.openxmlformats.org/presentationml/2006/main" showMasterSp="0" type="tx">
  <p:cSld name="6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06903176"/>
      </p:ext>
    </p:extLst>
  </p:cSld>
  <p:clrMapOvr>
    <a:masterClrMapping/>
  </p:clrMapOvr>
  <p:transition spd="med"/>
</p:sldLayout>
</file>

<file path=ppt/slideLayouts/slideLayout1038.xml><?xml version="1.0" encoding="utf-8"?>
<p:sldLayout xmlns:a="http://schemas.openxmlformats.org/drawingml/2006/main" xmlns:r="http://schemas.openxmlformats.org/officeDocument/2006/relationships" xmlns:p="http://schemas.openxmlformats.org/presentationml/2006/main" showMasterSp="0" type="tx">
  <p:cSld name="5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5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5683145"/>
      </p:ext>
    </p:extLst>
  </p:cSld>
  <p:clrMapOvr>
    <a:masterClrMapping/>
  </p:clrMapOvr>
  <p:transition spd="med"/>
</p:sldLayout>
</file>

<file path=ppt/slideLayouts/slideLayout1039.xml><?xml version="1.0" encoding="utf-8"?>
<p:sldLayout xmlns:a="http://schemas.openxmlformats.org/drawingml/2006/main" xmlns:r="http://schemas.openxmlformats.org/officeDocument/2006/relationships" xmlns:p="http://schemas.openxmlformats.org/presentationml/2006/main" showMasterSp="0" type="tx">
  <p:cSld name="5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73727166"/>
      </p:ext>
    </p:extLst>
  </p:cSld>
  <p:clrMapOvr>
    <a:masterClrMapping/>
  </p:clrMapOvr>
  <p:transition spd="med"/>
</p:sldLayout>
</file>

<file path=ppt/slideLayouts/slideLayout1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C070CB7-5182-1846-83FC-028A2C05EB1E}" type="slidenum">
              <a:rPr lang="en-US" smtClean="0"/>
              <a:pPr>
                <a:defRPr/>
              </a:pPr>
              <a:t>‹#›</a:t>
            </a:fld>
            <a:endParaRPr lang="en-US"/>
          </a:p>
        </p:txBody>
      </p:sp>
    </p:spTree>
  </p:cSld>
  <p:clrMapOvr>
    <a:masterClrMapping/>
  </p:clrMapOvr>
  <p:transition/>
</p:sldLayout>
</file>

<file path=ppt/slideLayouts/slideLayout1040.xml><?xml version="1.0" encoding="utf-8"?>
<p:sldLayout xmlns:a="http://schemas.openxmlformats.org/drawingml/2006/main" xmlns:r="http://schemas.openxmlformats.org/officeDocument/2006/relationships" xmlns:p="http://schemas.openxmlformats.org/presentationml/2006/main" showMasterSp="0" type="tx">
  <p:cSld name="5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5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5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30378954"/>
      </p:ext>
    </p:extLst>
  </p:cSld>
  <p:clrMapOvr>
    <a:masterClrMapping/>
  </p:clrMapOvr>
  <p:transition spd="med"/>
</p:sldLayout>
</file>

<file path=ppt/slideLayouts/slideLayout1041.xml><?xml version="1.0" encoding="utf-8"?>
<p:sldLayout xmlns:a="http://schemas.openxmlformats.org/drawingml/2006/main" xmlns:r="http://schemas.openxmlformats.org/officeDocument/2006/relationships" xmlns:p="http://schemas.openxmlformats.org/presentationml/2006/main" showMasterSp="0" type="tx">
  <p:cSld name="5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5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73834964"/>
      </p:ext>
    </p:extLst>
  </p:cSld>
  <p:clrMapOvr>
    <a:masterClrMapping/>
  </p:clrMapOvr>
  <p:transition spd="med"/>
</p:sldLayout>
</file>

<file path=ppt/slideLayouts/slideLayout1042.xml><?xml version="1.0" encoding="utf-8"?>
<p:sldLayout xmlns:a="http://schemas.openxmlformats.org/drawingml/2006/main" xmlns:r="http://schemas.openxmlformats.org/officeDocument/2006/relationships" xmlns:p="http://schemas.openxmlformats.org/presentationml/2006/main" showMasterSp="0" type="tx">
  <p:cSld name="5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5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51382186"/>
      </p:ext>
    </p:extLst>
  </p:cSld>
  <p:clrMapOvr>
    <a:masterClrMapping/>
  </p:clrMapOvr>
  <p:transition spd="med"/>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x">
  <p:cSld name="5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5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5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92353330"/>
      </p:ext>
    </p:extLst>
  </p:cSld>
  <p:clrMapOvr>
    <a:masterClrMapping/>
  </p:clrMapOvr>
  <p:transition spd="med"/>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x">
  <p:cSld name="6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5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40347797"/>
      </p:ext>
    </p:extLst>
  </p:cSld>
  <p:clrMapOvr>
    <a:masterClrMapping/>
  </p:clrMapOvr>
  <p:transition spd="med"/>
</p:sldLayout>
</file>

<file path=ppt/slideLayouts/slideLayout1045.xml><?xml version="1.0" encoding="utf-8"?>
<p:sldLayout xmlns:a="http://schemas.openxmlformats.org/drawingml/2006/main" xmlns:r="http://schemas.openxmlformats.org/officeDocument/2006/relationships" xmlns:p="http://schemas.openxmlformats.org/presentationml/2006/main" showMasterSp="0" type="tx">
  <p:cSld name="Title Slide 0">
    <p:bg>
      <p:bgPr>
        <a:solidFill>
          <a:srgbClr val="000000"/>
        </a:solidFill>
        <a:effectLst/>
      </p:bgPr>
    </p:bg>
    <p:spTree>
      <p:nvGrpSpPr>
        <p:cNvPr id="1" name=""/>
        <p:cNvGrpSpPr/>
        <p:nvPr/>
      </p:nvGrpSpPr>
      <p:grpSpPr>
        <a:xfrm>
          <a:off x="0" y="0"/>
          <a:ext cx="0" cy="0"/>
          <a:chOff x="0" y="0"/>
          <a:chExt cx="0" cy="0"/>
        </a:xfrm>
      </p:grpSpPr>
      <p:sp>
        <p:nvSpPr>
          <p:cNvPr id="958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03649960"/>
      </p:ext>
    </p:extLst>
  </p:cSld>
  <p:clrMapOvr>
    <a:masterClrMapping/>
  </p:clrMapOvr>
  <p:transition spd="med"/>
</p:sldLayout>
</file>

<file path=ppt/slideLayouts/slideLayout1046.xml><?xml version="1.0" encoding="utf-8"?>
<p:sldLayout xmlns:a="http://schemas.openxmlformats.org/drawingml/2006/main" xmlns:r="http://schemas.openxmlformats.org/officeDocument/2006/relationships" xmlns:p="http://schemas.openxmlformats.org/presentationml/2006/main" showMasterSp="0" type="tx">
  <p:cSld name="6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5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59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5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88492130"/>
      </p:ext>
    </p:extLst>
  </p:cSld>
  <p:clrMapOvr>
    <a:masterClrMapping/>
  </p:clrMapOvr>
  <p:transition spd="med"/>
</p:sldLayout>
</file>

<file path=ppt/slideLayouts/slideLayout1047.xml><?xml version="1.0" encoding="utf-8"?>
<p:sldLayout xmlns:a="http://schemas.openxmlformats.org/drawingml/2006/main" xmlns:r="http://schemas.openxmlformats.org/officeDocument/2006/relationships" xmlns:p="http://schemas.openxmlformats.org/presentationml/2006/main" showMasterSp="0" type="tx">
  <p:cSld name="5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60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0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6035389"/>
      </p:ext>
    </p:extLst>
  </p:cSld>
  <p:clrMapOvr>
    <a:masterClrMapping/>
  </p:clrMapOvr>
  <p:transition spd="med"/>
</p:sldLayout>
</file>

<file path=ppt/slideLayouts/slideLayout1048.xml><?xml version="1.0" encoding="utf-8"?>
<p:sldLayout xmlns:a="http://schemas.openxmlformats.org/drawingml/2006/main" xmlns:r="http://schemas.openxmlformats.org/officeDocument/2006/relationships" xmlns:p="http://schemas.openxmlformats.org/presentationml/2006/main" showMasterSp="0" type="tx">
  <p:cSld name="5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60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67426807"/>
      </p:ext>
    </p:extLst>
  </p:cSld>
  <p:clrMapOvr>
    <a:masterClrMapping/>
  </p:clrMapOvr>
  <p:transition spd="med"/>
</p:sldLayout>
</file>

<file path=ppt/slideLayouts/slideLayout1049.xml><?xml version="1.0" encoding="utf-8"?>
<p:sldLayout xmlns:a="http://schemas.openxmlformats.org/drawingml/2006/main" xmlns:r="http://schemas.openxmlformats.org/officeDocument/2006/relationships" xmlns:p="http://schemas.openxmlformats.org/presentationml/2006/main" showMasterSp="0" type="tx">
  <p:cSld name="5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61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1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2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6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13232529"/>
      </p:ext>
    </p:extLst>
  </p:cSld>
  <p:clrMapOvr>
    <a:masterClrMapping/>
  </p:clrMapOvr>
  <p:transition spd="med"/>
</p:sldLayout>
</file>

<file path=ppt/slideLayouts/slideLayout1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4F19BDB-1DFB-4349-80D3-AC36797D2FDA}" type="slidenum">
              <a:rPr lang="en-US" smtClean="0"/>
              <a:pPr>
                <a:defRPr/>
              </a:pPr>
              <a:t>‹#›</a:t>
            </a:fld>
            <a:endParaRPr lang="en-US"/>
          </a:p>
        </p:txBody>
      </p:sp>
    </p:spTree>
  </p:cSld>
  <p:clrMapOvr>
    <a:masterClrMapping/>
  </p:clrMapOvr>
  <p:transition/>
</p:sldLayout>
</file>

<file path=ppt/slideLayouts/slideLayout1050.xml><?xml version="1.0" encoding="utf-8"?>
<p:sldLayout xmlns:a="http://schemas.openxmlformats.org/drawingml/2006/main" xmlns:r="http://schemas.openxmlformats.org/officeDocument/2006/relationships" xmlns:p="http://schemas.openxmlformats.org/presentationml/2006/main" showMasterSp="0" type="tx">
  <p:cSld name="5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62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14979520"/>
      </p:ext>
    </p:extLst>
  </p:cSld>
  <p:clrMapOvr>
    <a:masterClrMapping/>
  </p:clrMapOvr>
  <p:transition spd="med"/>
</p:sldLayout>
</file>

<file path=ppt/slideLayouts/slideLayout1051.xml><?xml version="1.0" encoding="utf-8"?>
<p:sldLayout xmlns:a="http://schemas.openxmlformats.org/drawingml/2006/main" xmlns:r="http://schemas.openxmlformats.org/officeDocument/2006/relationships" xmlns:p="http://schemas.openxmlformats.org/presentationml/2006/main" showMasterSp="0" type="tx">
  <p:cSld name="60_Blank">
    <p:bg>
      <p:bgPr>
        <a:solidFill>
          <a:schemeClr val="accent3">
            <a:lumOff val="44000"/>
          </a:schemeClr>
        </a:solidFill>
        <a:effectLst/>
      </p:bgPr>
    </p:bg>
    <p:spTree>
      <p:nvGrpSpPr>
        <p:cNvPr id="1" name=""/>
        <p:cNvGrpSpPr/>
        <p:nvPr/>
      </p:nvGrpSpPr>
      <p:grpSpPr>
        <a:xfrm>
          <a:off x="0" y="0"/>
          <a:ext cx="0" cy="0"/>
          <a:chOff x="0" y="0"/>
          <a:chExt cx="0" cy="0"/>
        </a:xfrm>
      </p:grpSpPr>
      <p:sp>
        <p:nvSpPr>
          <p:cNvPr id="9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89186167"/>
      </p:ext>
    </p:extLst>
  </p:cSld>
  <p:clrMapOvr>
    <a:masterClrMapping/>
  </p:clrMapOvr>
  <p:transition spd="med"/>
</p:sldLayout>
</file>

<file path=ppt/slideLayouts/slideLayout1052.xml><?xml version="1.0" encoding="utf-8"?>
<p:sldLayout xmlns:a="http://schemas.openxmlformats.org/drawingml/2006/main" xmlns:r="http://schemas.openxmlformats.org/officeDocument/2006/relationships" xmlns:p="http://schemas.openxmlformats.org/presentationml/2006/main" showMasterSp="0" type="tx">
  <p:cSld name="5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4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4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4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53150494"/>
      </p:ext>
    </p:extLst>
  </p:cSld>
  <p:clrMapOvr>
    <a:masterClrMapping/>
  </p:clrMapOvr>
  <p:transition spd="med"/>
</p:sldLayout>
</file>

<file path=ppt/slideLayouts/slideLayout1053.xml><?xml version="1.0" encoding="utf-8"?>
<p:sldLayout xmlns:a="http://schemas.openxmlformats.org/drawingml/2006/main" xmlns:r="http://schemas.openxmlformats.org/officeDocument/2006/relationships" xmlns:p="http://schemas.openxmlformats.org/presentationml/2006/main" showMasterSp="0" type="tx">
  <p:cSld name="5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65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6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6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6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30556882"/>
      </p:ext>
    </p:extLst>
  </p:cSld>
  <p:clrMapOvr>
    <a:masterClrMapping/>
  </p:clrMapOvr>
  <p:transition spd="med"/>
</p:sldLayout>
</file>

<file path=ppt/slideLayouts/slideLayout1054.xml><?xml version="1.0" encoding="utf-8"?>
<p:sldLayout xmlns:a="http://schemas.openxmlformats.org/drawingml/2006/main" xmlns:r="http://schemas.openxmlformats.org/officeDocument/2006/relationships" xmlns:p="http://schemas.openxmlformats.org/presentationml/2006/main" showMasterSp="0" type="tx">
  <p:cSld name="65_Title Slide">
    <p:bg>
      <p:bgPr>
        <a:solidFill>
          <a:srgbClr val="000000"/>
        </a:solidFill>
        <a:effectLst/>
      </p:bgPr>
    </p:bg>
    <p:spTree>
      <p:nvGrpSpPr>
        <p:cNvPr id="1" name=""/>
        <p:cNvGrpSpPr/>
        <p:nvPr/>
      </p:nvGrpSpPr>
      <p:grpSpPr>
        <a:xfrm>
          <a:off x="0" y="0"/>
          <a:ext cx="0" cy="0"/>
          <a:chOff x="0" y="0"/>
          <a:chExt cx="0" cy="0"/>
        </a:xfrm>
      </p:grpSpPr>
      <p:sp>
        <p:nvSpPr>
          <p:cNvPr id="9663"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966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9665"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0093160"/>
      </p:ext>
    </p:extLst>
  </p:cSld>
  <p:clrMapOvr>
    <a:masterClrMapping/>
  </p:clrMapOvr>
  <p:transition spd="med"/>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x">
  <p:cSld name="63_Title and Content">
    <p:bg>
      <p:bgPr>
        <a:solidFill>
          <a:srgbClr val="000000"/>
        </a:solidFill>
        <a:effectLst/>
      </p:bgPr>
    </p:bg>
    <p:spTree>
      <p:nvGrpSpPr>
        <p:cNvPr id="1" name=""/>
        <p:cNvGrpSpPr/>
        <p:nvPr/>
      </p:nvGrpSpPr>
      <p:grpSpPr>
        <a:xfrm>
          <a:off x="0" y="0"/>
          <a:ext cx="0" cy="0"/>
          <a:chOff x="0" y="0"/>
          <a:chExt cx="0" cy="0"/>
        </a:xfrm>
      </p:grpSpPr>
      <p:sp>
        <p:nvSpPr>
          <p:cNvPr id="9672"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73"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67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734356"/>
      </p:ext>
    </p:extLst>
  </p:cSld>
  <p:clrMapOvr>
    <a:masterClrMapping/>
  </p:clrMapOvr>
  <p:transition spd="med"/>
</p:sldLayout>
</file>

<file path=ppt/slideLayouts/slideLayout1056.xml><?xml version="1.0" encoding="utf-8"?>
<p:sldLayout xmlns:a="http://schemas.openxmlformats.org/drawingml/2006/main" xmlns:r="http://schemas.openxmlformats.org/officeDocument/2006/relationships" xmlns:p="http://schemas.openxmlformats.org/presentationml/2006/main" showMasterSp="0" type="tx">
  <p:cSld name="59_Section Header">
    <p:bg>
      <p:bgPr>
        <a:solidFill>
          <a:srgbClr val="000000"/>
        </a:solidFill>
        <a:effectLst/>
      </p:bgPr>
    </p:bg>
    <p:spTree>
      <p:nvGrpSpPr>
        <p:cNvPr id="1" name=""/>
        <p:cNvGrpSpPr/>
        <p:nvPr/>
      </p:nvGrpSpPr>
      <p:grpSpPr>
        <a:xfrm>
          <a:off x="0" y="0"/>
          <a:ext cx="0" cy="0"/>
          <a:chOff x="0" y="0"/>
          <a:chExt cx="0" cy="0"/>
        </a:xfrm>
      </p:grpSpPr>
      <p:sp>
        <p:nvSpPr>
          <p:cNvPr id="968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968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6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59887443"/>
      </p:ext>
    </p:extLst>
  </p:cSld>
  <p:clrMapOvr>
    <a:masterClrMapping/>
  </p:clrMapOvr>
  <p:transition spd="med"/>
</p:sldLayout>
</file>

<file path=ppt/slideLayouts/slideLayout1057.xml><?xml version="1.0" encoding="utf-8"?>
<p:sldLayout xmlns:a="http://schemas.openxmlformats.org/drawingml/2006/main" xmlns:r="http://schemas.openxmlformats.org/officeDocument/2006/relationships" xmlns:p="http://schemas.openxmlformats.org/presentationml/2006/main" showMasterSp="0" type="tx">
  <p:cSld name="59_Two Content">
    <p:bg>
      <p:bgPr>
        <a:solidFill>
          <a:srgbClr val="000000"/>
        </a:solidFill>
        <a:effectLst/>
      </p:bgPr>
    </p:bg>
    <p:spTree>
      <p:nvGrpSpPr>
        <p:cNvPr id="1" name=""/>
        <p:cNvGrpSpPr/>
        <p:nvPr/>
      </p:nvGrpSpPr>
      <p:grpSpPr>
        <a:xfrm>
          <a:off x="0" y="0"/>
          <a:ext cx="0" cy="0"/>
          <a:chOff x="0" y="0"/>
          <a:chExt cx="0" cy="0"/>
        </a:xfrm>
      </p:grpSpPr>
      <p:sp>
        <p:nvSpPr>
          <p:cNvPr id="9690"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691"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969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21276082"/>
      </p:ext>
    </p:extLst>
  </p:cSld>
  <p:clrMapOvr>
    <a:masterClrMapping/>
  </p:clrMapOvr>
  <p:transition spd="med"/>
</p:sldLayout>
</file>

<file path=ppt/slideLayouts/slideLayout1058.xml><?xml version="1.0" encoding="utf-8"?>
<p:sldLayout xmlns:a="http://schemas.openxmlformats.org/drawingml/2006/main" xmlns:r="http://schemas.openxmlformats.org/officeDocument/2006/relationships" xmlns:p="http://schemas.openxmlformats.org/presentationml/2006/main" showMasterSp="0" type="tx">
  <p:cSld name="60_Comparison">
    <p:bg>
      <p:bgPr>
        <a:solidFill>
          <a:srgbClr val="000000"/>
        </a:solidFill>
        <a:effectLst/>
      </p:bgPr>
    </p:bg>
    <p:spTree>
      <p:nvGrpSpPr>
        <p:cNvPr id="1" name=""/>
        <p:cNvGrpSpPr/>
        <p:nvPr/>
      </p:nvGrpSpPr>
      <p:grpSpPr>
        <a:xfrm>
          <a:off x="0" y="0"/>
          <a:ext cx="0" cy="0"/>
          <a:chOff x="0" y="0"/>
          <a:chExt cx="0" cy="0"/>
        </a:xfrm>
      </p:grpSpPr>
      <p:sp>
        <p:nvSpPr>
          <p:cNvPr id="969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970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0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0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14457275"/>
      </p:ext>
    </p:extLst>
  </p:cSld>
  <p:clrMapOvr>
    <a:masterClrMapping/>
  </p:clrMapOvr>
  <p:transition spd="med"/>
</p:sldLayout>
</file>

<file path=ppt/slideLayouts/slideLayout1059.xml><?xml version="1.0" encoding="utf-8"?>
<p:sldLayout xmlns:a="http://schemas.openxmlformats.org/drawingml/2006/main" xmlns:r="http://schemas.openxmlformats.org/officeDocument/2006/relationships" xmlns:p="http://schemas.openxmlformats.org/presentationml/2006/main" showMasterSp="0" type="tx">
  <p:cSld name="60_Title Only">
    <p:bg>
      <p:bgPr>
        <a:solidFill>
          <a:srgbClr val="000000"/>
        </a:solidFill>
        <a:effectLst/>
      </p:bgPr>
    </p:bg>
    <p:spTree>
      <p:nvGrpSpPr>
        <p:cNvPr id="1" name=""/>
        <p:cNvGrpSpPr/>
        <p:nvPr/>
      </p:nvGrpSpPr>
      <p:grpSpPr>
        <a:xfrm>
          <a:off x="0" y="0"/>
          <a:ext cx="0" cy="0"/>
          <a:chOff x="0" y="0"/>
          <a:chExt cx="0" cy="0"/>
        </a:xfrm>
      </p:grpSpPr>
      <p:sp>
        <p:nvSpPr>
          <p:cNvPr id="970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971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13340332"/>
      </p:ext>
    </p:extLst>
  </p:cSld>
  <p:clrMapOvr>
    <a:masterClrMapping/>
  </p:clrMapOvr>
  <p:transition spd="med"/>
</p:sldLayout>
</file>

<file path=ppt/slideLayouts/slideLayout1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2AEB9F4-BD4C-DD4F-A0AE-CA683A66452A}" type="slidenum">
              <a:rPr lang="en-US" smtClean="0"/>
              <a:pPr>
                <a:defRPr/>
              </a:pPr>
              <a:t>‹#›</a:t>
            </a:fld>
            <a:endParaRPr lang="en-US"/>
          </a:p>
        </p:txBody>
      </p:sp>
    </p:spTree>
  </p:cSld>
  <p:clrMapOvr>
    <a:masterClrMapping/>
  </p:clrMapOvr>
  <p:transition/>
</p:sldLayout>
</file>

<file path=ppt/slideLayouts/slideLayout1060.xml><?xml version="1.0" encoding="utf-8"?>
<p:sldLayout xmlns:a="http://schemas.openxmlformats.org/drawingml/2006/main" xmlns:r="http://schemas.openxmlformats.org/officeDocument/2006/relationships" xmlns:p="http://schemas.openxmlformats.org/presentationml/2006/main" showMasterSp="0" type="tx">
  <p:cSld name="61_Blank">
    <p:bg>
      <p:bgPr>
        <a:solidFill>
          <a:srgbClr val="000000"/>
        </a:solidFill>
        <a:effectLst/>
      </p:bgPr>
    </p:bg>
    <p:spTree>
      <p:nvGrpSpPr>
        <p:cNvPr id="1" name=""/>
        <p:cNvGrpSpPr/>
        <p:nvPr/>
      </p:nvGrpSpPr>
      <p:grpSpPr>
        <a:xfrm>
          <a:off x="0" y="0"/>
          <a:ext cx="0" cy="0"/>
          <a:chOff x="0" y="0"/>
          <a:chExt cx="0" cy="0"/>
        </a:xfrm>
      </p:grpSpPr>
      <p:sp>
        <p:nvSpPr>
          <p:cNvPr id="971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77767949"/>
      </p:ext>
    </p:extLst>
  </p:cSld>
  <p:clrMapOvr>
    <a:masterClrMapping/>
  </p:clrMapOvr>
  <p:transition spd="med"/>
</p:sldLayout>
</file>

<file path=ppt/slideLayouts/slideLayout1061.xml><?xml version="1.0" encoding="utf-8"?>
<p:sldLayout xmlns:a="http://schemas.openxmlformats.org/drawingml/2006/main" xmlns:r="http://schemas.openxmlformats.org/officeDocument/2006/relationships" xmlns:p="http://schemas.openxmlformats.org/presentationml/2006/main" showMasterSp="0" type="tx">
  <p:cSld name="60_Content with Caption">
    <p:bg>
      <p:bgPr>
        <a:solidFill>
          <a:srgbClr val="000000"/>
        </a:solidFill>
        <a:effectLst/>
      </p:bgPr>
    </p:bg>
    <p:spTree>
      <p:nvGrpSpPr>
        <p:cNvPr id="1" name=""/>
        <p:cNvGrpSpPr/>
        <p:nvPr/>
      </p:nvGrpSpPr>
      <p:grpSpPr>
        <a:xfrm>
          <a:off x="0" y="0"/>
          <a:ext cx="0" cy="0"/>
          <a:chOff x="0" y="0"/>
          <a:chExt cx="0" cy="0"/>
        </a:xfrm>
      </p:grpSpPr>
      <p:sp>
        <p:nvSpPr>
          <p:cNvPr id="9724"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9725"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972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72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9226343"/>
      </p:ext>
    </p:extLst>
  </p:cSld>
  <p:clrMapOvr>
    <a:masterClrMapping/>
  </p:clrMapOvr>
  <p:transition spd="med"/>
</p:sldLayout>
</file>

<file path=ppt/slideLayouts/slideLayout1062.xml><?xml version="1.0" encoding="utf-8"?>
<p:sldLayout xmlns:a="http://schemas.openxmlformats.org/drawingml/2006/main" xmlns:r="http://schemas.openxmlformats.org/officeDocument/2006/relationships" xmlns:p="http://schemas.openxmlformats.org/presentationml/2006/main" showMasterSp="0" type="tx">
  <p:cSld name="60_Picture with Caption">
    <p:bg>
      <p:bgPr>
        <a:solidFill>
          <a:srgbClr val="000000"/>
        </a:solidFill>
        <a:effectLst/>
      </p:bgPr>
    </p:bg>
    <p:spTree>
      <p:nvGrpSpPr>
        <p:cNvPr id="1" name=""/>
        <p:cNvGrpSpPr/>
        <p:nvPr/>
      </p:nvGrpSpPr>
      <p:grpSpPr>
        <a:xfrm>
          <a:off x="0" y="0"/>
          <a:ext cx="0" cy="0"/>
          <a:chOff x="0" y="0"/>
          <a:chExt cx="0" cy="0"/>
        </a:xfrm>
      </p:grpSpPr>
      <p:sp>
        <p:nvSpPr>
          <p:cNvPr id="9734"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973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73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73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40742534"/>
      </p:ext>
    </p:extLst>
  </p:cSld>
  <p:clrMapOvr>
    <a:masterClrMapping/>
  </p:clrMapOvr>
  <p:transition spd="med"/>
</p:sldLayout>
</file>

<file path=ppt/slideLayouts/slideLayout1063.xml><?xml version="1.0" encoding="utf-8"?>
<p:sldLayout xmlns:a="http://schemas.openxmlformats.org/drawingml/2006/main" xmlns:r="http://schemas.openxmlformats.org/officeDocument/2006/relationships" xmlns:p="http://schemas.openxmlformats.org/presentationml/2006/main" showMasterSp="0" type="tx">
  <p:cSld name="66_Title Slide">
    <p:spTree>
      <p:nvGrpSpPr>
        <p:cNvPr id="1" name=""/>
        <p:cNvGrpSpPr/>
        <p:nvPr/>
      </p:nvGrpSpPr>
      <p:grpSpPr>
        <a:xfrm>
          <a:off x="0" y="0"/>
          <a:ext cx="0" cy="0"/>
          <a:chOff x="0" y="0"/>
          <a:chExt cx="0" cy="0"/>
        </a:xfrm>
      </p:grpSpPr>
      <p:grpSp>
        <p:nvGrpSpPr>
          <p:cNvPr id="9746" name="Group 7"/>
          <p:cNvGrpSpPr/>
          <p:nvPr/>
        </p:nvGrpSpPr>
        <p:grpSpPr>
          <a:xfrm>
            <a:off x="0" y="0"/>
            <a:ext cx="6362700" cy="6858000"/>
            <a:chOff x="0" y="0"/>
            <a:chExt cx="6362700" cy="6858000"/>
          </a:xfrm>
        </p:grpSpPr>
        <p:pic>
          <p:nvPicPr>
            <p:cNvPr id="9744"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9745"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9747"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9748"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9749"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9750" name="Slide Number"/>
          <p:cNvSpPr txBox="1">
            <a:spLocks noGrp="1"/>
          </p:cNvSpPr>
          <p:nvPr>
            <p:ph type="sldNum" sz="quarter" idx="2"/>
          </p:nvPr>
        </p:nvSpPr>
        <p:spPr>
          <a:xfrm>
            <a:off x="8617138" y="6550660"/>
            <a:ext cx="298263" cy="307340"/>
          </a:xfrm>
          <a:prstGeom prst="rect">
            <a:avLst/>
          </a:prstGeom>
        </p:spPr>
        <p:txBody>
          <a:bodyPr/>
          <a:lstStyle>
            <a:lvl1pPr algn="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13440549"/>
      </p:ext>
    </p:extLst>
  </p:cSld>
  <p:clrMapOvr>
    <a:masterClrMapping/>
  </p:clrMapOvr>
  <p:transition spd="med"/>
</p:sldLayout>
</file>

<file path=ppt/slideLayouts/slideLayout1064.xml><?xml version="1.0" encoding="utf-8"?>
<p:sldLayout xmlns:a="http://schemas.openxmlformats.org/drawingml/2006/main" xmlns:r="http://schemas.openxmlformats.org/officeDocument/2006/relationships" xmlns:p="http://schemas.openxmlformats.org/presentationml/2006/main" showMasterSp="0" type="tx">
  <p:cSld name="64_Title and Content">
    <p:spTree>
      <p:nvGrpSpPr>
        <p:cNvPr id="1" name=""/>
        <p:cNvGrpSpPr/>
        <p:nvPr/>
      </p:nvGrpSpPr>
      <p:grpSpPr>
        <a:xfrm>
          <a:off x="0" y="0"/>
          <a:ext cx="0" cy="0"/>
          <a:chOff x="0" y="0"/>
          <a:chExt cx="0" cy="0"/>
        </a:xfrm>
      </p:grpSpPr>
      <p:pic>
        <p:nvPicPr>
          <p:cNvPr id="9757"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9758"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9759" name="Title Text"/>
          <p:cNvSpPr txBox="1">
            <a:spLocks noGrp="1"/>
          </p:cNvSpPr>
          <p:nvPr>
            <p:ph type="title"/>
          </p:nvPr>
        </p:nvSpPr>
        <p:spPr>
          <a:prstGeom prst="rect">
            <a:avLst/>
          </a:prstGeom>
        </p:spPr>
        <p:txBody>
          <a:bodyPr/>
          <a:lstStyle/>
          <a:p>
            <a:r>
              <a:t>Title Text</a:t>
            </a:r>
          </a:p>
        </p:txBody>
      </p:sp>
      <p:sp>
        <p:nvSpPr>
          <p:cNvPr id="9760"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9761"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395215695"/>
      </p:ext>
    </p:extLst>
  </p:cSld>
  <p:clrMapOvr>
    <a:masterClrMapping/>
  </p:clrMapOvr>
  <p:transition spd="med"/>
</p:sldLayout>
</file>

<file path=ppt/slideLayouts/slideLayout1065.xml><?xml version="1.0" encoding="utf-8"?>
<p:sldLayout xmlns:a="http://schemas.openxmlformats.org/drawingml/2006/main" xmlns:r="http://schemas.openxmlformats.org/officeDocument/2006/relationships" xmlns:p="http://schemas.openxmlformats.org/presentationml/2006/main" type="tx">
  <p:cSld name="60_Section Header">
    <p:spTree>
      <p:nvGrpSpPr>
        <p:cNvPr id="1" name=""/>
        <p:cNvGrpSpPr/>
        <p:nvPr/>
      </p:nvGrpSpPr>
      <p:grpSpPr>
        <a:xfrm>
          <a:off x="0" y="0"/>
          <a:ext cx="0" cy="0"/>
          <a:chOff x="0" y="0"/>
          <a:chExt cx="0" cy="0"/>
        </a:xfrm>
      </p:grpSpPr>
      <p:sp>
        <p:nvSpPr>
          <p:cNvPr id="9768"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976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9770"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66562040"/>
      </p:ext>
    </p:extLst>
  </p:cSld>
  <p:clrMapOvr>
    <a:masterClrMapping/>
  </p:clrMapOvr>
  <p:transition spd="med"/>
</p:sldLayout>
</file>

<file path=ppt/slideLayouts/slideLayout1066.xml><?xml version="1.0" encoding="utf-8"?>
<p:sldLayout xmlns:a="http://schemas.openxmlformats.org/drawingml/2006/main" xmlns:r="http://schemas.openxmlformats.org/officeDocument/2006/relationships" xmlns:p="http://schemas.openxmlformats.org/presentationml/2006/main" type="tx">
  <p:cSld name="60_Two Content">
    <p:spTree>
      <p:nvGrpSpPr>
        <p:cNvPr id="1" name=""/>
        <p:cNvGrpSpPr/>
        <p:nvPr/>
      </p:nvGrpSpPr>
      <p:grpSpPr>
        <a:xfrm>
          <a:off x="0" y="0"/>
          <a:ext cx="0" cy="0"/>
          <a:chOff x="0" y="0"/>
          <a:chExt cx="0" cy="0"/>
        </a:xfrm>
      </p:grpSpPr>
      <p:sp>
        <p:nvSpPr>
          <p:cNvPr id="9777" name="Title Text"/>
          <p:cNvSpPr txBox="1">
            <a:spLocks noGrp="1"/>
          </p:cNvSpPr>
          <p:nvPr>
            <p:ph type="title"/>
          </p:nvPr>
        </p:nvSpPr>
        <p:spPr>
          <a:prstGeom prst="rect">
            <a:avLst/>
          </a:prstGeom>
        </p:spPr>
        <p:txBody>
          <a:bodyPr/>
          <a:lstStyle/>
          <a:p>
            <a:r>
              <a:t>Title Text</a:t>
            </a:r>
          </a:p>
        </p:txBody>
      </p:sp>
      <p:sp>
        <p:nvSpPr>
          <p:cNvPr id="9778"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977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81730636"/>
      </p:ext>
    </p:extLst>
  </p:cSld>
  <p:clrMapOvr>
    <a:masterClrMapping/>
  </p:clrMapOvr>
  <p:transition spd="med"/>
</p:sldLayout>
</file>

<file path=ppt/slideLayouts/slideLayout1067.xml><?xml version="1.0" encoding="utf-8"?>
<p:sldLayout xmlns:a="http://schemas.openxmlformats.org/drawingml/2006/main" xmlns:r="http://schemas.openxmlformats.org/officeDocument/2006/relationships" xmlns:p="http://schemas.openxmlformats.org/presentationml/2006/main" type="tx">
  <p:cSld name="61_Comparison">
    <p:spTree>
      <p:nvGrpSpPr>
        <p:cNvPr id="1" name=""/>
        <p:cNvGrpSpPr/>
        <p:nvPr/>
      </p:nvGrpSpPr>
      <p:grpSpPr>
        <a:xfrm>
          <a:off x="0" y="0"/>
          <a:ext cx="0" cy="0"/>
          <a:chOff x="0" y="0"/>
          <a:chExt cx="0" cy="0"/>
        </a:xfrm>
      </p:grpSpPr>
      <p:sp>
        <p:nvSpPr>
          <p:cNvPr id="9786"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978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978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9789"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98384393"/>
      </p:ext>
    </p:extLst>
  </p:cSld>
  <p:clrMapOvr>
    <a:masterClrMapping/>
  </p:clrMapOvr>
  <p:transition spd="med"/>
</p:sldLayout>
</file>

<file path=ppt/slideLayouts/slideLayout1068.xml><?xml version="1.0" encoding="utf-8"?>
<p:sldLayout xmlns:a="http://schemas.openxmlformats.org/drawingml/2006/main" xmlns:r="http://schemas.openxmlformats.org/officeDocument/2006/relationships" xmlns:p="http://schemas.openxmlformats.org/presentationml/2006/main" type="tx">
  <p:cSld name="61_Title Only">
    <p:spTree>
      <p:nvGrpSpPr>
        <p:cNvPr id="1" name=""/>
        <p:cNvGrpSpPr/>
        <p:nvPr/>
      </p:nvGrpSpPr>
      <p:grpSpPr>
        <a:xfrm>
          <a:off x="0" y="0"/>
          <a:ext cx="0" cy="0"/>
          <a:chOff x="0" y="0"/>
          <a:chExt cx="0" cy="0"/>
        </a:xfrm>
      </p:grpSpPr>
      <p:sp>
        <p:nvSpPr>
          <p:cNvPr id="9796" name="Title Text"/>
          <p:cNvSpPr txBox="1">
            <a:spLocks noGrp="1"/>
          </p:cNvSpPr>
          <p:nvPr>
            <p:ph type="title"/>
          </p:nvPr>
        </p:nvSpPr>
        <p:spPr>
          <a:prstGeom prst="rect">
            <a:avLst/>
          </a:prstGeom>
        </p:spPr>
        <p:txBody>
          <a:bodyPr/>
          <a:lstStyle/>
          <a:p>
            <a:r>
              <a:t>Title Text</a:t>
            </a:r>
          </a:p>
        </p:txBody>
      </p:sp>
      <p:sp>
        <p:nvSpPr>
          <p:cNvPr id="9797"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67932662"/>
      </p:ext>
    </p:extLst>
  </p:cSld>
  <p:clrMapOvr>
    <a:masterClrMapping/>
  </p:clrMapOvr>
  <p:transition spd="med"/>
</p:sldLayout>
</file>

<file path=ppt/slideLayouts/slideLayout1069.xml><?xml version="1.0" encoding="utf-8"?>
<p:sldLayout xmlns:a="http://schemas.openxmlformats.org/drawingml/2006/main" xmlns:r="http://schemas.openxmlformats.org/officeDocument/2006/relationships" xmlns:p="http://schemas.openxmlformats.org/presentationml/2006/main" type="tx">
  <p:cSld name="62_Blank">
    <p:spTree>
      <p:nvGrpSpPr>
        <p:cNvPr id="1" name=""/>
        <p:cNvGrpSpPr/>
        <p:nvPr/>
      </p:nvGrpSpPr>
      <p:grpSpPr>
        <a:xfrm>
          <a:off x="0" y="0"/>
          <a:ext cx="0" cy="0"/>
          <a:chOff x="0" y="0"/>
          <a:chExt cx="0" cy="0"/>
        </a:xfrm>
      </p:grpSpPr>
      <p:sp>
        <p:nvSpPr>
          <p:cNvPr id="980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028309536"/>
      </p:ext>
    </p:extLst>
  </p:cSld>
  <p:clrMapOvr>
    <a:masterClrMapping/>
  </p:clrMapOvr>
  <p:transition spd="med"/>
</p:sldLayout>
</file>

<file path=ppt/slideLayouts/slideLayout1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51993C4-139E-6547-99D1-86468337BA2F}" type="slidenum">
              <a:rPr lang="en-US" smtClean="0"/>
              <a:pPr>
                <a:defRPr/>
              </a:pPr>
              <a:t>‹#›</a:t>
            </a:fld>
            <a:endParaRPr lang="en-US"/>
          </a:p>
        </p:txBody>
      </p:sp>
    </p:spTree>
  </p:cSld>
  <p:clrMapOvr>
    <a:masterClrMapping/>
  </p:clrMapOvr>
  <p:transition/>
</p:sldLayout>
</file>

<file path=ppt/slideLayouts/slideLayout1070.xml><?xml version="1.0" encoding="utf-8"?>
<p:sldLayout xmlns:a="http://schemas.openxmlformats.org/drawingml/2006/main" xmlns:r="http://schemas.openxmlformats.org/officeDocument/2006/relationships" xmlns:p="http://schemas.openxmlformats.org/presentationml/2006/main" type="tx">
  <p:cSld name="61_Content with Caption">
    <p:spTree>
      <p:nvGrpSpPr>
        <p:cNvPr id="1" name=""/>
        <p:cNvGrpSpPr/>
        <p:nvPr/>
      </p:nvGrpSpPr>
      <p:grpSpPr>
        <a:xfrm>
          <a:off x="0" y="0"/>
          <a:ext cx="0" cy="0"/>
          <a:chOff x="0" y="0"/>
          <a:chExt cx="0" cy="0"/>
        </a:xfrm>
      </p:grpSpPr>
      <p:sp>
        <p:nvSpPr>
          <p:cNvPr id="9811"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812"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81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81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990802736"/>
      </p:ext>
    </p:extLst>
  </p:cSld>
  <p:clrMapOvr>
    <a:masterClrMapping/>
  </p:clrMapOvr>
  <p:transition spd="med"/>
</p:sldLayout>
</file>

<file path=ppt/slideLayouts/slideLayout1071.xml><?xml version="1.0" encoding="utf-8"?>
<p:sldLayout xmlns:a="http://schemas.openxmlformats.org/drawingml/2006/main" xmlns:r="http://schemas.openxmlformats.org/officeDocument/2006/relationships" xmlns:p="http://schemas.openxmlformats.org/presentationml/2006/main" type="tx">
  <p:cSld name="61_Picture with Caption">
    <p:spTree>
      <p:nvGrpSpPr>
        <p:cNvPr id="1" name=""/>
        <p:cNvGrpSpPr/>
        <p:nvPr/>
      </p:nvGrpSpPr>
      <p:grpSpPr>
        <a:xfrm>
          <a:off x="0" y="0"/>
          <a:ext cx="0" cy="0"/>
          <a:chOff x="0" y="0"/>
          <a:chExt cx="0" cy="0"/>
        </a:xfrm>
      </p:grpSpPr>
      <p:sp>
        <p:nvSpPr>
          <p:cNvPr id="9821"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982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82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9824" name="Slide Number"/>
          <p:cNvSpPr txBox="1">
            <a:spLocks noGrp="1"/>
          </p:cNvSpPr>
          <p:nvPr>
            <p:ph type="sldNum" sz="quarter" idx="2"/>
          </p:nvPr>
        </p:nvSpPr>
        <p:spPr>
          <a:xfrm>
            <a:off x="7813769" y="6550660"/>
            <a:ext cx="298262" cy="307340"/>
          </a:xfrm>
          <a:prstGeom prst="rect">
            <a:avLst/>
          </a:prstGeom>
        </p:spPr>
        <p:txBody>
          <a:bodyPr/>
          <a:lstStyle>
            <a:lvl1pPr>
              <a:defRPr>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98322281"/>
      </p:ext>
    </p:extLst>
  </p:cSld>
  <p:clrMapOvr>
    <a:masterClrMapping/>
  </p:clrMapOvr>
  <p:transition spd="med"/>
</p:sldLayout>
</file>

<file path=ppt/slideLayouts/slideLayout1072.xml><?xml version="1.0" encoding="utf-8"?>
<p:sldLayout xmlns:a="http://schemas.openxmlformats.org/drawingml/2006/main" xmlns:r="http://schemas.openxmlformats.org/officeDocument/2006/relationships" xmlns:p="http://schemas.openxmlformats.org/presentationml/2006/main" showMasterSp="0" type="tx">
  <p:cSld name="6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983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33"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00655299"/>
      </p:ext>
    </p:extLst>
  </p:cSld>
  <p:clrMapOvr>
    <a:masterClrMapping/>
  </p:clrMapOvr>
  <p:transition spd="med"/>
</p:sldLayout>
</file>

<file path=ppt/slideLayouts/slideLayout1073.xml><?xml version="1.0" encoding="utf-8"?>
<p:sldLayout xmlns:a="http://schemas.openxmlformats.org/drawingml/2006/main" xmlns:r="http://schemas.openxmlformats.org/officeDocument/2006/relationships" xmlns:p="http://schemas.openxmlformats.org/presentationml/2006/main" showMasterSp="0" type="tx">
  <p:cSld name="6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4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4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42"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04426289"/>
      </p:ext>
    </p:extLst>
  </p:cSld>
  <p:clrMapOvr>
    <a:masterClrMapping/>
  </p:clrMapOvr>
  <p:transition spd="med"/>
</p:sldLayout>
</file>

<file path=ppt/slideLayouts/slideLayout1074.xml><?xml version="1.0" encoding="utf-8"?>
<p:sldLayout xmlns:a="http://schemas.openxmlformats.org/drawingml/2006/main" xmlns:r="http://schemas.openxmlformats.org/officeDocument/2006/relationships" xmlns:p="http://schemas.openxmlformats.org/presentationml/2006/main" showMasterSp="0" type="tx">
  <p:cSld name="6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984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51"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67905657"/>
      </p:ext>
    </p:extLst>
  </p:cSld>
  <p:clrMapOvr>
    <a:masterClrMapping/>
  </p:clrMapOvr>
  <p:transition spd="med"/>
</p:sldLayout>
</file>

<file path=ppt/slideLayouts/slideLayout1075.xml><?xml version="1.0" encoding="utf-8"?>
<p:sldLayout xmlns:a="http://schemas.openxmlformats.org/drawingml/2006/main" xmlns:r="http://schemas.openxmlformats.org/officeDocument/2006/relationships" xmlns:p="http://schemas.openxmlformats.org/presentationml/2006/main" showMasterSp="0" type="tx">
  <p:cSld name="6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98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5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150052887"/>
      </p:ext>
    </p:extLst>
  </p:cSld>
  <p:clrMapOvr>
    <a:masterClrMapping/>
  </p:clrMapOvr>
  <p:transition spd="med"/>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x">
  <p:cSld name="6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986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6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6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9870"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03974884"/>
      </p:ext>
    </p:extLst>
  </p:cSld>
  <p:clrMapOvr>
    <a:masterClrMapping/>
  </p:clrMapOvr>
  <p:transition spd="med"/>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x">
  <p:cSld name="6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987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78"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0291222"/>
      </p:ext>
    </p:extLst>
  </p:cSld>
  <p:clrMapOvr>
    <a:masterClrMapping/>
  </p:clrMapOvr>
  <p:transition spd="med"/>
</p:sldLayout>
</file>

<file path=ppt/slideLayouts/slideLayout1078.xml><?xml version="1.0" encoding="utf-8"?>
<p:sldLayout xmlns:a="http://schemas.openxmlformats.org/drawingml/2006/main" xmlns:r="http://schemas.openxmlformats.org/officeDocument/2006/relationships" xmlns:p="http://schemas.openxmlformats.org/presentationml/2006/main" showMasterSp="0" type="tx">
  <p:cSld name="63_Blank">
    <p:bg>
      <p:bgPr>
        <a:solidFill>
          <a:schemeClr val="accent3">
            <a:lumOff val="44000"/>
          </a:schemeClr>
        </a:solidFill>
        <a:effectLst/>
      </p:bgPr>
    </p:bg>
    <p:spTree>
      <p:nvGrpSpPr>
        <p:cNvPr id="1" name=""/>
        <p:cNvGrpSpPr/>
        <p:nvPr/>
      </p:nvGrpSpPr>
      <p:grpSpPr>
        <a:xfrm>
          <a:off x="0" y="0"/>
          <a:ext cx="0" cy="0"/>
          <a:chOff x="0" y="0"/>
          <a:chExt cx="0" cy="0"/>
        </a:xfrm>
      </p:grpSpPr>
      <p:sp>
        <p:nvSpPr>
          <p:cNvPr id="988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970151800"/>
      </p:ext>
    </p:extLst>
  </p:cSld>
  <p:clrMapOvr>
    <a:masterClrMapping/>
  </p:clrMapOvr>
  <p:transition spd="med"/>
</p:sldLayout>
</file>

<file path=ppt/slideLayouts/slideLayout1079.xml><?xml version="1.0" encoding="utf-8"?>
<p:sldLayout xmlns:a="http://schemas.openxmlformats.org/drawingml/2006/main" xmlns:r="http://schemas.openxmlformats.org/officeDocument/2006/relationships" xmlns:p="http://schemas.openxmlformats.org/presentationml/2006/main" showMasterSp="0" type="tx">
  <p:cSld name="6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89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89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89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989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77254642"/>
      </p:ext>
    </p:extLst>
  </p:cSld>
  <p:clrMapOvr>
    <a:masterClrMapping/>
  </p:clrMapOvr>
  <p:transition spd="med"/>
</p:sldLayout>
</file>

<file path=ppt/slideLayouts/slideLayout1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5C6BBCC-4E55-B640-938D-2DEDF0D9A5F0}" type="slidenum">
              <a:rPr lang="en-US" smtClean="0"/>
              <a:pPr>
                <a:defRPr/>
              </a:pPr>
              <a:t>‹#›</a:t>
            </a:fld>
            <a:endParaRPr lang="en-US"/>
          </a:p>
        </p:txBody>
      </p:sp>
    </p:spTree>
  </p:cSld>
  <p:clrMapOvr>
    <a:masterClrMapping/>
  </p:clrMapOvr>
  <p:transition/>
</p:sldLayout>
</file>

<file path=ppt/slideLayouts/slideLayout1080.xml><?xml version="1.0" encoding="utf-8"?>
<p:sldLayout xmlns:a="http://schemas.openxmlformats.org/drawingml/2006/main" xmlns:r="http://schemas.openxmlformats.org/officeDocument/2006/relationships" xmlns:p="http://schemas.openxmlformats.org/presentationml/2006/main" showMasterSp="0" type="tx">
  <p:cSld name="6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990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05" name="Slide Number"/>
          <p:cNvSpPr txBox="1">
            <a:spLocks noGrp="1"/>
          </p:cNvSpPr>
          <p:nvPr>
            <p:ph type="sldNum" sz="quarter" idx="2"/>
          </p:nvPr>
        </p:nvSpPr>
        <p:spPr>
          <a:xfrm>
            <a:off x="8159938" y="6248400"/>
            <a:ext cx="298263" cy="307340"/>
          </a:xfrm>
          <a:prstGeom prst="rect">
            <a:avLst/>
          </a:prstGeom>
        </p:spPr>
        <p:txBody>
          <a:bodyPr anchor="t"/>
          <a:lstStyle>
            <a:lvl1pPr algn="r">
              <a:defRPr>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6665893"/>
      </p:ext>
    </p:extLst>
  </p:cSld>
  <p:clrMapOvr>
    <a:masterClrMapping/>
  </p:clrMapOvr>
  <p:transition spd="med"/>
</p:sldLayout>
</file>

<file path=ppt/slideLayouts/slideLayout1081.xml><?xml version="1.0" encoding="utf-8"?>
<p:sldLayout xmlns:a="http://schemas.openxmlformats.org/drawingml/2006/main" xmlns:r="http://schemas.openxmlformats.org/officeDocument/2006/relationships" xmlns:p="http://schemas.openxmlformats.org/presentationml/2006/main" showMasterSp="0" type="tx">
  <p:cSld name="68_Title Slide">
    <p:bg>
      <p:bgPr>
        <a:solidFill>
          <a:srgbClr val="000000"/>
        </a:solidFill>
        <a:effectLst/>
      </p:bgPr>
    </p:bg>
    <p:spTree>
      <p:nvGrpSpPr>
        <p:cNvPr id="1" name=""/>
        <p:cNvGrpSpPr/>
        <p:nvPr/>
      </p:nvGrpSpPr>
      <p:grpSpPr>
        <a:xfrm>
          <a:off x="0" y="0"/>
          <a:ext cx="0" cy="0"/>
          <a:chOff x="0" y="0"/>
          <a:chExt cx="0" cy="0"/>
        </a:xfrm>
      </p:grpSpPr>
      <p:sp>
        <p:nvSpPr>
          <p:cNvPr id="99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1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47312799"/>
      </p:ext>
    </p:extLst>
  </p:cSld>
  <p:clrMapOvr>
    <a:masterClrMapping/>
  </p:clrMapOvr>
  <p:transition spd="med"/>
</p:sldLayout>
</file>

<file path=ppt/slideLayouts/slideLayout1082.xml><?xml version="1.0" encoding="utf-8"?>
<p:sldLayout xmlns:a="http://schemas.openxmlformats.org/drawingml/2006/main" xmlns:r="http://schemas.openxmlformats.org/officeDocument/2006/relationships" xmlns:p="http://schemas.openxmlformats.org/presentationml/2006/main" showMasterSp="0" type="tx">
  <p:cSld name="66_Title and Content">
    <p:bg>
      <p:bgPr>
        <a:solidFill>
          <a:srgbClr val="000000"/>
        </a:solidFill>
        <a:effectLst/>
      </p:bgPr>
    </p:bg>
    <p:spTree>
      <p:nvGrpSpPr>
        <p:cNvPr id="1" name=""/>
        <p:cNvGrpSpPr/>
        <p:nvPr/>
      </p:nvGrpSpPr>
      <p:grpSpPr>
        <a:xfrm>
          <a:off x="0" y="0"/>
          <a:ext cx="0" cy="0"/>
          <a:chOff x="0" y="0"/>
          <a:chExt cx="0" cy="0"/>
        </a:xfrm>
      </p:grpSpPr>
      <p:sp>
        <p:nvSpPr>
          <p:cNvPr id="9921"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0227845"/>
      </p:ext>
    </p:extLst>
  </p:cSld>
  <p:clrMapOvr>
    <a:masterClrMapping/>
  </p:clrMapOvr>
  <p:transition spd="med"/>
</p:sldLayout>
</file>

<file path=ppt/slideLayouts/slideLayout1083.xml><?xml version="1.0" encoding="utf-8"?>
<p:sldLayout xmlns:a="http://schemas.openxmlformats.org/drawingml/2006/main" xmlns:r="http://schemas.openxmlformats.org/officeDocument/2006/relationships" xmlns:p="http://schemas.openxmlformats.org/presentationml/2006/main" showMasterSp="0" type="tx">
  <p:cSld name="62_Section Header">
    <p:bg>
      <p:bgPr>
        <a:solidFill>
          <a:srgbClr val="000000"/>
        </a:solidFill>
        <a:effectLst/>
      </p:bgPr>
    </p:bg>
    <p:spTree>
      <p:nvGrpSpPr>
        <p:cNvPr id="1" name=""/>
        <p:cNvGrpSpPr/>
        <p:nvPr/>
      </p:nvGrpSpPr>
      <p:grpSpPr>
        <a:xfrm>
          <a:off x="0" y="0"/>
          <a:ext cx="0" cy="0"/>
          <a:chOff x="0" y="0"/>
          <a:chExt cx="0" cy="0"/>
        </a:xfrm>
      </p:grpSpPr>
      <p:sp>
        <p:nvSpPr>
          <p:cNvPr id="99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3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80117450"/>
      </p:ext>
    </p:extLst>
  </p:cSld>
  <p:clrMapOvr>
    <a:masterClrMapping/>
  </p:clrMapOvr>
  <p:transition spd="med"/>
</p:sldLayout>
</file>

<file path=ppt/slideLayouts/slideLayout1084.xml><?xml version="1.0" encoding="utf-8"?>
<p:sldLayout xmlns:a="http://schemas.openxmlformats.org/drawingml/2006/main" xmlns:r="http://schemas.openxmlformats.org/officeDocument/2006/relationships" xmlns:p="http://schemas.openxmlformats.org/presentationml/2006/main" showMasterSp="0" type="tx">
  <p:cSld name="62_Two Content">
    <p:bg>
      <p:bgPr>
        <a:solidFill>
          <a:srgbClr val="000000"/>
        </a:solidFill>
        <a:effectLst/>
      </p:bgPr>
    </p:bg>
    <p:spTree>
      <p:nvGrpSpPr>
        <p:cNvPr id="1" name=""/>
        <p:cNvGrpSpPr/>
        <p:nvPr/>
      </p:nvGrpSpPr>
      <p:grpSpPr>
        <a:xfrm>
          <a:off x="0" y="0"/>
          <a:ext cx="0" cy="0"/>
          <a:chOff x="0" y="0"/>
          <a:chExt cx="0" cy="0"/>
        </a:xfrm>
      </p:grpSpPr>
      <p:sp>
        <p:nvSpPr>
          <p:cNvPr id="9939"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77685334"/>
      </p:ext>
    </p:extLst>
  </p:cSld>
  <p:clrMapOvr>
    <a:masterClrMapping/>
  </p:clrMapOvr>
  <p:transition spd="med"/>
</p:sldLayout>
</file>

<file path=ppt/slideLayouts/slideLayout1085.xml><?xml version="1.0" encoding="utf-8"?>
<p:sldLayout xmlns:a="http://schemas.openxmlformats.org/drawingml/2006/main" xmlns:r="http://schemas.openxmlformats.org/officeDocument/2006/relationships" xmlns:p="http://schemas.openxmlformats.org/presentationml/2006/main" showMasterSp="0" type="tx">
  <p:cSld name="63_Comparison">
    <p:bg>
      <p:bgPr>
        <a:solidFill>
          <a:srgbClr val="000000"/>
        </a:solidFill>
        <a:effectLst/>
      </p:bgPr>
    </p:bg>
    <p:spTree>
      <p:nvGrpSpPr>
        <p:cNvPr id="1" name=""/>
        <p:cNvGrpSpPr/>
        <p:nvPr/>
      </p:nvGrpSpPr>
      <p:grpSpPr>
        <a:xfrm>
          <a:off x="0" y="0"/>
          <a:ext cx="0" cy="0"/>
          <a:chOff x="0" y="0"/>
          <a:chExt cx="0" cy="0"/>
        </a:xfrm>
      </p:grpSpPr>
      <p:sp>
        <p:nvSpPr>
          <p:cNvPr id="9948"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99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5111895"/>
      </p:ext>
    </p:extLst>
  </p:cSld>
  <p:clrMapOvr>
    <a:masterClrMapping/>
  </p:clrMapOvr>
  <p:transition spd="med"/>
</p:sldLayout>
</file>

<file path=ppt/slideLayouts/slideLayout1086.xml><?xml version="1.0" encoding="utf-8"?>
<p:sldLayout xmlns:a="http://schemas.openxmlformats.org/drawingml/2006/main" xmlns:r="http://schemas.openxmlformats.org/officeDocument/2006/relationships" xmlns:p="http://schemas.openxmlformats.org/presentationml/2006/main" showMasterSp="0" type="tx">
  <p:cSld name="63_Title Only">
    <p:bg>
      <p:bgPr>
        <a:solidFill>
          <a:srgbClr val="000000"/>
        </a:solidFill>
        <a:effectLst/>
      </p:bgPr>
    </p:bg>
    <p:spTree>
      <p:nvGrpSpPr>
        <p:cNvPr id="1" name=""/>
        <p:cNvGrpSpPr/>
        <p:nvPr/>
      </p:nvGrpSpPr>
      <p:grpSpPr>
        <a:xfrm>
          <a:off x="0" y="0"/>
          <a:ext cx="0" cy="0"/>
          <a:chOff x="0" y="0"/>
          <a:chExt cx="0" cy="0"/>
        </a:xfrm>
      </p:grpSpPr>
      <p:sp>
        <p:nvSpPr>
          <p:cNvPr id="995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5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74672323"/>
      </p:ext>
    </p:extLst>
  </p:cSld>
  <p:clrMapOvr>
    <a:masterClrMapping/>
  </p:clrMapOvr>
  <p:transition spd="med"/>
</p:sldLayout>
</file>

<file path=ppt/slideLayouts/slideLayout1087.xml><?xml version="1.0" encoding="utf-8"?>
<p:sldLayout xmlns:a="http://schemas.openxmlformats.org/drawingml/2006/main" xmlns:r="http://schemas.openxmlformats.org/officeDocument/2006/relationships" xmlns:p="http://schemas.openxmlformats.org/presentationml/2006/main" showMasterSp="0" type="tx">
  <p:cSld name="64_Blank">
    <p:bg>
      <p:bgPr>
        <a:solidFill>
          <a:srgbClr val="000000"/>
        </a:solidFill>
        <a:effectLst/>
      </p:bgPr>
    </p:bg>
    <p:spTree>
      <p:nvGrpSpPr>
        <p:cNvPr id="1" name=""/>
        <p:cNvGrpSpPr/>
        <p:nvPr/>
      </p:nvGrpSpPr>
      <p:grpSpPr>
        <a:xfrm>
          <a:off x="0" y="0"/>
          <a:ext cx="0" cy="0"/>
          <a:chOff x="0" y="0"/>
          <a:chExt cx="0" cy="0"/>
        </a:xfrm>
      </p:grpSpPr>
      <p:sp>
        <p:nvSpPr>
          <p:cNvPr id="99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0079443"/>
      </p:ext>
    </p:extLst>
  </p:cSld>
  <p:clrMapOvr>
    <a:masterClrMapping/>
  </p:clrMapOvr>
  <p:transition spd="med"/>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x">
  <p:cSld name="63_Content with Caption">
    <p:bg>
      <p:bgPr>
        <a:solidFill>
          <a:srgbClr val="000000"/>
        </a:solidFill>
        <a:effectLst/>
      </p:bgPr>
    </p:bg>
    <p:spTree>
      <p:nvGrpSpPr>
        <p:cNvPr id="1" name=""/>
        <p:cNvGrpSpPr/>
        <p:nvPr/>
      </p:nvGrpSpPr>
      <p:grpSpPr>
        <a:xfrm>
          <a:off x="0" y="0"/>
          <a:ext cx="0" cy="0"/>
          <a:chOff x="0" y="0"/>
          <a:chExt cx="0" cy="0"/>
        </a:xfrm>
      </p:grpSpPr>
      <p:sp>
        <p:nvSpPr>
          <p:cNvPr id="9973"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997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5423672"/>
      </p:ext>
    </p:extLst>
  </p:cSld>
  <p:clrMapOvr>
    <a:masterClrMapping/>
  </p:clrMapOvr>
  <p:transition spd="med"/>
</p:sldLayout>
</file>

<file path=ppt/slideLayouts/slideLayout1089.xml><?xml version="1.0" encoding="utf-8"?>
<p:sldLayout xmlns:a="http://schemas.openxmlformats.org/drawingml/2006/main" xmlns:r="http://schemas.openxmlformats.org/officeDocument/2006/relationships" xmlns:p="http://schemas.openxmlformats.org/presentationml/2006/main" showMasterSp="0" type="tx">
  <p:cSld name="63_Picture with Caption">
    <p:bg>
      <p:bgPr>
        <a:solidFill>
          <a:srgbClr val="000000"/>
        </a:solidFill>
        <a:effectLst/>
      </p:bgPr>
    </p:bg>
    <p:spTree>
      <p:nvGrpSpPr>
        <p:cNvPr id="1" name=""/>
        <p:cNvGrpSpPr/>
        <p:nvPr/>
      </p:nvGrpSpPr>
      <p:grpSpPr>
        <a:xfrm>
          <a:off x="0" y="0"/>
          <a:ext cx="0" cy="0"/>
          <a:chOff x="0" y="0"/>
          <a:chExt cx="0" cy="0"/>
        </a:xfrm>
      </p:grpSpPr>
      <p:sp>
        <p:nvSpPr>
          <p:cNvPr id="998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9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00921341"/>
      </p:ext>
    </p:extLst>
  </p:cSld>
  <p:clrMapOvr>
    <a:masterClrMapping/>
  </p:clrMapOvr>
  <p:transition spd="med"/>
</p:sldLayout>
</file>

<file path=ppt/slideLayouts/slideLayout1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F51B0F-F95C-0C49-AB0E-F27ACC3C30F3}" type="slidenum">
              <a:rPr lang="en-US" smtClean="0"/>
              <a:pPr>
                <a:defRPr/>
              </a:pPr>
              <a:t>‹#›</a:t>
            </a:fld>
            <a:endParaRPr lang="en-US"/>
          </a:p>
        </p:txBody>
      </p:sp>
    </p:spTree>
  </p:cSld>
  <p:clrMapOvr>
    <a:masterClrMapping/>
  </p:clrMapOvr>
  <p:transition/>
</p:sldLayout>
</file>

<file path=ppt/slideLayouts/slideLayout1090.xml><?xml version="1.0" encoding="utf-8"?>
<p:sldLayout xmlns:a="http://schemas.openxmlformats.org/drawingml/2006/main" xmlns:r="http://schemas.openxmlformats.org/officeDocument/2006/relationships" xmlns:p="http://schemas.openxmlformats.org/presentationml/2006/main" showMasterSp="0" type="tx">
  <p:cSld name="Title and 4 Content">
    <p:bg>
      <p:bgPr>
        <a:solidFill>
          <a:srgbClr val="000000"/>
        </a:solidFill>
        <a:effectLst/>
      </p:bgPr>
    </p:bg>
    <p:spTree>
      <p:nvGrpSpPr>
        <p:cNvPr id="1" name=""/>
        <p:cNvGrpSpPr/>
        <p:nvPr/>
      </p:nvGrpSpPr>
      <p:grpSpPr>
        <a:xfrm>
          <a:off x="0" y="0"/>
          <a:ext cx="0" cy="0"/>
          <a:chOff x="0" y="0"/>
          <a:chExt cx="0" cy="0"/>
        </a:xfrm>
      </p:grpSpPr>
      <p:sp>
        <p:nvSpPr>
          <p:cNvPr id="9993"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9994"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999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86193946"/>
      </p:ext>
    </p:extLst>
  </p:cSld>
  <p:clrMapOvr>
    <a:masterClrMapping/>
  </p:clrMapOvr>
  <p:transition spd="med"/>
</p:sldLayout>
</file>

<file path=ppt/slideLayouts/slideLayout1091.xml><?xml version="1.0" encoding="utf-8"?>
<p:sldLayout xmlns:a="http://schemas.openxmlformats.org/drawingml/2006/main" xmlns:r="http://schemas.openxmlformats.org/officeDocument/2006/relationships" xmlns:p="http://schemas.openxmlformats.org/presentationml/2006/main" showMasterSp="0" type="tx">
  <p:cSld name="Title, Content, and 2 Content">
    <p:bg>
      <p:bgPr>
        <a:solidFill>
          <a:srgbClr val="000000"/>
        </a:solidFill>
        <a:effectLst/>
      </p:bgPr>
    </p:bg>
    <p:spTree>
      <p:nvGrpSpPr>
        <p:cNvPr id="1" name=""/>
        <p:cNvGrpSpPr/>
        <p:nvPr/>
      </p:nvGrpSpPr>
      <p:grpSpPr>
        <a:xfrm>
          <a:off x="0" y="0"/>
          <a:ext cx="0" cy="0"/>
          <a:chOff x="0" y="0"/>
          <a:chExt cx="0" cy="0"/>
        </a:xfrm>
      </p:grpSpPr>
      <p:sp>
        <p:nvSpPr>
          <p:cNvPr id="10002"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003"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00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8662070"/>
      </p:ext>
    </p:extLst>
  </p:cSld>
  <p:clrMapOvr>
    <a:masterClrMapping/>
  </p:clrMapOvr>
  <p:transition spd="med"/>
</p:sldLayout>
</file>

<file path=ppt/slideLayouts/slideLayout1092.xml><?xml version="1.0" encoding="utf-8"?>
<p:sldLayout xmlns:a="http://schemas.openxmlformats.org/drawingml/2006/main" xmlns:r="http://schemas.openxmlformats.org/officeDocument/2006/relationships" xmlns:p="http://schemas.openxmlformats.org/presentationml/2006/main" showMasterSp="0" type="tx">
  <p:cSld name="69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011"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888888"/>
                </a:solidFill>
                <a:latin typeface="Calibri"/>
                <a:ea typeface="Calibri"/>
                <a:cs typeface="Calibri"/>
                <a:sym typeface="Calibri"/>
              </a:defRPr>
            </a:lvl1pPr>
            <a:lvl2pPr marL="0" indent="457200" algn="ctr">
              <a:buSzTx/>
              <a:buNone/>
              <a:defRPr>
                <a:solidFill>
                  <a:srgbClr val="888888"/>
                </a:solidFill>
                <a:latin typeface="Calibri"/>
                <a:ea typeface="Calibri"/>
                <a:cs typeface="Calibri"/>
                <a:sym typeface="Calibri"/>
              </a:defRPr>
            </a:lvl2pPr>
            <a:lvl3pPr marL="0" indent="914400" algn="ctr">
              <a:buSzTx/>
              <a:buNone/>
              <a:defRPr>
                <a:solidFill>
                  <a:srgbClr val="888888"/>
                </a:solidFill>
                <a:latin typeface="Calibri"/>
                <a:ea typeface="Calibri"/>
                <a:cs typeface="Calibri"/>
                <a:sym typeface="Calibri"/>
              </a:defRPr>
            </a:lvl3pPr>
            <a:lvl4pPr marL="0" indent="1371600" algn="ctr">
              <a:buSzTx/>
              <a:buNone/>
              <a:defRPr>
                <a:solidFill>
                  <a:srgbClr val="888888"/>
                </a:solidFill>
                <a:latin typeface="Calibri"/>
                <a:ea typeface="Calibri"/>
                <a:cs typeface="Calibri"/>
                <a:sym typeface="Calibri"/>
              </a:defRPr>
            </a:lvl4pPr>
            <a:lvl5pPr marL="0" indent="1828800" algn="ctr">
              <a:buSzTx/>
              <a:buNone/>
              <a:defRPr>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13"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877338973"/>
      </p:ext>
    </p:extLst>
  </p:cSld>
  <p:clrMapOvr>
    <a:masterClrMapping/>
  </p:clrMapOvr>
  <p:transition spd="med"/>
</p:sldLayout>
</file>

<file path=ppt/slideLayouts/slideLayout1093.xml><?xml version="1.0" encoding="utf-8"?>
<p:sldLayout xmlns:a="http://schemas.openxmlformats.org/drawingml/2006/main" xmlns:r="http://schemas.openxmlformats.org/officeDocument/2006/relationships" xmlns:p="http://schemas.openxmlformats.org/presentationml/2006/main" showMasterSp="0" type="tx">
  <p:cSld name="6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2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21" name="Body Level One…"/>
          <p:cNvSpPr txBox="1">
            <a:spLocks noGrp="1"/>
          </p:cNvSpPr>
          <p:nvPr>
            <p:ph type="body" idx="1"/>
          </p:nvPr>
        </p:nvSpPr>
        <p:spPr>
          <a:xfrm>
            <a:off x="457200" y="1600200"/>
            <a:ext cx="8229600" cy="452596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22"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775999679"/>
      </p:ext>
    </p:extLst>
  </p:cSld>
  <p:clrMapOvr>
    <a:masterClrMapping/>
  </p:clrMapOvr>
  <p:transition spd="med"/>
</p:sldLayout>
</file>

<file path=ppt/slideLayouts/slideLayout1094.xml><?xml version="1.0" encoding="utf-8"?>
<p:sldLayout xmlns:a="http://schemas.openxmlformats.org/drawingml/2006/main" xmlns:r="http://schemas.openxmlformats.org/officeDocument/2006/relationships" xmlns:p="http://schemas.openxmlformats.org/presentationml/2006/main" showMasterSp="0" type="tx">
  <p:cSld name="6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00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latin typeface="Calibri"/>
                <a:ea typeface="Calibri"/>
                <a:cs typeface="Calibri"/>
                <a:sym typeface="Calibri"/>
              </a:defRPr>
            </a:lvl1pPr>
          </a:lstStyle>
          <a:p>
            <a:r>
              <a:t>Title Text</a:t>
            </a:r>
          </a:p>
        </p:txBody>
      </p:sp>
      <p:sp>
        <p:nvSpPr>
          <p:cNvPr id="100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888888"/>
                </a:solidFill>
                <a:latin typeface="Calibri"/>
                <a:ea typeface="Calibri"/>
                <a:cs typeface="Calibri"/>
                <a:sym typeface="Calibri"/>
              </a:defRPr>
            </a:lvl1pPr>
            <a:lvl2pPr marL="0" indent="457200">
              <a:spcBef>
                <a:spcPts val="400"/>
              </a:spcBef>
              <a:buSzTx/>
              <a:buNone/>
              <a:defRPr sz="2000">
                <a:solidFill>
                  <a:srgbClr val="888888"/>
                </a:solidFill>
                <a:latin typeface="Calibri"/>
                <a:ea typeface="Calibri"/>
                <a:cs typeface="Calibri"/>
                <a:sym typeface="Calibri"/>
              </a:defRPr>
            </a:lvl2pPr>
            <a:lvl3pPr marL="0" indent="914400">
              <a:spcBef>
                <a:spcPts val="400"/>
              </a:spcBef>
              <a:buSzTx/>
              <a:buNone/>
              <a:defRPr sz="2000">
                <a:solidFill>
                  <a:srgbClr val="888888"/>
                </a:solidFill>
                <a:latin typeface="Calibri"/>
                <a:ea typeface="Calibri"/>
                <a:cs typeface="Calibri"/>
                <a:sym typeface="Calibri"/>
              </a:defRPr>
            </a:lvl3pPr>
            <a:lvl4pPr marL="0" indent="1371600">
              <a:spcBef>
                <a:spcPts val="400"/>
              </a:spcBef>
              <a:buSzTx/>
              <a:buNone/>
              <a:defRPr sz="2000">
                <a:solidFill>
                  <a:srgbClr val="888888"/>
                </a:solidFill>
                <a:latin typeface="Calibri"/>
                <a:ea typeface="Calibri"/>
                <a:cs typeface="Calibri"/>
                <a:sym typeface="Calibri"/>
              </a:defRPr>
            </a:lvl4pPr>
            <a:lvl5pPr marL="0" indent="1828800">
              <a:spcBef>
                <a:spcPts val="400"/>
              </a:spcBef>
              <a:buSzTx/>
              <a:buNone/>
              <a:defRPr sz="2000">
                <a:solidFill>
                  <a:srgbClr val="888888"/>
                </a:solidFill>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31"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52902445"/>
      </p:ext>
    </p:extLst>
  </p:cSld>
  <p:clrMapOvr>
    <a:masterClrMapping/>
  </p:clrMapOvr>
  <p:transition spd="med"/>
</p:sldLayout>
</file>

<file path=ppt/slideLayouts/slideLayout1095.xml><?xml version="1.0" encoding="utf-8"?>
<p:sldLayout xmlns:a="http://schemas.openxmlformats.org/drawingml/2006/main" xmlns:r="http://schemas.openxmlformats.org/officeDocument/2006/relationships" xmlns:p="http://schemas.openxmlformats.org/presentationml/2006/main" showMasterSp="0" type="tx">
  <p:cSld name="6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003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Font typeface="Arial"/>
              <a:buChar char="•"/>
              <a:defRPr sz="2800">
                <a:latin typeface="Calibri"/>
                <a:ea typeface="Calibri"/>
                <a:cs typeface="Calibri"/>
                <a:sym typeface="Calibri"/>
              </a:defRPr>
            </a:lvl1pPr>
            <a:lvl2pPr marL="790575" indent="-333375">
              <a:spcBef>
                <a:spcPts val="600"/>
              </a:spcBef>
              <a:buFont typeface="Arial"/>
              <a:buChar char="–"/>
              <a:defRPr sz="2800">
                <a:latin typeface="Calibri"/>
                <a:ea typeface="Calibri"/>
                <a:cs typeface="Calibri"/>
                <a:sym typeface="Calibri"/>
              </a:defRPr>
            </a:lvl2pPr>
            <a:lvl3pPr marL="1234439" indent="-320039">
              <a:spcBef>
                <a:spcPts val="600"/>
              </a:spcBef>
              <a:buFont typeface="Arial"/>
              <a:defRPr sz="2800">
                <a:latin typeface="Calibri"/>
                <a:ea typeface="Calibri"/>
                <a:cs typeface="Calibri"/>
                <a:sym typeface="Calibri"/>
              </a:defRPr>
            </a:lvl3pPr>
            <a:lvl4pPr marL="1727200" indent="-355600">
              <a:spcBef>
                <a:spcPts val="600"/>
              </a:spcBef>
              <a:buFont typeface="Arial"/>
              <a:buChar char="–"/>
              <a:defRPr sz="2800">
                <a:latin typeface="Calibri"/>
                <a:ea typeface="Calibri"/>
                <a:cs typeface="Calibri"/>
                <a:sym typeface="Calibri"/>
              </a:defRPr>
            </a:lvl4pPr>
            <a:lvl5pPr marL="2184400" indent="-355600">
              <a:spcBef>
                <a:spcPts val="600"/>
              </a:spcBef>
              <a:buFont typeface="Arial"/>
              <a:buChar char="»"/>
              <a:defRPr sz="28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16963803"/>
      </p:ext>
    </p:extLst>
  </p:cSld>
  <p:clrMapOvr>
    <a:masterClrMapping/>
  </p:clrMapOvr>
  <p:transition spd="med"/>
</p:sldLayout>
</file>

<file path=ppt/slideLayouts/slideLayout1096.xml><?xml version="1.0" encoding="utf-8"?>
<p:sldLayout xmlns:a="http://schemas.openxmlformats.org/drawingml/2006/main" xmlns:r="http://schemas.openxmlformats.org/officeDocument/2006/relationships" xmlns:p="http://schemas.openxmlformats.org/presentationml/2006/main" showMasterSp="0" type="tx">
  <p:cSld name="6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004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atin typeface="Calibri"/>
                <a:ea typeface="Calibri"/>
                <a:cs typeface="Calibri"/>
                <a:sym typeface="Calibri"/>
              </a:defRPr>
            </a:lvl1pPr>
            <a:lvl2pPr marL="0" indent="457200">
              <a:spcBef>
                <a:spcPts val="500"/>
              </a:spcBef>
              <a:buSzTx/>
              <a:buNone/>
              <a:defRPr sz="2400" b="1">
                <a:latin typeface="Calibri"/>
                <a:ea typeface="Calibri"/>
                <a:cs typeface="Calibri"/>
                <a:sym typeface="Calibri"/>
              </a:defRPr>
            </a:lvl2pPr>
            <a:lvl3pPr marL="0" indent="914400">
              <a:spcBef>
                <a:spcPts val="500"/>
              </a:spcBef>
              <a:buSzTx/>
              <a:buNone/>
              <a:defRPr sz="2400" b="1">
                <a:latin typeface="Calibri"/>
                <a:ea typeface="Calibri"/>
                <a:cs typeface="Calibri"/>
                <a:sym typeface="Calibri"/>
              </a:defRPr>
            </a:lvl3pPr>
            <a:lvl4pPr marL="0" indent="1371600">
              <a:spcBef>
                <a:spcPts val="500"/>
              </a:spcBef>
              <a:buSzTx/>
              <a:buNone/>
              <a:defRPr sz="2400" b="1">
                <a:latin typeface="Calibri"/>
                <a:ea typeface="Calibri"/>
                <a:cs typeface="Calibri"/>
                <a:sym typeface="Calibri"/>
              </a:defRPr>
            </a:lvl4pPr>
            <a:lvl5pPr marL="0" indent="1828800">
              <a:spcBef>
                <a:spcPts val="500"/>
              </a:spcBef>
              <a:buSzTx/>
              <a:buNone/>
              <a:defRPr sz="2400" b="1">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4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latin typeface="Calibri"/>
                <a:ea typeface="Calibri"/>
                <a:cs typeface="Calibri"/>
                <a:sym typeface="Calibri"/>
              </a:defRPr>
            </a:pPr>
            <a:endParaRPr/>
          </a:p>
        </p:txBody>
      </p:sp>
      <p:sp>
        <p:nvSpPr>
          <p:cNvPr id="10050"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1755816893"/>
      </p:ext>
    </p:extLst>
  </p:cSld>
  <p:clrMapOvr>
    <a:masterClrMapping/>
  </p:clrMapOvr>
  <p:transition spd="med"/>
</p:sldLayout>
</file>

<file path=ppt/slideLayouts/slideLayout1097.xml><?xml version="1.0" encoding="utf-8"?>
<p:sldLayout xmlns:a="http://schemas.openxmlformats.org/drawingml/2006/main" xmlns:r="http://schemas.openxmlformats.org/officeDocument/2006/relationships" xmlns:p="http://schemas.openxmlformats.org/presentationml/2006/main" showMasterSp="0" type="tx">
  <p:cSld name="6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0057"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latin typeface="Calibri"/>
                <a:ea typeface="Calibri"/>
                <a:cs typeface="Calibri"/>
                <a:sym typeface="Calibri"/>
              </a:defRPr>
            </a:lvl1pPr>
          </a:lstStyle>
          <a:p>
            <a:r>
              <a:t>Title Text</a:t>
            </a:r>
          </a:p>
        </p:txBody>
      </p:sp>
      <p:sp>
        <p:nvSpPr>
          <p:cNvPr id="10058"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608410884"/>
      </p:ext>
    </p:extLst>
  </p:cSld>
  <p:clrMapOvr>
    <a:masterClrMapping/>
  </p:clrMapOvr>
  <p:transition spd="med"/>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x">
  <p:cSld name="65_Blank">
    <p:bg>
      <p:bgPr>
        <a:solidFill>
          <a:schemeClr val="accent3">
            <a:lumOff val="44000"/>
          </a:schemeClr>
        </a:solidFill>
        <a:effectLst/>
      </p:bgPr>
    </p:bg>
    <p:spTree>
      <p:nvGrpSpPr>
        <p:cNvPr id="1" name=""/>
        <p:cNvGrpSpPr/>
        <p:nvPr/>
      </p:nvGrpSpPr>
      <p:grpSpPr>
        <a:xfrm>
          <a:off x="0" y="0"/>
          <a:ext cx="0" cy="0"/>
          <a:chOff x="0" y="0"/>
          <a:chExt cx="0" cy="0"/>
        </a:xfrm>
      </p:grpSpPr>
      <p:sp>
        <p:nvSpPr>
          <p:cNvPr id="1006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2371745590"/>
      </p:ext>
    </p:extLst>
  </p:cSld>
  <p:clrMapOvr>
    <a:masterClrMapping/>
  </p:clrMapOvr>
  <p:transition spd="med"/>
</p:sldLayout>
</file>

<file path=ppt/slideLayouts/slideLayout1099.xml><?xml version="1.0" encoding="utf-8"?>
<p:sldLayout xmlns:a="http://schemas.openxmlformats.org/drawingml/2006/main" xmlns:r="http://schemas.openxmlformats.org/officeDocument/2006/relationships" xmlns:p="http://schemas.openxmlformats.org/presentationml/2006/main" showMasterSp="0" type="tx">
  <p:cSld name="6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72"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73" name="Body Level One…"/>
          <p:cNvSpPr txBox="1">
            <a:spLocks noGrp="1"/>
          </p:cNvSpPr>
          <p:nvPr>
            <p:ph type="body" idx="1"/>
          </p:nvPr>
        </p:nvSpPr>
        <p:spPr>
          <a:xfrm>
            <a:off x="3575050" y="273050"/>
            <a:ext cx="5111750" cy="5853113"/>
          </a:xfrm>
          <a:prstGeom prst="rect">
            <a:avLst/>
          </a:prstGeom>
        </p:spPr>
        <p:txBody>
          <a:bodyPr>
            <a:normAutofit/>
          </a:bodyPr>
          <a:lstStyle>
            <a:lvl1pPr>
              <a:buFont typeface="Arial"/>
              <a:buChar char="•"/>
              <a:defRPr>
                <a:latin typeface="Calibri"/>
                <a:ea typeface="Calibri"/>
                <a:cs typeface="Calibri"/>
                <a:sym typeface="Calibri"/>
              </a:defRPr>
            </a:lvl1pPr>
            <a:lvl2pPr>
              <a:buFont typeface="Arial"/>
              <a:buChar char="–"/>
              <a:defRPr>
                <a:latin typeface="Calibri"/>
                <a:ea typeface="Calibri"/>
                <a:cs typeface="Calibri"/>
                <a:sym typeface="Calibri"/>
              </a:defRPr>
            </a:lvl2pPr>
            <a:lvl3pPr>
              <a:buFont typeface="Arial"/>
              <a:defRPr>
                <a:latin typeface="Calibri"/>
                <a:ea typeface="Calibri"/>
                <a:cs typeface="Calibri"/>
                <a:sym typeface="Calibri"/>
              </a:defRPr>
            </a:lvl3pPr>
            <a:lvl4pPr>
              <a:buFont typeface="Arial"/>
              <a:buChar char="–"/>
              <a:defRPr>
                <a:latin typeface="Calibri"/>
                <a:ea typeface="Calibri"/>
                <a:cs typeface="Calibri"/>
                <a:sym typeface="Calibri"/>
              </a:defRPr>
            </a:lvl4pPr>
            <a:lvl5pPr>
              <a:buFont typeface="Arial"/>
              <a:buChar char="»"/>
              <a:defRPr>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7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latin typeface="Calibri"/>
                <a:ea typeface="Calibri"/>
                <a:cs typeface="Calibri"/>
                <a:sym typeface="Calibri"/>
              </a:defRPr>
            </a:pPr>
            <a:endParaRPr/>
          </a:p>
        </p:txBody>
      </p:sp>
      <p:sp>
        <p:nvSpPr>
          <p:cNvPr id="1007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484121770"/>
      </p:ext>
    </p:extLst>
  </p:cSld>
  <p:clrMapOvr>
    <a:masterClrMapping/>
  </p:clrMapOvr>
  <p:transition spd="med"/>
</p:sldLayout>
</file>

<file path=ppt/slideLayouts/slideLayout11.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12FF103E-E992-DB4B-8CC3-7C5748D21DCE}" type="slidenum">
              <a:rPr lang="en-US"/>
              <a:pPr>
                <a:defRPr/>
              </a:pPr>
              <a:t>‹#›</a:t>
            </a:fld>
            <a:endParaRPr lang="en-US"/>
          </a:p>
        </p:txBody>
      </p:sp>
    </p:spTree>
  </p:cSld>
  <p:clrMapOvr>
    <a:masterClrMapping/>
  </p:clrMapOvr>
  <p:transition/>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87C7F65-FDAB-BE4B-9F9E-8459E8C25397}" type="slidenum">
              <a:rPr lang="en-US" smtClean="0"/>
              <a:pPr>
                <a:defRPr/>
              </a:pPr>
              <a:t>‹#›</a:t>
            </a:fld>
            <a:endParaRPr lang="en-US"/>
          </a:p>
        </p:txBody>
      </p:sp>
    </p:spTree>
  </p:cSld>
  <p:clrMapOvr>
    <a:masterClrMapping/>
  </p:clrMapOvr>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showMasterSp="0" type="tx">
  <p:cSld name="6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0082"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latin typeface="Calibri"/>
                <a:ea typeface="Calibri"/>
                <a:cs typeface="Calibri"/>
                <a:sym typeface="Calibri"/>
              </a:defRPr>
            </a:lvl1pPr>
          </a:lstStyle>
          <a:p>
            <a:r>
              <a:t>Title Text</a:t>
            </a:r>
          </a:p>
        </p:txBody>
      </p:sp>
      <p:sp>
        <p:nvSpPr>
          <p:cNvPr id="100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0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atin typeface="Calibri"/>
                <a:ea typeface="Calibri"/>
                <a:cs typeface="Calibri"/>
                <a:sym typeface="Calibri"/>
              </a:defRPr>
            </a:lvl1pPr>
            <a:lvl2pPr marL="0" indent="457200">
              <a:spcBef>
                <a:spcPts val="300"/>
              </a:spcBef>
              <a:buSzTx/>
              <a:buNone/>
              <a:defRPr sz="1400">
                <a:latin typeface="Calibri"/>
                <a:ea typeface="Calibri"/>
                <a:cs typeface="Calibri"/>
                <a:sym typeface="Calibri"/>
              </a:defRPr>
            </a:lvl2pPr>
            <a:lvl3pPr marL="0" indent="914400">
              <a:spcBef>
                <a:spcPts val="300"/>
              </a:spcBef>
              <a:buSzTx/>
              <a:buNone/>
              <a:defRPr sz="1400">
                <a:latin typeface="Calibri"/>
                <a:ea typeface="Calibri"/>
                <a:cs typeface="Calibri"/>
                <a:sym typeface="Calibri"/>
              </a:defRPr>
            </a:lvl3pPr>
            <a:lvl4pPr marL="0" indent="1371600">
              <a:spcBef>
                <a:spcPts val="300"/>
              </a:spcBef>
              <a:buSzTx/>
              <a:buNone/>
              <a:defRPr sz="1400">
                <a:latin typeface="Calibri"/>
                <a:ea typeface="Calibri"/>
                <a:cs typeface="Calibri"/>
                <a:sym typeface="Calibri"/>
              </a:defRPr>
            </a:lvl4pPr>
            <a:lvl5pPr marL="0" indent="1828800">
              <a:spcBef>
                <a:spcPts val="300"/>
              </a:spcBef>
              <a:buSzTx/>
              <a:buNone/>
              <a:defRPr sz="1400">
                <a:latin typeface="Calibri"/>
                <a:ea typeface="Calibri"/>
                <a:cs typeface="Calibri"/>
                <a:sym typeface="Calibri"/>
              </a:defRPr>
            </a:lvl5pPr>
          </a:lstStyle>
          <a:p>
            <a:r>
              <a:t>Body Level One</a:t>
            </a:r>
          </a:p>
          <a:p>
            <a:pPr lvl="1"/>
            <a:r>
              <a:t>Body Level Two</a:t>
            </a:r>
          </a:p>
          <a:p>
            <a:pPr lvl="2"/>
            <a:r>
              <a:t>Body Level Three</a:t>
            </a:r>
          </a:p>
          <a:p>
            <a:pPr lvl="3"/>
            <a:r>
              <a:t>Body Level Four</a:t>
            </a:r>
          </a:p>
          <a:p>
            <a:pPr lvl="4"/>
            <a:r>
              <a:t>Body Level Five</a:t>
            </a:r>
          </a:p>
        </p:txBody>
      </p:sp>
      <p:sp>
        <p:nvSpPr>
          <p:cNvPr id="10085" name="Slide Number"/>
          <p:cNvSpPr txBox="1">
            <a:spLocks noGrp="1"/>
          </p:cNvSpPr>
          <p:nvPr>
            <p:ph type="sldNum" sz="quarter" idx="2"/>
          </p:nvPr>
        </p:nvSpPr>
        <p:spPr>
          <a:xfrm>
            <a:off x="8428176" y="6414760"/>
            <a:ext cx="258624" cy="248305"/>
          </a:xfrm>
          <a:prstGeom prst="rect">
            <a:avLst/>
          </a:prstGeom>
        </p:spPr>
        <p:txBody>
          <a:bodyPr anchor="ctr"/>
          <a:lstStyle>
            <a:lvl1pPr algn="r">
              <a:defRPr sz="1200" b="1">
                <a:solidFill>
                  <a:srgbClr val="898989"/>
                </a:solidFill>
                <a:latin typeface="Calibri"/>
                <a:ea typeface="Calibri"/>
                <a:cs typeface="Calibri"/>
                <a:sym typeface="Calibri"/>
              </a:defRPr>
            </a:lvl1pPr>
          </a:lstStyle>
          <a:p>
            <a:fld id="{86CB4B4D-7CA3-9044-876B-883B54F8677D}" type="slidenum">
              <a:rPr/>
              <a:pPr/>
              <a:t>‹#›</a:t>
            </a:fld>
            <a:endParaRPr/>
          </a:p>
        </p:txBody>
      </p:sp>
    </p:spTree>
    <p:extLst>
      <p:ext uri="{BB962C8B-B14F-4D97-AF65-F5344CB8AC3E}">
        <p14:creationId xmlns:p14="http://schemas.microsoft.com/office/powerpoint/2010/main" val="661885157"/>
      </p:ext>
    </p:extLst>
  </p:cSld>
  <p:clrMapOvr>
    <a:masterClrMapping/>
  </p:clrMapOvr>
  <p:transition spd="med"/>
</p:sldLayout>
</file>

<file path=ppt/slideLayouts/slideLayout1101.xml><?xml version="1.0" encoding="utf-8"?>
<p:sldLayout xmlns:a="http://schemas.openxmlformats.org/drawingml/2006/main" xmlns:r="http://schemas.openxmlformats.org/officeDocument/2006/relationships" xmlns:p="http://schemas.openxmlformats.org/presentationml/2006/main" type="tx">
  <p:cSld name="66_Blank">
    <p:spTree>
      <p:nvGrpSpPr>
        <p:cNvPr id="1" name=""/>
        <p:cNvGrpSpPr/>
        <p:nvPr/>
      </p:nvGrpSpPr>
      <p:grpSpPr>
        <a:xfrm>
          <a:off x="0" y="0"/>
          <a:ext cx="0" cy="0"/>
          <a:chOff x="0" y="0"/>
          <a:chExt cx="0" cy="0"/>
        </a:xfrm>
      </p:grpSpPr>
      <p:sp>
        <p:nvSpPr>
          <p:cNvPr id="10092"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775416"/>
      </p:ext>
    </p:extLst>
  </p:cSld>
  <p:clrMapOvr>
    <a:masterClrMapping/>
  </p:clrMapOvr>
  <p:transition spd="med"/>
</p:sldLayout>
</file>

<file path=ppt/slideLayouts/slideLayout1102.xml><?xml version="1.0" encoding="utf-8"?>
<p:sldLayout xmlns:a="http://schemas.openxmlformats.org/drawingml/2006/main" xmlns:r="http://schemas.openxmlformats.org/officeDocument/2006/relationships" xmlns:p="http://schemas.openxmlformats.org/presentationml/2006/main" showMasterSp="0" type="tx">
  <p:cSld name="5_Blank 0">
    <p:spTree>
      <p:nvGrpSpPr>
        <p:cNvPr id="1" name=""/>
        <p:cNvGrpSpPr/>
        <p:nvPr/>
      </p:nvGrpSpPr>
      <p:grpSpPr>
        <a:xfrm>
          <a:off x="0" y="0"/>
          <a:ext cx="0" cy="0"/>
          <a:chOff x="0" y="0"/>
          <a:chExt cx="0" cy="0"/>
        </a:xfrm>
      </p:grpSpPr>
      <p:sp>
        <p:nvSpPr>
          <p:cNvPr id="10099" name="Slide Number"/>
          <p:cNvSpPr txBox="1">
            <a:spLocks noGrp="1"/>
          </p:cNvSpPr>
          <p:nvPr>
            <p:ph type="sldNum" sz="quarter" idx="2"/>
          </p:nvPr>
        </p:nvSpPr>
        <p:spPr>
          <a:xfrm>
            <a:off x="7821929" y="6570913"/>
            <a:ext cx="281941" cy="287088"/>
          </a:xfrm>
          <a:prstGeom prst="rect">
            <a:avLst/>
          </a:prstGeom>
        </p:spPr>
        <p:txBody>
          <a:bodyPr/>
          <a:lstStyle>
            <a:lvl1pPr>
              <a:defRPr>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6302945"/>
      </p:ext>
    </p:extLst>
  </p:cSld>
  <p:clrMapOvr>
    <a:masterClrMapping/>
  </p:clrMapOvr>
  <p:transition spd="med"/>
</p:sldLayout>
</file>

<file path=ppt/slideLayouts/slideLayout1103.xml><?xml version="1.0" encoding="utf-8"?>
<p:sldLayout xmlns:a="http://schemas.openxmlformats.org/drawingml/2006/main" xmlns:r="http://schemas.openxmlformats.org/officeDocument/2006/relationships" xmlns:p="http://schemas.openxmlformats.org/presentationml/2006/main" showMasterSp="0" type="tx">
  <p:cSld name="70_Title Slide">
    <p:bg>
      <p:bgPr>
        <a:solidFill>
          <a:srgbClr val="E9E2B6"/>
        </a:solidFill>
        <a:effectLst/>
      </p:bgPr>
    </p:bg>
    <p:spTree>
      <p:nvGrpSpPr>
        <p:cNvPr id="1" name=""/>
        <p:cNvGrpSpPr/>
        <p:nvPr/>
      </p:nvGrpSpPr>
      <p:grpSpPr>
        <a:xfrm>
          <a:off x="0" y="0"/>
          <a:ext cx="0" cy="0"/>
          <a:chOff x="0" y="0"/>
          <a:chExt cx="0" cy="0"/>
        </a:xfrm>
      </p:grpSpPr>
      <p:sp>
        <p:nvSpPr>
          <p:cNvPr id="10106" name="Title Text"/>
          <p:cNvSpPr txBox="1">
            <a:spLocks noGrp="1"/>
          </p:cNvSpPr>
          <p:nvPr>
            <p:ph type="title"/>
          </p:nvPr>
        </p:nvSpPr>
        <p:spPr>
          <a:xfrm>
            <a:off x="3581403" y="685800"/>
            <a:ext cx="5561014" cy="3352800"/>
          </a:xfrm>
          <a:prstGeom prst="rect">
            <a:avLst/>
          </a:prstGeom>
        </p:spPr>
        <p:txBody>
          <a:bodyPr lIns="46010" tIns="46010" rIns="46010" bIns="46010" anchor="ctr"/>
          <a:lstStyle>
            <a:lvl1pPr algn="ctr">
              <a:defRPr>
                <a:solidFill>
                  <a:srgbClr val="786950"/>
                </a:solidFill>
                <a:effectLst>
                  <a:outerShdw blurRad="38100" dist="38100" dir="2700000" rotWithShape="0">
                    <a:srgbClr val="000000"/>
                  </a:outerShdw>
                </a:effectLst>
              </a:defRPr>
            </a:lvl1pPr>
          </a:lstStyle>
          <a:p>
            <a:r>
              <a:t>Title Text</a:t>
            </a:r>
          </a:p>
        </p:txBody>
      </p:sp>
      <p:sp>
        <p:nvSpPr>
          <p:cNvPr id="10107" name="Body Level One…"/>
          <p:cNvSpPr txBox="1">
            <a:spLocks noGrp="1"/>
          </p:cNvSpPr>
          <p:nvPr>
            <p:ph type="body" sz="quarter" idx="1"/>
          </p:nvPr>
        </p:nvSpPr>
        <p:spPr>
          <a:xfrm>
            <a:off x="5181603" y="4038600"/>
            <a:ext cx="3960814" cy="1752600"/>
          </a:xfrm>
          <a:prstGeom prst="rect">
            <a:avLst/>
          </a:prstGeom>
        </p:spPr>
        <p:txBody>
          <a:bodyPr lIns="46010" tIns="46010" rIns="46010" bIns="46010" anchor="ctr">
            <a:normAutofit/>
          </a:bodyPr>
          <a:lstStyle>
            <a:lvl1pPr marL="0" indent="0" algn="ctr">
              <a:buSzTx/>
              <a:buNone/>
              <a:defRPr>
                <a:solidFill>
                  <a:srgbClr val="786950"/>
                </a:solidFill>
              </a:defRPr>
            </a:lvl1pPr>
            <a:lvl2pPr marL="783312" indent="-326379" algn="ctr">
              <a:buSzPct val="95000"/>
              <a:buChar char="–"/>
              <a:defRPr>
                <a:solidFill>
                  <a:srgbClr val="786950"/>
                </a:solidFill>
              </a:defRPr>
            </a:lvl2pPr>
            <a:lvl3pPr marL="1218488" indent="-304620" algn="ctr">
              <a:defRPr>
                <a:solidFill>
                  <a:srgbClr val="786950"/>
                </a:solidFill>
              </a:defRPr>
            </a:lvl3pPr>
            <a:lvl4pPr marL="1736343" indent="-365544" algn="ctr">
              <a:buChar char="–"/>
              <a:defRPr>
                <a:solidFill>
                  <a:srgbClr val="786950"/>
                </a:solidFill>
              </a:defRPr>
            </a:lvl4pPr>
            <a:lvl5pPr marL="2193276" indent="-365543" algn="ctr">
              <a:buChar char="•"/>
              <a:defRPr>
                <a:solidFill>
                  <a:srgbClr val="786950"/>
                </a:solidFill>
              </a:defRPr>
            </a:lvl5pPr>
          </a:lstStyle>
          <a:p>
            <a:r>
              <a:t>Body Level One</a:t>
            </a:r>
          </a:p>
          <a:p>
            <a:pPr lvl="1"/>
            <a:r>
              <a:t>Body Level Two</a:t>
            </a:r>
          </a:p>
          <a:p>
            <a:pPr lvl="2"/>
            <a:r>
              <a:t>Body Level Three</a:t>
            </a:r>
          </a:p>
          <a:p>
            <a:pPr lvl="3"/>
            <a:r>
              <a:t>Body Level Four</a:t>
            </a:r>
          </a:p>
          <a:p>
            <a:pPr lvl="4"/>
            <a:r>
              <a:t>Body Level Five</a:t>
            </a:r>
          </a:p>
        </p:txBody>
      </p:sp>
      <p:sp>
        <p:nvSpPr>
          <p:cNvPr id="10108" name="Slide Number"/>
          <p:cNvSpPr txBox="1">
            <a:spLocks noGrp="1"/>
          </p:cNvSpPr>
          <p:nvPr>
            <p:ph type="sldNum" sz="quarter" idx="2"/>
          </p:nvPr>
        </p:nvSpPr>
        <p:spPr>
          <a:xfrm>
            <a:off x="8176314" y="6248400"/>
            <a:ext cx="281887" cy="287033"/>
          </a:xfrm>
          <a:prstGeom prst="rect">
            <a:avLst/>
          </a:prstGeom>
        </p:spPr>
        <p:txBody>
          <a:bodyPr lIns="45692" tIns="45692" rIns="45692" bIns="45692" anchor="t"/>
          <a:lstStyle>
            <a:lvl1pPr algn="r">
              <a:spcBef>
                <a:spcPts val="800"/>
              </a:spcBef>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0862164"/>
      </p:ext>
    </p:extLst>
  </p:cSld>
  <p:clrMapOvr>
    <a:masterClrMapping/>
  </p:clrMapOvr>
  <p:transition spd="med"/>
</p:sldLayout>
</file>

<file path=ppt/slideLayouts/slideLayout1104.xml><?xml version="1.0" encoding="utf-8"?>
<p:sldLayout xmlns:a="http://schemas.openxmlformats.org/drawingml/2006/main" xmlns:r="http://schemas.openxmlformats.org/officeDocument/2006/relationships" xmlns:p="http://schemas.openxmlformats.org/presentationml/2006/main" showMasterSp="0" type="tx">
  <p:cSld name="68_Title and Content">
    <p:bg>
      <p:bgPr>
        <a:solidFill>
          <a:srgbClr val="E9E2B6"/>
        </a:solidFill>
        <a:effectLst/>
      </p:bgPr>
    </p:bg>
    <p:spTree>
      <p:nvGrpSpPr>
        <p:cNvPr id="1" name=""/>
        <p:cNvGrpSpPr/>
        <p:nvPr/>
      </p:nvGrpSpPr>
      <p:grpSpPr>
        <a:xfrm>
          <a:off x="0" y="0"/>
          <a:ext cx="0" cy="0"/>
          <a:chOff x="0" y="0"/>
          <a:chExt cx="0" cy="0"/>
        </a:xfrm>
      </p:grpSpPr>
      <p:pic>
        <p:nvPicPr>
          <p:cNvPr id="1011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1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17" name="Body Level One…"/>
          <p:cNvSpPr txBox="1">
            <a:spLocks noGrp="1"/>
          </p:cNvSpPr>
          <p:nvPr>
            <p:ph type="body" idx="1"/>
          </p:nvPr>
        </p:nvSpPr>
        <p:spPr>
          <a:xfrm>
            <a:off x="1371600" y="1981200"/>
            <a:ext cx="7620000" cy="4114800"/>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1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59874712"/>
      </p:ext>
    </p:extLst>
  </p:cSld>
  <p:clrMapOvr>
    <a:masterClrMapping/>
  </p:clrMapOvr>
  <p:transition spd="med"/>
</p:sldLayout>
</file>

<file path=ppt/slideLayouts/slideLayout1105.xml><?xml version="1.0" encoding="utf-8"?>
<p:sldLayout xmlns:a="http://schemas.openxmlformats.org/drawingml/2006/main" xmlns:r="http://schemas.openxmlformats.org/officeDocument/2006/relationships" xmlns:p="http://schemas.openxmlformats.org/presentationml/2006/main" showMasterSp="0" type="tx">
  <p:cSld name="64_Section Header">
    <p:bg>
      <p:bgPr>
        <a:solidFill>
          <a:srgbClr val="E9E2B6"/>
        </a:solidFill>
        <a:effectLst/>
      </p:bgPr>
    </p:bg>
    <p:spTree>
      <p:nvGrpSpPr>
        <p:cNvPr id="1" name=""/>
        <p:cNvGrpSpPr/>
        <p:nvPr/>
      </p:nvGrpSpPr>
      <p:grpSpPr>
        <a:xfrm>
          <a:off x="0" y="0"/>
          <a:ext cx="0" cy="0"/>
          <a:chOff x="0" y="0"/>
          <a:chExt cx="0" cy="0"/>
        </a:xfrm>
      </p:grpSpPr>
      <p:pic>
        <p:nvPicPr>
          <p:cNvPr id="1012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26" name="Title Text"/>
          <p:cNvSpPr txBox="1">
            <a:spLocks noGrp="1"/>
          </p:cNvSpPr>
          <p:nvPr>
            <p:ph type="title"/>
          </p:nvPr>
        </p:nvSpPr>
        <p:spPr>
          <a:xfrm>
            <a:off x="722312" y="4406906"/>
            <a:ext cx="7772401" cy="1362076"/>
          </a:xfrm>
          <a:prstGeom prst="rect">
            <a:avLst/>
          </a:prstGeom>
        </p:spPr>
        <p:txBody>
          <a:bodyPr lIns="46010" tIns="46010" rIns="46010" bIns="46010" anchor="t"/>
          <a:lstStyle>
            <a:lvl1pPr>
              <a:defRPr sz="4000" b="1" cap="all">
                <a:solidFill>
                  <a:srgbClr val="996600"/>
                </a:solidFill>
              </a:defRPr>
            </a:lvl1pPr>
          </a:lstStyle>
          <a:p>
            <a:r>
              <a:t>Title Text</a:t>
            </a:r>
          </a:p>
        </p:txBody>
      </p:sp>
      <p:sp>
        <p:nvSpPr>
          <p:cNvPr id="10127" name="Body Level One…"/>
          <p:cNvSpPr txBox="1">
            <a:spLocks noGrp="1"/>
          </p:cNvSpPr>
          <p:nvPr>
            <p:ph type="body" sz="quarter" idx="1"/>
          </p:nvPr>
        </p:nvSpPr>
        <p:spPr>
          <a:xfrm>
            <a:off x="722312" y="2906713"/>
            <a:ext cx="7772401" cy="1500188"/>
          </a:xfrm>
          <a:prstGeom prst="rect">
            <a:avLst/>
          </a:prstGeom>
        </p:spPr>
        <p:txBody>
          <a:bodyPr lIns="45692" tIns="45692" rIns="45692" bIns="45692" anchor="b">
            <a:normAutofit/>
          </a:bodyPr>
          <a:lstStyle>
            <a:lvl1pPr marL="0" indent="0">
              <a:spcBef>
                <a:spcPts val="400"/>
              </a:spcBef>
              <a:buSzTx/>
              <a:buNone/>
              <a:defRPr sz="2000"/>
            </a:lvl1pPr>
            <a:lvl2pPr marL="0" indent="456933">
              <a:spcBef>
                <a:spcPts val="400"/>
              </a:spcBef>
              <a:buSzTx/>
              <a:buNone/>
              <a:defRPr sz="2000"/>
            </a:lvl2pPr>
            <a:lvl3pPr marL="0" indent="913864">
              <a:spcBef>
                <a:spcPts val="400"/>
              </a:spcBef>
              <a:buSzTx/>
              <a:buNone/>
              <a:defRPr sz="2000"/>
            </a:lvl3pPr>
            <a:lvl4pPr marL="0" indent="1370798">
              <a:spcBef>
                <a:spcPts val="400"/>
              </a:spcBef>
              <a:buSzTx/>
              <a:buNone/>
              <a:defRPr sz="2000"/>
            </a:lvl4pPr>
            <a:lvl5pPr marL="0" indent="1827731">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012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95755895"/>
      </p:ext>
    </p:extLst>
  </p:cSld>
  <p:clrMapOvr>
    <a:masterClrMapping/>
  </p:clrMapOvr>
  <p:transition spd="med"/>
</p:sldLayout>
</file>

<file path=ppt/slideLayouts/slideLayout1106.xml><?xml version="1.0" encoding="utf-8"?>
<p:sldLayout xmlns:a="http://schemas.openxmlformats.org/drawingml/2006/main" xmlns:r="http://schemas.openxmlformats.org/officeDocument/2006/relationships" xmlns:p="http://schemas.openxmlformats.org/presentationml/2006/main" showMasterSp="0" type="tx">
  <p:cSld name="64_Two Content">
    <p:bg>
      <p:bgPr>
        <a:solidFill>
          <a:srgbClr val="E9E2B6"/>
        </a:solidFill>
        <a:effectLst/>
      </p:bgPr>
    </p:bg>
    <p:spTree>
      <p:nvGrpSpPr>
        <p:cNvPr id="1" name=""/>
        <p:cNvGrpSpPr/>
        <p:nvPr/>
      </p:nvGrpSpPr>
      <p:grpSpPr>
        <a:xfrm>
          <a:off x="0" y="0"/>
          <a:ext cx="0" cy="0"/>
          <a:chOff x="0" y="0"/>
          <a:chExt cx="0" cy="0"/>
        </a:xfrm>
      </p:grpSpPr>
      <p:pic>
        <p:nvPicPr>
          <p:cNvPr id="1013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36"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37" name="Body Level One…"/>
          <p:cNvSpPr txBox="1">
            <a:spLocks noGrp="1"/>
          </p:cNvSpPr>
          <p:nvPr>
            <p:ph type="body" sz="half" idx="1"/>
          </p:nvPr>
        </p:nvSpPr>
        <p:spPr>
          <a:xfrm>
            <a:off x="1371600" y="1981200"/>
            <a:ext cx="3733800" cy="4114800"/>
          </a:xfrm>
          <a:prstGeom prst="rect">
            <a:avLst/>
          </a:prstGeom>
        </p:spPr>
        <p:txBody>
          <a:bodyPr lIns="45692" tIns="45692" rIns="45692" bIns="45692">
            <a:normAutofit/>
          </a:bodyPr>
          <a:lstStyle>
            <a:lvl1pPr marL="342698" indent="-342698">
              <a:spcBef>
                <a:spcPts val="600"/>
              </a:spcBef>
              <a:buClr>
                <a:srgbClr val="996600"/>
              </a:buClr>
              <a:buChar char="⬥"/>
              <a:defRPr sz="2800"/>
            </a:lvl1pPr>
            <a:lvl2pPr marL="790112" indent="-333179">
              <a:spcBef>
                <a:spcPts val="600"/>
              </a:spcBef>
              <a:buClr>
                <a:srgbClr val="996600"/>
              </a:buClr>
              <a:buSzPct val="95000"/>
              <a:buChar char="–"/>
              <a:defRPr sz="2800"/>
            </a:lvl2pPr>
            <a:lvl3pPr marL="1233718" indent="-319851">
              <a:spcBef>
                <a:spcPts val="600"/>
              </a:spcBef>
              <a:buClr>
                <a:srgbClr val="996600"/>
              </a:buClr>
              <a:defRPr sz="2800"/>
            </a:lvl3pPr>
            <a:lvl4pPr marL="1726189" indent="-355390">
              <a:spcBef>
                <a:spcPts val="600"/>
              </a:spcBef>
              <a:buClr>
                <a:srgbClr val="996600"/>
              </a:buClr>
              <a:buChar char="–"/>
              <a:defRPr sz="2800"/>
            </a:lvl4pPr>
            <a:lvl5pPr marL="2183121" indent="-355389">
              <a:spcBef>
                <a:spcPts val="600"/>
              </a:spcBef>
              <a:buClr>
                <a:srgbClr val="996600"/>
              </a:buClr>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013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3065294"/>
      </p:ext>
    </p:extLst>
  </p:cSld>
  <p:clrMapOvr>
    <a:masterClrMapping/>
  </p:clrMapOvr>
  <p:transition spd="med"/>
</p:sldLayout>
</file>

<file path=ppt/slideLayouts/slideLayout1107.xml><?xml version="1.0" encoding="utf-8"?>
<p:sldLayout xmlns:a="http://schemas.openxmlformats.org/drawingml/2006/main" xmlns:r="http://schemas.openxmlformats.org/officeDocument/2006/relationships" xmlns:p="http://schemas.openxmlformats.org/presentationml/2006/main" showMasterSp="0" type="tx">
  <p:cSld name="65_Comparison">
    <p:bg>
      <p:bgPr>
        <a:solidFill>
          <a:srgbClr val="E9E2B6"/>
        </a:solidFill>
        <a:effectLst/>
      </p:bgPr>
    </p:bg>
    <p:spTree>
      <p:nvGrpSpPr>
        <p:cNvPr id="1" name=""/>
        <p:cNvGrpSpPr/>
        <p:nvPr/>
      </p:nvGrpSpPr>
      <p:grpSpPr>
        <a:xfrm>
          <a:off x="0" y="0"/>
          <a:ext cx="0" cy="0"/>
          <a:chOff x="0" y="0"/>
          <a:chExt cx="0" cy="0"/>
        </a:xfrm>
      </p:grpSpPr>
      <p:pic>
        <p:nvPicPr>
          <p:cNvPr id="1014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46" name="Title Text"/>
          <p:cNvSpPr txBox="1">
            <a:spLocks noGrp="1"/>
          </p:cNvSpPr>
          <p:nvPr>
            <p:ph type="title"/>
          </p:nvPr>
        </p:nvSpPr>
        <p:spPr>
          <a:xfrm>
            <a:off x="457200" y="274638"/>
            <a:ext cx="8229600" cy="1143001"/>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47" name="Body Level One…"/>
          <p:cNvSpPr txBox="1">
            <a:spLocks noGrp="1"/>
          </p:cNvSpPr>
          <p:nvPr>
            <p:ph type="body" sz="quarter" idx="1"/>
          </p:nvPr>
        </p:nvSpPr>
        <p:spPr>
          <a:xfrm>
            <a:off x="457201" y="1535112"/>
            <a:ext cx="4040188" cy="639763"/>
          </a:xfrm>
          <a:prstGeom prst="rect">
            <a:avLst/>
          </a:prstGeom>
        </p:spPr>
        <p:txBody>
          <a:bodyPr lIns="45692" tIns="45692" rIns="45692" bIns="45692" anchor="b">
            <a:normAutofit/>
          </a:bodyPr>
          <a:lstStyle>
            <a:lvl1pPr marL="0" indent="0">
              <a:spcBef>
                <a:spcPts val="500"/>
              </a:spcBef>
              <a:buSzTx/>
              <a:buNone/>
              <a:defRPr sz="2400" b="1"/>
            </a:lvl1pPr>
            <a:lvl2pPr marL="0" indent="456933">
              <a:spcBef>
                <a:spcPts val="500"/>
              </a:spcBef>
              <a:buSzTx/>
              <a:buNone/>
              <a:defRPr sz="2400" b="1"/>
            </a:lvl2pPr>
            <a:lvl3pPr marL="0" indent="913864">
              <a:spcBef>
                <a:spcPts val="500"/>
              </a:spcBef>
              <a:buSzTx/>
              <a:buNone/>
              <a:defRPr sz="2400" b="1"/>
            </a:lvl3pPr>
            <a:lvl4pPr marL="0" indent="1370798">
              <a:spcBef>
                <a:spcPts val="500"/>
              </a:spcBef>
              <a:buSzTx/>
              <a:buNone/>
              <a:defRPr sz="2400" b="1"/>
            </a:lvl4pPr>
            <a:lvl5pPr marL="0" indent="1827731">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0148" name="Text Placeholder 4"/>
          <p:cNvSpPr>
            <a:spLocks noGrp="1"/>
          </p:cNvSpPr>
          <p:nvPr>
            <p:ph type="body" sz="quarter" idx="21"/>
          </p:nvPr>
        </p:nvSpPr>
        <p:spPr>
          <a:xfrm>
            <a:off x="4645030" y="1535112"/>
            <a:ext cx="4041776" cy="639763"/>
          </a:xfrm>
          <a:prstGeom prst="rect">
            <a:avLst/>
          </a:prstGeom>
        </p:spPr>
        <p:txBody>
          <a:bodyPr lIns="45692" tIns="45692" rIns="45692" bIns="45692" anchor="b">
            <a:normAutofit/>
          </a:bodyPr>
          <a:lstStyle/>
          <a:p>
            <a:pPr marL="0" indent="0">
              <a:spcBef>
                <a:spcPts val="500"/>
              </a:spcBef>
              <a:buSzTx/>
              <a:buNone/>
              <a:defRPr sz="2400" b="1"/>
            </a:pPr>
            <a:endParaRPr/>
          </a:p>
        </p:txBody>
      </p:sp>
      <p:sp>
        <p:nvSpPr>
          <p:cNvPr id="10149"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80923741"/>
      </p:ext>
    </p:extLst>
  </p:cSld>
  <p:clrMapOvr>
    <a:masterClrMapping/>
  </p:clrMapOvr>
  <p:transition spd="med"/>
</p:sldLayout>
</file>

<file path=ppt/slideLayouts/slideLayout1108.xml><?xml version="1.0" encoding="utf-8"?>
<p:sldLayout xmlns:a="http://schemas.openxmlformats.org/drawingml/2006/main" xmlns:r="http://schemas.openxmlformats.org/officeDocument/2006/relationships" xmlns:p="http://schemas.openxmlformats.org/presentationml/2006/main" showMasterSp="0" type="tx">
  <p:cSld name="65_Title Only">
    <p:bg>
      <p:bgPr>
        <a:solidFill>
          <a:srgbClr val="E9E2B6"/>
        </a:solidFill>
        <a:effectLst/>
      </p:bgPr>
    </p:bg>
    <p:spTree>
      <p:nvGrpSpPr>
        <p:cNvPr id="1" name=""/>
        <p:cNvGrpSpPr/>
        <p:nvPr/>
      </p:nvGrpSpPr>
      <p:grpSpPr>
        <a:xfrm>
          <a:off x="0" y="0"/>
          <a:ext cx="0" cy="0"/>
          <a:chOff x="0" y="0"/>
          <a:chExt cx="0" cy="0"/>
        </a:xfrm>
      </p:grpSpPr>
      <p:pic>
        <p:nvPicPr>
          <p:cNvPr id="10156"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57" name="Title Text"/>
          <p:cNvSpPr txBox="1">
            <a:spLocks noGrp="1"/>
          </p:cNvSpPr>
          <p:nvPr>
            <p:ph type="title"/>
          </p:nvPr>
        </p:nvSpPr>
        <p:spPr>
          <a:xfrm>
            <a:off x="1371600" y="533400"/>
            <a:ext cx="7543800" cy="1143000"/>
          </a:xfrm>
          <a:prstGeom prst="rect">
            <a:avLst/>
          </a:prstGeom>
        </p:spPr>
        <p:txBody>
          <a:bodyPr lIns="46010" tIns="46010" rIns="46010" bIns="46010" anchor="ctr"/>
          <a:lstStyle>
            <a:lvl1pPr algn="ctr">
              <a:defRPr>
                <a:solidFill>
                  <a:srgbClr val="996600"/>
                </a:solidFill>
              </a:defRPr>
            </a:lvl1pPr>
          </a:lstStyle>
          <a:p>
            <a:r>
              <a:t>Title Text</a:t>
            </a:r>
          </a:p>
        </p:txBody>
      </p:sp>
      <p:sp>
        <p:nvSpPr>
          <p:cNvPr id="10158"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44545608"/>
      </p:ext>
    </p:extLst>
  </p:cSld>
  <p:clrMapOvr>
    <a:masterClrMapping/>
  </p:clrMapOvr>
  <p:transition spd="med"/>
</p:sldLayout>
</file>

<file path=ppt/slideLayouts/slideLayout1109.xml><?xml version="1.0" encoding="utf-8"?>
<p:sldLayout xmlns:a="http://schemas.openxmlformats.org/drawingml/2006/main" xmlns:r="http://schemas.openxmlformats.org/officeDocument/2006/relationships" xmlns:p="http://schemas.openxmlformats.org/presentationml/2006/main" showMasterSp="0" type="tx">
  <p:cSld name="67_Blank">
    <p:bg>
      <p:bgPr>
        <a:solidFill>
          <a:srgbClr val="E9E2B6"/>
        </a:solidFill>
        <a:effectLst/>
      </p:bgPr>
    </p:bg>
    <p:spTree>
      <p:nvGrpSpPr>
        <p:cNvPr id="1" name=""/>
        <p:cNvGrpSpPr/>
        <p:nvPr/>
      </p:nvGrpSpPr>
      <p:grpSpPr>
        <a:xfrm>
          <a:off x="0" y="0"/>
          <a:ext cx="0" cy="0"/>
          <a:chOff x="0" y="0"/>
          <a:chExt cx="0" cy="0"/>
        </a:xfrm>
      </p:grpSpPr>
      <p:pic>
        <p:nvPicPr>
          <p:cNvPr id="10165"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66"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04876638"/>
      </p:ext>
    </p:extLst>
  </p:cSld>
  <p:clrMapOvr>
    <a:masterClrMapping/>
  </p:clrMapOvr>
  <p:transition spd="med"/>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0D2ABFF-FA59-484B-B94A-250FAF1B51D1}" type="slidenum">
              <a:rPr lang="en-US" smtClean="0"/>
              <a:pPr>
                <a:defRPr/>
              </a:pPr>
              <a:t>‹#›</a:t>
            </a:fld>
            <a:endParaRPr lang="en-US"/>
          </a:p>
        </p:txBody>
      </p:sp>
    </p:spTree>
  </p:cSld>
  <p:clrMapOvr>
    <a:masterClrMapping/>
  </p:clrMapOvr>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x">
  <p:cSld name="6_Blank 0">
    <p:bg>
      <p:bgPr>
        <a:solidFill>
          <a:srgbClr val="E9E2B6">
            <a:alpha val="0"/>
          </a:srgbClr>
        </a:solidFill>
        <a:effectLst/>
      </p:bgPr>
    </p:bg>
    <p:spTree>
      <p:nvGrpSpPr>
        <p:cNvPr id="1" name=""/>
        <p:cNvGrpSpPr/>
        <p:nvPr/>
      </p:nvGrpSpPr>
      <p:grpSpPr>
        <a:xfrm>
          <a:off x="0" y="0"/>
          <a:ext cx="0" cy="0"/>
          <a:chOff x="0" y="0"/>
          <a:chExt cx="0" cy="0"/>
        </a:xfrm>
      </p:grpSpPr>
      <p:sp>
        <p:nvSpPr>
          <p:cNvPr id="1017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5062514"/>
      </p:ext>
    </p:extLst>
  </p:cSld>
  <p:clrMapOvr>
    <a:masterClrMapping/>
  </p:clrMapOvr>
  <p:transition spd="med"/>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x">
  <p:cSld name="Blank 1">
    <p:bg>
      <p:bgPr>
        <a:solidFill>
          <a:srgbClr val="E9E2B6">
            <a:alpha val="0"/>
          </a:srgbClr>
        </a:solidFill>
        <a:effectLst/>
      </p:bgPr>
    </p:bg>
    <p:spTree>
      <p:nvGrpSpPr>
        <p:cNvPr id="1" name=""/>
        <p:cNvGrpSpPr/>
        <p:nvPr/>
      </p:nvGrpSpPr>
      <p:grpSpPr>
        <a:xfrm>
          <a:off x="0" y="0"/>
          <a:ext cx="0" cy="0"/>
          <a:chOff x="0" y="0"/>
          <a:chExt cx="0" cy="0"/>
        </a:xfrm>
      </p:grpSpPr>
      <p:pic>
        <p:nvPicPr>
          <p:cNvPr id="10180"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1"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5686569"/>
      </p:ext>
    </p:extLst>
  </p:cSld>
  <p:clrMapOvr>
    <a:masterClrMapping/>
  </p:clrMapOvr>
  <p:transition spd="med"/>
</p:sldLayout>
</file>

<file path=ppt/slideLayouts/slideLayout1112.xml><?xml version="1.0" encoding="utf-8"?>
<p:sldLayout xmlns:a="http://schemas.openxmlformats.org/drawingml/2006/main" xmlns:r="http://schemas.openxmlformats.org/officeDocument/2006/relationships" xmlns:p="http://schemas.openxmlformats.org/presentationml/2006/main" showMasterSp="0" type="tx">
  <p:cSld name="65_Content with Caption">
    <p:bg>
      <p:bgPr>
        <a:solidFill>
          <a:srgbClr val="E9E2B6"/>
        </a:solidFill>
        <a:effectLst/>
      </p:bgPr>
    </p:bg>
    <p:spTree>
      <p:nvGrpSpPr>
        <p:cNvPr id="1" name=""/>
        <p:cNvGrpSpPr/>
        <p:nvPr/>
      </p:nvGrpSpPr>
      <p:grpSpPr>
        <a:xfrm>
          <a:off x="0" y="0"/>
          <a:ext cx="0" cy="0"/>
          <a:chOff x="0" y="0"/>
          <a:chExt cx="0" cy="0"/>
        </a:xfrm>
      </p:grpSpPr>
      <p:pic>
        <p:nvPicPr>
          <p:cNvPr id="10188"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189" name="Title Text"/>
          <p:cNvSpPr txBox="1">
            <a:spLocks noGrp="1"/>
          </p:cNvSpPr>
          <p:nvPr>
            <p:ph type="title"/>
          </p:nvPr>
        </p:nvSpPr>
        <p:spPr>
          <a:xfrm>
            <a:off x="457204" y="273050"/>
            <a:ext cx="3008314" cy="1162050"/>
          </a:xfrm>
          <a:prstGeom prst="rect">
            <a:avLst/>
          </a:prstGeom>
        </p:spPr>
        <p:txBody>
          <a:bodyPr lIns="46010" tIns="46010" rIns="46010" bIns="46010"/>
          <a:lstStyle>
            <a:lvl1pPr>
              <a:defRPr sz="2000" b="1">
                <a:solidFill>
                  <a:srgbClr val="996600"/>
                </a:solidFill>
              </a:defRPr>
            </a:lvl1pPr>
          </a:lstStyle>
          <a:p>
            <a:r>
              <a:t>Title Text</a:t>
            </a:r>
          </a:p>
        </p:txBody>
      </p:sp>
      <p:sp>
        <p:nvSpPr>
          <p:cNvPr id="10190" name="Body Level One…"/>
          <p:cNvSpPr txBox="1">
            <a:spLocks noGrp="1"/>
          </p:cNvSpPr>
          <p:nvPr>
            <p:ph type="body" idx="1"/>
          </p:nvPr>
        </p:nvSpPr>
        <p:spPr>
          <a:xfrm>
            <a:off x="3575050" y="273056"/>
            <a:ext cx="5111750" cy="5853113"/>
          </a:xfrm>
          <a:prstGeom prst="rect">
            <a:avLst/>
          </a:prstGeom>
        </p:spPr>
        <p:txBody>
          <a:bodyPr lIns="45692" tIns="45692" rIns="45692" bIns="45692">
            <a:normAutofit/>
          </a:bodyPr>
          <a:lstStyle>
            <a:lvl1pPr marL="342698" indent="-342698">
              <a:buClr>
                <a:srgbClr val="996600"/>
              </a:buClr>
              <a:buChar char="⬥"/>
            </a:lvl1pPr>
            <a:lvl2pPr marL="783312" indent="-326379">
              <a:buClr>
                <a:srgbClr val="996600"/>
              </a:buClr>
              <a:buSzPct val="95000"/>
              <a:buChar char="–"/>
            </a:lvl2pPr>
            <a:lvl3pPr marL="1218488" indent="-304620">
              <a:buClr>
                <a:srgbClr val="996600"/>
              </a:buClr>
            </a:lvl3pPr>
            <a:lvl4pPr marL="1736343" indent="-365544">
              <a:buClr>
                <a:srgbClr val="996600"/>
              </a:buClr>
              <a:buChar char="–"/>
            </a:lvl4pPr>
            <a:lvl5pPr marL="2193276" indent="-365543">
              <a:buClr>
                <a:srgbClr val="996600"/>
              </a:buClr>
              <a:buChar char="•"/>
            </a:lvl5pPr>
          </a:lstStyle>
          <a:p>
            <a:r>
              <a:t>Body Level One</a:t>
            </a:r>
          </a:p>
          <a:p>
            <a:pPr lvl="1"/>
            <a:r>
              <a:t>Body Level Two</a:t>
            </a:r>
          </a:p>
          <a:p>
            <a:pPr lvl="2"/>
            <a:r>
              <a:t>Body Level Three</a:t>
            </a:r>
          </a:p>
          <a:p>
            <a:pPr lvl="3"/>
            <a:r>
              <a:t>Body Level Four</a:t>
            </a:r>
          </a:p>
          <a:p>
            <a:pPr lvl="4"/>
            <a:r>
              <a:t>Body Level Five</a:t>
            </a:r>
          </a:p>
        </p:txBody>
      </p:sp>
      <p:sp>
        <p:nvSpPr>
          <p:cNvPr id="10191" name="Text Placeholder 3"/>
          <p:cNvSpPr>
            <a:spLocks noGrp="1"/>
          </p:cNvSpPr>
          <p:nvPr>
            <p:ph type="body" sz="half" idx="21"/>
          </p:nvPr>
        </p:nvSpPr>
        <p:spPr>
          <a:xfrm>
            <a:off x="457203" y="1435106"/>
            <a:ext cx="3008315" cy="4691063"/>
          </a:xfrm>
          <a:prstGeom prst="rect">
            <a:avLst/>
          </a:prstGeom>
        </p:spPr>
        <p:txBody>
          <a:bodyPr lIns="45692" tIns="45692" rIns="45692" bIns="45692">
            <a:normAutofit/>
          </a:bodyPr>
          <a:lstStyle/>
          <a:p>
            <a:pPr marL="0" indent="0">
              <a:spcBef>
                <a:spcPts val="300"/>
              </a:spcBef>
              <a:buSzTx/>
              <a:buNone/>
              <a:defRPr sz="1400"/>
            </a:pPr>
            <a:endParaRPr/>
          </a:p>
        </p:txBody>
      </p:sp>
      <p:sp>
        <p:nvSpPr>
          <p:cNvPr id="10192"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6156107"/>
      </p:ext>
    </p:extLst>
  </p:cSld>
  <p:clrMapOvr>
    <a:masterClrMapping/>
  </p:clrMapOvr>
  <p:transition spd="med"/>
</p:sldLayout>
</file>

<file path=ppt/slideLayouts/slideLayout1113.xml><?xml version="1.0" encoding="utf-8"?>
<p:sldLayout xmlns:a="http://schemas.openxmlformats.org/drawingml/2006/main" xmlns:r="http://schemas.openxmlformats.org/officeDocument/2006/relationships" xmlns:p="http://schemas.openxmlformats.org/presentationml/2006/main" showMasterSp="0" type="tx">
  <p:cSld name="65_Picture with Caption">
    <p:bg>
      <p:bgPr>
        <a:solidFill>
          <a:srgbClr val="E9E2B6"/>
        </a:solidFill>
        <a:effectLst/>
      </p:bgPr>
    </p:bg>
    <p:spTree>
      <p:nvGrpSpPr>
        <p:cNvPr id="1" name=""/>
        <p:cNvGrpSpPr/>
        <p:nvPr/>
      </p:nvGrpSpPr>
      <p:grpSpPr>
        <a:xfrm>
          <a:off x="0" y="0"/>
          <a:ext cx="0" cy="0"/>
          <a:chOff x="0" y="0"/>
          <a:chExt cx="0" cy="0"/>
        </a:xfrm>
      </p:grpSpPr>
      <p:pic>
        <p:nvPicPr>
          <p:cNvPr id="10199"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200" name="Title Text"/>
          <p:cNvSpPr txBox="1">
            <a:spLocks noGrp="1"/>
          </p:cNvSpPr>
          <p:nvPr>
            <p:ph type="title"/>
          </p:nvPr>
        </p:nvSpPr>
        <p:spPr>
          <a:xfrm>
            <a:off x="1792288" y="4800600"/>
            <a:ext cx="5486401" cy="566738"/>
          </a:xfrm>
          <a:prstGeom prst="rect">
            <a:avLst/>
          </a:prstGeom>
        </p:spPr>
        <p:txBody>
          <a:bodyPr lIns="46010" tIns="46010" rIns="46010" bIns="46010"/>
          <a:lstStyle>
            <a:lvl1pPr>
              <a:defRPr sz="2000" b="1">
                <a:solidFill>
                  <a:srgbClr val="996600"/>
                </a:solidFill>
              </a:defRPr>
            </a:lvl1pPr>
          </a:lstStyle>
          <a:p>
            <a:r>
              <a:t>Title Text</a:t>
            </a:r>
          </a:p>
        </p:txBody>
      </p:sp>
      <p:sp>
        <p:nvSpPr>
          <p:cNvPr id="102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02" name="Body Level One…"/>
          <p:cNvSpPr txBox="1">
            <a:spLocks noGrp="1"/>
          </p:cNvSpPr>
          <p:nvPr>
            <p:ph type="body" sz="quarter" idx="1"/>
          </p:nvPr>
        </p:nvSpPr>
        <p:spPr>
          <a:xfrm>
            <a:off x="1792288" y="5367337"/>
            <a:ext cx="5486401" cy="804863"/>
          </a:xfrm>
          <a:prstGeom prst="rect">
            <a:avLst/>
          </a:prstGeom>
        </p:spPr>
        <p:txBody>
          <a:bodyPr lIns="45692" tIns="45692" rIns="45692" bIns="45692">
            <a:normAutofit/>
          </a:bodyPr>
          <a:lstStyle>
            <a:lvl1pPr marL="0" indent="0">
              <a:spcBef>
                <a:spcPts val="300"/>
              </a:spcBef>
              <a:buSzTx/>
              <a:buNone/>
              <a:defRPr sz="1400"/>
            </a:lvl1pPr>
            <a:lvl2pPr marL="0" indent="456933">
              <a:spcBef>
                <a:spcPts val="300"/>
              </a:spcBef>
              <a:buSzTx/>
              <a:buNone/>
              <a:defRPr sz="1400"/>
            </a:lvl2pPr>
            <a:lvl3pPr marL="0" indent="913864">
              <a:spcBef>
                <a:spcPts val="300"/>
              </a:spcBef>
              <a:buSzTx/>
              <a:buNone/>
              <a:defRPr sz="1400"/>
            </a:lvl3pPr>
            <a:lvl4pPr marL="0" indent="1370798">
              <a:spcBef>
                <a:spcPts val="300"/>
              </a:spcBef>
              <a:buSzTx/>
              <a:buNone/>
              <a:defRPr sz="1400"/>
            </a:lvl4pPr>
            <a:lvl5pPr marL="0" indent="1827731">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03" name="Slide Number"/>
          <p:cNvSpPr txBox="1">
            <a:spLocks noGrp="1"/>
          </p:cNvSpPr>
          <p:nvPr>
            <p:ph type="sldNum" sz="quarter" idx="2"/>
          </p:nvPr>
        </p:nvSpPr>
        <p:spPr>
          <a:xfrm>
            <a:off x="8862114" y="6248400"/>
            <a:ext cx="281887" cy="287033"/>
          </a:xfrm>
          <a:prstGeom prst="rect">
            <a:avLst/>
          </a:prstGeom>
        </p:spPr>
        <p:txBody>
          <a:bodyPr lIns="45692" tIns="45692" rIns="45692" bIns="45692" anchor="t"/>
          <a:lstStyle>
            <a:lvl1pPr algn="r">
              <a:spcBef>
                <a:spcPts val="800"/>
              </a:spcBef>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0280280"/>
      </p:ext>
    </p:extLst>
  </p:cSld>
  <p:clrMapOvr>
    <a:masterClrMapping/>
  </p:clrMapOvr>
  <p:transition spd="med"/>
</p:sldLayout>
</file>

<file path=ppt/slideLayouts/slideLayout1114.xml><?xml version="1.0" encoding="utf-8"?>
<p:sldLayout xmlns:a="http://schemas.openxmlformats.org/drawingml/2006/main" xmlns:r="http://schemas.openxmlformats.org/officeDocument/2006/relationships" xmlns:p="http://schemas.openxmlformats.org/presentationml/2006/main" showMasterSp="0" type="tx">
  <p:cSld name="71_Title Slide">
    <p:bg>
      <p:bgPr>
        <a:solidFill>
          <a:srgbClr val="000000"/>
        </a:solidFill>
        <a:effectLst/>
      </p:bgPr>
    </p:bg>
    <p:spTree>
      <p:nvGrpSpPr>
        <p:cNvPr id="1" name=""/>
        <p:cNvGrpSpPr/>
        <p:nvPr/>
      </p:nvGrpSpPr>
      <p:grpSpPr>
        <a:xfrm>
          <a:off x="0" y="0"/>
          <a:ext cx="0" cy="0"/>
          <a:chOff x="0" y="0"/>
          <a:chExt cx="0" cy="0"/>
        </a:xfrm>
      </p:grpSpPr>
      <p:sp>
        <p:nvSpPr>
          <p:cNvPr id="102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74199214"/>
      </p:ext>
    </p:extLst>
  </p:cSld>
  <p:clrMapOvr>
    <a:masterClrMapping/>
  </p:clrMapOvr>
  <p:transition spd="med"/>
</p:sldLayout>
</file>

<file path=ppt/slideLayouts/slideLayout1115.xml><?xml version="1.0" encoding="utf-8"?>
<p:sldLayout xmlns:a="http://schemas.openxmlformats.org/drawingml/2006/main" xmlns:r="http://schemas.openxmlformats.org/officeDocument/2006/relationships" xmlns:p="http://schemas.openxmlformats.org/presentationml/2006/main" showMasterSp="0" type="tx">
  <p:cSld name="1_Title Slide 0">
    <p:bg>
      <p:bgPr>
        <a:gradFill flip="none" rotWithShape="1">
          <a:gsLst>
            <a:gs pos="0">
              <a:srgbClr val="660066"/>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10219" name="Title Text"/>
          <p:cNvSpPr txBox="1">
            <a:spLocks noGrp="1"/>
          </p:cNvSpPr>
          <p:nvPr>
            <p:ph type="title"/>
          </p:nvPr>
        </p:nvSpPr>
        <p:spPr>
          <a:xfrm>
            <a:off x="685800" y="2130425"/>
            <a:ext cx="7772400" cy="1470025"/>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2682935"/>
      </p:ext>
    </p:extLst>
  </p:cSld>
  <p:clrMapOvr>
    <a:masterClrMapping/>
  </p:clrMapOvr>
  <p:transition spd="med"/>
</p:sldLayout>
</file>

<file path=ppt/slideLayouts/slideLayout1116.xml><?xml version="1.0" encoding="utf-8"?>
<p:sldLayout xmlns:a="http://schemas.openxmlformats.org/drawingml/2006/main" xmlns:r="http://schemas.openxmlformats.org/officeDocument/2006/relationships" xmlns:p="http://schemas.openxmlformats.org/presentationml/2006/main" showMasterSp="0" type="tx">
  <p:cSld name="69_Title and Content">
    <p:bg>
      <p:bgPr>
        <a:solidFill>
          <a:srgbClr val="000000"/>
        </a:solidFill>
        <a:effectLst/>
      </p:bgPr>
    </p:bg>
    <p:spTree>
      <p:nvGrpSpPr>
        <p:cNvPr id="1" name=""/>
        <p:cNvGrpSpPr/>
        <p:nvPr/>
      </p:nvGrpSpPr>
      <p:grpSpPr>
        <a:xfrm>
          <a:off x="0" y="0"/>
          <a:ext cx="0" cy="0"/>
          <a:chOff x="0" y="0"/>
          <a:chExt cx="0" cy="0"/>
        </a:xfrm>
      </p:grpSpPr>
      <p:sp>
        <p:nvSpPr>
          <p:cNvPr id="10228"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2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5929110"/>
      </p:ext>
    </p:extLst>
  </p:cSld>
  <p:clrMapOvr>
    <a:masterClrMapping/>
  </p:clrMapOvr>
  <p:transition spd="med"/>
</p:sldLayout>
</file>

<file path=ppt/slideLayouts/slideLayout1117.xml><?xml version="1.0" encoding="utf-8"?>
<p:sldLayout xmlns:a="http://schemas.openxmlformats.org/drawingml/2006/main" xmlns:r="http://schemas.openxmlformats.org/officeDocument/2006/relationships" xmlns:p="http://schemas.openxmlformats.org/presentationml/2006/main" showMasterSp="0" type="tx">
  <p:cSld name="65_Section Header">
    <p:bg>
      <p:bgPr>
        <a:solidFill>
          <a:srgbClr val="000000"/>
        </a:solidFill>
        <a:effectLst/>
      </p:bgPr>
    </p:bg>
    <p:spTree>
      <p:nvGrpSpPr>
        <p:cNvPr id="1" name=""/>
        <p:cNvGrpSpPr/>
        <p:nvPr/>
      </p:nvGrpSpPr>
      <p:grpSpPr>
        <a:xfrm>
          <a:off x="0" y="0"/>
          <a:ext cx="0" cy="0"/>
          <a:chOff x="0" y="0"/>
          <a:chExt cx="0" cy="0"/>
        </a:xfrm>
      </p:grpSpPr>
      <p:sp>
        <p:nvSpPr>
          <p:cNvPr id="10237"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61685030"/>
      </p:ext>
    </p:extLst>
  </p:cSld>
  <p:clrMapOvr>
    <a:masterClrMapping/>
  </p:clrMapOvr>
  <p:transition spd="med"/>
</p:sldLayout>
</file>

<file path=ppt/slideLayouts/slideLayout1118.xml><?xml version="1.0" encoding="utf-8"?>
<p:sldLayout xmlns:a="http://schemas.openxmlformats.org/drawingml/2006/main" xmlns:r="http://schemas.openxmlformats.org/officeDocument/2006/relationships" xmlns:p="http://schemas.openxmlformats.org/presentationml/2006/main" showMasterSp="0" type="tx">
  <p:cSld name="65_Two Content">
    <p:bg>
      <p:bgPr>
        <a:solidFill>
          <a:srgbClr val="000000"/>
        </a:solidFill>
        <a:effectLst/>
      </p:bgPr>
    </p:bg>
    <p:spTree>
      <p:nvGrpSpPr>
        <p:cNvPr id="1" name=""/>
        <p:cNvGrpSpPr/>
        <p:nvPr/>
      </p:nvGrpSpPr>
      <p:grpSpPr>
        <a:xfrm>
          <a:off x="0" y="0"/>
          <a:ext cx="0" cy="0"/>
          <a:chOff x="0" y="0"/>
          <a:chExt cx="0" cy="0"/>
        </a:xfrm>
      </p:grpSpPr>
      <p:sp>
        <p:nvSpPr>
          <p:cNvPr id="10246"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47"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4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17725273"/>
      </p:ext>
    </p:extLst>
  </p:cSld>
  <p:clrMapOvr>
    <a:masterClrMapping/>
  </p:clrMapOvr>
  <p:transition spd="med"/>
</p:sldLayout>
</file>

<file path=ppt/slideLayouts/slideLayout1119.xml><?xml version="1.0" encoding="utf-8"?>
<p:sldLayout xmlns:a="http://schemas.openxmlformats.org/drawingml/2006/main" xmlns:r="http://schemas.openxmlformats.org/officeDocument/2006/relationships" xmlns:p="http://schemas.openxmlformats.org/presentationml/2006/main" showMasterSp="0" type="tx">
  <p:cSld name="66_Comparison">
    <p:bg>
      <p:bgPr>
        <a:solidFill>
          <a:srgbClr val="000000"/>
        </a:solidFill>
        <a:effectLst/>
      </p:bgPr>
    </p:bg>
    <p:spTree>
      <p:nvGrpSpPr>
        <p:cNvPr id="1" name=""/>
        <p:cNvGrpSpPr/>
        <p:nvPr/>
      </p:nvGrpSpPr>
      <p:grpSpPr>
        <a:xfrm>
          <a:off x="0" y="0"/>
          <a:ext cx="0" cy="0"/>
          <a:chOff x="0" y="0"/>
          <a:chExt cx="0" cy="0"/>
        </a:xfrm>
      </p:grpSpPr>
      <p:sp>
        <p:nvSpPr>
          <p:cNvPr id="10255" name="Title Text"/>
          <p:cNvSpPr txBox="1">
            <a:spLocks noGrp="1"/>
          </p:cNvSpPr>
          <p:nvPr>
            <p:ph type="title"/>
          </p:nvPr>
        </p:nvSpPr>
        <p:spPr>
          <a:xfrm>
            <a:off x="457200" y="274638"/>
            <a:ext cx="8229600" cy="1143001"/>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57"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1025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86591711"/>
      </p:ext>
    </p:extLst>
  </p:cSld>
  <p:clrMapOvr>
    <a:masterClrMapping/>
  </p:clrMapOvr>
  <p:transition spd="med"/>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3C16F320-CFE1-9D4B-8BD8-986ECBC684CE}"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showMasterSp="0" type="tx">
  <p:cSld name="66_Title Only">
    <p:bg>
      <p:bgPr>
        <a:solidFill>
          <a:srgbClr val="000000"/>
        </a:solidFill>
        <a:effectLst/>
      </p:bgPr>
    </p:bg>
    <p:spTree>
      <p:nvGrpSpPr>
        <p:cNvPr id="1" name=""/>
        <p:cNvGrpSpPr/>
        <p:nvPr/>
      </p:nvGrpSpPr>
      <p:grpSpPr>
        <a:xfrm>
          <a:off x="0" y="0"/>
          <a:ext cx="0" cy="0"/>
          <a:chOff x="0" y="0"/>
          <a:chExt cx="0" cy="0"/>
        </a:xfrm>
      </p:grpSpPr>
      <p:sp>
        <p:nvSpPr>
          <p:cNvPr id="10265" name="Title Text"/>
          <p:cNvSpPr txBox="1">
            <a:spLocks noGrp="1"/>
          </p:cNvSpPr>
          <p:nvPr>
            <p:ph type="title"/>
          </p:nvPr>
        </p:nvSpPr>
        <p:spPr>
          <a:xfrm>
            <a:off x="38100" y="44450"/>
            <a:ext cx="9070975"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6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81359476"/>
      </p:ext>
    </p:extLst>
  </p:cSld>
  <p:clrMapOvr>
    <a:masterClrMapping/>
  </p:clrMapOvr>
  <p:transition spd="med"/>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x">
  <p:cSld name="68_Blank">
    <p:bg>
      <p:bgPr>
        <a:solidFill>
          <a:srgbClr val="000000"/>
        </a:solidFill>
        <a:effectLst/>
      </p:bgPr>
    </p:bg>
    <p:spTree>
      <p:nvGrpSpPr>
        <p:cNvPr id="1" name=""/>
        <p:cNvGrpSpPr/>
        <p:nvPr/>
      </p:nvGrpSpPr>
      <p:grpSpPr>
        <a:xfrm>
          <a:off x="0" y="0"/>
          <a:ext cx="0" cy="0"/>
          <a:chOff x="0" y="0"/>
          <a:chExt cx="0" cy="0"/>
        </a:xfrm>
      </p:grpSpPr>
      <p:sp>
        <p:nvSpPr>
          <p:cNvPr id="102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80112765"/>
      </p:ext>
    </p:extLst>
  </p:cSld>
  <p:clrMapOvr>
    <a:masterClrMapping/>
  </p:clrMapOvr>
  <p:transition spd="med"/>
</p:sldLayout>
</file>

<file path=ppt/slideLayouts/slideLayout1122.xml><?xml version="1.0" encoding="utf-8"?>
<p:sldLayout xmlns:a="http://schemas.openxmlformats.org/drawingml/2006/main" xmlns:r="http://schemas.openxmlformats.org/officeDocument/2006/relationships" xmlns:p="http://schemas.openxmlformats.org/presentationml/2006/main" showMasterSp="0" type="tx">
  <p:cSld name="7_Blank 0">
    <p:bg>
      <p:bgPr>
        <a:solidFill>
          <a:srgbClr val="000000"/>
        </a:solidFill>
        <a:effectLst/>
      </p:bgPr>
    </p:bg>
    <p:spTree>
      <p:nvGrpSpPr>
        <p:cNvPr id="1" name=""/>
        <p:cNvGrpSpPr/>
        <p:nvPr/>
      </p:nvGrpSpPr>
      <p:grpSpPr>
        <a:xfrm>
          <a:off x="0" y="0"/>
          <a:ext cx="0" cy="0"/>
          <a:chOff x="0" y="0"/>
          <a:chExt cx="0" cy="0"/>
        </a:xfrm>
      </p:grpSpPr>
      <p:sp>
        <p:nvSpPr>
          <p:cNvPr id="102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13631215"/>
      </p:ext>
    </p:extLst>
  </p:cSld>
  <p:clrMapOvr>
    <a:masterClrMapping/>
  </p:clrMapOvr>
  <p:transition spd="med"/>
</p:sldLayout>
</file>

<file path=ppt/slideLayouts/slideLayout1123.xml><?xml version="1.0" encoding="utf-8"?>
<p:sldLayout xmlns:a="http://schemas.openxmlformats.org/drawingml/2006/main" xmlns:r="http://schemas.openxmlformats.org/officeDocument/2006/relationships" xmlns:p="http://schemas.openxmlformats.org/presentationml/2006/main" showMasterSp="0" type="tx">
  <p:cSld name="66_Content with Caption">
    <p:bg>
      <p:bgPr>
        <a:solidFill>
          <a:srgbClr val="000000"/>
        </a:solidFill>
        <a:effectLst/>
      </p:bgPr>
    </p:bg>
    <p:spTree>
      <p:nvGrpSpPr>
        <p:cNvPr id="1" name=""/>
        <p:cNvGrpSpPr/>
        <p:nvPr/>
      </p:nvGrpSpPr>
      <p:grpSpPr>
        <a:xfrm>
          <a:off x="0" y="0"/>
          <a:ext cx="0" cy="0"/>
          <a:chOff x="0" y="0"/>
          <a:chExt cx="0" cy="0"/>
        </a:xfrm>
      </p:grpSpPr>
      <p:sp>
        <p:nvSpPr>
          <p:cNvPr id="1028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2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102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16928905"/>
      </p:ext>
    </p:extLst>
  </p:cSld>
  <p:clrMapOvr>
    <a:masterClrMapping/>
  </p:clrMapOvr>
  <p:transition spd="med"/>
</p:sldLayout>
</file>

<file path=ppt/slideLayouts/slideLayout1124.xml><?xml version="1.0" encoding="utf-8"?>
<p:sldLayout xmlns:a="http://schemas.openxmlformats.org/drawingml/2006/main" xmlns:r="http://schemas.openxmlformats.org/officeDocument/2006/relationships" xmlns:p="http://schemas.openxmlformats.org/presentationml/2006/main" showMasterSp="0" type="tx">
  <p:cSld name="66_Picture with Caption">
    <p:bg>
      <p:bgPr>
        <a:solidFill>
          <a:srgbClr val="000000"/>
        </a:solidFill>
        <a:effectLst/>
      </p:bgPr>
    </p:bg>
    <p:spTree>
      <p:nvGrpSpPr>
        <p:cNvPr id="1" name=""/>
        <p:cNvGrpSpPr/>
        <p:nvPr/>
      </p:nvGrpSpPr>
      <p:grpSpPr>
        <a:xfrm>
          <a:off x="0" y="0"/>
          <a:ext cx="0" cy="0"/>
          <a:chOff x="0" y="0"/>
          <a:chExt cx="0" cy="0"/>
        </a:xfrm>
      </p:grpSpPr>
      <p:sp>
        <p:nvSpPr>
          <p:cNvPr id="10297"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2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2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23233599"/>
      </p:ext>
    </p:extLst>
  </p:cSld>
  <p:clrMapOvr>
    <a:masterClrMapping/>
  </p:clrMapOvr>
  <p:transition spd="med"/>
</p:sldLayout>
</file>

<file path=ppt/slideLayouts/slideLayout1125.xml><?xml version="1.0" encoding="utf-8"?>
<p:sldLayout xmlns:a="http://schemas.openxmlformats.org/drawingml/2006/main" xmlns:r="http://schemas.openxmlformats.org/officeDocument/2006/relationships" xmlns:p="http://schemas.openxmlformats.org/presentationml/2006/main" showMasterSp="0" type="tx">
  <p:cSld name="1_Title and 4 Content">
    <p:bg>
      <p:bgPr>
        <a:solidFill>
          <a:srgbClr val="000000"/>
        </a:solidFill>
        <a:effectLst/>
      </p:bgPr>
    </p:bg>
    <p:spTree>
      <p:nvGrpSpPr>
        <p:cNvPr id="1" name=""/>
        <p:cNvGrpSpPr/>
        <p:nvPr/>
      </p:nvGrpSpPr>
      <p:grpSpPr>
        <a:xfrm>
          <a:off x="0" y="0"/>
          <a:ext cx="0" cy="0"/>
          <a:chOff x="0" y="0"/>
          <a:chExt cx="0" cy="0"/>
        </a:xfrm>
      </p:grpSpPr>
      <p:sp>
        <p:nvSpPr>
          <p:cNvPr id="10307"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08" name="Body Level One…"/>
          <p:cNvSpPr txBox="1">
            <a:spLocks noGrp="1"/>
          </p:cNvSpPr>
          <p:nvPr>
            <p:ph type="body" sz="quarter" idx="1"/>
          </p:nvPr>
        </p:nvSpPr>
        <p:spPr>
          <a:xfrm>
            <a:off x="685800" y="1981200"/>
            <a:ext cx="3810000" cy="19812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0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35880160"/>
      </p:ext>
    </p:extLst>
  </p:cSld>
  <p:clrMapOvr>
    <a:masterClrMapping/>
  </p:clrMapOvr>
  <p:transition spd="med"/>
</p:sldLayout>
</file>

<file path=ppt/slideLayouts/slideLayout1126.xml><?xml version="1.0" encoding="utf-8"?>
<p:sldLayout xmlns:a="http://schemas.openxmlformats.org/drawingml/2006/main" xmlns:r="http://schemas.openxmlformats.org/officeDocument/2006/relationships" xmlns:p="http://schemas.openxmlformats.org/presentationml/2006/main" showMasterSp="0" type="tx">
  <p:cSld name="1_Title, Content, and 2 Content">
    <p:bg>
      <p:bgPr>
        <a:solidFill>
          <a:srgbClr val="000000"/>
        </a:solidFill>
        <a:effectLst/>
      </p:bgPr>
    </p:bg>
    <p:spTree>
      <p:nvGrpSpPr>
        <p:cNvPr id="1" name=""/>
        <p:cNvGrpSpPr/>
        <p:nvPr/>
      </p:nvGrpSpPr>
      <p:grpSpPr>
        <a:xfrm>
          <a:off x="0" y="0"/>
          <a:ext cx="0" cy="0"/>
          <a:chOff x="0" y="0"/>
          <a:chExt cx="0" cy="0"/>
        </a:xfrm>
      </p:grpSpPr>
      <p:sp>
        <p:nvSpPr>
          <p:cNvPr id="10316" name="Title Text"/>
          <p:cNvSpPr txBox="1">
            <a:spLocks noGrp="1"/>
          </p:cNvSpPr>
          <p:nvPr>
            <p:ph type="title"/>
          </p:nvPr>
        </p:nvSpPr>
        <p:spPr>
          <a:xfrm>
            <a:off x="685800" y="609600"/>
            <a:ext cx="7772400" cy="1143000"/>
          </a:xfrm>
          <a:prstGeom prst="rect">
            <a:avLst/>
          </a:prstGeom>
        </p:spPr>
        <p:txBody>
          <a:bodyPr anchor="ctr"/>
          <a:lstStyle>
            <a:lvl1pPr algn="ct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17" name="Body Level One…"/>
          <p:cNvSpPr txBox="1">
            <a:spLocks noGrp="1"/>
          </p:cNvSpPr>
          <p:nvPr>
            <p:ph type="body" sz="half" idx="1"/>
          </p:nvPr>
        </p:nvSpPr>
        <p:spPr>
          <a:xfrm>
            <a:off x="685800" y="1981200"/>
            <a:ext cx="3810000" cy="4114800"/>
          </a:xfrm>
          <a:prstGeom prst="rect">
            <a:avLst/>
          </a:prstGeom>
        </p:spPr>
        <p:txBody>
          <a:bodyPr>
            <a:normAutofit/>
          </a:bodyPr>
          <a:lstStyle>
            <a:lvl1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5858228"/>
      </p:ext>
    </p:extLst>
  </p:cSld>
  <p:clrMapOvr>
    <a:masterClrMapping/>
  </p:clrMapOvr>
  <p:transition spd="med"/>
</p:sldLayout>
</file>

<file path=ppt/slideLayouts/slideLayout1127.xml><?xml version="1.0" encoding="utf-8"?>
<p:sldLayout xmlns:a="http://schemas.openxmlformats.org/drawingml/2006/main" xmlns:r="http://schemas.openxmlformats.org/officeDocument/2006/relationships" xmlns:p="http://schemas.openxmlformats.org/presentationml/2006/main" showMasterSp="0" type="tx">
  <p:cSld name="72_Title Slide">
    <p:bg>
      <p:bgPr>
        <a:solidFill>
          <a:srgbClr val="000000"/>
        </a:solidFill>
        <a:effectLst/>
      </p:bgPr>
    </p:bg>
    <p:spTree>
      <p:nvGrpSpPr>
        <p:cNvPr id="1" name=""/>
        <p:cNvGrpSpPr/>
        <p:nvPr/>
      </p:nvGrpSpPr>
      <p:grpSpPr>
        <a:xfrm>
          <a:off x="0" y="0"/>
          <a:ext cx="0" cy="0"/>
          <a:chOff x="0" y="0"/>
          <a:chExt cx="0" cy="0"/>
        </a:xfrm>
      </p:grpSpPr>
      <p:sp>
        <p:nvSpPr>
          <p:cNvPr id="1032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2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89883976"/>
      </p:ext>
    </p:extLst>
  </p:cSld>
  <p:clrMapOvr>
    <a:masterClrMapping/>
  </p:clrMapOvr>
  <p:transition spd="med"/>
</p:sldLayout>
</file>

<file path=ppt/slideLayouts/slideLayout1128.xml><?xml version="1.0" encoding="utf-8"?>
<p:sldLayout xmlns:a="http://schemas.openxmlformats.org/drawingml/2006/main" xmlns:r="http://schemas.openxmlformats.org/officeDocument/2006/relationships" xmlns:p="http://schemas.openxmlformats.org/presentationml/2006/main" showMasterSp="0" type="tx">
  <p:cSld name="70_Title and Content">
    <p:bg>
      <p:bgPr>
        <a:solidFill>
          <a:srgbClr val="000000"/>
        </a:solidFill>
        <a:effectLst/>
      </p:bgPr>
    </p:bg>
    <p:spTree>
      <p:nvGrpSpPr>
        <p:cNvPr id="1" name=""/>
        <p:cNvGrpSpPr/>
        <p:nvPr/>
      </p:nvGrpSpPr>
      <p:grpSpPr>
        <a:xfrm>
          <a:off x="0" y="0"/>
          <a:ext cx="0" cy="0"/>
          <a:chOff x="0" y="0"/>
          <a:chExt cx="0" cy="0"/>
        </a:xfrm>
      </p:grpSpPr>
      <p:sp>
        <p:nvSpPr>
          <p:cNvPr id="1033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3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57139507"/>
      </p:ext>
    </p:extLst>
  </p:cSld>
  <p:clrMapOvr>
    <a:masterClrMapping/>
  </p:clrMapOvr>
  <p:transition spd="med"/>
</p:sldLayout>
</file>

<file path=ppt/slideLayouts/slideLayout1129.xml><?xml version="1.0" encoding="utf-8"?>
<p:sldLayout xmlns:a="http://schemas.openxmlformats.org/drawingml/2006/main" xmlns:r="http://schemas.openxmlformats.org/officeDocument/2006/relationships" xmlns:p="http://schemas.openxmlformats.org/presentationml/2006/main" showMasterSp="0" type="tx">
  <p:cSld name="66_Section Header">
    <p:bg>
      <p:bgPr>
        <a:solidFill>
          <a:srgbClr val="000000"/>
        </a:solidFill>
        <a:effectLst/>
      </p:bgPr>
    </p:bg>
    <p:spTree>
      <p:nvGrpSpPr>
        <p:cNvPr id="1" name=""/>
        <p:cNvGrpSpPr/>
        <p:nvPr/>
      </p:nvGrpSpPr>
      <p:grpSpPr>
        <a:xfrm>
          <a:off x="0" y="0"/>
          <a:ext cx="0" cy="0"/>
          <a:chOff x="0" y="0"/>
          <a:chExt cx="0" cy="0"/>
        </a:xfrm>
      </p:grpSpPr>
      <p:sp>
        <p:nvSpPr>
          <p:cNvPr id="1034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4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80366058"/>
      </p:ext>
    </p:extLst>
  </p:cSld>
  <p:clrMapOvr>
    <a:masterClrMapping/>
  </p:clrMapOvr>
  <p:transition spd="med"/>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3"/>
          <p:cNvSpPr>
            <a:spLocks noGrp="1" noChangeArrowheads="1"/>
          </p:cNvSpPr>
          <p:nvPr>
            <p:ph type="dt" sz="half" idx="10"/>
          </p:nvPr>
        </p:nvSpPr>
        <p:spPr/>
        <p:txBody>
          <a:bodyPr/>
          <a:lstStyle>
            <a:lvl1pPr>
              <a:defRPr/>
            </a:lvl1pPr>
          </a:lstStyle>
          <a:p>
            <a:pPr>
              <a:defRPr/>
            </a:pPr>
            <a:endParaRPr lang="en-US"/>
          </a:p>
        </p:txBody>
      </p:sp>
      <p:sp>
        <p:nvSpPr>
          <p:cNvPr id="3" name="Rectangle 4"/>
          <p:cNvSpPr>
            <a:spLocks noGrp="1" noChangeArrowheads="1"/>
          </p:cNvSpPr>
          <p:nvPr>
            <p:ph type="ftr" sz="quarter" idx="11"/>
          </p:nvPr>
        </p:nvSpPr>
        <p:spPr/>
        <p:txBody>
          <a:bodyPr/>
          <a:lstStyle>
            <a:lvl1pPr algn="l">
              <a:defRPr/>
            </a:lvl1pPr>
          </a:lstStyle>
          <a:p>
            <a:pPr>
              <a:defRPr/>
            </a:pPr>
            <a:endParaRPr lang="en-US"/>
          </a:p>
        </p:txBody>
      </p:sp>
      <p:sp>
        <p:nvSpPr>
          <p:cNvPr id="4" name="Rectangle 5"/>
          <p:cNvSpPr>
            <a:spLocks noGrp="1" noChangeArrowheads="1"/>
          </p:cNvSpPr>
          <p:nvPr>
            <p:ph type="sldNum" sz="quarter" idx="12"/>
          </p:nvPr>
        </p:nvSpPr>
        <p:spPr/>
        <p:txBody>
          <a:bodyPr/>
          <a:lstStyle>
            <a:lvl1pPr>
              <a:defRPr/>
            </a:lvl1pPr>
          </a:lstStyle>
          <a:p>
            <a:pPr>
              <a:defRPr/>
            </a:pPr>
            <a:fld id="{D7C7F40B-7130-104B-B22A-6AC1268D6C22}" type="slidenum">
              <a:rPr lang="en-US"/>
              <a:pPr>
                <a:defRPr/>
              </a:pPr>
              <a:t>‹#›</a:t>
            </a:fld>
            <a:endParaRPr lang="en-US"/>
          </a:p>
        </p:txBody>
      </p:sp>
    </p:spTree>
  </p:cSld>
  <p:clrMapOvr>
    <a:masterClrMapping/>
  </p:clrMapOvr>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showMasterSp="0" type="tx">
  <p:cSld name="66_Two Content">
    <p:bg>
      <p:bgPr>
        <a:solidFill>
          <a:srgbClr val="000000"/>
        </a:solidFill>
        <a:effectLst/>
      </p:bgPr>
    </p:bg>
    <p:spTree>
      <p:nvGrpSpPr>
        <p:cNvPr id="1" name=""/>
        <p:cNvGrpSpPr/>
        <p:nvPr/>
      </p:nvGrpSpPr>
      <p:grpSpPr>
        <a:xfrm>
          <a:off x="0" y="0"/>
          <a:ext cx="0" cy="0"/>
          <a:chOff x="0" y="0"/>
          <a:chExt cx="0" cy="0"/>
        </a:xfrm>
      </p:grpSpPr>
      <p:sp>
        <p:nvSpPr>
          <p:cNvPr id="1035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5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42814324"/>
      </p:ext>
    </p:extLst>
  </p:cSld>
  <p:clrMapOvr>
    <a:masterClrMapping/>
  </p:clrMapOvr>
  <p:transition spd="med"/>
</p:sldLayout>
</file>

<file path=ppt/slideLayouts/slideLayout1131.xml><?xml version="1.0" encoding="utf-8"?>
<p:sldLayout xmlns:a="http://schemas.openxmlformats.org/drawingml/2006/main" xmlns:r="http://schemas.openxmlformats.org/officeDocument/2006/relationships" xmlns:p="http://schemas.openxmlformats.org/presentationml/2006/main" showMasterSp="0" type="tx">
  <p:cSld name="67_Comparison">
    <p:bg>
      <p:bgPr>
        <a:solidFill>
          <a:srgbClr val="000000"/>
        </a:solidFill>
        <a:effectLst/>
      </p:bgPr>
    </p:bg>
    <p:spTree>
      <p:nvGrpSpPr>
        <p:cNvPr id="1" name=""/>
        <p:cNvGrpSpPr/>
        <p:nvPr/>
      </p:nvGrpSpPr>
      <p:grpSpPr>
        <a:xfrm>
          <a:off x="0" y="0"/>
          <a:ext cx="0" cy="0"/>
          <a:chOff x="0" y="0"/>
          <a:chExt cx="0" cy="0"/>
        </a:xfrm>
      </p:grpSpPr>
      <p:sp>
        <p:nvSpPr>
          <p:cNvPr id="1036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6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6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3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15511066"/>
      </p:ext>
    </p:extLst>
  </p:cSld>
  <p:clrMapOvr>
    <a:masterClrMapping/>
  </p:clrMapOvr>
  <p:transition spd="med"/>
</p:sldLayout>
</file>

<file path=ppt/slideLayouts/slideLayout1132.xml><?xml version="1.0" encoding="utf-8"?>
<p:sldLayout xmlns:a="http://schemas.openxmlformats.org/drawingml/2006/main" xmlns:r="http://schemas.openxmlformats.org/officeDocument/2006/relationships" xmlns:p="http://schemas.openxmlformats.org/presentationml/2006/main" showMasterSp="0" type="tx">
  <p:cSld name="67_Title Only">
    <p:bg>
      <p:bgPr>
        <a:solidFill>
          <a:srgbClr val="000000"/>
        </a:solidFill>
        <a:effectLst/>
      </p:bgPr>
    </p:bg>
    <p:spTree>
      <p:nvGrpSpPr>
        <p:cNvPr id="1" name=""/>
        <p:cNvGrpSpPr/>
        <p:nvPr/>
      </p:nvGrpSpPr>
      <p:grpSpPr>
        <a:xfrm>
          <a:off x="0" y="0"/>
          <a:ext cx="0" cy="0"/>
          <a:chOff x="0" y="0"/>
          <a:chExt cx="0" cy="0"/>
        </a:xfrm>
      </p:grpSpPr>
      <p:sp>
        <p:nvSpPr>
          <p:cNvPr id="1037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29147779"/>
      </p:ext>
    </p:extLst>
  </p:cSld>
  <p:clrMapOvr>
    <a:masterClrMapping/>
  </p:clrMapOvr>
  <p:transition spd="med"/>
</p:sldLayout>
</file>

<file path=ppt/slideLayouts/slideLayout1133.xml><?xml version="1.0" encoding="utf-8"?>
<p:sldLayout xmlns:a="http://schemas.openxmlformats.org/drawingml/2006/main" xmlns:r="http://schemas.openxmlformats.org/officeDocument/2006/relationships" xmlns:p="http://schemas.openxmlformats.org/presentationml/2006/main" showMasterSp="0" type="tx">
  <p:cSld name="69_Blank">
    <p:bg>
      <p:bgPr>
        <a:solidFill>
          <a:srgbClr val="000000"/>
        </a:solidFill>
        <a:effectLst/>
      </p:bgPr>
    </p:bg>
    <p:spTree>
      <p:nvGrpSpPr>
        <p:cNvPr id="1" name=""/>
        <p:cNvGrpSpPr/>
        <p:nvPr/>
      </p:nvGrpSpPr>
      <p:grpSpPr>
        <a:xfrm>
          <a:off x="0" y="0"/>
          <a:ext cx="0" cy="0"/>
          <a:chOff x="0" y="0"/>
          <a:chExt cx="0" cy="0"/>
        </a:xfrm>
      </p:grpSpPr>
      <p:sp>
        <p:nvSpPr>
          <p:cNvPr id="10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44057969"/>
      </p:ext>
    </p:extLst>
  </p:cSld>
  <p:clrMapOvr>
    <a:masterClrMapping/>
  </p:clrMapOvr>
  <p:transition spd="med"/>
</p:sldLayout>
</file>

<file path=ppt/slideLayouts/slideLayout1134.xml><?xml version="1.0" encoding="utf-8"?>
<p:sldLayout xmlns:a="http://schemas.openxmlformats.org/drawingml/2006/main" xmlns:r="http://schemas.openxmlformats.org/officeDocument/2006/relationships" xmlns:p="http://schemas.openxmlformats.org/presentationml/2006/main" showMasterSp="0" type="tx">
  <p:cSld name="67_Content with Caption">
    <p:bg>
      <p:bgPr>
        <a:solidFill>
          <a:srgbClr val="000000"/>
        </a:solidFill>
        <a:effectLst/>
      </p:bgPr>
    </p:bg>
    <p:spTree>
      <p:nvGrpSpPr>
        <p:cNvPr id="1" name=""/>
        <p:cNvGrpSpPr/>
        <p:nvPr/>
      </p:nvGrpSpPr>
      <p:grpSpPr>
        <a:xfrm>
          <a:off x="0" y="0"/>
          <a:ext cx="0" cy="0"/>
          <a:chOff x="0" y="0"/>
          <a:chExt cx="0" cy="0"/>
        </a:xfrm>
      </p:grpSpPr>
      <p:sp>
        <p:nvSpPr>
          <p:cNvPr id="1038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8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8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3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54289605"/>
      </p:ext>
    </p:extLst>
  </p:cSld>
  <p:clrMapOvr>
    <a:masterClrMapping/>
  </p:clrMapOvr>
  <p:transition spd="med"/>
</p:sldLayout>
</file>

<file path=ppt/slideLayouts/slideLayout1135.xml><?xml version="1.0" encoding="utf-8"?>
<p:sldLayout xmlns:a="http://schemas.openxmlformats.org/drawingml/2006/main" xmlns:r="http://schemas.openxmlformats.org/officeDocument/2006/relationships" xmlns:p="http://schemas.openxmlformats.org/presentationml/2006/main" showMasterSp="0" type="tx">
  <p:cSld name="67_Picture with Caption">
    <p:bg>
      <p:bgPr>
        <a:solidFill>
          <a:srgbClr val="000000"/>
        </a:solidFill>
        <a:effectLst/>
      </p:bgPr>
    </p:bg>
    <p:spTree>
      <p:nvGrpSpPr>
        <p:cNvPr id="1" name=""/>
        <p:cNvGrpSpPr/>
        <p:nvPr/>
      </p:nvGrpSpPr>
      <p:grpSpPr>
        <a:xfrm>
          <a:off x="0" y="0"/>
          <a:ext cx="0" cy="0"/>
          <a:chOff x="0" y="0"/>
          <a:chExt cx="0" cy="0"/>
        </a:xfrm>
      </p:grpSpPr>
      <p:sp>
        <p:nvSpPr>
          <p:cNvPr id="1039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39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39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3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7956872"/>
      </p:ext>
    </p:extLst>
  </p:cSld>
  <p:clrMapOvr>
    <a:masterClrMapping/>
  </p:clrMapOvr>
  <p:transition spd="med"/>
</p:sldLayout>
</file>

<file path=ppt/slideLayouts/slideLayout1136.xml><?xml version="1.0" encoding="utf-8"?>
<p:sldLayout xmlns:a="http://schemas.openxmlformats.org/drawingml/2006/main" xmlns:r="http://schemas.openxmlformats.org/officeDocument/2006/relationships" xmlns:p="http://schemas.openxmlformats.org/presentationml/2006/main" showMasterSp="0" type="tx">
  <p:cSld name="Content">
    <p:bg>
      <p:bgPr>
        <a:solidFill>
          <a:srgbClr val="000000"/>
        </a:solidFill>
        <a:effectLst/>
      </p:bgPr>
    </p:bg>
    <p:spTree>
      <p:nvGrpSpPr>
        <p:cNvPr id="1" name=""/>
        <p:cNvGrpSpPr/>
        <p:nvPr/>
      </p:nvGrpSpPr>
      <p:grpSpPr>
        <a:xfrm>
          <a:off x="0" y="0"/>
          <a:ext cx="0" cy="0"/>
          <a:chOff x="0" y="0"/>
          <a:chExt cx="0" cy="0"/>
        </a:xfrm>
      </p:grpSpPr>
      <p:sp>
        <p:nvSpPr>
          <p:cNvPr id="10406"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4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22853617"/>
      </p:ext>
    </p:extLst>
  </p:cSld>
  <p:clrMapOvr>
    <a:masterClrMapping/>
  </p:clrMapOvr>
  <p:transition spd="med"/>
</p:sldLayout>
</file>

<file path=ppt/slideLayouts/slideLayout1137.xml><?xml version="1.0" encoding="utf-8"?>
<p:sldLayout xmlns:a="http://schemas.openxmlformats.org/drawingml/2006/main" xmlns:r="http://schemas.openxmlformats.org/officeDocument/2006/relationships" xmlns:p="http://schemas.openxmlformats.org/presentationml/2006/main" showMasterSp="0" type="tx">
  <p:cSld name="73_Title Slide">
    <p:bg>
      <p:bgPr>
        <a:solidFill>
          <a:srgbClr val="474747"/>
        </a:solidFill>
        <a:effectLst/>
      </p:bgPr>
    </p:bg>
    <p:spTree>
      <p:nvGrpSpPr>
        <p:cNvPr id="1" name=""/>
        <p:cNvGrpSpPr/>
        <p:nvPr/>
      </p:nvGrpSpPr>
      <p:grpSpPr>
        <a:xfrm>
          <a:off x="0" y="0"/>
          <a:ext cx="0" cy="0"/>
          <a:chOff x="0" y="0"/>
          <a:chExt cx="0" cy="0"/>
        </a:xfrm>
      </p:grpSpPr>
      <p:grpSp>
        <p:nvGrpSpPr>
          <p:cNvPr id="10443" name="Group 31"/>
          <p:cNvGrpSpPr/>
          <p:nvPr/>
        </p:nvGrpSpPr>
        <p:grpSpPr>
          <a:xfrm>
            <a:off x="-1" y="-1"/>
            <a:ext cx="9132890" cy="6845301"/>
            <a:chOff x="0" y="0"/>
            <a:chExt cx="9132888" cy="6845300"/>
          </a:xfrm>
        </p:grpSpPr>
        <p:sp>
          <p:nvSpPr>
            <p:cNvPr id="10414"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38" name="Group 26"/>
            <p:cNvGrpSpPr/>
            <p:nvPr/>
          </p:nvGrpSpPr>
          <p:grpSpPr>
            <a:xfrm>
              <a:off x="390524" y="323850"/>
              <a:ext cx="8366127" cy="6172200"/>
              <a:chOff x="0" y="0"/>
              <a:chExt cx="8366125" cy="6172200"/>
            </a:xfrm>
          </p:grpSpPr>
          <p:sp>
            <p:nvSpPr>
              <p:cNvPr id="10415"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6"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7"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8"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19"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0"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1"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2"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3"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4"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5"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6"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7"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8"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29"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0"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1"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2"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3"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4"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5"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6"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37"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42" name="Group 30"/>
            <p:cNvGrpSpPr/>
            <p:nvPr/>
          </p:nvGrpSpPr>
          <p:grpSpPr>
            <a:xfrm>
              <a:off x="-1" y="-1"/>
              <a:ext cx="1978026" cy="1955801"/>
              <a:chOff x="0" y="0"/>
              <a:chExt cx="1978025" cy="1955800"/>
            </a:xfrm>
          </p:grpSpPr>
          <p:sp>
            <p:nvSpPr>
              <p:cNvPr id="10439"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0"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41"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44" name="Title Text"/>
          <p:cNvSpPr txBox="1">
            <a:spLocks noGrp="1"/>
          </p:cNvSpPr>
          <p:nvPr>
            <p:ph type="title"/>
          </p:nvPr>
        </p:nvSpPr>
        <p:spPr>
          <a:xfrm>
            <a:off x="685800" y="2130425"/>
            <a:ext cx="7772400" cy="1470025"/>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4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lgn="ctr">
              <a:buSzTx/>
              <a:buNone/>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46"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87758967"/>
      </p:ext>
    </p:extLst>
  </p:cSld>
  <p:clrMapOvr>
    <a:masterClrMapping/>
  </p:clrMapOvr>
  <p:transition spd="med"/>
</p:sldLayout>
</file>

<file path=ppt/slideLayouts/slideLayout1138.xml><?xml version="1.0" encoding="utf-8"?>
<p:sldLayout xmlns:a="http://schemas.openxmlformats.org/drawingml/2006/main" xmlns:r="http://schemas.openxmlformats.org/officeDocument/2006/relationships" xmlns:p="http://schemas.openxmlformats.org/presentationml/2006/main" showMasterSp="0" type="tx">
  <p:cSld name="71_Title and Content">
    <p:bg>
      <p:bgPr>
        <a:solidFill>
          <a:srgbClr val="474747"/>
        </a:solidFill>
        <a:effectLst/>
      </p:bgPr>
    </p:bg>
    <p:spTree>
      <p:nvGrpSpPr>
        <p:cNvPr id="1" name=""/>
        <p:cNvGrpSpPr/>
        <p:nvPr/>
      </p:nvGrpSpPr>
      <p:grpSpPr>
        <a:xfrm>
          <a:off x="0" y="0"/>
          <a:ext cx="0" cy="0"/>
          <a:chOff x="0" y="0"/>
          <a:chExt cx="0" cy="0"/>
        </a:xfrm>
      </p:grpSpPr>
      <p:grpSp>
        <p:nvGrpSpPr>
          <p:cNvPr id="10482" name="Group 31"/>
          <p:cNvGrpSpPr/>
          <p:nvPr/>
        </p:nvGrpSpPr>
        <p:grpSpPr>
          <a:xfrm>
            <a:off x="-1" y="-1"/>
            <a:ext cx="9132890" cy="6845301"/>
            <a:chOff x="0" y="0"/>
            <a:chExt cx="9132888" cy="6845300"/>
          </a:xfrm>
        </p:grpSpPr>
        <p:sp>
          <p:nvSpPr>
            <p:cNvPr id="10453"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477" name="Group 26"/>
            <p:cNvGrpSpPr/>
            <p:nvPr/>
          </p:nvGrpSpPr>
          <p:grpSpPr>
            <a:xfrm>
              <a:off x="390524" y="323850"/>
              <a:ext cx="8366127" cy="6172200"/>
              <a:chOff x="0" y="0"/>
              <a:chExt cx="8366125" cy="6172200"/>
            </a:xfrm>
          </p:grpSpPr>
          <p:sp>
            <p:nvSpPr>
              <p:cNvPr id="10454"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5"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6"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7"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8"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59"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0"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1"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2"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3"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4"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5"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6"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7"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8"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69"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0"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1"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2"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3"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4"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5"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6"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481" name="Group 30"/>
            <p:cNvGrpSpPr/>
            <p:nvPr/>
          </p:nvGrpSpPr>
          <p:grpSpPr>
            <a:xfrm>
              <a:off x="-1" y="-1"/>
              <a:ext cx="1978026" cy="1955801"/>
              <a:chOff x="0" y="0"/>
              <a:chExt cx="1978025" cy="1955800"/>
            </a:xfrm>
          </p:grpSpPr>
          <p:sp>
            <p:nvSpPr>
              <p:cNvPr id="10478"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79"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80"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483"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484"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485"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31164647"/>
      </p:ext>
    </p:extLst>
  </p:cSld>
  <p:clrMapOvr>
    <a:masterClrMapping/>
  </p:clrMapOvr>
  <p:transition spd="med"/>
</p:sldLayout>
</file>

<file path=ppt/slideLayouts/slideLayout1139.xml><?xml version="1.0" encoding="utf-8"?>
<p:sldLayout xmlns:a="http://schemas.openxmlformats.org/drawingml/2006/main" xmlns:r="http://schemas.openxmlformats.org/officeDocument/2006/relationships" xmlns:p="http://schemas.openxmlformats.org/presentationml/2006/main" showMasterSp="0" type="tx">
  <p:cSld name="67_Section Header">
    <p:bg>
      <p:bgPr>
        <a:solidFill>
          <a:srgbClr val="474747"/>
        </a:solidFill>
        <a:effectLst/>
      </p:bgPr>
    </p:bg>
    <p:spTree>
      <p:nvGrpSpPr>
        <p:cNvPr id="1" name=""/>
        <p:cNvGrpSpPr/>
        <p:nvPr/>
      </p:nvGrpSpPr>
      <p:grpSpPr>
        <a:xfrm>
          <a:off x="0" y="0"/>
          <a:ext cx="0" cy="0"/>
          <a:chOff x="0" y="0"/>
          <a:chExt cx="0" cy="0"/>
        </a:xfrm>
      </p:grpSpPr>
      <p:grpSp>
        <p:nvGrpSpPr>
          <p:cNvPr id="10521" name="Group 31"/>
          <p:cNvGrpSpPr/>
          <p:nvPr/>
        </p:nvGrpSpPr>
        <p:grpSpPr>
          <a:xfrm>
            <a:off x="-1" y="-1"/>
            <a:ext cx="9132890" cy="6845301"/>
            <a:chOff x="0" y="0"/>
            <a:chExt cx="9132888" cy="6845300"/>
          </a:xfrm>
        </p:grpSpPr>
        <p:sp>
          <p:nvSpPr>
            <p:cNvPr id="10492"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16" name="Group 26"/>
            <p:cNvGrpSpPr/>
            <p:nvPr/>
          </p:nvGrpSpPr>
          <p:grpSpPr>
            <a:xfrm>
              <a:off x="390524" y="323850"/>
              <a:ext cx="8366127" cy="6172200"/>
              <a:chOff x="0" y="0"/>
              <a:chExt cx="8366125" cy="6172200"/>
            </a:xfrm>
          </p:grpSpPr>
          <p:sp>
            <p:nvSpPr>
              <p:cNvPr id="10493"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4"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5"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6"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7"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8"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499"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0"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1"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2"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3"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4"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5"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6"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7"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8"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09"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0"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1"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2"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3"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4"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5"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20" name="Group 30"/>
            <p:cNvGrpSpPr/>
            <p:nvPr/>
          </p:nvGrpSpPr>
          <p:grpSpPr>
            <a:xfrm>
              <a:off x="-1" y="-1"/>
              <a:ext cx="1978026" cy="1955801"/>
              <a:chOff x="0" y="0"/>
              <a:chExt cx="1978025" cy="1955800"/>
            </a:xfrm>
          </p:grpSpPr>
          <p:sp>
            <p:nvSpPr>
              <p:cNvPr id="10517"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8"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19"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2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24"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79308504"/>
      </p:ext>
    </p:extLst>
  </p:cSld>
  <p:clrMapOvr>
    <a:masterClrMapping/>
  </p:clrMapOvr>
  <p:transition spd="med"/>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E44AC41E-FE64-1440-9CE2-D44AA0609C6E}" type="slidenum">
              <a:rPr lang="en-US"/>
              <a:pPr>
                <a:defRPr/>
              </a:pPr>
              <a:t>‹#›</a:t>
            </a:fld>
            <a:endParaRPr lang="en-US"/>
          </a:p>
        </p:txBody>
      </p:sp>
    </p:spTree>
  </p:cSld>
  <p:clrMapOvr>
    <a:masterClrMapping/>
  </p:clrMapOvr>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showMasterSp="0" type="tx">
  <p:cSld name="67_Two Content">
    <p:bg>
      <p:bgPr>
        <a:solidFill>
          <a:srgbClr val="474747"/>
        </a:solidFill>
        <a:effectLst/>
      </p:bgPr>
    </p:bg>
    <p:spTree>
      <p:nvGrpSpPr>
        <p:cNvPr id="1" name=""/>
        <p:cNvGrpSpPr/>
        <p:nvPr/>
      </p:nvGrpSpPr>
      <p:grpSpPr>
        <a:xfrm>
          <a:off x="0" y="0"/>
          <a:ext cx="0" cy="0"/>
          <a:chOff x="0" y="0"/>
          <a:chExt cx="0" cy="0"/>
        </a:xfrm>
      </p:grpSpPr>
      <p:grpSp>
        <p:nvGrpSpPr>
          <p:cNvPr id="10560" name="Group 31"/>
          <p:cNvGrpSpPr/>
          <p:nvPr/>
        </p:nvGrpSpPr>
        <p:grpSpPr>
          <a:xfrm>
            <a:off x="-1" y="-1"/>
            <a:ext cx="9132890" cy="6845301"/>
            <a:chOff x="0" y="0"/>
            <a:chExt cx="9132888" cy="6845300"/>
          </a:xfrm>
        </p:grpSpPr>
        <p:sp>
          <p:nvSpPr>
            <p:cNvPr id="10531"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55" name="Group 26"/>
            <p:cNvGrpSpPr/>
            <p:nvPr/>
          </p:nvGrpSpPr>
          <p:grpSpPr>
            <a:xfrm>
              <a:off x="390524" y="323850"/>
              <a:ext cx="8366127" cy="6172200"/>
              <a:chOff x="0" y="0"/>
              <a:chExt cx="8366125" cy="6172200"/>
            </a:xfrm>
          </p:grpSpPr>
          <p:sp>
            <p:nvSpPr>
              <p:cNvPr id="10532"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3"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4"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5"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6"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7"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8"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39"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0"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1"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2"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3"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4"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5"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6"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7"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8"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49"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0"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1"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2"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3"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4"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59" name="Group 30"/>
            <p:cNvGrpSpPr/>
            <p:nvPr/>
          </p:nvGrpSpPr>
          <p:grpSpPr>
            <a:xfrm>
              <a:off x="-1" y="-1"/>
              <a:ext cx="1978026" cy="1955801"/>
              <a:chOff x="0" y="0"/>
              <a:chExt cx="1978025" cy="1955800"/>
            </a:xfrm>
          </p:grpSpPr>
          <p:sp>
            <p:nvSpPr>
              <p:cNvPr id="10556"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7"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58"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561"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56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lr>
                <a:srgbClr val="790015"/>
              </a:buClr>
              <a:buSzPct val="75000"/>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790575" indent="-333375">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1234439" indent="-320039">
              <a:spcBef>
                <a:spcPts val="600"/>
              </a:spcBef>
              <a:buClr>
                <a:srgbClr val="790015"/>
              </a:buCl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17272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2184400" indent="-355600">
              <a:spcBef>
                <a:spcPts val="600"/>
              </a:spcBef>
              <a:buClr>
                <a:srgbClr val="790015"/>
              </a:buClr>
              <a:buChar char="•"/>
              <a:defRPr sz="28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56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52071073"/>
      </p:ext>
    </p:extLst>
  </p:cSld>
  <p:clrMapOvr>
    <a:masterClrMapping/>
  </p:clrMapOvr>
  <p:transition spd="med"/>
</p:sldLayout>
</file>

<file path=ppt/slideLayouts/slideLayout1141.xml><?xml version="1.0" encoding="utf-8"?>
<p:sldLayout xmlns:a="http://schemas.openxmlformats.org/drawingml/2006/main" xmlns:r="http://schemas.openxmlformats.org/officeDocument/2006/relationships" xmlns:p="http://schemas.openxmlformats.org/presentationml/2006/main" showMasterSp="0" type="tx">
  <p:cSld name="68_Comparison">
    <p:bg>
      <p:bgPr>
        <a:solidFill>
          <a:srgbClr val="474747"/>
        </a:solidFill>
        <a:effectLst/>
      </p:bgPr>
    </p:bg>
    <p:spTree>
      <p:nvGrpSpPr>
        <p:cNvPr id="1" name=""/>
        <p:cNvGrpSpPr/>
        <p:nvPr/>
      </p:nvGrpSpPr>
      <p:grpSpPr>
        <a:xfrm>
          <a:off x="0" y="0"/>
          <a:ext cx="0" cy="0"/>
          <a:chOff x="0" y="0"/>
          <a:chExt cx="0" cy="0"/>
        </a:xfrm>
      </p:grpSpPr>
      <p:grpSp>
        <p:nvGrpSpPr>
          <p:cNvPr id="10599" name="Group 31"/>
          <p:cNvGrpSpPr/>
          <p:nvPr/>
        </p:nvGrpSpPr>
        <p:grpSpPr>
          <a:xfrm>
            <a:off x="-1" y="-1"/>
            <a:ext cx="9132890" cy="6845301"/>
            <a:chOff x="0" y="0"/>
            <a:chExt cx="9132888" cy="6845300"/>
          </a:xfrm>
        </p:grpSpPr>
        <p:sp>
          <p:nvSpPr>
            <p:cNvPr id="1057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594" name="Group 26"/>
            <p:cNvGrpSpPr/>
            <p:nvPr/>
          </p:nvGrpSpPr>
          <p:grpSpPr>
            <a:xfrm>
              <a:off x="390524" y="323850"/>
              <a:ext cx="8366127" cy="6172200"/>
              <a:chOff x="0" y="0"/>
              <a:chExt cx="8366125" cy="6172200"/>
            </a:xfrm>
          </p:grpSpPr>
          <p:sp>
            <p:nvSpPr>
              <p:cNvPr id="1057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7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8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598" name="Group 30"/>
            <p:cNvGrpSpPr/>
            <p:nvPr/>
          </p:nvGrpSpPr>
          <p:grpSpPr>
            <a:xfrm>
              <a:off x="-1" y="-1"/>
              <a:ext cx="1978026" cy="1955801"/>
              <a:chOff x="0" y="0"/>
              <a:chExt cx="1978025" cy="1955800"/>
            </a:xfrm>
          </p:grpSpPr>
          <p:sp>
            <p:nvSpPr>
              <p:cNvPr id="1059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59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0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60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603"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43467057"/>
      </p:ext>
    </p:extLst>
  </p:cSld>
  <p:clrMapOvr>
    <a:masterClrMapping/>
  </p:clrMapOvr>
  <p:transition spd="med"/>
</p:sldLayout>
</file>

<file path=ppt/slideLayouts/slideLayout1142.xml><?xml version="1.0" encoding="utf-8"?>
<p:sldLayout xmlns:a="http://schemas.openxmlformats.org/drawingml/2006/main" xmlns:r="http://schemas.openxmlformats.org/officeDocument/2006/relationships" xmlns:p="http://schemas.openxmlformats.org/presentationml/2006/main" showMasterSp="0" type="tx">
  <p:cSld name="68_Title Only">
    <p:bg>
      <p:bgPr>
        <a:solidFill>
          <a:srgbClr val="474747"/>
        </a:solidFill>
        <a:effectLst/>
      </p:bgPr>
    </p:bg>
    <p:spTree>
      <p:nvGrpSpPr>
        <p:cNvPr id="1" name=""/>
        <p:cNvGrpSpPr/>
        <p:nvPr/>
      </p:nvGrpSpPr>
      <p:grpSpPr>
        <a:xfrm>
          <a:off x="0" y="0"/>
          <a:ext cx="0" cy="0"/>
          <a:chOff x="0" y="0"/>
          <a:chExt cx="0" cy="0"/>
        </a:xfrm>
      </p:grpSpPr>
      <p:grpSp>
        <p:nvGrpSpPr>
          <p:cNvPr id="10639" name="Group 31"/>
          <p:cNvGrpSpPr/>
          <p:nvPr/>
        </p:nvGrpSpPr>
        <p:grpSpPr>
          <a:xfrm>
            <a:off x="-1" y="-1"/>
            <a:ext cx="9132890" cy="6845301"/>
            <a:chOff x="0" y="0"/>
            <a:chExt cx="9132888" cy="6845300"/>
          </a:xfrm>
        </p:grpSpPr>
        <p:sp>
          <p:nvSpPr>
            <p:cNvPr id="10610"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34" name="Group 26"/>
            <p:cNvGrpSpPr/>
            <p:nvPr/>
          </p:nvGrpSpPr>
          <p:grpSpPr>
            <a:xfrm>
              <a:off x="390524" y="323850"/>
              <a:ext cx="8366127" cy="6172200"/>
              <a:chOff x="0" y="0"/>
              <a:chExt cx="8366125" cy="6172200"/>
            </a:xfrm>
          </p:grpSpPr>
          <p:sp>
            <p:nvSpPr>
              <p:cNvPr id="10611"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2"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3"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4"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5"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6"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7"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8"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19"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0"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1"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2"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3"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4"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5"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6"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7"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8"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29"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0"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1"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2"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3"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38" name="Group 30"/>
            <p:cNvGrpSpPr/>
            <p:nvPr/>
          </p:nvGrpSpPr>
          <p:grpSpPr>
            <a:xfrm>
              <a:off x="-1" y="-1"/>
              <a:ext cx="1978026" cy="1955801"/>
              <a:chOff x="0" y="0"/>
              <a:chExt cx="1978025" cy="1955800"/>
            </a:xfrm>
          </p:grpSpPr>
          <p:sp>
            <p:nvSpPr>
              <p:cNvPr id="10635"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6"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37"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40" name="Title Text"/>
          <p:cNvSpPr txBox="1">
            <a:spLocks noGrp="1"/>
          </p:cNvSpPr>
          <p:nvPr>
            <p:ph type="title"/>
          </p:nvPr>
        </p:nvSpPr>
        <p:spPr>
          <a:xfrm>
            <a:off x="457200" y="274638"/>
            <a:ext cx="8229600" cy="1143001"/>
          </a:xfrm>
          <a:prstGeom prst="rect">
            <a:avLst/>
          </a:prstGeom>
        </p:spPr>
        <p:txBody>
          <a:bodyPr anchor="t"/>
          <a:lstStyle>
            <a:lvl1pPr>
              <a:defRPr>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641"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4117833"/>
      </p:ext>
    </p:extLst>
  </p:cSld>
  <p:clrMapOvr>
    <a:masterClrMapping/>
  </p:clrMapOvr>
  <p:transition spd="med"/>
</p:sldLayout>
</file>

<file path=ppt/slideLayouts/slideLayout1143.xml><?xml version="1.0" encoding="utf-8"?>
<p:sldLayout xmlns:a="http://schemas.openxmlformats.org/drawingml/2006/main" xmlns:r="http://schemas.openxmlformats.org/officeDocument/2006/relationships" xmlns:p="http://schemas.openxmlformats.org/presentationml/2006/main" showMasterSp="0" type="tx">
  <p:cSld name="70_Blank">
    <p:bg>
      <p:bgPr>
        <a:solidFill>
          <a:srgbClr val="474747"/>
        </a:solidFill>
        <a:effectLst/>
      </p:bgPr>
    </p:bg>
    <p:spTree>
      <p:nvGrpSpPr>
        <p:cNvPr id="1" name=""/>
        <p:cNvGrpSpPr/>
        <p:nvPr/>
      </p:nvGrpSpPr>
      <p:grpSpPr>
        <a:xfrm>
          <a:off x="0" y="0"/>
          <a:ext cx="0" cy="0"/>
          <a:chOff x="0" y="0"/>
          <a:chExt cx="0" cy="0"/>
        </a:xfrm>
      </p:grpSpPr>
      <p:grpSp>
        <p:nvGrpSpPr>
          <p:cNvPr id="10677" name="Group 31"/>
          <p:cNvGrpSpPr/>
          <p:nvPr/>
        </p:nvGrpSpPr>
        <p:grpSpPr>
          <a:xfrm>
            <a:off x="-1" y="-1"/>
            <a:ext cx="9132890" cy="6845301"/>
            <a:chOff x="0" y="0"/>
            <a:chExt cx="9132888" cy="6845300"/>
          </a:xfrm>
        </p:grpSpPr>
        <p:sp>
          <p:nvSpPr>
            <p:cNvPr id="10648"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672" name="Group 26"/>
            <p:cNvGrpSpPr/>
            <p:nvPr/>
          </p:nvGrpSpPr>
          <p:grpSpPr>
            <a:xfrm>
              <a:off x="390524" y="323850"/>
              <a:ext cx="8366127" cy="6172200"/>
              <a:chOff x="0" y="0"/>
              <a:chExt cx="8366125" cy="6172200"/>
            </a:xfrm>
          </p:grpSpPr>
          <p:sp>
            <p:nvSpPr>
              <p:cNvPr id="10649"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0"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1"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2"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3"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4"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5"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6"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7"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8"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59"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0"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1"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2"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3"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4"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5"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6"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7"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8"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69"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0"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1"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676" name="Group 30"/>
            <p:cNvGrpSpPr/>
            <p:nvPr/>
          </p:nvGrpSpPr>
          <p:grpSpPr>
            <a:xfrm>
              <a:off x="-1" y="-1"/>
              <a:ext cx="1978026" cy="1955801"/>
              <a:chOff x="0" y="0"/>
              <a:chExt cx="1978025" cy="1955800"/>
            </a:xfrm>
          </p:grpSpPr>
          <p:sp>
            <p:nvSpPr>
              <p:cNvPr id="10673"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4"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75"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67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27958676"/>
      </p:ext>
    </p:extLst>
  </p:cSld>
  <p:clrMapOvr>
    <a:masterClrMapping/>
  </p:clrMapOvr>
  <p:transition spd="med"/>
</p:sldLayout>
</file>

<file path=ppt/slideLayouts/slideLayout1144.xml><?xml version="1.0" encoding="utf-8"?>
<p:sldLayout xmlns:a="http://schemas.openxmlformats.org/drawingml/2006/main" xmlns:r="http://schemas.openxmlformats.org/officeDocument/2006/relationships" xmlns:p="http://schemas.openxmlformats.org/presentationml/2006/main" showMasterSp="0" type="tx">
  <p:cSld name="68_Content with Caption">
    <p:bg>
      <p:bgPr>
        <a:solidFill>
          <a:srgbClr val="474747"/>
        </a:solidFill>
        <a:effectLst/>
      </p:bgPr>
    </p:bg>
    <p:spTree>
      <p:nvGrpSpPr>
        <p:cNvPr id="1" name=""/>
        <p:cNvGrpSpPr/>
        <p:nvPr/>
      </p:nvGrpSpPr>
      <p:grpSpPr>
        <a:xfrm>
          <a:off x="0" y="0"/>
          <a:ext cx="0" cy="0"/>
          <a:chOff x="0" y="0"/>
          <a:chExt cx="0" cy="0"/>
        </a:xfrm>
      </p:grpSpPr>
      <p:grpSp>
        <p:nvGrpSpPr>
          <p:cNvPr id="10714" name="Group 31"/>
          <p:cNvGrpSpPr/>
          <p:nvPr/>
        </p:nvGrpSpPr>
        <p:grpSpPr>
          <a:xfrm>
            <a:off x="-1" y="-1"/>
            <a:ext cx="9132890" cy="6845301"/>
            <a:chOff x="0" y="0"/>
            <a:chExt cx="9132888" cy="6845300"/>
          </a:xfrm>
        </p:grpSpPr>
        <p:sp>
          <p:nvSpPr>
            <p:cNvPr id="1068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09" name="Group 26"/>
            <p:cNvGrpSpPr/>
            <p:nvPr/>
          </p:nvGrpSpPr>
          <p:grpSpPr>
            <a:xfrm>
              <a:off x="390524" y="323850"/>
              <a:ext cx="8366127" cy="6172200"/>
              <a:chOff x="0" y="0"/>
              <a:chExt cx="8366125" cy="6172200"/>
            </a:xfrm>
          </p:grpSpPr>
          <p:sp>
            <p:nvSpPr>
              <p:cNvPr id="1068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8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69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0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13" name="Group 30"/>
            <p:cNvGrpSpPr/>
            <p:nvPr/>
          </p:nvGrpSpPr>
          <p:grpSpPr>
            <a:xfrm>
              <a:off x="-1" y="-1"/>
              <a:ext cx="1978026" cy="1955801"/>
              <a:chOff x="0" y="0"/>
              <a:chExt cx="1978025" cy="1955800"/>
            </a:xfrm>
          </p:grpSpPr>
          <p:sp>
            <p:nvSpPr>
              <p:cNvPr id="1071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1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15" name="Title Text"/>
          <p:cNvSpPr txBox="1">
            <a:spLocks noGrp="1"/>
          </p:cNvSpPr>
          <p:nvPr>
            <p:ph type="title"/>
          </p:nvPr>
        </p:nvSpPr>
        <p:spPr>
          <a:xfrm>
            <a:off x="457200" y="273050"/>
            <a:ext cx="3008314" cy="1162050"/>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1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790015"/>
              </a:buClr>
              <a:buSzPct val="75000"/>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a:buClr>
                <a:srgbClr val="790015"/>
              </a:buCl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a:buClr>
                <a:srgbClr val="790015"/>
              </a:buClr>
              <a:buChar char="•"/>
              <a:defRPr>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1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pPr>
            <a:endParaRPr/>
          </a:p>
        </p:txBody>
      </p:sp>
      <p:sp>
        <p:nvSpPr>
          <p:cNvPr id="1071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323490"/>
      </p:ext>
    </p:extLst>
  </p:cSld>
  <p:clrMapOvr>
    <a:masterClrMapping/>
  </p:clrMapOvr>
  <p:transition spd="med"/>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x">
  <p:cSld name="68_Picture with Caption">
    <p:bg>
      <p:bgPr>
        <a:solidFill>
          <a:srgbClr val="474747"/>
        </a:solidFill>
        <a:effectLst/>
      </p:bgPr>
    </p:bg>
    <p:spTree>
      <p:nvGrpSpPr>
        <p:cNvPr id="1" name=""/>
        <p:cNvGrpSpPr/>
        <p:nvPr/>
      </p:nvGrpSpPr>
      <p:grpSpPr>
        <a:xfrm>
          <a:off x="0" y="0"/>
          <a:ext cx="0" cy="0"/>
          <a:chOff x="0" y="0"/>
          <a:chExt cx="0" cy="0"/>
        </a:xfrm>
      </p:grpSpPr>
      <p:grpSp>
        <p:nvGrpSpPr>
          <p:cNvPr id="10754" name="Group 31"/>
          <p:cNvGrpSpPr/>
          <p:nvPr/>
        </p:nvGrpSpPr>
        <p:grpSpPr>
          <a:xfrm>
            <a:off x="-1" y="-1"/>
            <a:ext cx="9132890" cy="6845301"/>
            <a:chOff x="0" y="0"/>
            <a:chExt cx="9132888" cy="6845300"/>
          </a:xfrm>
        </p:grpSpPr>
        <p:sp>
          <p:nvSpPr>
            <p:cNvPr id="10725" name="Rectangle 2"/>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49" name="Group 26"/>
            <p:cNvGrpSpPr/>
            <p:nvPr/>
          </p:nvGrpSpPr>
          <p:grpSpPr>
            <a:xfrm>
              <a:off x="390524" y="323850"/>
              <a:ext cx="8366127" cy="6172200"/>
              <a:chOff x="0" y="0"/>
              <a:chExt cx="8366125" cy="6172200"/>
            </a:xfrm>
          </p:grpSpPr>
          <p:sp>
            <p:nvSpPr>
              <p:cNvPr id="10726" name="Rectangle 3"/>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7" name="Freeform 4"/>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8" name="Freeform 5"/>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29" name="Freeform 6"/>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0" name="Freeform 7"/>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1" name="Freeform 8"/>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2" name="Freeform 9"/>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3" name="Freeform 10"/>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4" name="Freeform 11"/>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5" name="Freeform 12"/>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6" name="Freeform 13"/>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7" name="Freeform 14"/>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8" name="Freeform 15"/>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39" name="Freeform 16"/>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0" name="Freeform 17"/>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1" name="Freeform 18"/>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2" name="Freeform 19"/>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3" name="Freeform 20"/>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4" name="Freeform 21"/>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5" name="Freeform 22"/>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6" name="Freeform 23"/>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7" name="Freeform 24"/>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48" name="Freeform 25"/>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53" name="Group 30"/>
            <p:cNvGrpSpPr/>
            <p:nvPr/>
          </p:nvGrpSpPr>
          <p:grpSpPr>
            <a:xfrm>
              <a:off x="-1" y="-1"/>
              <a:ext cx="1978026" cy="1955801"/>
              <a:chOff x="0" y="0"/>
              <a:chExt cx="1978025" cy="1955800"/>
            </a:xfrm>
          </p:grpSpPr>
          <p:sp>
            <p:nvSpPr>
              <p:cNvPr id="10750" name="Rectangle 27"/>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1" name="Rectangle 28"/>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52" name="Rectangle 29"/>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sz="900">
                    <a:solidFill>
                      <a:srgbClr val="FFA27C"/>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55" name="Title Text"/>
          <p:cNvSpPr txBox="1">
            <a:spLocks noGrp="1"/>
          </p:cNvSpPr>
          <p:nvPr>
            <p:ph type="title"/>
          </p:nvPr>
        </p:nvSpPr>
        <p:spPr>
          <a:xfrm>
            <a:off x="1792288" y="4800600"/>
            <a:ext cx="5486401" cy="566738"/>
          </a:xfrm>
          <a:prstGeom prst="rect">
            <a:avLst/>
          </a:prstGeom>
        </p:spPr>
        <p:txBody>
          <a:bodyPr/>
          <a:lstStyle>
            <a:lvl1pPr>
              <a:defRPr sz="2000" b="1">
                <a:solidFill>
                  <a:srgbClr val="FFD34A"/>
                </a:solidFill>
                <a:effectLst>
                  <a:outerShdw blurRad="38100" dist="38100" dir="2700000" rotWithShape="0">
                    <a:srgbClr val="000000"/>
                  </a:outerShdw>
                </a:effectLst>
                <a:latin typeface="Times Roman"/>
                <a:ea typeface="Times Roman"/>
                <a:cs typeface="Times Roman"/>
                <a:sym typeface="Times Roman"/>
              </a:defRPr>
            </a:lvl1pPr>
          </a:lstStyle>
          <a:p>
            <a:r>
              <a:t>Title Text</a:t>
            </a:r>
          </a:p>
        </p:txBody>
      </p:sp>
      <p:sp>
        <p:nvSpPr>
          <p:cNvPr id="1075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75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imes Roman"/>
                <a:ea typeface="Times Roman"/>
                <a:cs typeface="Times Roman"/>
                <a:sym typeface="Times Roman"/>
              </a:defRPr>
            </a:lvl5pPr>
          </a:lstStyle>
          <a:p>
            <a:r>
              <a:t>Body Level One</a:t>
            </a:r>
          </a:p>
          <a:p>
            <a:pPr lvl="1"/>
            <a:r>
              <a:t>Body Level Two</a:t>
            </a:r>
          </a:p>
          <a:p>
            <a:pPr lvl="2"/>
            <a:r>
              <a:t>Body Level Three</a:t>
            </a:r>
          </a:p>
          <a:p>
            <a:pPr lvl="3"/>
            <a:r>
              <a:t>Body Level Four</a:t>
            </a:r>
          </a:p>
          <a:p>
            <a:pPr lvl="4"/>
            <a:r>
              <a:t>Body Level Five</a:t>
            </a:r>
          </a:p>
        </p:txBody>
      </p:sp>
      <p:sp>
        <p:nvSpPr>
          <p:cNvPr id="10758"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1725327"/>
      </p:ext>
    </p:extLst>
  </p:cSld>
  <p:clrMapOvr>
    <a:masterClrMapping/>
  </p:clrMapOvr>
  <p:transition spd="med"/>
</p:sldLayout>
</file>

<file path=ppt/slideLayouts/slideLayout1146.xml><?xml version="1.0" encoding="utf-8"?>
<p:sldLayout xmlns:a="http://schemas.openxmlformats.org/drawingml/2006/main" xmlns:r="http://schemas.openxmlformats.org/officeDocument/2006/relationships" xmlns:p="http://schemas.openxmlformats.org/presentationml/2006/main" showMasterSp="0" type="tx">
  <p:cSld name="74_Title Slide">
    <p:bg>
      <p:bgPr>
        <a:solidFill>
          <a:srgbClr val="474747"/>
        </a:solidFill>
        <a:effectLst/>
      </p:bgPr>
    </p:bg>
    <p:spTree>
      <p:nvGrpSpPr>
        <p:cNvPr id="1" name=""/>
        <p:cNvGrpSpPr/>
        <p:nvPr/>
      </p:nvGrpSpPr>
      <p:grpSpPr>
        <a:xfrm>
          <a:off x="0" y="0"/>
          <a:ext cx="0" cy="0"/>
          <a:chOff x="0" y="0"/>
          <a:chExt cx="0" cy="0"/>
        </a:xfrm>
      </p:grpSpPr>
      <p:grpSp>
        <p:nvGrpSpPr>
          <p:cNvPr id="10794" name="Group 2"/>
          <p:cNvGrpSpPr/>
          <p:nvPr/>
        </p:nvGrpSpPr>
        <p:grpSpPr>
          <a:xfrm>
            <a:off x="-1" y="-1"/>
            <a:ext cx="9132890" cy="6845301"/>
            <a:chOff x="0" y="0"/>
            <a:chExt cx="9132888" cy="6845300"/>
          </a:xfrm>
        </p:grpSpPr>
        <p:sp>
          <p:nvSpPr>
            <p:cNvPr id="10765" name="Rectangle 3"/>
            <p:cNvSpPr/>
            <p:nvPr/>
          </p:nvSpPr>
          <p:spPr>
            <a:xfrm>
              <a:off x="-1" y="0"/>
              <a:ext cx="9132890" cy="6845300"/>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0789" name="Group 4"/>
            <p:cNvGrpSpPr/>
            <p:nvPr/>
          </p:nvGrpSpPr>
          <p:grpSpPr>
            <a:xfrm>
              <a:off x="390524" y="323850"/>
              <a:ext cx="8366127" cy="6172200"/>
              <a:chOff x="0" y="0"/>
              <a:chExt cx="8366125" cy="6172200"/>
            </a:xfrm>
          </p:grpSpPr>
          <p:sp>
            <p:nvSpPr>
              <p:cNvPr id="10766" name="Rectangle 5"/>
              <p:cNvSpPr/>
              <p:nvPr/>
            </p:nvSpPr>
            <p:spPr>
              <a:xfrm>
                <a:off x="76199" y="38100"/>
                <a:ext cx="8281990" cy="6111875"/>
              </a:xfrm>
              <a:prstGeom prst="rect">
                <a:avLst/>
              </a:prstGeom>
              <a:solidFill>
                <a:srgbClr val="535353"/>
              </a:solidFill>
              <a:ln w="12700" cap="flat">
                <a:noFill/>
                <a:miter lim="400000"/>
              </a:ln>
              <a:effectLst>
                <a:outerShdw blurRad="63500" dist="197566" dir="2700000" rotWithShape="0">
                  <a:srgbClr val="000000">
                    <a:alpha val="74998"/>
                  </a:srgbClr>
                </a:outerShdw>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7" name="Freeform 6"/>
              <p:cNvSpPr/>
              <p:nvPr/>
            </p:nvSpPr>
            <p:spPr>
              <a:xfrm>
                <a:off x="4375150" y="276225"/>
                <a:ext cx="2238376" cy="5459413"/>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66" y="138"/>
                    </a:lnTo>
                    <a:lnTo>
                      <a:pt x="1394" y="207"/>
                    </a:lnTo>
                    <a:lnTo>
                      <a:pt x="2007" y="138"/>
                    </a:lnTo>
                    <a:lnTo>
                      <a:pt x="2620" y="339"/>
                    </a:lnTo>
                    <a:lnTo>
                      <a:pt x="3248" y="477"/>
                    </a:lnTo>
                    <a:lnTo>
                      <a:pt x="3860" y="616"/>
                    </a:lnTo>
                    <a:lnTo>
                      <a:pt x="4473" y="886"/>
                    </a:lnTo>
                    <a:lnTo>
                      <a:pt x="5086" y="1093"/>
                    </a:lnTo>
                    <a:lnTo>
                      <a:pt x="5239" y="1369"/>
                    </a:lnTo>
                    <a:lnTo>
                      <a:pt x="5239" y="1639"/>
                    </a:lnTo>
                    <a:lnTo>
                      <a:pt x="5867" y="1916"/>
                    </a:lnTo>
                    <a:lnTo>
                      <a:pt x="6327" y="2186"/>
                    </a:lnTo>
                    <a:lnTo>
                      <a:pt x="6327" y="2531"/>
                    </a:lnTo>
                    <a:lnTo>
                      <a:pt x="6786" y="2801"/>
                    </a:lnTo>
                    <a:lnTo>
                      <a:pt x="7093" y="3078"/>
                    </a:lnTo>
                    <a:lnTo>
                      <a:pt x="6940" y="3624"/>
                    </a:lnTo>
                    <a:lnTo>
                      <a:pt x="6940" y="3894"/>
                    </a:lnTo>
                    <a:lnTo>
                      <a:pt x="7246" y="4171"/>
                    </a:lnTo>
                    <a:lnTo>
                      <a:pt x="7399" y="4441"/>
                    </a:lnTo>
                    <a:lnTo>
                      <a:pt x="7568" y="4717"/>
                    </a:lnTo>
                    <a:lnTo>
                      <a:pt x="7568" y="5810"/>
                    </a:lnTo>
                    <a:lnTo>
                      <a:pt x="7721" y="6086"/>
                    </a:lnTo>
                    <a:lnTo>
                      <a:pt x="7399" y="6356"/>
                    </a:lnTo>
                    <a:lnTo>
                      <a:pt x="7246" y="6633"/>
                    </a:lnTo>
                    <a:lnTo>
                      <a:pt x="7246" y="7179"/>
                    </a:lnTo>
                    <a:lnTo>
                      <a:pt x="7399" y="7449"/>
                    </a:lnTo>
                    <a:lnTo>
                      <a:pt x="7399" y="7726"/>
                    </a:lnTo>
                    <a:lnTo>
                      <a:pt x="7093" y="8065"/>
                    </a:lnTo>
                    <a:lnTo>
                      <a:pt x="6940" y="8341"/>
                    </a:lnTo>
                    <a:lnTo>
                      <a:pt x="6940" y="8680"/>
                    </a:lnTo>
                    <a:lnTo>
                      <a:pt x="6633" y="8957"/>
                    </a:lnTo>
                    <a:lnTo>
                      <a:pt x="6174" y="9227"/>
                    </a:lnTo>
                    <a:lnTo>
                      <a:pt x="5867" y="9503"/>
                    </a:lnTo>
                    <a:lnTo>
                      <a:pt x="5867" y="10049"/>
                    </a:lnTo>
                    <a:lnTo>
                      <a:pt x="5561" y="10320"/>
                    </a:lnTo>
                    <a:lnTo>
                      <a:pt x="5408" y="10596"/>
                    </a:lnTo>
                    <a:lnTo>
                      <a:pt x="5561" y="10866"/>
                    </a:lnTo>
                    <a:lnTo>
                      <a:pt x="5867" y="11211"/>
                    </a:lnTo>
                    <a:lnTo>
                      <a:pt x="6786" y="11280"/>
                    </a:lnTo>
                    <a:lnTo>
                      <a:pt x="7093" y="11620"/>
                    </a:lnTo>
                    <a:lnTo>
                      <a:pt x="7399" y="11896"/>
                    </a:lnTo>
                    <a:lnTo>
                      <a:pt x="7568" y="12166"/>
                    </a:lnTo>
                    <a:lnTo>
                      <a:pt x="7568" y="12442"/>
                    </a:lnTo>
                    <a:lnTo>
                      <a:pt x="8027" y="12713"/>
                    </a:lnTo>
                    <a:lnTo>
                      <a:pt x="8027" y="12989"/>
                    </a:lnTo>
                    <a:lnTo>
                      <a:pt x="8334" y="13328"/>
                    </a:lnTo>
                    <a:lnTo>
                      <a:pt x="8946" y="13535"/>
                    </a:lnTo>
                    <a:lnTo>
                      <a:pt x="9406" y="13805"/>
                    </a:lnTo>
                    <a:lnTo>
                      <a:pt x="9559" y="14289"/>
                    </a:lnTo>
                    <a:lnTo>
                      <a:pt x="10494" y="14352"/>
                    </a:lnTo>
                    <a:lnTo>
                      <a:pt x="10800" y="14766"/>
                    </a:lnTo>
                    <a:lnTo>
                      <a:pt x="11413" y="15036"/>
                    </a:lnTo>
                    <a:lnTo>
                      <a:pt x="12041" y="15313"/>
                    </a:lnTo>
                    <a:lnTo>
                      <a:pt x="12807" y="15514"/>
                    </a:lnTo>
                    <a:lnTo>
                      <a:pt x="13420" y="15790"/>
                    </a:lnTo>
                    <a:lnTo>
                      <a:pt x="13726" y="16129"/>
                    </a:lnTo>
                    <a:lnTo>
                      <a:pt x="14507" y="16406"/>
                    </a:lnTo>
                    <a:lnTo>
                      <a:pt x="15273" y="16544"/>
                    </a:lnTo>
                    <a:lnTo>
                      <a:pt x="15733" y="16814"/>
                    </a:lnTo>
                    <a:lnTo>
                      <a:pt x="16514" y="17090"/>
                    </a:lnTo>
                    <a:lnTo>
                      <a:pt x="16974" y="17360"/>
                    </a:lnTo>
                    <a:lnTo>
                      <a:pt x="17280" y="17637"/>
                    </a:lnTo>
                    <a:lnTo>
                      <a:pt x="17740" y="17907"/>
                    </a:lnTo>
                    <a:lnTo>
                      <a:pt x="18199" y="18252"/>
                    </a:lnTo>
                    <a:lnTo>
                      <a:pt x="18827" y="18522"/>
                    </a:lnTo>
                    <a:lnTo>
                      <a:pt x="19440" y="18868"/>
                    </a:lnTo>
                    <a:lnTo>
                      <a:pt x="19593" y="19207"/>
                    </a:lnTo>
                    <a:lnTo>
                      <a:pt x="19746" y="19552"/>
                    </a:lnTo>
                    <a:lnTo>
                      <a:pt x="20206" y="19823"/>
                    </a:lnTo>
                    <a:lnTo>
                      <a:pt x="20681" y="20162"/>
                    </a:lnTo>
                    <a:lnTo>
                      <a:pt x="20834" y="20507"/>
                    </a:lnTo>
                    <a:lnTo>
                      <a:pt x="20987" y="20777"/>
                    </a:lnTo>
                    <a:lnTo>
                      <a:pt x="21294" y="21054"/>
                    </a:lnTo>
                    <a:lnTo>
                      <a:pt x="21447" y="21324"/>
                    </a:lnTo>
                    <a:lnTo>
                      <a:pt x="21447" y="21600"/>
                    </a:lnTo>
                    <a:lnTo>
                      <a:pt x="21447" y="20846"/>
                    </a:lnTo>
                    <a:lnTo>
                      <a:pt x="21600" y="20300"/>
                    </a:lnTo>
                    <a:lnTo>
                      <a:pt x="21600" y="19483"/>
                    </a:lnTo>
                    <a:lnTo>
                      <a:pt x="21140" y="19207"/>
                    </a:lnTo>
                    <a:lnTo>
                      <a:pt x="20528" y="19207"/>
                    </a:lnTo>
                    <a:lnTo>
                      <a:pt x="20053" y="18730"/>
                    </a:lnTo>
                    <a:lnTo>
                      <a:pt x="19900" y="18453"/>
                    </a:lnTo>
                    <a:lnTo>
                      <a:pt x="19287" y="17976"/>
                    </a:lnTo>
                    <a:lnTo>
                      <a:pt x="18980" y="17706"/>
                    </a:lnTo>
                    <a:lnTo>
                      <a:pt x="18046" y="17291"/>
                    </a:lnTo>
                    <a:lnTo>
                      <a:pt x="16820" y="17090"/>
                    </a:lnTo>
                    <a:lnTo>
                      <a:pt x="15886" y="17090"/>
                    </a:lnTo>
                    <a:lnTo>
                      <a:pt x="15426" y="16198"/>
                    </a:lnTo>
                    <a:lnTo>
                      <a:pt x="15273" y="15790"/>
                    </a:lnTo>
                    <a:lnTo>
                      <a:pt x="14814" y="15514"/>
                    </a:lnTo>
                    <a:lnTo>
                      <a:pt x="13573" y="15451"/>
                    </a:lnTo>
                    <a:lnTo>
                      <a:pt x="12347" y="15382"/>
                    </a:lnTo>
                    <a:lnTo>
                      <a:pt x="11719" y="15313"/>
                    </a:lnTo>
                    <a:lnTo>
                      <a:pt x="11566" y="14766"/>
                    </a:lnTo>
                    <a:lnTo>
                      <a:pt x="11260" y="14490"/>
                    </a:lnTo>
                    <a:lnTo>
                      <a:pt x="10953" y="14151"/>
                    </a:lnTo>
                    <a:lnTo>
                      <a:pt x="10340" y="13874"/>
                    </a:lnTo>
                    <a:lnTo>
                      <a:pt x="9728" y="13736"/>
                    </a:lnTo>
                    <a:lnTo>
                      <a:pt x="8487" y="13190"/>
                    </a:lnTo>
                    <a:lnTo>
                      <a:pt x="8180" y="12920"/>
                    </a:lnTo>
                    <a:lnTo>
                      <a:pt x="8180" y="12304"/>
                    </a:lnTo>
                    <a:lnTo>
                      <a:pt x="8027" y="11896"/>
                    </a:lnTo>
                    <a:lnTo>
                      <a:pt x="7568" y="11551"/>
                    </a:lnTo>
                    <a:lnTo>
                      <a:pt x="6786" y="11211"/>
                    </a:lnTo>
                    <a:lnTo>
                      <a:pt x="6327" y="10935"/>
                    </a:lnTo>
                    <a:lnTo>
                      <a:pt x="6020" y="10596"/>
                    </a:lnTo>
                    <a:lnTo>
                      <a:pt x="6174" y="10250"/>
                    </a:lnTo>
                    <a:lnTo>
                      <a:pt x="6174" y="9980"/>
                    </a:lnTo>
                    <a:lnTo>
                      <a:pt x="6327" y="9704"/>
                    </a:lnTo>
                    <a:lnTo>
                      <a:pt x="6633" y="9365"/>
                    </a:lnTo>
                    <a:lnTo>
                      <a:pt x="6633" y="9088"/>
                    </a:lnTo>
                    <a:lnTo>
                      <a:pt x="7093" y="8749"/>
                    </a:lnTo>
                    <a:lnTo>
                      <a:pt x="7399" y="8473"/>
                    </a:lnTo>
                    <a:lnTo>
                      <a:pt x="7568" y="8134"/>
                    </a:lnTo>
                    <a:lnTo>
                      <a:pt x="7568" y="7864"/>
                    </a:lnTo>
                    <a:lnTo>
                      <a:pt x="7399" y="7587"/>
                    </a:lnTo>
                    <a:lnTo>
                      <a:pt x="7568" y="7311"/>
                    </a:lnTo>
                    <a:lnTo>
                      <a:pt x="8027" y="6702"/>
                    </a:lnTo>
                    <a:lnTo>
                      <a:pt x="8027" y="5471"/>
                    </a:lnTo>
                    <a:lnTo>
                      <a:pt x="7874" y="5056"/>
                    </a:lnTo>
                    <a:lnTo>
                      <a:pt x="8027" y="4786"/>
                    </a:lnTo>
                    <a:lnTo>
                      <a:pt x="8334" y="4441"/>
                    </a:lnTo>
                    <a:lnTo>
                      <a:pt x="8180" y="4032"/>
                    </a:lnTo>
                    <a:lnTo>
                      <a:pt x="8027" y="3762"/>
                    </a:lnTo>
                    <a:lnTo>
                      <a:pt x="7874" y="3486"/>
                    </a:lnTo>
                    <a:lnTo>
                      <a:pt x="8487" y="3279"/>
                    </a:lnTo>
                    <a:lnTo>
                      <a:pt x="8946" y="3009"/>
                    </a:lnTo>
                    <a:lnTo>
                      <a:pt x="9100" y="2732"/>
                    </a:lnTo>
                    <a:lnTo>
                      <a:pt x="10187" y="2462"/>
                    </a:lnTo>
                    <a:lnTo>
                      <a:pt x="11106" y="1916"/>
                    </a:lnTo>
                    <a:lnTo>
                      <a:pt x="12041" y="1501"/>
                    </a:lnTo>
                    <a:lnTo>
                      <a:pt x="12654" y="1369"/>
                    </a:lnTo>
                    <a:lnTo>
                      <a:pt x="13113" y="1093"/>
                    </a:lnTo>
                    <a:lnTo>
                      <a:pt x="13113" y="823"/>
                    </a:lnTo>
                    <a:lnTo>
                      <a:pt x="13420" y="477"/>
                    </a:lnTo>
                    <a:lnTo>
                      <a:pt x="14048" y="276"/>
                    </a:lnTo>
                    <a:lnTo>
                      <a:pt x="14660" y="0"/>
                    </a:lnTo>
                    <a:lnTo>
                      <a:pt x="14048" y="69"/>
                    </a:lnTo>
                    <a:lnTo>
                      <a:pt x="13113" y="138"/>
                    </a:lnTo>
                    <a:lnTo>
                      <a:pt x="12194" y="276"/>
                    </a:lnTo>
                    <a:lnTo>
                      <a:pt x="11719" y="546"/>
                    </a:lnTo>
                    <a:lnTo>
                      <a:pt x="11888" y="823"/>
                    </a:lnTo>
                    <a:lnTo>
                      <a:pt x="11566" y="1093"/>
                    </a:lnTo>
                    <a:lnTo>
                      <a:pt x="11566" y="1369"/>
                    </a:lnTo>
                    <a:lnTo>
                      <a:pt x="12654" y="1438"/>
                    </a:lnTo>
                    <a:lnTo>
                      <a:pt x="12041" y="1708"/>
                    </a:lnTo>
                    <a:lnTo>
                      <a:pt x="11413" y="1916"/>
                    </a:lnTo>
                    <a:lnTo>
                      <a:pt x="10800" y="2186"/>
                    </a:lnTo>
                    <a:lnTo>
                      <a:pt x="10187" y="2663"/>
                    </a:lnTo>
                    <a:lnTo>
                      <a:pt x="9559" y="2732"/>
                    </a:lnTo>
                    <a:lnTo>
                      <a:pt x="8946" y="2939"/>
                    </a:lnTo>
                    <a:lnTo>
                      <a:pt x="8334" y="3009"/>
                    </a:lnTo>
                    <a:lnTo>
                      <a:pt x="8180" y="3279"/>
                    </a:lnTo>
                    <a:lnTo>
                      <a:pt x="8180" y="3555"/>
                    </a:lnTo>
                    <a:lnTo>
                      <a:pt x="7568" y="3894"/>
                    </a:lnTo>
                    <a:lnTo>
                      <a:pt x="7399" y="4171"/>
                    </a:lnTo>
                    <a:lnTo>
                      <a:pt x="7399" y="4441"/>
                    </a:lnTo>
                    <a:lnTo>
                      <a:pt x="7399" y="3894"/>
                    </a:lnTo>
                    <a:lnTo>
                      <a:pt x="7246" y="3210"/>
                    </a:lnTo>
                    <a:lnTo>
                      <a:pt x="7093" y="2801"/>
                    </a:lnTo>
                    <a:lnTo>
                      <a:pt x="6940" y="2531"/>
                    </a:lnTo>
                    <a:lnTo>
                      <a:pt x="6786" y="2186"/>
                    </a:lnTo>
                    <a:lnTo>
                      <a:pt x="6327" y="1916"/>
                    </a:lnTo>
                    <a:lnTo>
                      <a:pt x="5867" y="1639"/>
                    </a:lnTo>
                    <a:lnTo>
                      <a:pt x="5867" y="1369"/>
                    </a:lnTo>
                    <a:lnTo>
                      <a:pt x="5408" y="1093"/>
                    </a:lnTo>
                    <a:lnTo>
                      <a:pt x="4780" y="886"/>
                    </a:lnTo>
                    <a:lnTo>
                      <a:pt x="4626" y="616"/>
                    </a:lnTo>
                    <a:lnTo>
                      <a:pt x="4014" y="477"/>
                    </a:lnTo>
                    <a:lnTo>
                      <a:pt x="3401" y="477"/>
                    </a:lnTo>
                    <a:lnTo>
                      <a:pt x="2773" y="207"/>
                    </a:lnTo>
                    <a:lnTo>
                      <a:pt x="2160" y="69"/>
                    </a:lnTo>
                    <a:lnTo>
                      <a:pt x="1547" y="0"/>
                    </a:lnTo>
                    <a:lnTo>
                      <a:pt x="919" y="69"/>
                    </a:lnTo>
                    <a:lnTo>
                      <a:pt x="306" y="69"/>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8" name="Freeform 7"/>
              <p:cNvSpPr/>
              <p:nvPr/>
            </p:nvSpPr>
            <p:spPr>
              <a:xfrm>
                <a:off x="438150" y="5097462"/>
                <a:ext cx="3117851" cy="7762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0" y="1899"/>
                    </a:lnTo>
                    <a:lnTo>
                      <a:pt x="891" y="2871"/>
                    </a:lnTo>
                    <a:lnTo>
                      <a:pt x="1551" y="2871"/>
                    </a:lnTo>
                    <a:lnTo>
                      <a:pt x="1991" y="3357"/>
                    </a:lnTo>
                    <a:lnTo>
                      <a:pt x="2552" y="3357"/>
                    </a:lnTo>
                    <a:lnTo>
                      <a:pt x="2991" y="4815"/>
                    </a:lnTo>
                    <a:lnTo>
                      <a:pt x="3992" y="5742"/>
                    </a:lnTo>
                    <a:lnTo>
                      <a:pt x="5983" y="5742"/>
                    </a:lnTo>
                    <a:lnTo>
                      <a:pt x="6643" y="6228"/>
                    </a:lnTo>
                    <a:lnTo>
                      <a:pt x="7314" y="6714"/>
                    </a:lnTo>
                    <a:lnTo>
                      <a:pt x="7754" y="8658"/>
                    </a:lnTo>
                    <a:lnTo>
                      <a:pt x="7974" y="10557"/>
                    </a:lnTo>
                    <a:lnTo>
                      <a:pt x="8413" y="11043"/>
                    </a:lnTo>
                    <a:lnTo>
                      <a:pt x="8974" y="11043"/>
                    </a:lnTo>
                    <a:lnTo>
                      <a:pt x="9964" y="11529"/>
                    </a:lnTo>
                    <a:lnTo>
                      <a:pt x="10635" y="11043"/>
                    </a:lnTo>
                    <a:lnTo>
                      <a:pt x="11075" y="11529"/>
                    </a:lnTo>
                    <a:lnTo>
                      <a:pt x="11746" y="11529"/>
                    </a:lnTo>
                    <a:lnTo>
                      <a:pt x="12626" y="11043"/>
                    </a:lnTo>
                    <a:lnTo>
                      <a:pt x="13066" y="11529"/>
                    </a:lnTo>
                    <a:lnTo>
                      <a:pt x="13407" y="13428"/>
                    </a:lnTo>
                    <a:lnTo>
                      <a:pt x="13846" y="14400"/>
                    </a:lnTo>
                    <a:lnTo>
                      <a:pt x="14286" y="13914"/>
                    </a:lnTo>
                    <a:lnTo>
                      <a:pt x="14737" y="15372"/>
                    </a:lnTo>
                    <a:lnTo>
                      <a:pt x="15177" y="16785"/>
                    </a:lnTo>
                    <a:lnTo>
                      <a:pt x="16057" y="18729"/>
                    </a:lnTo>
                    <a:lnTo>
                      <a:pt x="16508" y="19701"/>
                    </a:lnTo>
                    <a:lnTo>
                      <a:pt x="18279" y="19701"/>
                    </a:lnTo>
                    <a:lnTo>
                      <a:pt x="18829" y="20142"/>
                    </a:lnTo>
                    <a:lnTo>
                      <a:pt x="20269" y="20142"/>
                    </a:lnTo>
                    <a:lnTo>
                      <a:pt x="20709" y="20628"/>
                    </a:lnTo>
                    <a:lnTo>
                      <a:pt x="21160" y="21600"/>
                    </a:lnTo>
                    <a:lnTo>
                      <a:pt x="21600" y="21600"/>
                    </a:lnTo>
                    <a:lnTo>
                      <a:pt x="21050" y="20628"/>
                    </a:lnTo>
                    <a:lnTo>
                      <a:pt x="20489" y="20628"/>
                    </a:lnTo>
                    <a:lnTo>
                      <a:pt x="20049" y="19701"/>
                    </a:lnTo>
                    <a:lnTo>
                      <a:pt x="18609" y="19701"/>
                    </a:lnTo>
                    <a:lnTo>
                      <a:pt x="18169" y="18243"/>
                    </a:lnTo>
                    <a:lnTo>
                      <a:pt x="17718" y="17757"/>
                    </a:lnTo>
                    <a:lnTo>
                      <a:pt x="17278" y="17757"/>
                    </a:lnTo>
                    <a:lnTo>
                      <a:pt x="16838" y="18243"/>
                    </a:lnTo>
                    <a:lnTo>
                      <a:pt x="16398" y="17757"/>
                    </a:lnTo>
                    <a:lnTo>
                      <a:pt x="15947" y="16299"/>
                    </a:lnTo>
                    <a:lnTo>
                      <a:pt x="15507" y="15372"/>
                    </a:lnTo>
                    <a:lnTo>
                      <a:pt x="15067" y="15372"/>
                    </a:lnTo>
                    <a:lnTo>
                      <a:pt x="14616" y="13428"/>
                    </a:lnTo>
                    <a:lnTo>
                      <a:pt x="14176" y="12015"/>
                    </a:lnTo>
                    <a:lnTo>
                      <a:pt x="13736" y="11529"/>
                    </a:lnTo>
                    <a:lnTo>
                      <a:pt x="13297" y="12501"/>
                    </a:lnTo>
                    <a:lnTo>
                      <a:pt x="12406" y="8658"/>
                    </a:lnTo>
                    <a:lnTo>
                      <a:pt x="11515" y="5742"/>
                    </a:lnTo>
                    <a:lnTo>
                      <a:pt x="11075" y="5301"/>
                    </a:lnTo>
                    <a:lnTo>
                      <a:pt x="10195" y="5742"/>
                    </a:lnTo>
                    <a:lnTo>
                      <a:pt x="10085" y="8172"/>
                    </a:lnTo>
                    <a:lnTo>
                      <a:pt x="9744" y="10071"/>
                    </a:lnTo>
                    <a:lnTo>
                      <a:pt x="9304" y="10557"/>
                    </a:lnTo>
                    <a:lnTo>
                      <a:pt x="8864" y="10071"/>
                    </a:lnTo>
                    <a:lnTo>
                      <a:pt x="8413" y="9099"/>
                    </a:lnTo>
                    <a:lnTo>
                      <a:pt x="7974" y="8658"/>
                    </a:lnTo>
                    <a:lnTo>
                      <a:pt x="7424" y="6714"/>
                    </a:lnTo>
                    <a:lnTo>
                      <a:pt x="6863" y="6714"/>
                    </a:lnTo>
                    <a:lnTo>
                      <a:pt x="6423" y="6228"/>
                    </a:lnTo>
                    <a:lnTo>
                      <a:pt x="5983" y="4815"/>
                    </a:lnTo>
                    <a:lnTo>
                      <a:pt x="4432" y="4815"/>
                    </a:lnTo>
                    <a:lnTo>
                      <a:pt x="3882" y="3357"/>
                    </a:lnTo>
                    <a:lnTo>
                      <a:pt x="3431" y="2871"/>
                    </a:lnTo>
                    <a:lnTo>
                      <a:pt x="2881" y="3843"/>
                    </a:lnTo>
                    <a:lnTo>
                      <a:pt x="2442" y="3843"/>
                    </a:lnTo>
                    <a:lnTo>
                      <a:pt x="1991" y="1899"/>
                    </a:lnTo>
                    <a:lnTo>
                      <a:pt x="1551" y="1458"/>
                    </a:lnTo>
                    <a:lnTo>
                      <a:pt x="1111" y="1458"/>
                    </a:lnTo>
                    <a:lnTo>
                      <a:pt x="660" y="1899"/>
                    </a:lnTo>
                    <a:lnTo>
                      <a:pt x="220" y="486"/>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69" name="Freeform 8"/>
              <p:cNvSpPr/>
              <p:nvPr/>
            </p:nvSpPr>
            <p:spPr>
              <a:xfrm>
                <a:off x="6569075" y="309562"/>
                <a:ext cx="1652589" cy="2798763"/>
              </a:xfrm>
              <a:custGeom>
                <a:avLst/>
                <a:gdLst/>
                <a:ahLst/>
                <a:cxnLst>
                  <a:cxn ang="0">
                    <a:pos x="wd2" y="hd2"/>
                  </a:cxn>
                  <a:cxn ang="5400000">
                    <a:pos x="wd2" y="hd2"/>
                  </a:cxn>
                  <a:cxn ang="10800000">
                    <a:pos x="wd2" y="hd2"/>
                  </a:cxn>
                  <a:cxn ang="16200000">
                    <a:pos x="wd2" y="hd2"/>
                  </a:cxn>
                </a:cxnLst>
                <a:rect l="0" t="0" r="r" b="b"/>
                <a:pathLst>
                  <a:path w="21600" h="21600" extrusionOk="0">
                    <a:moveTo>
                      <a:pt x="21538" y="0"/>
                    </a:moveTo>
                    <a:lnTo>
                      <a:pt x="20272" y="931"/>
                    </a:lnTo>
                    <a:lnTo>
                      <a:pt x="19442" y="1335"/>
                    </a:lnTo>
                    <a:lnTo>
                      <a:pt x="18820" y="1862"/>
                    </a:lnTo>
                    <a:lnTo>
                      <a:pt x="17969" y="1605"/>
                    </a:lnTo>
                    <a:lnTo>
                      <a:pt x="16309" y="1605"/>
                    </a:lnTo>
                    <a:lnTo>
                      <a:pt x="15458" y="1862"/>
                    </a:lnTo>
                    <a:lnTo>
                      <a:pt x="15043" y="2401"/>
                    </a:lnTo>
                    <a:lnTo>
                      <a:pt x="14213" y="2806"/>
                    </a:lnTo>
                    <a:lnTo>
                      <a:pt x="13383" y="2806"/>
                    </a:lnTo>
                    <a:lnTo>
                      <a:pt x="12533" y="3063"/>
                    </a:lnTo>
                    <a:lnTo>
                      <a:pt x="11703" y="3467"/>
                    </a:lnTo>
                    <a:lnTo>
                      <a:pt x="10873" y="3467"/>
                    </a:lnTo>
                    <a:lnTo>
                      <a:pt x="10043" y="3737"/>
                    </a:lnTo>
                    <a:lnTo>
                      <a:pt x="9192" y="4264"/>
                    </a:lnTo>
                    <a:lnTo>
                      <a:pt x="8569" y="4803"/>
                    </a:lnTo>
                    <a:lnTo>
                      <a:pt x="7947" y="5330"/>
                    </a:lnTo>
                    <a:lnTo>
                      <a:pt x="7117" y="5464"/>
                    </a:lnTo>
                    <a:lnTo>
                      <a:pt x="7117" y="6261"/>
                    </a:lnTo>
                    <a:lnTo>
                      <a:pt x="6889" y="6800"/>
                    </a:lnTo>
                    <a:lnTo>
                      <a:pt x="6266" y="7339"/>
                    </a:lnTo>
                    <a:lnTo>
                      <a:pt x="5436" y="7461"/>
                    </a:lnTo>
                    <a:lnTo>
                      <a:pt x="4606" y="7339"/>
                    </a:lnTo>
                    <a:lnTo>
                      <a:pt x="3756" y="7461"/>
                    </a:lnTo>
                    <a:lnTo>
                      <a:pt x="2926" y="8000"/>
                    </a:lnTo>
                    <a:lnTo>
                      <a:pt x="2096" y="8135"/>
                    </a:lnTo>
                    <a:lnTo>
                      <a:pt x="1245" y="8000"/>
                    </a:lnTo>
                    <a:lnTo>
                      <a:pt x="415" y="8135"/>
                    </a:lnTo>
                    <a:lnTo>
                      <a:pt x="0" y="8662"/>
                    </a:lnTo>
                    <a:lnTo>
                      <a:pt x="830" y="8932"/>
                    </a:lnTo>
                    <a:lnTo>
                      <a:pt x="1681" y="8932"/>
                    </a:lnTo>
                    <a:lnTo>
                      <a:pt x="2511" y="9471"/>
                    </a:lnTo>
                    <a:lnTo>
                      <a:pt x="2926" y="9998"/>
                    </a:lnTo>
                    <a:lnTo>
                      <a:pt x="4606" y="9998"/>
                    </a:lnTo>
                    <a:lnTo>
                      <a:pt x="5436" y="10132"/>
                    </a:lnTo>
                    <a:lnTo>
                      <a:pt x="6266" y="10537"/>
                    </a:lnTo>
                    <a:lnTo>
                      <a:pt x="7117" y="11063"/>
                    </a:lnTo>
                    <a:lnTo>
                      <a:pt x="7947" y="11198"/>
                    </a:lnTo>
                    <a:lnTo>
                      <a:pt x="9607" y="11198"/>
                    </a:lnTo>
                    <a:lnTo>
                      <a:pt x="10458" y="11333"/>
                    </a:lnTo>
                    <a:lnTo>
                      <a:pt x="10873" y="10806"/>
                    </a:lnTo>
                    <a:lnTo>
                      <a:pt x="11288" y="10267"/>
                    </a:lnTo>
                    <a:lnTo>
                      <a:pt x="12118" y="9998"/>
                    </a:lnTo>
                    <a:lnTo>
                      <a:pt x="12761" y="9471"/>
                    </a:lnTo>
                    <a:lnTo>
                      <a:pt x="13591" y="9605"/>
                    </a:lnTo>
                    <a:lnTo>
                      <a:pt x="14006" y="10132"/>
                    </a:lnTo>
                    <a:lnTo>
                      <a:pt x="14628" y="10671"/>
                    </a:lnTo>
                    <a:lnTo>
                      <a:pt x="14836" y="11198"/>
                    </a:lnTo>
                    <a:lnTo>
                      <a:pt x="15251" y="11737"/>
                    </a:lnTo>
                    <a:lnTo>
                      <a:pt x="16101" y="12803"/>
                    </a:lnTo>
                    <a:lnTo>
                      <a:pt x="16516" y="13330"/>
                    </a:lnTo>
                    <a:lnTo>
                      <a:pt x="16516" y="13869"/>
                    </a:lnTo>
                    <a:lnTo>
                      <a:pt x="17554" y="14531"/>
                    </a:lnTo>
                    <a:lnTo>
                      <a:pt x="18176" y="15070"/>
                    </a:lnTo>
                    <a:lnTo>
                      <a:pt x="18176" y="15597"/>
                    </a:lnTo>
                    <a:lnTo>
                      <a:pt x="18405" y="16136"/>
                    </a:lnTo>
                    <a:lnTo>
                      <a:pt x="18820" y="16663"/>
                    </a:lnTo>
                    <a:lnTo>
                      <a:pt x="19027" y="17202"/>
                    </a:lnTo>
                    <a:lnTo>
                      <a:pt x="19027" y="18267"/>
                    </a:lnTo>
                    <a:lnTo>
                      <a:pt x="19857" y="18794"/>
                    </a:lnTo>
                    <a:lnTo>
                      <a:pt x="20272" y="19333"/>
                    </a:lnTo>
                    <a:lnTo>
                      <a:pt x="20272" y="19872"/>
                    </a:lnTo>
                    <a:lnTo>
                      <a:pt x="21102" y="20399"/>
                    </a:lnTo>
                    <a:lnTo>
                      <a:pt x="21102" y="20938"/>
                    </a:lnTo>
                    <a:lnTo>
                      <a:pt x="21538" y="21416"/>
                    </a:lnTo>
                    <a:lnTo>
                      <a:pt x="21600" y="21600"/>
                    </a:lnTo>
                    <a:lnTo>
                      <a:pt x="21538"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0" name="Freeform 9"/>
              <p:cNvSpPr/>
              <p:nvPr/>
            </p:nvSpPr>
            <p:spPr>
              <a:xfrm>
                <a:off x="406400" y="1622425"/>
                <a:ext cx="7748589" cy="222567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7" y="339"/>
                    </a:lnTo>
                    <a:lnTo>
                      <a:pt x="358" y="508"/>
                    </a:lnTo>
                    <a:lnTo>
                      <a:pt x="535" y="169"/>
                    </a:lnTo>
                    <a:lnTo>
                      <a:pt x="668" y="832"/>
                    </a:lnTo>
                    <a:lnTo>
                      <a:pt x="850" y="1171"/>
                    </a:lnTo>
                    <a:lnTo>
                      <a:pt x="982" y="1849"/>
                    </a:lnTo>
                    <a:lnTo>
                      <a:pt x="1071" y="2511"/>
                    </a:lnTo>
                    <a:lnTo>
                      <a:pt x="1115" y="3174"/>
                    </a:lnTo>
                    <a:lnTo>
                      <a:pt x="1248" y="3852"/>
                    </a:lnTo>
                    <a:lnTo>
                      <a:pt x="1429" y="4191"/>
                    </a:lnTo>
                    <a:lnTo>
                      <a:pt x="1606" y="4191"/>
                    </a:lnTo>
                    <a:lnTo>
                      <a:pt x="1783" y="3852"/>
                    </a:lnTo>
                    <a:lnTo>
                      <a:pt x="2142" y="3852"/>
                    </a:lnTo>
                    <a:lnTo>
                      <a:pt x="2319" y="4021"/>
                    </a:lnTo>
                    <a:lnTo>
                      <a:pt x="2500" y="4684"/>
                    </a:lnTo>
                    <a:lnTo>
                      <a:pt x="2633" y="5361"/>
                    </a:lnTo>
                    <a:lnTo>
                      <a:pt x="2810" y="5854"/>
                    </a:lnTo>
                    <a:lnTo>
                      <a:pt x="2947" y="6532"/>
                    </a:lnTo>
                    <a:lnTo>
                      <a:pt x="3036" y="7195"/>
                    </a:lnTo>
                    <a:lnTo>
                      <a:pt x="3036" y="8535"/>
                    </a:lnTo>
                    <a:lnTo>
                      <a:pt x="3124" y="9383"/>
                    </a:lnTo>
                    <a:lnTo>
                      <a:pt x="3213" y="10215"/>
                    </a:lnTo>
                    <a:lnTo>
                      <a:pt x="3390" y="10877"/>
                    </a:lnTo>
                    <a:lnTo>
                      <a:pt x="3571" y="11047"/>
                    </a:lnTo>
                    <a:lnTo>
                      <a:pt x="3748" y="10384"/>
                    </a:lnTo>
                    <a:lnTo>
                      <a:pt x="3925" y="10045"/>
                    </a:lnTo>
                    <a:lnTo>
                      <a:pt x="4018" y="10723"/>
                    </a:lnTo>
                    <a:lnTo>
                      <a:pt x="4062" y="11385"/>
                    </a:lnTo>
                    <a:lnTo>
                      <a:pt x="3974" y="12063"/>
                    </a:lnTo>
                    <a:lnTo>
                      <a:pt x="3925" y="12726"/>
                    </a:lnTo>
                    <a:lnTo>
                      <a:pt x="4107" y="13388"/>
                    </a:lnTo>
                    <a:lnTo>
                      <a:pt x="4284" y="13065"/>
                    </a:lnTo>
                    <a:lnTo>
                      <a:pt x="4461" y="12556"/>
                    </a:lnTo>
                    <a:lnTo>
                      <a:pt x="4642" y="12726"/>
                    </a:lnTo>
                    <a:lnTo>
                      <a:pt x="4819" y="13065"/>
                    </a:lnTo>
                    <a:lnTo>
                      <a:pt x="4996" y="13065"/>
                    </a:lnTo>
                    <a:lnTo>
                      <a:pt x="5178" y="13234"/>
                    </a:lnTo>
                    <a:lnTo>
                      <a:pt x="5355" y="13388"/>
                    </a:lnTo>
                    <a:lnTo>
                      <a:pt x="5399" y="12726"/>
                    </a:lnTo>
                    <a:lnTo>
                      <a:pt x="5580" y="12556"/>
                    </a:lnTo>
                    <a:lnTo>
                      <a:pt x="5757" y="12726"/>
                    </a:lnTo>
                    <a:lnTo>
                      <a:pt x="5934" y="12556"/>
                    </a:lnTo>
                    <a:lnTo>
                      <a:pt x="5890" y="11894"/>
                    </a:lnTo>
                    <a:lnTo>
                      <a:pt x="5890" y="11216"/>
                    </a:lnTo>
                    <a:lnTo>
                      <a:pt x="6072" y="10723"/>
                    </a:lnTo>
                    <a:lnTo>
                      <a:pt x="6160" y="10045"/>
                    </a:lnTo>
                    <a:lnTo>
                      <a:pt x="6116" y="9383"/>
                    </a:lnTo>
                    <a:lnTo>
                      <a:pt x="6249" y="8705"/>
                    </a:lnTo>
                    <a:lnTo>
                      <a:pt x="6249" y="8042"/>
                    </a:lnTo>
                    <a:lnTo>
                      <a:pt x="6072" y="7703"/>
                    </a:lnTo>
                    <a:lnTo>
                      <a:pt x="5890" y="6871"/>
                    </a:lnTo>
                    <a:lnTo>
                      <a:pt x="5757" y="6193"/>
                    </a:lnTo>
                    <a:lnTo>
                      <a:pt x="5713" y="5531"/>
                    </a:lnTo>
                    <a:lnTo>
                      <a:pt x="5713" y="4853"/>
                    </a:lnTo>
                    <a:lnTo>
                      <a:pt x="5757" y="4191"/>
                    </a:lnTo>
                    <a:lnTo>
                      <a:pt x="5934" y="3513"/>
                    </a:lnTo>
                    <a:lnTo>
                      <a:pt x="6072" y="2850"/>
                    </a:lnTo>
                    <a:lnTo>
                      <a:pt x="6249" y="2511"/>
                    </a:lnTo>
                    <a:lnTo>
                      <a:pt x="6381" y="3174"/>
                    </a:lnTo>
                    <a:lnTo>
                      <a:pt x="6558" y="3343"/>
                    </a:lnTo>
                    <a:lnTo>
                      <a:pt x="6740" y="3174"/>
                    </a:lnTo>
                    <a:lnTo>
                      <a:pt x="7094" y="3174"/>
                    </a:lnTo>
                    <a:lnTo>
                      <a:pt x="7319" y="3020"/>
                    </a:lnTo>
                    <a:lnTo>
                      <a:pt x="7496" y="2850"/>
                    </a:lnTo>
                    <a:lnTo>
                      <a:pt x="7678" y="2850"/>
                    </a:lnTo>
                    <a:lnTo>
                      <a:pt x="7855" y="3174"/>
                    </a:lnTo>
                    <a:lnTo>
                      <a:pt x="7899" y="3852"/>
                    </a:lnTo>
                    <a:lnTo>
                      <a:pt x="8076" y="3852"/>
                    </a:lnTo>
                    <a:lnTo>
                      <a:pt x="8258" y="4360"/>
                    </a:lnTo>
                    <a:lnTo>
                      <a:pt x="8435" y="4853"/>
                    </a:lnTo>
                    <a:lnTo>
                      <a:pt x="8612" y="4514"/>
                    </a:lnTo>
                    <a:lnTo>
                      <a:pt x="8705" y="3852"/>
                    </a:lnTo>
                    <a:lnTo>
                      <a:pt x="8749" y="3174"/>
                    </a:lnTo>
                    <a:lnTo>
                      <a:pt x="8837" y="2511"/>
                    </a:lnTo>
                    <a:lnTo>
                      <a:pt x="9014" y="2342"/>
                    </a:lnTo>
                    <a:lnTo>
                      <a:pt x="9059" y="3020"/>
                    </a:lnTo>
                    <a:lnTo>
                      <a:pt x="9240" y="3343"/>
                    </a:lnTo>
                    <a:lnTo>
                      <a:pt x="9417" y="3343"/>
                    </a:lnTo>
                    <a:lnTo>
                      <a:pt x="9461" y="2681"/>
                    </a:lnTo>
                    <a:lnTo>
                      <a:pt x="9461" y="2003"/>
                    </a:lnTo>
                    <a:lnTo>
                      <a:pt x="9638" y="1849"/>
                    </a:lnTo>
                    <a:lnTo>
                      <a:pt x="9820" y="1849"/>
                    </a:lnTo>
                    <a:lnTo>
                      <a:pt x="9997" y="2511"/>
                    </a:lnTo>
                    <a:lnTo>
                      <a:pt x="10174" y="3020"/>
                    </a:lnTo>
                    <a:lnTo>
                      <a:pt x="10355" y="3020"/>
                    </a:lnTo>
                    <a:lnTo>
                      <a:pt x="10532" y="3343"/>
                    </a:lnTo>
                    <a:lnTo>
                      <a:pt x="10709" y="4021"/>
                    </a:lnTo>
                    <a:lnTo>
                      <a:pt x="10846" y="4684"/>
                    </a:lnTo>
                    <a:lnTo>
                      <a:pt x="11023" y="5192"/>
                    </a:lnTo>
                    <a:lnTo>
                      <a:pt x="11200" y="5361"/>
                    </a:lnTo>
                    <a:lnTo>
                      <a:pt x="11559" y="5361"/>
                    </a:lnTo>
                    <a:lnTo>
                      <a:pt x="11736" y="5531"/>
                    </a:lnTo>
                    <a:lnTo>
                      <a:pt x="11917" y="5700"/>
                    </a:lnTo>
                    <a:lnTo>
                      <a:pt x="12094" y="6024"/>
                    </a:lnTo>
                    <a:lnTo>
                      <a:pt x="12271" y="6702"/>
                    </a:lnTo>
                    <a:lnTo>
                      <a:pt x="12316" y="7364"/>
                    </a:lnTo>
                    <a:lnTo>
                      <a:pt x="12409" y="8042"/>
                    </a:lnTo>
                    <a:lnTo>
                      <a:pt x="12630" y="8705"/>
                    </a:lnTo>
                    <a:lnTo>
                      <a:pt x="12807" y="8874"/>
                    </a:lnTo>
                    <a:lnTo>
                      <a:pt x="13568" y="8874"/>
                    </a:lnTo>
                    <a:lnTo>
                      <a:pt x="13745" y="9044"/>
                    </a:lnTo>
                    <a:lnTo>
                      <a:pt x="13922" y="9383"/>
                    </a:lnTo>
                    <a:lnTo>
                      <a:pt x="14059" y="10045"/>
                    </a:lnTo>
                    <a:lnTo>
                      <a:pt x="14236" y="10553"/>
                    </a:lnTo>
                    <a:lnTo>
                      <a:pt x="14413" y="10723"/>
                    </a:lnTo>
                    <a:lnTo>
                      <a:pt x="14595" y="11216"/>
                    </a:lnTo>
                    <a:lnTo>
                      <a:pt x="14772" y="11894"/>
                    </a:lnTo>
                    <a:lnTo>
                      <a:pt x="15130" y="11894"/>
                    </a:lnTo>
                    <a:lnTo>
                      <a:pt x="15351" y="11724"/>
                    </a:lnTo>
                    <a:lnTo>
                      <a:pt x="15528" y="11724"/>
                    </a:lnTo>
                    <a:lnTo>
                      <a:pt x="15666" y="11047"/>
                    </a:lnTo>
                    <a:lnTo>
                      <a:pt x="15843" y="10877"/>
                    </a:lnTo>
                    <a:lnTo>
                      <a:pt x="16201" y="10877"/>
                    </a:lnTo>
                    <a:lnTo>
                      <a:pt x="16378" y="11555"/>
                    </a:lnTo>
                    <a:lnTo>
                      <a:pt x="16555" y="11894"/>
                    </a:lnTo>
                    <a:lnTo>
                      <a:pt x="16737" y="11894"/>
                    </a:lnTo>
                    <a:lnTo>
                      <a:pt x="16914" y="11724"/>
                    </a:lnTo>
                    <a:lnTo>
                      <a:pt x="17091" y="11385"/>
                    </a:lnTo>
                    <a:lnTo>
                      <a:pt x="17272" y="11047"/>
                    </a:lnTo>
                    <a:lnTo>
                      <a:pt x="17449" y="10877"/>
                    </a:lnTo>
                    <a:lnTo>
                      <a:pt x="17852" y="10877"/>
                    </a:lnTo>
                    <a:lnTo>
                      <a:pt x="18029" y="10723"/>
                    </a:lnTo>
                    <a:lnTo>
                      <a:pt x="18564" y="10723"/>
                    </a:lnTo>
                    <a:lnTo>
                      <a:pt x="18746" y="11047"/>
                    </a:lnTo>
                    <a:lnTo>
                      <a:pt x="18923" y="11555"/>
                    </a:lnTo>
                    <a:lnTo>
                      <a:pt x="19100" y="11894"/>
                    </a:lnTo>
                    <a:lnTo>
                      <a:pt x="19281" y="12063"/>
                    </a:lnTo>
                    <a:lnTo>
                      <a:pt x="20529" y="12063"/>
                    </a:lnTo>
                    <a:lnTo>
                      <a:pt x="20706" y="11894"/>
                    </a:lnTo>
                    <a:lnTo>
                      <a:pt x="20888" y="11724"/>
                    </a:lnTo>
                    <a:lnTo>
                      <a:pt x="21242" y="11724"/>
                    </a:lnTo>
                    <a:lnTo>
                      <a:pt x="21423" y="11894"/>
                    </a:lnTo>
                    <a:lnTo>
                      <a:pt x="21600" y="11894"/>
                    </a:lnTo>
                    <a:lnTo>
                      <a:pt x="21423" y="12556"/>
                    </a:lnTo>
                    <a:lnTo>
                      <a:pt x="21242" y="12726"/>
                    </a:lnTo>
                    <a:lnTo>
                      <a:pt x="21065" y="13065"/>
                    </a:lnTo>
                    <a:lnTo>
                      <a:pt x="20888" y="13558"/>
                    </a:lnTo>
                    <a:lnTo>
                      <a:pt x="20706" y="13727"/>
                    </a:lnTo>
                    <a:lnTo>
                      <a:pt x="20485" y="14066"/>
                    </a:lnTo>
                    <a:lnTo>
                      <a:pt x="20126" y="14236"/>
                    </a:lnTo>
                    <a:lnTo>
                      <a:pt x="19905" y="14236"/>
                    </a:lnTo>
                    <a:lnTo>
                      <a:pt x="19724" y="14405"/>
                    </a:lnTo>
                    <a:lnTo>
                      <a:pt x="19547" y="14898"/>
                    </a:lnTo>
                    <a:lnTo>
                      <a:pt x="19370" y="15068"/>
                    </a:lnTo>
                    <a:lnTo>
                      <a:pt x="18790" y="15068"/>
                    </a:lnTo>
                    <a:lnTo>
                      <a:pt x="18608" y="15407"/>
                    </a:lnTo>
                    <a:lnTo>
                      <a:pt x="18608" y="16577"/>
                    </a:lnTo>
                    <a:lnTo>
                      <a:pt x="18653" y="17240"/>
                    </a:lnTo>
                    <a:lnTo>
                      <a:pt x="18923" y="17409"/>
                    </a:lnTo>
                    <a:lnTo>
                      <a:pt x="19100" y="17748"/>
                    </a:lnTo>
                    <a:lnTo>
                      <a:pt x="18923" y="18580"/>
                    </a:lnTo>
                    <a:lnTo>
                      <a:pt x="18746" y="18919"/>
                    </a:lnTo>
                    <a:lnTo>
                      <a:pt x="18564" y="19258"/>
                    </a:lnTo>
                    <a:lnTo>
                      <a:pt x="18431" y="19921"/>
                    </a:lnTo>
                    <a:lnTo>
                      <a:pt x="18254" y="20599"/>
                    </a:lnTo>
                    <a:lnTo>
                      <a:pt x="17002" y="20599"/>
                    </a:lnTo>
                    <a:lnTo>
                      <a:pt x="16511" y="20260"/>
                    </a:lnTo>
                    <a:lnTo>
                      <a:pt x="16334" y="19921"/>
                    </a:lnTo>
                    <a:lnTo>
                      <a:pt x="16157" y="19089"/>
                    </a:lnTo>
                    <a:lnTo>
                      <a:pt x="16020" y="18257"/>
                    </a:lnTo>
                    <a:lnTo>
                      <a:pt x="15931" y="17579"/>
                    </a:lnTo>
                    <a:lnTo>
                      <a:pt x="15710" y="17086"/>
                    </a:lnTo>
                    <a:lnTo>
                      <a:pt x="15440" y="16747"/>
                    </a:lnTo>
                    <a:lnTo>
                      <a:pt x="15263" y="16069"/>
                    </a:lnTo>
                    <a:lnTo>
                      <a:pt x="15086" y="15576"/>
                    </a:lnTo>
                    <a:lnTo>
                      <a:pt x="14904" y="15237"/>
                    </a:lnTo>
                    <a:lnTo>
                      <a:pt x="14727" y="15068"/>
                    </a:lnTo>
                    <a:lnTo>
                      <a:pt x="14413" y="14898"/>
                    </a:lnTo>
                    <a:lnTo>
                      <a:pt x="14236" y="14898"/>
                    </a:lnTo>
                    <a:lnTo>
                      <a:pt x="14059" y="15068"/>
                    </a:lnTo>
                    <a:lnTo>
                      <a:pt x="13878" y="15068"/>
                    </a:lnTo>
                    <a:lnTo>
                      <a:pt x="13745" y="14405"/>
                    </a:lnTo>
                    <a:lnTo>
                      <a:pt x="13612" y="13727"/>
                    </a:lnTo>
                    <a:lnTo>
                      <a:pt x="13254" y="13388"/>
                    </a:lnTo>
                    <a:lnTo>
                      <a:pt x="13077" y="13234"/>
                    </a:lnTo>
                    <a:lnTo>
                      <a:pt x="12851" y="12895"/>
                    </a:lnTo>
                    <a:lnTo>
                      <a:pt x="12497" y="12726"/>
                    </a:lnTo>
                    <a:lnTo>
                      <a:pt x="12316" y="12556"/>
                    </a:lnTo>
                    <a:lnTo>
                      <a:pt x="12139" y="12726"/>
                    </a:lnTo>
                    <a:lnTo>
                      <a:pt x="11962" y="13065"/>
                    </a:lnTo>
                    <a:lnTo>
                      <a:pt x="11780" y="13388"/>
                    </a:lnTo>
                    <a:lnTo>
                      <a:pt x="11338" y="13727"/>
                    </a:lnTo>
                    <a:lnTo>
                      <a:pt x="11112" y="13897"/>
                    </a:lnTo>
                    <a:lnTo>
                      <a:pt x="10935" y="14236"/>
                    </a:lnTo>
                    <a:lnTo>
                      <a:pt x="10754" y="14236"/>
                    </a:lnTo>
                    <a:lnTo>
                      <a:pt x="10400" y="13897"/>
                    </a:lnTo>
                    <a:lnTo>
                      <a:pt x="10085" y="13388"/>
                    </a:lnTo>
                    <a:lnTo>
                      <a:pt x="9908" y="13234"/>
                    </a:lnTo>
                    <a:lnTo>
                      <a:pt x="9727" y="12895"/>
                    </a:lnTo>
                    <a:lnTo>
                      <a:pt x="9550" y="12556"/>
                    </a:lnTo>
                    <a:lnTo>
                      <a:pt x="9373" y="12063"/>
                    </a:lnTo>
                    <a:lnTo>
                      <a:pt x="9147" y="11894"/>
                    </a:lnTo>
                    <a:lnTo>
                      <a:pt x="8970" y="11894"/>
                    </a:lnTo>
                    <a:lnTo>
                      <a:pt x="8793" y="12217"/>
                    </a:lnTo>
                    <a:lnTo>
                      <a:pt x="8612" y="12556"/>
                    </a:lnTo>
                    <a:lnTo>
                      <a:pt x="8523" y="13234"/>
                    </a:lnTo>
                    <a:lnTo>
                      <a:pt x="8523" y="14575"/>
                    </a:lnTo>
                    <a:lnTo>
                      <a:pt x="8390" y="15237"/>
                    </a:lnTo>
                    <a:lnTo>
                      <a:pt x="8302" y="15900"/>
                    </a:lnTo>
                    <a:lnTo>
                      <a:pt x="8302" y="16577"/>
                    </a:lnTo>
                    <a:lnTo>
                      <a:pt x="8390" y="17240"/>
                    </a:lnTo>
                    <a:lnTo>
                      <a:pt x="8479" y="17918"/>
                    </a:lnTo>
                    <a:lnTo>
                      <a:pt x="8479" y="19921"/>
                    </a:lnTo>
                    <a:lnTo>
                      <a:pt x="8435" y="20599"/>
                    </a:lnTo>
                    <a:lnTo>
                      <a:pt x="8258" y="20938"/>
                    </a:lnTo>
                    <a:lnTo>
                      <a:pt x="7988" y="20938"/>
                    </a:lnTo>
                    <a:lnTo>
                      <a:pt x="7766" y="21261"/>
                    </a:lnTo>
                    <a:lnTo>
                      <a:pt x="7585" y="21261"/>
                    </a:lnTo>
                    <a:lnTo>
                      <a:pt x="7408" y="21431"/>
                    </a:lnTo>
                    <a:lnTo>
                      <a:pt x="7231" y="21431"/>
                    </a:lnTo>
                    <a:lnTo>
                      <a:pt x="7050" y="21600"/>
                    </a:lnTo>
                    <a:lnTo>
                      <a:pt x="6873" y="21092"/>
                    </a:lnTo>
                    <a:lnTo>
                      <a:pt x="6696" y="20768"/>
                    </a:lnTo>
                    <a:lnTo>
                      <a:pt x="6337" y="20768"/>
                    </a:lnTo>
                    <a:lnTo>
                      <a:pt x="6116" y="20429"/>
                    </a:lnTo>
                    <a:lnTo>
                      <a:pt x="5934" y="20090"/>
                    </a:lnTo>
                    <a:lnTo>
                      <a:pt x="5757" y="19597"/>
                    </a:lnTo>
                    <a:lnTo>
                      <a:pt x="5580" y="19258"/>
                    </a:lnTo>
                    <a:lnTo>
                      <a:pt x="5399" y="19089"/>
                    </a:lnTo>
                    <a:lnTo>
                      <a:pt x="5045" y="19089"/>
                    </a:lnTo>
                    <a:lnTo>
                      <a:pt x="4863" y="18919"/>
                    </a:lnTo>
                    <a:lnTo>
                      <a:pt x="4686" y="18919"/>
                    </a:lnTo>
                    <a:lnTo>
                      <a:pt x="4509" y="18750"/>
                    </a:lnTo>
                    <a:lnTo>
                      <a:pt x="4328" y="18750"/>
                    </a:lnTo>
                    <a:lnTo>
                      <a:pt x="4151" y="18919"/>
                    </a:lnTo>
                    <a:lnTo>
                      <a:pt x="3974" y="19258"/>
                    </a:lnTo>
                    <a:lnTo>
                      <a:pt x="3793" y="19751"/>
                    </a:lnTo>
                    <a:lnTo>
                      <a:pt x="3615" y="20260"/>
                    </a:lnTo>
                    <a:lnTo>
                      <a:pt x="3438" y="20599"/>
                    </a:lnTo>
                    <a:lnTo>
                      <a:pt x="3257" y="21092"/>
                    </a:lnTo>
                    <a:lnTo>
                      <a:pt x="3080" y="21261"/>
                    </a:lnTo>
                    <a:lnTo>
                      <a:pt x="2903" y="20599"/>
                    </a:lnTo>
                    <a:lnTo>
                      <a:pt x="2854" y="19921"/>
                    </a:lnTo>
                    <a:lnTo>
                      <a:pt x="2766" y="19258"/>
                    </a:lnTo>
                    <a:lnTo>
                      <a:pt x="2766" y="18580"/>
                    </a:lnTo>
                    <a:lnTo>
                      <a:pt x="2722" y="17918"/>
                    </a:lnTo>
                    <a:lnTo>
                      <a:pt x="2633" y="17240"/>
                    </a:lnTo>
                    <a:lnTo>
                      <a:pt x="2456" y="16916"/>
                    </a:lnTo>
                    <a:lnTo>
                      <a:pt x="2230" y="16747"/>
                    </a:lnTo>
                    <a:lnTo>
                      <a:pt x="2053" y="16577"/>
                    </a:lnTo>
                    <a:lnTo>
                      <a:pt x="1876" y="16069"/>
                    </a:lnTo>
                    <a:lnTo>
                      <a:pt x="1739" y="15407"/>
                    </a:lnTo>
                    <a:lnTo>
                      <a:pt x="1695" y="14729"/>
                    </a:lnTo>
                    <a:lnTo>
                      <a:pt x="1651" y="13897"/>
                    </a:lnTo>
                    <a:lnTo>
                      <a:pt x="1562" y="13234"/>
                    </a:lnTo>
                    <a:lnTo>
                      <a:pt x="1385" y="12895"/>
                    </a:lnTo>
                    <a:lnTo>
                      <a:pt x="1204" y="12387"/>
                    </a:lnTo>
                    <a:lnTo>
                      <a:pt x="1027" y="12063"/>
                    </a:lnTo>
                    <a:lnTo>
                      <a:pt x="624" y="12063"/>
                    </a:lnTo>
                    <a:lnTo>
                      <a:pt x="580" y="11385"/>
                    </a:lnTo>
                    <a:lnTo>
                      <a:pt x="535" y="10723"/>
                    </a:lnTo>
                    <a:lnTo>
                      <a:pt x="535" y="7195"/>
                    </a:lnTo>
                    <a:lnTo>
                      <a:pt x="358" y="7025"/>
                    </a:lnTo>
                    <a:lnTo>
                      <a:pt x="270" y="6363"/>
                    </a:lnTo>
                    <a:lnTo>
                      <a:pt x="270" y="4360"/>
                    </a:lnTo>
                    <a:lnTo>
                      <a:pt x="221" y="3682"/>
                    </a:lnTo>
                    <a:lnTo>
                      <a:pt x="270" y="3020"/>
                    </a:lnTo>
                    <a:lnTo>
                      <a:pt x="403" y="2342"/>
                    </a:lnTo>
                    <a:lnTo>
                      <a:pt x="403" y="1679"/>
                    </a:lnTo>
                    <a:lnTo>
                      <a:pt x="270" y="1001"/>
                    </a:lnTo>
                    <a:lnTo>
                      <a:pt x="89" y="662"/>
                    </a:lnTo>
                    <a:lnTo>
                      <a:pt x="0" y="0"/>
                    </a:lnTo>
                    <a:lnTo>
                      <a:pt x="0" y="1001"/>
                    </a:lnTo>
                    <a:lnTo>
                      <a:pt x="0" y="0"/>
                    </a:lnTo>
                  </a:path>
                </a:pathLst>
              </a:custGeom>
              <a:solidFill>
                <a:srgbClr val="656565"/>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1" name="Freeform 10"/>
              <p:cNvSpPr/>
              <p:nvPr/>
            </p:nvSpPr>
            <p:spPr>
              <a:xfrm>
                <a:off x="273050" y="547687"/>
                <a:ext cx="7924801" cy="5162551"/>
              </a:xfrm>
              <a:custGeom>
                <a:avLst/>
                <a:gdLst/>
                <a:ahLst/>
                <a:cxnLst>
                  <a:cxn ang="0">
                    <a:pos x="wd2" y="hd2"/>
                  </a:cxn>
                  <a:cxn ang="5400000">
                    <a:pos x="wd2" y="hd2"/>
                  </a:cxn>
                  <a:cxn ang="10800000">
                    <a:pos x="wd2" y="hd2"/>
                  </a:cxn>
                  <a:cxn ang="16200000">
                    <a:pos x="wd2" y="hd2"/>
                  </a:cxn>
                </a:cxnLst>
                <a:rect l="0" t="0" r="r" b="b"/>
                <a:pathLst>
                  <a:path w="21600" h="21600" extrusionOk="0">
                    <a:moveTo>
                      <a:pt x="5365" y="16041"/>
                    </a:moveTo>
                    <a:lnTo>
                      <a:pt x="5149" y="16180"/>
                    </a:lnTo>
                    <a:lnTo>
                      <a:pt x="4976" y="16326"/>
                    </a:lnTo>
                    <a:lnTo>
                      <a:pt x="4933" y="16618"/>
                    </a:lnTo>
                    <a:lnTo>
                      <a:pt x="4933" y="16904"/>
                    </a:lnTo>
                    <a:lnTo>
                      <a:pt x="4842" y="17196"/>
                    </a:lnTo>
                    <a:lnTo>
                      <a:pt x="4669" y="17336"/>
                    </a:lnTo>
                    <a:lnTo>
                      <a:pt x="4496" y="17409"/>
                    </a:lnTo>
                    <a:lnTo>
                      <a:pt x="4318" y="17555"/>
                    </a:lnTo>
                    <a:lnTo>
                      <a:pt x="4188" y="17841"/>
                    </a:lnTo>
                    <a:lnTo>
                      <a:pt x="4188" y="18133"/>
                    </a:lnTo>
                    <a:lnTo>
                      <a:pt x="4145" y="18492"/>
                    </a:lnTo>
                    <a:lnTo>
                      <a:pt x="4145" y="18784"/>
                    </a:lnTo>
                    <a:lnTo>
                      <a:pt x="4188" y="19069"/>
                    </a:lnTo>
                    <a:lnTo>
                      <a:pt x="4188" y="19362"/>
                    </a:lnTo>
                    <a:lnTo>
                      <a:pt x="4059" y="19647"/>
                    </a:lnTo>
                    <a:lnTo>
                      <a:pt x="3838" y="19793"/>
                    </a:lnTo>
                    <a:lnTo>
                      <a:pt x="3665" y="20013"/>
                    </a:lnTo>
                    <a:lnTo>
                      <a:pt x="3492" y="20225"/>
                    </a:lnTo>
                    <a:lnTo>
                      <a:pt x="3098" y="20225"/>
                    </a:lnTo>
                    <a:lnTo>
                      <a:pt x="2925" y="20298"/>
                    </a:lnTo>
                    <a:lnTo>
                      <a:pt x="2882" y="20590"/>
                    </a:lnTo>
                    <a:lnTo>
                      <a:pt x="2882" y="20949"/>
                    </a:lnTo>
                    <a:lnTo>
                      <a:pt x="2791" y="21241"/>
                    </a:lnTo>
                    <a:lnTo>
                      <a:pt x="2575" y="21527"/>
                    </a:lnTo>
                    <a:lnTo>
                      <a:pt x="2401" y="21600"/>
                    </a:lnTo>
                    <a:lnTo>
                      <a:pt x="2267" y="21308"/>
                    </a:lnTo>
                    <a:lnTo>
                      <a:pt x="2181" y="21022"/>
                    </a:lnTo>
                    <a:lnTo>
                      <a:pt x="2051" y="20730"/>
                    </a:lnTo>
                    <a:lnTo>
                      <a:pt x="2094" y="20444"/>
                    </a:lnTo>
                    <a:lnTo>
                      <a:pt x="2094" y="20152"/>
                    </a:lnTo>
                    <a:lnTo>
                      <a:pt x="1921" y="20013"/>
                    </a:lnTo>
                    <a:lnTo>
                      <a:pt x="1744" y="20013"/>
                    </a:lnTo>
                    <a:lnTo>
                      <a:pt x="1571" y="20086"/>
                    </a:lnTo>
                    <a:lnTo>
                      <a:pt x="1398" y="20225"/>
                    </a:lnTo>
                    <a:lnTo>
                      <a:pt x="1220" y="20371"/>
                    </a:lnTo>
                    <a:lnTo>
                      <a:pt x="1047" y="20444"/>
                    </a:lnTo>
                    <a:lnTo>
                      <a:pt x="874" y="20371"/>
                    </a:lnTo>
                    <a:lnTo>
                      <a:pt x="697" y="20371"/>
                    </a:lnTo>
                    <a:lnTo>
                      <a:pt x="524" y="20086"/>
                    </a:lnTo>
                    <a:lnTo>
                      <a:pt x="524" y="19793"/>
                    </a:lnTo>
                    <a:lnTo>
                      <a:pt x="394" y="19508"/>
                    </a:lnTo>
                    <a:lnTo>
                      <a:pt x="173" y="19362"/>
                    </a:lnTo>
                    <a:lnTo>
                      <a:pt x="0" y="18996"/>
                    </a:lnTo>
                    <a:lnTo>
                      <a:pt x="130" y="18711"/>
                    </a:lnTo>
                    <a:lnTo>
                      <a:pt x="307" y="18784"/>
                    </a:lnTo>
                    <a:lnTo>
                      <a:pt x="394" y="19069"/>
                    </a:lnTo>
                    <a:lnTo>
                      <a:pt x="610" y="19215"/>
                    </a:lnTo>
                    <a:lnTo>
                      <a:pt x="788" y="19215"/>
                    </a:lnTo>
                    <a:lnTo>
                      <a:pt x="874" y="19508"/>
                    </a:lnTo>
                    <a:lnTo>
                      <a:pt x="1090" y="19720"/>
                    </a:lnTo>
                    <a:lnTo>
                      <a:pt x="1263" y="19508"/>
                    </a:lnTo>
                    <a:lnTo>
                      <a:pt x="1311" y="19215"/>
                    </a:lnTo>
                    <a:lnTo>
                      <a:pt x="1311" y="18930"/>
                    </a:lnTo>
                    <a:lnTo>
                      <a:pt x="1484" y="18857"/>
                    </a:lnTo>
                    <a:lnTo>
                      <a:pt x="1657" y="18996"/>
                    </a:lnTo>
                    <a:lnTo>
                      <a:pt x="1835" y="18784"/>
                    </a:lnTo>
                    <a:lnTo>
                      <a:pt x="2008" y="18565"/>
                    </a:lnTo>
                    <a:lnTo>
                      <a:pt x="2181" y="18784"/>
                    </a:lnTo>
                    <a:lnTo>
                      <a:pt x="2401" y="18996"/>
                    </a:lnTo>
                    <a:lnTo>
                      <a:pt x="2575" y="19069"/>
                    </a:lnTo>
                    <a:lnTo>
                      <a:pt x="2791" y="19142"/>
                    </a:lnTo>
                    <a:lnTo>
                      <a:pt x="2838" y="18857"/>
                    </a:lnTo>
                    <a:lnTo>
                      <a:pt x="2791" y="18565"/>
                    </a:lnTo>
                    <a:lnTo>
                      <a:pt x="2968" y="18418"/>
                    </a:lnTo>
                    <a:lnTo>
                      <a:pt x="2968" y="18133"/>
                    </a:lnTo>
                    <a:lnTo>
                      <a:pt x="3141" y="17987"/>
                    </a:lnTo>
                    <a:lnTo>
                      <a:pt x="3492" y="17987"/>
                    </a:lnTo>
                    <a:lnTo>
                      <a:pt x="3665" y="17841"/>
                    </a:lnTo>
                    <a:lnTo>
                      <a:pt x="3838" y="17701"/>
                    </a:lnTo>
                    <a:lnTo>
                      <a:pt x="3972" y="17409"/>
                    </a:lnTo>
                    <a:lnTo>
                      <a:pt x="4145" y="17263"/>
                    </a:lnTo>
                    <a:lnTo>
                      <a:pt x="4318" y="17263"/>
                    </a:lnTo>
                    <a:lnTo>
                      <a:pt x="4409" y="16977"/>
                    </a:lnTo>
                    <a:lnTo>
                      <a:pt x="4539" y="16685"/>
                    </a:lnTo>
                    <a:lnTo>
                      <a:pt x="4496" y="16399"/>
                    </a:lnTo>
                    <a:lnTo>
                      <a:pt x="4318" y="16253"/>
                    </a:lnTo>
                    <a:lnTo>
                      <a:pt x="4145" y="16253"/>
                    </a:lnTo>
                    <a:lnTo>
                      <a:pt x="3972" y="16107"/>
                    </a:lnTo>
                    <a:lnTo>
                      <a:pt x="3795" y="15968"/>
                    </a:lnTo>
                    <a:lnTo>
                      <a:pt x="3622" y="16041"/>
                    </a:lnTo>
                    <a:lnTo>
                      <a:pt x="3449" y="15968"/>
                    </a:lnTo>
                    <a:lnTo>
                      <a:pt x="3362" y="15675"/>
                    </a:lnTo>
                    <a:lnTo>
                      <a:pt x="3449" y="15390"/>
                    </a:lnTo>
                    <a:lnTo>
                      <a:pt x="3492" y="15097"/>
                    </a:lnTo>
                    <a:lnTo>
                      <a:pt x="3098" y="14885"/>
                    </a:lnTo>
                    <a:lnTo>
                      <a:pt x="2925" y="14812"/>
                    </a:lnTo>
                    <a:lnTo>
                      <a:pt x="2791" y="14520"/>
                    </a:lnTo>
                    <a:lnTo>
                      <a:pt x="2618" y="14373"/>
                    </a:lnTo>
                    <a:lnTo>
                      <a:pt x="2445" y="14300"/>
                    </a:lnTo>
                    <a:lnTo>
                      <a:pt x="2267" y="14161"/>
                    </a:lnTo>
                    <a:lnTo>
                      <a:pt x="2094" y="14015"/>
                    </a:lnTo>
                    <a:lnTo>
                      <a:pt x="1921" y="14015"/>
                    </a:lnTo>
                    <a:lnTo>
                      <a:pt x="1744" y="13942"/>
                    </a:lnTo>
                    <a:lnTo>
                      <a:pt x="1571" y="13942"/>
                    </a:lnTo>
                    <a:lnTo>
                      <a:pt x="1484" y="13656"/>
                    </a:lnTo>
                    <a:lnTo>
                      <a:pt x="1484" y="13364"/>
                    </a:lnTo>
                    <a:lnTo>
                      <a:pt x="1311" y="13291"/>
                    </a:lnTo>
                    <a:lnTo>
                      <a:pt x="1220" y="13005"/>
                    </a:lnTo>
                    <a:lnTo>
                      <a:pt x="1047" y="12713"/>
                    </a:lnTo>
                    <a:lnTo>
                      <a:pt x="961" y="12427"/>
                    </a:lnTo>
                    <a:lnTo>
                      <a:pt x="1047" y="12135"/>
                    </a:lnTo>
                    <a:lnTo>
                      <a:pt x="1220" y="12135"/>
                    </a:lnTo>
                    <a:lnTo>
                      <a:pt x="1354" y="12427"/>
                    </a:lnTo>
                    <a:lnTo>
                      <a:pt x="1527" y="12640"/>
                    </a:lnTo>
                    <a:lnTo>
                      <a:pt x="1700" y="12786"/>
                    </a:lnTo>
                    <a:lnTo>
                      <a:pt x="1744" y="13078"/>
                    </a:lnTo>
                    <a:lnTo>
                      <a:pt x="1921" y="13364"/>
                    </a:lnTo>
                    <a:lnTo>
                      <a:pt x="2094" y="13437"/>
                    </a:lnTo>
                    <a:lnTo>
                      <a:pt x="2267" y="13723"/>
                    </a:lnTo>
                    <a:lnTo>
                      <a:pt x="2401" y="14015"/>
                    </a:lnTo>
                    <a:lnTo>
                      <a:pt x="2575" y="14088"/>
                    </a:lnTo>
                    <a:lnTo>
                      <a:pt x="2925" y="14088"/>
                    </a:lnTo>
                    <a:lnTo>
                      <a:pt x="3098" y="13942"/>
                    </a:lnTo>
                    <a:lnTo>
                      <a:pt x="3271" y="13723"/>
                    </a:lnTo>
                    <a:lnTo>
                      <a:pt x="3449" y="13656"/>
                    </a:lnTo>
                    <a:lnTo>
                      <a:pt x="3622" y="13796"/>
                    </a:lnTo>
                    <a:lnTo>
                      <a:pt x="3795" y="14015"/>
                    </a:lnTo>
                    <a:lnTo>
                      <a:pt x="4145" y="14015"/>
                    </a:lnTo>
                    <a:lnTo>
                      <a:pt x="4318" y="14088"/>
                    </a:lnTo>
                    <a:lnTo>
                      <a:pt x="4452" y="14373"/>
                    </a:lnTo>
                    <a:lnTo>
                      <a:pt x="4625" y="14373"/>
                    </a:lnTo>
                    <a:lnTo>
                      <a:pt x="4799" y="14300"/>
                    </a:lnTo>
                    <a:lnTo>
                      <a:pt x="4976" y="14234"/>
                    </a:lnTo>
                    <a:lnTo>
                      <a:pt x="5149" y="14234"/>
                    </a:lnTo>
                    <a:lnTo>
                      <a:pt x="5149" y="14520"/>
                    </a:lnTo>
                    <a:lnTo>
                      <a:pt x="5106" y="14812"/>
                    </a:lnTo>
                    <a:lnTo>
                      <a:pt x="5063" y="15097"/>
                    </a:lnTo>
                    <a:lnTo>
                      <a:pt x="5106" y="15390"/>
                    </a:lnTo>
                    <a:lnTo>
                      <a:pt x="5279" y="15602"/>
                    </a:lnTo>
                    <a:lnTo>
                      <a:pt x="5456" y="15894"/>
                    </a:lnTo>
                    <a:lnTo>
                      <a:pt x="5629" y="15968"/>
                    </a:lnTo>
                    <a:lnTo>
                      <a:pt x="5716" y="15675"/>
                    </a:lnTo>
                    <a:lnTo>
                      <a:pt x="5716" y="15390"/>
                    </a:lnTo>
                    <a:lnTo>
                      <a:pt x="5629" y="15097"/>
                    </a:lnTo>
                    <a:lnTo>
                      <a:pt x="5586" y="14812"/>
                    </a:lnTo>
                    <a:lnTo>
                      <a:pt x="5716" y="14520"/>
                    </a:lnTo>
                    <a:lnTo>
                      <a:pt x="5889" y="14373"/>
                    </a:lnTo>
                    <a:lnTo>
                      <a:pt x="6066" y="14373"/>
                    </a:lnTo>
                    <a:lnTo>
                      <a:pt x="6066" y="14088"/>
                    </a:lnTo>
                    <a:lnTo>
                      <a:pt x="6023" y="13796"/>
                    </a:lnTo>
                    <a:lnTo>
                      <a:pt x="6239" y="13723"/>
                    </a:lnTo>
                    <a:lnTo>
                      <a:pt x="6413" y="13723"/>
                    </a:lnTo>
                    <a:lnTo>
                      <a:pt x="6590" y="13796"/>
                    </a:lnTo>
                    <a:lnTo>
                      <a:pt x="6720" y="13510"/>
                    </a:lnTo>
                    <a:lnTo>
                      <a:pt x="6720" y="12932"/>
                    </a:lnTo>
                    <a:lnTo>
                      <a:pt x="6893" y="12713"/>
                    </a:lnTo>
                    <a:lnTo>
                      <a:pt x="7113" y="12713"/>
                    </a:lnTo>
                    <a:lnTo>
                      <a:pt x="7330" y="12640"/>
                    </a:lnTo>
                    <a:lnTo>
                      <a:pt x="7724" y="12640"/>
                    </a:lnTo>
                    <a:lnTo>
                      <a:pt x="7897" y="12500"/>
                    </a:lnTo>
                    <a:lnTo>
                      <a:pt x="8074" y="12500"/>
                    </a:lnTo>
                    <a:lnTo>
                      <a:pt x="8204" y="12208"/>
                    </a:lnTo>
                    <a:lnTo>
                      <a:pt x="8204" y="11923"/>
                    </a:lnTo>
                    <a:lnTo>
                      <a:pt x="8161" y="11630"/>
                    </a:lnTo>
                    <a:lnTo>
                      <a:pt x="8161" y="11345"/>
                    </a:lnTo>
                    <a:lnTo>
                      <a:pt x="8204" y="11052"/>
                    </a:lnTo>
                    <a:lnTo>
                      <a:pt x="8161" y="10767"/>
                    </a:lnTo>
                    <a:lnTo>
                      <a:pt x="8161" y="10475"/>
                    </a:lnTo>
                    <a:lnTo>
                      <a:pt x="8334" y="10328"/>
                    </a:lnTo>
                    <a:lnTo>
                      <a:pt x="8727" y="10328"/>
                    </a:lnTo>
                    <a:lnTo>
                      <a:pt x="8727" y="10043"/>
                    </a:lnTo>
                    <a:lnTo>
                      <a:pt x="8857" y="9751"/>
                    </a:lnTo>
                    <a:lnTo>
                      <a:pt x="9078" y="9538"/>
                    </a:lnTo>
                    <a:lnTo>
                      <a:pt x="9121" y="9246"/>
                    </a:lnTo>
                    <a:lnTo>
                      <a:pt x="9121" y="8960"/>
                    </a:lnTo>
                    <a:lnTo>
                      <a:pt x="9294" y="8741"/>
                    </a:lnTo>
                    <a:lnTo>
                      <a:pt x="9467" y="8668"/>
                    </a:lnTo>
                    <a:lnTo>
                      <a:pt x="9424" y="8960"/>
                    </a:lnTo>
                    <a:lnTo>
                      <a:pt x="9381" y="9246"/>
                    </a:lnTo>
                    <a:lnTo>
                      <a:pt x="9294" y="9538"/>
                    </a:lnTo>
                    <a:lnTo>
                      <a:pt x="9294" y="10116"/>
                    </a:lnTo>
                    <a:lnTo>
                      <a:pt x="9251" y="10401"/>
                    </a:lnTo>
                    <a:lnTo>
                      <a:pt x="9424" y="10328"/>
                    </a:lnTo>
                    <a:lnTo>
                      <a:pt x="9558" y="10043"/>
                    </a:lnTo>
                    <a:lnTo>
                      <a:pt x="9731" y="10255"/>
                    </a:lnTo>
                    <a:lnTo>
                      <a:pt x="9904" y="10401"/>
                    </a:lnTo>
                    <a:lnTo>
                      <a:pt x="9948" y="10116"/>
                    </a:lnTo>
                    <a:lnTo>
                      <a:pt x="10125" y="9970"/>
                    </a:lnTo>
                    <a:lnTo>
                      <a:pt x="10212" y="9677"/>
                    </a:lnTo>
                    <a:lnTo>
                      <a:pt x="10168" y="9392"/>
                    </a:lnTo>
                    <a:lnTo>
                      <a:pt x="10168" y="9100"/>
                    </a:lnTo>
                    <a:lnTo>
                      <a:pt x="9991" y="9033"/>
                    </a:lnTo>
                    <a:lnTo>
                      <a:pt x="9861" y="8741"/>
                    </a:lnTo>
                    <a:lnTo>
                      <a:pt x="9861" y="8090"/>
                    </a:lnTo>
                    <a:lnTo>
                      <a:pt x="9904" y="7804"/>
                    </a:lnTo>
                    <a:lnTo>
                      <a:pt x="9904" y="7512"/>
                    </a:lnTo>
                    <a:lnTo>
                      <a:pt x="9861" y="7227"/>
                    </a:lnTo>
                    <a:lnTo>
                      <a:pt x="9688" y="7154"/>
                    </a:lnTo>
                    <a:lnTo>
                      <a:pt x="9511" y="7300"/>
                    </a:lnTo>
                    <a:lnTo>
                      <a:pt x="9338" y="7227"/>
                    </a:lnTo>
                    <a:lnTo>
                      <a:pt x="9164" y="6934"/>
                    </a:lnTo>
                    <a:lnTo>
                      <a:pt x="9078" y="6649"/>
                    </a:lnTo>
                    <a:lnTo>
                      <a:pt x="9121" y="6356"/>
                    </a:lnTo>
                    <a:lnTo>
                      <a:pt x="9078" y="6071"/>
                    </a:lnTo>
                    <a:lnTo>
                      <a:pt x="8987" y="5779"/>
                    </a:lnTo>
                    <a:lnTo>
                      <a:pt x="8944" y="5493"/>
                    </a:lnTo>
                    <a:lnTo>
                      <a:pt x="8987" y="5201"/>
                    </a:lnTo>
                    <a:lnTo>
                      <a:pt x="8987" y="4337"/>
                    </a:lnTo>
                    <a:lnTo>
                      <a:pt x="9121" y="4045"/>
                    </a:lnTo>
                    <a:lnTo>
                      <a:pt x="9208" y="3759"/>
                    </a:lnTo>
                    <a:lnTo>
                      <a:pt x="9208" y="3467"/>
                    </a:lnTo>
                    <a:lnTo>
                      <a:pt x="9121" y="3182"/>
                    </a:lnTo>
                    <a:lnTo>
                      <a:pt x="8944" y="3035"/>
                    </a:lnTo>
                    <a:lnTo>
                      <a:pt x="8771" y="2816"/>
                    </a:lnTo>
                    <a:lnTo>
                      <a:pt x="8598" y="2670"/>
                    </a:lnTo>
                    <a:lnTo>
                      <a:pt x="8247" y="2670"/>
                    </a:lnTo>
                    <a:lnTo>
                      <a:pt x="8117" y="2385"/>
                    </a:lnTo>
                    <a:lnTo>
                      <a:pt x="8247" y="2092"/>
                    </a:lnTo>
                    <a:lnTo>
                      <a:pt x="8204" y="1807"/>
                    </a:lnTo>
                    <a:lnTo>
                      <a:pt x="8247" y="1514"/>
                    </a:lnTo>
                    <a:lnTo>
                      <a:pt x="8334" y="1229"/>
                    </a:lnTo>
                    <a:lnTo>
                      <a:pt x="8117" y="1156"/>
                    </a:lnTo>
                    <a:lnTo>
                      <a:pt x="7940" y="1156"/>
                    </a:lnTo>
                    <a:lnTo>
                      <a:pt x="7724" y="1083"/>
                    </a:lnTo>
                    <a:lnTo>
                      <a:pt x="7594" y="797"/>
                    </a:lnTo>
                    <a:lnTo>
                      <a:pt x="7416" y="505"/>
                    </a:lnTo>
                    <a:lnTo>
                      <a:pt x="7070" y="359"/>
                    </a:lnTo>
                    <a:lnTo>
                      <a:pt x="7113" y="73"/>
                    </a:lnTo>
                    <a:lnTo>
                      <a:pt x="7287" y="0"/>
                    </a:lnTo>
                    <a:lnTo>
                      <a:pt x="7507" y="0"/>
                    </a:lnTo>
                    <a:lnTo>
                      <a:pt x="7594" y="292"/>
                    </a:lnTo>
                    <a:lnTo>
                      <a:pt x="7810" y="432"/>
                    </a:lnTo>
                    <a:lnTo>
                      <a:pt x="7987" y="432"/>
                    </a:lnTo>
                    <a:lnTo>
                      <a:pt x="8161" y="505"/>
                    </a:lnTo>
                    <a:lnTo>
                      <a:pt x="8377" y="578"/>
                    </a:lnTo>
                    <a:lnTo>
                      <a:pt x="8511" y="870"/>
                    </a:lnTo>
                    <a:lnTo>
                      <a:pt x="8511" y="1156"/>
                    </a:lnTo>
                    <a:lnTo>
                      <a:pt x="8684" y="1229"/>
                    </a:lnTo>
                    <a:lnTo>
                      <a:pt x="8814" y="1514"/>
                    </a:lnTo>
                    <a:lnTo>
                      <a:pt x="8987" y="1514"/>
                    </a:lnTo>
                    <a:lnTo>
                      <a:pt x="9208" y="1375"/>
                    </a:lnTo>
                    <a:lnTo>
                      <a:pt x="9424" y="1302"/>
                    </a:lnTo>
                    <a:lnTo>
                      <a:pt x="9601" y="1448"/>
                    </a:lnTo>
                    <a:lnTo>
                      <a:pt x="9601" y="1734"/>
                    </a:lnTo>
                    <a:lnTo>
                      <a:pt x="9511" y="2026"/>
                    </a:lnTo>
                    <a:lnTo>
                      <a:pt x="9511" y="2311"/>
                    </a:lnTo>
                    <a:lnTo>
                      <a:pt x="9645" y="2604"/>
                    </a:lnTo>
                    <a:lnTo>
                      <a:pt x="9818" y="2604"/>
                    </a:lnTo>
                    <a:lnTo>
                      <a:pt x="9991" y="2670"/>
                    </a:lnTo>
                    <a:lnTo>
                      <a:pt x="10168" y="2962"/>
                    </a:lnTo>
                    <a:lnTo>
                      <a:pt x="9948" y="3248"/>
                    </a:lnTo>
                    <a:lnTo>
                      <a:pt x="9775" y="3321"/>
                    </a:lnTo>
                    <a:lnTo>
                      <a:pt x="9688" y="3613"/>
                    </a:lnTo>
                    <a:lnTo>
                      <a:pt x="9688" y="3899"/>
                    </a:lnTo>
                    <a:lnTo>
                      <a:pt x="9601" y="4191"/>
                    </a:lnTo>
                    <a:lnTo>
                      <a:pt x="9467" y="4477"/>
                    </a:lnTo>
                    <a:lnTo>
                      <a:pt x="9121" y="4769"/>
                    </a:lnTo>
                    <a:lnTo>
                      <a:pt x="9078" y="5055"/>
                    </a:lnTo>
                    <a:lnTo>
                      <a:pt x="9078" y="5347"/>
                    </a:lnTo>
                    <a:lnTo>
                      <a:pt x="9121" y="5632"/>
                    </a:lnTo>
                    <a:lnTo>
                      <a:pt x="9294" y="5706"/>
                    </a:lnTo>
                    <a:lnTo>
                      <a:pt x="9467" y="5706"/>
                    </a:lnTo>
                    <a:lnTo>
                      <a:pt x="9645" y="5632"/>
                    </a:lnTo>
                    <a:lnTo>
                      <a:pt x="9991" y="6071"/>
                    </a:lnTo>
                    <a:lnTo>
                      <a:pt x="10168" y="5925"/>
                    </a:lnTo>
                    <a:lnTo>
                      <a:pt x="10212" y="5632"/>
                    </a:lnTo>
                    <a:lnTo>
                      <a:pt x="10212" y="4769"/>
                    </a:lnTo>
                    <a:lnTo>
                      <a:pt x="10385" y="4696"/>
                    </a:lnTo>
                    <a:lnTo>
                      <a:pt x="10562" y="4769"/>
                    </a:lnTo>
                    <a:lnTo>
                      <a:pt x="10735" y="4915"/>
                    </a:lnTo>
                    <a:lnTo>
                      <a:pt x="10908" y="4982"/>
                    </a:lnTo>
                    <a:lnTo>
                      <a:pt x="11086" y="4696"/>
                    </a:lnTo>
                    <a:lnTo>
                      <a:pt x="11129" y="4404"/>
                    </a:lnTo>
                    <a:lnTo>
                      <a:pt x="11129" y="4118"/>
                    </a:lnTo>
                    <a:lnTo>
                      <a:pt x="10951" y="3899"/>
                    </a:lnTo>
                    <a:lnTo>
                      <a:pt x="10778" y="3899"/>
                    </a:lnTo>
                    <a:lnTo>
                      <a:pt x="10605" y="3759"/>
                    </a:lnTo>
                    <a:lnTo>
                      <a:pt x="10514" y="3467"/>
                    </a:lnTo>
                    <a:lnTo>
                      <a:pt x="10514" y="2816"/>
                    </a:lnTo>
                    <a:lnTo>
                      <a:pt x="10428" y="2458"/>
                    </a:lnTo>
                    <a:lnTo>
                      <a:pt x="10385" y="2165"/>
                    </a:lnTo>
                    <a:lnTo>
                      <a:pt x="10562" y="2026"/>
                    </a:lnTo>
                    <a:lnTo>
                      <a:pt x="11086" y="2026"/>
                    </a:lnTo>
                    <a:lnTo>
                      <a:pt x="11259" y="2092"/>
                    </a:lnTo>
                    <a:lnTo>
                      <a:pt x="11432" y="1807"/>
                    </a:lnTo>
                    <a:lnTo>
                      <a:pt x="11562" y="1514"/>
                    </a:lnTo>
                    <a:lnTo>
                      <a:pt x="11739" y="1375"/>
                    </a:lnTo>
                    <a:lnTo>
                      <a:pt x="11912" y="1302"/>
                    </a:lnTo>
                    <a:lnTo>
                      <a:pt x="12089" y="1083"/>
                    </a:lnTo>
                    <a:lnTo>
                      <a:pt x="12262" y="937"/>
                    </a:lnTo>
                    <a:lnTo>
                      <a:pt x="12436" y="1083"/>
                    </a:lnTo>
                    <a:lnTo>
                      <a:pt x="12613" y="1302"/>
                    </a:lnTo>
                    <a:lnTo>
                      <a:pt x="12959" y="1156"/>
                    </a:lnTo>
                    <a:lnTo>
                      <a:pt x="13137" y="1083"/>
                    </a:lnTo>
                    <a:lnTo>
                      <a:pt x="13310" y="1302"/>
                    </a:lnTo>
                    <a:lnTo>
                      <a:pt x="13483" y="1448"/>
                    </a:lnTo>
                    <a:lnTo>
                      <a:pt x="13703" y="1375"/>
                    </a:lnTo>
                    <a:lnTo>
                      <a:pt x="13876" y="1302"/>
                    </a:lnTo>
                    <a:lnTo>
                      <a:pt x="14050" y="1448"/>
                    </a:lnTo>
                    <a:lnTo>
                      <a:pt x="14136" y="1734"/>
                    </a:lnTo>
                    <a:lnTo>
                      <a:pt x="14136" y="2026"/>
                    </a:lnTo>
                    <a:lnTo>
                      <a:pt x="14093" y="2311"/>
                    </a:lnTo>
                    <a:lnTo>
                      <a:pt x="13963" y="2604"/>
                    </a:lnTo>
                    <a:lnTo>
                      <a:pt x="13876" y="2889"/>
                    </a:lnTo>
                    <a:lnTo>
                      <a:pt x="13833" y="3182"/>
                    </a:lnTo>
                    <a:lnTo>
                      <a:pt x="13660" y="3394"/>
                    </a:lnTo>
                    <a:lnTo>
                      <a:pt x="13876" y="3613"/>
                    </a:lnTo>
                    <a:lnTo>
                      <a:pt x="14050" y="3686"/>
                    </a:lnTo>
                    <a:lnTo>
                      <a:pt x="14227" y="3759"/>
                    </a:lnTo>
                    <a:lnTo>
                      <a:pt x="14357" y="4045"/>
                    </a:lnTo>
                    <a:lnTo>
                      <a:pt x="14487" y="4337"/>
                    </a:lnTo>
                    <a:lnTo>
                      <a:pt x="14313" y="4477"/>
                    </a:lnTo>
                    <a:lnTo>
                      <a:pt x="13963" y="4477"/>
                    </a:lnTo>
                    <a:lnTo>
                      <a:pt x="13790" y="4696"/>
                    </a:lnTo>
                    <a:lnTo>
                      <a:pt x="13747" y="4982"/>
                    </a:lnTo>
                    <a:lnTo>
                      <a:pt x="13569" y="5201"/>
                    </a:lnTo>
                    <a:lnTo>
                      <a:pt x="12042" y="5201"/>
                    </a:lnTo>
                    <a:lnTo>
                      <a:pt x="11869" y="5347"/>
                    </a:lnTo>
                    <a:lnTo>
                      <a:pt x="11825" y="5632"/>
                    </a:lnTo>
                    <a:lnTo>
                      <a:pt x="12042" y="5852"/>
                    </a:lnTo>
                    <a:lnTo>
                      <a:pt x="12219" y="5852"/>
                    </a:lnTo>
                    <a:lnTo>
                      <a:pt x="12392" y="5779"/>
                    </a:lnTo>
                    <a:lnTo>
                      <a:pt x="12479" y="6071"/>
                    </a:lnTo>
                    <a:lnTo>
                      <a:pt x="12522" y="6356"/>
                    </a:lnTo>
                    <a:lnTo>
                      <a:pt x="12522" y="6715"/>
                    </a:lnTo>
                    <a:lnTo>
                      <a:pt x="12565" y="7007"/>
                    </a:lnTo>
                    <a:lnTo>
                      <a:pt x="12873" y="7007"/>
                    </a:lnTo>
                    <a:lnTo>
                      <a:pt x="13046" y="6934"/>
                    </a:lnTo>
                    <a:lnTo>
                      <a:pt x="13223" y="6861"/>
                    </a:lnTo>
                    <a:lnTo>
                      <a:pt x="13396" y="7007"/>
                    </a:lnTo>
                    <a:lnTo>
                      <a:pt x="13569" y="7007"/>
                    </a:lnTo>
                    <a:lnTo>
                      <a:pt x="13703" y="6715"/>
                    </a:lnTo>
                    <a:lnTo>
                      <a:pt x="13876" y="6576"/>
                    </a:lnTo>
                    <a:lnTo>
                      <a:pt x="14050" y="6430"/>
                    </a:lnTo>
                    <a:lnTo>
                      <a:pt x="14227" y="6283"/>
                    </a:lnTo>
                    <a:lnTo>
                      <a:pt x="14443" y="6356"/>
                    </a:lnTo>
                    <a:lnTo>
                      <a:pt x="14616" y="6649"/>
                    </a:lnTo>
                    <a:lnTo>
                      <a:pt x="14794" y="6861"/>
                    </a:lnTo>
                    <a:lnTo>
                      <a:pt x="15140" y="6861"/>
                    </a:lnTo>
                    <a:lnTo>
                      <a:pt x="15317" y="6715"/>
                    </a:lnTo>
                    <a:lnTo>
                      <a:pt x="15490" y="6649"/>
                    </a:lnTo>
                    <a:lnTo>
                      <a:pt x="15663" y="6649"/>
                    </a:lnTo>
                    <a:lnTo>
                      <a:pt x="15841" y="6715"/>
                    </a:lnTo>
                    <a:lnTo>
                      <a:pt x="15927" y="7080"/>
                    </a:lnTo>
                    <a:lnTo>
                      <a:pt x="15971" y="7366"/>
                    </a:lnTo>
                    <a:lnTo>
                      <a:pt x="15971" y="7658"/>
                    </a:lnTo>
                    <a:lnTo>
                      <a:pt x="15927" y="7944"/>
                    </a:lnTo>
                    <a:lnTo>
                      <a:pt x="16057" y="8236"/>
                    </a:lnTo>
                    <a:lnTo>
                      <a:pt x="16187" y="8522"/>
                    </a:lnTo>
                    <a:lnTo>
                      <a:pt x="16187" y="9173"/>
                    </a:lnTo>
                    <a:lnTo>
                      <a:pt x="16235" y="9465"/>
                    </a:lnTo>
                    <a:lnTo>
                      <a:pt x="16235" y="9751"/>
                    </a:lnTo>
                    <a:lnTo>
                      <a:pt x="16014" y="9897"/>
                    </a:lnTo>
                    <a:lnTo>
                      <a:pt x="15754" y="9970"/>
                    </a:lnTo>
                    <a:lnTo>
                      <a:pt x="15620" y="10255"/>
                    </a:lnTo>
                    <a:lnTo>
                      <a:pt x="15620" y="10548"/>
                    </a:lnTo>
                    <a:lnTo>
                      <a:pt x="15663" y="10833"/>
                    </a:lnTo>
                    <a:lnTo>
                      <a:pt x="15841" y="11052"/>
                    </a:lnTo>
                    <a:lnTo>
                      <a:pt x="16014" y="11199"/>
                    </a:lnTo>
                    <a:lnTo>
                      <a:pt x="16187" y="11125"/>
                    </a:lnTo>
                    <a:lnTo>
                      <a:pt x="16364" y="10979"/>
                    </a:lnTo>
                    <a:lnTo>
                      <a:pt x="16537" y="11052"/>
                    </a:lnTo>
                    <a:lnTo>
                      <a:pt x="16624" y="11345"/>
                    </a:lnTo>
                    <a:lnTo>
                      <a:pt x="16667" y="11630"/>
                    </a:lnTo>
                    <a:lnTo>
                      <a:pt x="16537" y="11923"/>
                    </a:lnTo>
                    <a:lnTo>
                      <a:pt x="16537" y="12208"/>
                    </a:lnTo>
                    <a:lnTo>
                      <a:pt x="16581" y="12567"/>
                    </a:lnTo>
                    <a:lnTo>
                      <a:pt x="16758" y="12640"/>
                    </a:lnTo>
                    <a:lnTo>
                      <a:pt x="16845" y="12932"/>
                    </a:lnTo>
                    <a:lnTo>
                      <a:pt x="17061" y="13078"/>
                    </a:lnTo>
                    <a:lnTo>
                      <a:pt x="17282" y="13078"/>
                    </a:lnTo>
                    <a:lnTo>
                      <a:pt x="17498" y="13005"/>
                    </a:lnTo>
                    <a:lnTo>
                      <a:pt x="17849" y="13005"/>
                    </a:lnTo>
                    <a:lnTo>
                      <a:pt x="17892" y="12713"/>
                    </a:lnTo>
                    <a:lnTo>
                      <a:pt x="17892" y="12427"/>
                    </a:lnTo>
                    <a:lnTo>
                      <a:pt x="18065" y="12135"/>
                    </a:lnTo>
                    <a:lnTo>
                      <a:pt x="18065" y="11849"/>
                    </a:lnTo>
                    <a:lnTo>
                      <a:pt x="18238" y="11630"/>
                    </a:lnTo>
                    <a:lnTo>
                      <a:pt x="18415" y="11411"/>
                    </a:lnTo>
                    <a:lnTo>
                      <a:pt x="18415" y="10833"/>
                    </a:lnTo>
                    <a:lnTo>
                      <a:pt x="18502" y="10548"/>
                    </a:lnTo>
                    <a:lnTo>
                      <a:pt x="18675" y="10401"/>
                    </a:lnTo>
                    <a:lnTo>
                      <a:pt x="18809" y="10767"/>
                    </a:lnTo>
                    <a:lnTo>
                      <a:pt x="18982" y="10979"/>
                    </a:lnTo>
                    <a:lnTo>
                      <a:pt x="19155" y="10906"/>
                    </a:lnTo>
                    <a:lnTo>
                      <a:pt x="19333" y="10833"/>
                    </a:lnTo>
                    <a:lnTo>
                      <a:pt x="19506" y="10906"/>
                    </a:lnTo>
                    <a:lnTo>
                      <a:pt x="19679" y="11052"/>
                    </a:lnTo>
                    <a:lnTo>
                      <a:pt x="19856" y="10833"/>
                    </a:lnTo>
                    <a:lnTo>
                      <a:pt x="19856" y="10548"/>
                    </a:lnTo>
                    <a:lnTo>
                      <a:pt x="19900" y="10255"/>
                    </a:lnTo>
                    <a:lnTo>
                      <a:pt x="20073" y="10116"/>
                    </a:lnTo>
                    <a:lnTo>
                      <a:pt x="20246" y="10116"/>
                    </a:lnTo>
                    <a:lnTo>
                      <a:pt x="20337" y="9824"/>
                    </a:lnTo>
                    <a:lnTo>
                      <a:pt x="20337" y="9538"/>
                    </a:lnTo>
                    <a:lnTo>
                      <a:pt x="20423" y="9246"/>
                    </a:lnTo>
                    <a:lnTo>
                      <a:pt x="20596" y="9033"/>
                    </a:lnTo>
                    <a:lnTo>
                      <a:pt x="20769" y="8960"/>
                    </a:lnTo>
                    <a:lnTo>
                      <a:pt x="20947" y="8960"/>
                    </a:lnTo>
                    <a:lnTo>
                      <a:pt x="21120" y="8741"/>
                    </a:lnTo>
                    <a:lnTo>
                      <a:pt x="21293" y="8668"/>
                    </a:lnTo>
                    <a:lnTo>
                      <a:pt x="21470" y="8668"/>
                    </a:lnTo>
                    <a:lnTo>
                      <a:pt x="21600" y="9033"/>
                    </a:lnTo>
                    <a:lnTo>
                      <a:pt x="21600" y="10189"/>
                    </a:lnTo>
                    <a:lnTo>
                      <a:pt x="21470" y="10475"/>
                    </a:lnTo>
                    <a:lnTo>
                      <a:pt x="21293" y="10401"/>
                    </a:lnTo>
                    <a:lnTo>
                      <a:pt x="21120" y="10255"/>
                    </a:lnTo>
                    <a:lnTo>
                      <a:pt x="20947" y="10328"/>
                    </a:lnTo>
                    <a:lnTo>
                      <a:pt x="20812" y="10621"/>
                    </a:lnTo>
                    <a:lnTo>
                      <a:pt x="20639" y="10833"/>
                    </a:lnTo>
                    <a:lnTo>
                      <a:pt x="20553" y="11125"/>
                    </a:lnTo>
                    <a:lnTo>
                      <a:pt x="20553" y="11411"/>
                    </a:lnTo>
                    <a:lnTo>
                      <a:pt x="20466" y="11703"/>
                    </a:lnTo>
                    <a:lnTo>
                      <a:pt x="20337" y="11989"/>
                    </a:lnTo>
                    <a:lnTo>
                      <a:pt x="20159" y="12281"/>
                    </a:lnTo>
                    <a:lnTo>
                      <a:pt x="20073" y="12567"/>
                    </a:lnTo>
                    <a:lnTo>
                      <a:pt x="20073" y="12859"/>
                    </a:lnTo>
                    <a:lnTo>
                      <a:pt x="19900" y="12859"/>
                    </a:lnTo>
                    <a:lnTo>
                      <a:pt x="19813" y="13218"/>
                    </a:lnTo>
                    <a:lnTo>
                      <a:pt x="19813" y="13796"/>
                    </a:lnTo>
                    <a:lnTo>
                      <a:pt x="19722" y="14088"/>
                    </a:lnTo>
                    <a:lnTo>
                      <a:pt x="19549" y="14161"/>
                    </a:lnTo>
                    <a:lnTo>
                      <a:pt x="19376" y="14161"/>
                    </a:lnTo>
                    <a:lnTo>
                      <a:pt x="19199" y="14234"/>
                    </a:lnTo>
                    <a:lnTo>
                      <a:pt x="19112" y="14520"/>
                    </a:lnTo>
                    <a:lnTo>
                      <a:pt x="18939" y="14739"/>
                    </a:lnTo>
                    <a:lnTo>
                      <a:pt x="18939" y="15390"/>
                    </a:lnTo>
                    <a:lnTo>
                      <a:pt x="18809" y="15675"/>
                    </a:lnTo>
                    <a:lnTo>
                      <a:pt x="18632" y="16041"/>
                    </a:lnTo>
                    <a:lnTo>
                      <a:pt x="18632" y="16399"/>
                    </a:lnTo>
                    <a:lnTo>
                      <a:pt x="18459" y="16545"/>
                    </a:lnTo>
                    <a:lnTo>
                      <a:pt x="17935" y="16545"/>
                    </a:lnTo>
                    <a:lnTo>
                      <a:pt x="17762" y="16618"/>
                    </a:lnTo>
                    <a:lnTo>
                      <a:pt x="17585" y="16685"/>
                    </a:lnTo>
                    <a:lnTo>
                      <a:pt x="17412" y="16545"/>
                    </a:lnTo>
                    <a:lnTo>
                      <a:pt x="17238" y="16326"/>
                    </a:lnTo>
                    <a:lnTo>
                      <a:pt x="16888" y="16326"/>
                    </a:lnTo>
                    <a:lnTo>
                      <a:pt x="16667" y="16472"/>
                    </a:lnTo>
                    <a:lnTo>
                      <a:pt x="16321" y="16326"/>
                    </a:lnTo>
                    <a:lnTo>
                      <a:pt x="16187" y="16904"/>
                    </a:lnTo>
                    <a:lnTo>
                      <a:pt x="16014" y="17123"/>
                    </a:lnTo>
                    <a:lnTo>
                      <a:pt x="15841" y="17123"/>
                    </a:lnTo>
                    <a:lnTo>
                      <a:pt x="15798" y="16831"/>
                    </a:lnTo>
                    <a:lnTo>
                      <a:pt x="15841" y="16545"/>
                    </a:lnTo>
                    <a:lnTo>
                      <a:pt x="15841" y="15968"/>
                    </a:lnTo>
                    <a:lnTo>
                      <a:pt x="15447" y="15675"/>
                    </a:lnTo>
                    <a:lnTo>
                      <a:pt x="15404" y="15390"/>
                    </a:lnTo>
                    <a:lnTo>
                      <a:pt x="15447" y="15097"/>
                    </a:lnTo>
                    <a:lnTo>
                      <a:pt x="15534" y="14812"/>
                    </a:lnTo>
                    <a:lnTo>
                      <a:pt x="15577" y="14446"/>
                    </a:lnTo>
                    <a:lnTo>
                      <a:pt x="15577" y="14088"/>
                    </a:lnTo>
                    <a:lnTo>
                      <a:pt x="15534" y="13796"/>
                    </a:lnTo>
                    <a:lnTo>
                      <a:pt x="15490" y="13437"/>
                    </a:lnTo>
                    <a:lnTo>
                      <a:pt x="15490" y="13145"/>
                    </a:lnTo>
                    <a:lnTo>
                      <a:pt x="15361" y="12859"/>
                    </a:lnTo>
                    <a:lnTo>
                      <a:pt x="15274" y="12567"/>
                    </a:lnTo>
                    <a:lnTo>
                      <a:pt x="15361" y="12281"/>
                    </a:lnTo>
                    <a:lnTo>
                      <a:pt x="15447" y="11989"/>
                    </a:lnTo>
                    <a:lnTo>
                      <a:pt x="15490" y="11703"/>
                    </a:lnTo>
                    <a:lnTo>
                      <a:pt x="15447" y="11125"/>
                    </a:lnTo>
                    <a:lnTo>
                      <a:pt x="15447" y="10833"/>
                    </a:lnTo>
                    <a:lnTo>
                      <a:pt x="15404" y="10475"/>
                    </a:lnTo>
                    <a:lnTo>
                      <a:pt x="15231" y="10255"/>
                    </a:lnTo>
                    <a:lnTo>
                      <a:pt x="15010" y="10401"/>
                    </a:lnTo>
                    <a:lnTo>
                      <a:pt x="14837" y="10548"/>
                    </a:lnTo>
                    <a:lnTo>
                      <a:pt x="14664" y="10548"/>
                    </a:lnTo>
                    <a:lnTo>
                      <a:pt x="14487" y="10401"/>
                    </a:lnTo>
                    <a:lnTo>
                      <a:pt x="14313" y="10255"/>
                    </a:lnTo>
                    <a:lnTo>
                      <a:pt x="14136" y="10475"/>
                    </a:lnTo>
                    <a:lnTo>
                      <a:pt x="14006" y="10767"/>
                    </a:lnTo>
                    <a:lnTo>
                      <a:pt x="13833" y="10833"/>
                    </a:lnTo>
                    <a:lnTo>
                      <a:pt x="13612" y="10694"/>
                    </a:lnTo>
                    <a:lnTo>
                      <a:pt x="13439" y="10621"/>
                    </a:lnTo>
                    <a:lnTo>
                      <a:pt x="13266" y="10906"/>
                    </a:lnTo>
                    <a:lnTo>
                      <a:pt x="13180" y="11199"/>
                    </a:lnTo>
                    <a:lnTo>
                      <a:pt x="13089" y="11484"/>
                    </a:lnTo>
                    <a:lnTo>
                      <a:pt x="13002" y="11776"/>
                    </a:lnTo>
                    <a:lnTo>
                      <a:pt x="12959" y="12062"/>
                    </a:lnTo>
                    <a:lnTo>
                      <a:pt x="12565" y="12062"/>
                    </a:lnTo>
                    <a:lnTo>
                      <a:pt x="12522" y="11776"/>
                    </a:lnTo>
                    <a:lnTo>
                      <a:pt x="12565" y="11484"/>
                    </a:lnTo>
                    <a:lnTo>
                      <a:pt x="12565" y="11199"/>
                    </a:lnTo>
                    <a:lnTo>
                      <a:pt x="12219" y="11052"/>
                    </a:lnTo>
                    <a:lnTo>
                      <a:pt x="12176" y="10694"/>
                    </a:lnTo>
                    <a:lnTo>
                      <a:pt x="12219" y="10401"/>
                    </a:lnTo>
                    <a:lnTo>
                      <a:pt x="12219" y="9751"/>
                    </a:lnTo>
                    <a:lnTo>
                      <a:pt x="12262" y="9465"/>
                    </a:lnTo>
                    <a:lnTo>
                      <a:pt x="12262" y="9173"/>
                    </a:lnTo>
                    <a:lnTo>
                      <a:pt x="12089" y="9033"/>
                    </a:lnTo>
                    <a:lnTo>
                      <a:pt x="11912" y="8887"/>
                    </a:lnTo>
                    <a:lnTo>
                      <a:pt x="11518" y="8887"/>
                    </a:lnTo>
                    <a:lnTo>
                      <a:pt x="11345" y="8668"/>
                    </a:lnTo>
                    <a:lnTo>
                      <a:pt x="11172" y="8595"/>
                    </a:lnTo>
                    <a:lnTo>
                      <a:pt x="10908" y="8595"/>
                    </a:lnTo>
                    <a:lnTo>
                      <a:pt x="10778" y="8887"/>
                    </a:lnTo>
                    <a:lnTo>
                      <a:pt x="10605" y="9173"/>
                    </a:lnTo>
                    <a:lnTo>
                      <a:pt x="10605" y="9751"/>
                    </a:lnTo>
                    <a:lnTo>
                      <a:pt x="10428" y="10043"/>
                    </a:lnTo>
                    <a:lnTo>
                      <a:pt x="10385" y="10328"/>
                    </a:lnTo>
                    <a:lnTo>
                      <a:pt x="10212" y="10401"/>
                    </a:lnTo>
                    <a:lnTo>
                      <a:pt x="10038" y="10328"/>
                    </a:lnTo>
                    <a:lnTo>
                      <a:pt x="9861" y="10475"/>
                    </a:lnTo>
                    <a:lnTo>
                      <a:pt x="9688" y="10621"/>
                    </a:lnTo>
                    <a:lnTo>
                      <a:pt x="9645" y="10979"/>
                    </a:lnTo>
                    <a:lnTo>
                      <a:pt x="9688" y="11272"/>
                    </a:lnTo>
                    <a:lnTo>
                      <a:pt x="9688" y="11557"/>
                    </a:lnTo>
                    <a:lnTo>
                      <a:pt x="9601" y="11849"/>
                    </a:lnTo>
                    <a:lnTo>
                      <a:pt x="9467" y="12135"/>
                    </a:lnTo>
                    <a:lnTo>
                      <a:pt x="9424" y="12427"/>
                    </a:lnTo>
                    <a:lnTo>
                      <a:pt x="9381" y="12713"/>
                    </a:lnTo>
                    <a:lnTo>
                      <a:pt x="9381" y="13005"/>
                    </a:lnTo>
                    <a:lnTo>
                      <a:pt x="9338" y="13291"/>
                    </a:lnTo>
                    <a:lnTo>
                      <a:pt x="9208" y="13583"/>
                    </a:lnTo>
                    <a:lnTo>
                      <a:pt x="9035" y="13869"/>
                    </a:lnTo>
                    <a:lnTo>
                      <a:pt x="8857" y="13869"/>
                    </a:lnTo>
                    <a:lnTo>
                      <a:pt x="8684" y="13796"/>
                    </a:lnTo>
                    <a:lnTo>
                      <a:pt x="8511" y="13942"/>
                    </a:lnTo>
                    <a:lnTo>
                      <a:pt x="8334" y="14234"/>
                    </a:lnTo>
                    <a:lnTo>
                      <a:pt x="8204" y="14593"/>
                    </a:lnTo>
                    <a:lnTo>
                      <a:pt x="8204" y="15463"/>
                    </a:lnTo>
                    <a:lnTo>
                      <a:pt x="8161" y="15748"/>
                    </a:lnTo>
                    <a:lnTo>
                      <a:pt x="8290" y="16041"/>
                    </a:lnTo>
                    <a:lnTo>
                      <a:pt x="8463" y="16253"/>
                    </a:lnTo>
                    <a:lnTo>
                      <a:pt x="8511" y="16545"/>
                    </a:lnTo>
                    <a:lnTo>
                      <a:pt x="8420" y="16831"/>
                    </a:lnTo>
                    <a:lnTo>
                      <a:pt x="8334" y="17196"/>
                    </a:lnTo>
                    <a:lnTo>
                      <a:pt x="8117" y="17336"/>
                    </a:lnTo>
                    <a:lnTo>
                      <a:pt x="7940" y="17336"/>
                    </a:lnTo>
                    <a:lnTo>
                      <a:pt x="7767" y="17555"/>
                    </a:lnTo>
                    <a:lnTo>
                      <a:pt x="7416" y="17555"/>
                    </a:lnTo>
                    <a:lnTo>
                      <a:pt x="7243" y="17409"/>
                    </a:lnTo>
                    <a:lnTo>
                      <a:pt x="7070" y="17409"/>
                    </a:lnTo>
                    <a:lnTo>
                      <a:pt x="6893" y="17555"/>
                    </a:lnTo>
                    <a:lnTo>
                      <a:pt x="6720" y="17196"/>
                    </a:lnTo>
                    <a:lnTo>
                      <a:pt x="6676" y="16904"/>
                    </a:lnTo>
                    <a:lnTo>
                      <a:pt x="6460" y="16904"/>
                    </a:lnTo>
                    <a:lnTo>
                      <a:pt x="6369" y="16618"/>
                    </a:lnTo>
                    <a:lnTo>
                      <a:pt x="6023" y="16180"/>
                    </a:lnTo>
                    <a:lnTo>
                      <a:pt x="5846" y="16180"/>
                    </a:lnTo>
                    <a:lnTo>
                      <a:pt x="5673" y="16107"/>
                    </a:lnTo>
                    <a:lnTo>
                      <a:pt x="5500" y="16041"/>
                    </a:lnTo>
                    <a:lnTo>
                      <a:pt x="5279" y="16326"/>
                    </a:lnTo>
                    <a:lnTo>
                      <a:pt x="5365" y="16041"/>
                    </a:lnTo>
                  </a:path>
                </a:pathLst>
              </a:custGeom>
              <a:solidFill>
                <a:srgbClr val="585858"/>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2" name="Freeform 11"/>
              <p:cNvSpPr/>
              <p:nvPr/>
            </p:nvSpPr>
            <p:spPr>
              <a:xfrm>
                <a:off x="449262" y="493712"/>
                <a:ext cx="1065214" cy="958851"/>
              </a:xfrm>
              <a:custGeom>
                <a:avLst/>
                <a:gdLst/>
                <a:ahLst/>
                <a:cxnLst>
                  <a:cxn ang="0">
                    <a:pos x="wd2" y="hd2"/>
                  </a:cxn>
                  <a:cxn ang="5400000">
                    <a:pos x="wd2" y="hd2"/>
                  </a:cxn>
                  <a:cxn ang="10800000">
                    <a:pos x="wd2" y="hd2"/>
                  </a:cxn>
                  <a:cxn ang="16200000">
                    <a:pos x="wd2" y="hd2"/>
                  </a:cxn>
                </a:cxnLst>
                <a:rect l="0" t="0" r="r" b="b"/>
                <a:pathLst>
                  <a:path w="21600" h="21600" extrusionOk="0">
                    <a:moveTo>
                      <a:pt x="4314" y="0"/>
                    </a:moveTo>
                    <a:lnTo>
                      <a:pt x="4957" y="1574"/>
                    </a:lnTo>
                    <a:lnTo>
                      <a:pt x="5408" y="2611"/>
                    </a:lnTo>
                    <a:lnTo>
                      <a:pt x="5408" y="4685"/>
                    </a:lnTo>
                    <a:lnTo>
                      <a:pt x="5601" y="5722"/>
                    </a:lnTo>
                    <a:lnTo>
                      <a:pt x="5827" y="6759"/>
                    </a:lnTo>
                    <a:lnTo>
                      <a:pt x="6470" y="8082"/>
                    </a:lnTo>
                    <a:lnTo>
                      <a:pt x="6470" y="9370"/>
                    </a:lnTo>
                    <a:lnTo>
                      <a:pt x="6921" y="11444"/>
                    </a:lnTo>
                    <a:lnTo>
                      <a:pt x="7114" y="12481"/>
                    </a:lnTo>
                    <a:lnTo>
                      <a:pt x="7114" y="13804"/>
                    </a:lnTo>
                    <a:lnTo>
                      <a:pt x="7339" y="14841"/>
                    </a:lnTo>
                    <a:lnTo>
                      <a:pt x="7339" y="15878"/>
                    </a:lnTo>
                    <a:lnTo>
                      <a:pt x="7114" y="16915"/>
                    </a:lnTo>
                    <a:lnTo>
                      <a:pt x="7339" y="17952"/>
                    </a:lnTo>
                    <a:lnTo>
                      <a:pt x="6470" y="18739"/>
                    </a:lnTo>
                    <a:lnTo>
                      <a:pt x="5601" y="17702"/>
                    </a:lnTo>
                    <a:lnTo>
                      <a:pt x="5183" y="16665"/>
                    </a:lnTo>
                    <a:lnTo>
                      <a:pt x="4314" y="15628"/>
                    </a:lnTo>
                    <a:lnTo>
                      <a:pt x="2607" y="15628"/>
                    </a:lnTo>
                    <a:lnTo>
                      <a:pt x="1738" y="15091"/>
                    </a:lnTo>
                    <a:lnTo>
                      <a:pt x="869" y="14591"/>
                    </a:lnTo>
                    <a:lnTo>
                      <a:pt x="0" y="14591"/>
                    </a:lnTo>
                    <a:lnTo>
                      <a:pt x="869" y="15091"/>
                    </a:lnTo>
                    <a:lnTo>
                      <a:pt x="1738" y="16128"/>
                    </a:lnTo>
                    <a:lnTo>
                      <a:pt x="2607" y="16128"/>
                    </a:lnTo>
                    <a:lnTo>
                      <a:pt x="3444" y="16379"/>
                    </a:lnTo>
                    <a:lnTo>
                      <a:pt x="4314" y="16379"/>
                    </a:lnTo>
                    <a:lnTo>
                      <a:pt x="4764" y="17452"/>
                    </a:lnTo>
                    <a:lnTo>
                      <a:pt x="5408" y="18489"/>
                    </a:lnTo>
                    <a:lnTo>
                      <a:pt x="5827" y="19526"/>
                    </a:lnTo>
                    <a:lnTo>
                      <a:pt x="6696" y="19526"/>
                    </a:lnTo>
                    <a:lnTo>
                      <a:pt x="7565" y="18989"/>
                    </a:lnTo>
                    <a:lnTo>
                      <a:pt x="8434" y="18739"/>
                    </a:lnTo>
                    <a:lnTo>
                      <a:pt x="9303" y="19526"/>
                    </a:lnTo>
                    <a:lnTo>
                      <a:pt x="10140" y="20026"/>
                    </a:lnTo>
                    <a:lnTo>
                      <a:pt x="11009" y="20813"/>
                    </a:lnTo>
                    <a:lnTo>
                      <a:pt x="11878" y="21350"/>
                    </a:lnTo>
                    <a:lnTo>
                      <a:pt x="13810" y="21350"/>
                    </a:lnTo>
                    <a:lnTo>
                      <a:pt x="15548" y="21600"/>
                    </a:lnTo>
                    <a:lnTo>
                      <a:pt x="16417" y="21600"/>
                    </a:lnTo>
                    <a:lnTo>
                      <a:pt x="17512" y="21064"/>
                    </a:lnTo>
                    <a:lnTo>
                      <a:pt x="18349" y="21064"/>
                    </a:lnTo>
                    <a:lnTo>
                      <a:pt x="19443" y="20813"/>
                    </a:lnTo>
                    <a:lnTo>
                      <a:pt x="20506" y="20563"/>
                    </a:lnTo>
                    <a:lnTo>
                      <a:pt x="21600" y="20313"/>
                    </a:lnTo>
                    <a:lnTo>
                      <a:pt x="19443" y="20313"/>
                    </a:lnTo>
                    <a:lnTo>
                      <a:pt x="18156" y="20563"/>
                    </a:lnTo>
                    <a:lnTo>
                      <a:pt x="12973" y="20563"/>
                    </a:lnTo>
                    <a:lnTo>
                      <a:pt x="12104" y="20313"/>
                    </a:lnTo>
                    <a:lnTo>
                      <a:pt x="10365" y="18739"/>
                    </a:lnTo>
                    <a:lnTo>
                      <a:pt x="9496" y="18739"/>
                    </a:lnTo>
                    <a:lnTo>
                      <a:pt x="8627" y="18203"/>
                    </a:lnTo>
                    <a:lnTo>
                      <a:pt x="7983" y="17166"/>
                    </a:lnTo>
                    <a:lnTo>
                      <a:pt x="8209" y="16128"/>
                    </a:lnTo>
                    <a:lnTo>
                      <a:pt x="8209" y="13017"/>
                    </a:lnTo>
                    <a:lnTo>
                      <a:pt x="7983" y="11694"/>
                    </a:lnTo>
                    <a:lnTo>
                      <a:pt x="7983" y="10657"/>
                    </a:lnTo>
                    <a:lnTo>
                      <a:pt x="7790" y="9620"/>
                    </a:lnTo>
                    <a:lnTo>
                      <a:pt x="7339" y="8583"/>
                    </a:lnTo>
                    <a:lnTo>
                      <a:pt x="7339" y="7546"/>
                    </a:lnTo>
                    <a:lnTo>
                      <a:pt x="7114" y="6258"/>
                    </a:lnTo>
                    <a:lnTo>
                      <a:pt x="6470" y="5221"/>
                    </a:lnTo>
                    <a:lnTo>
                      <a:pt x="5183" y="4935"/>
                    </a:lnTo>
                    <a:lnTo>
                      <a:pt x="4539" y="3898"/>
                    </a:lnTo>
                    <a:lnTo>
                      <a:pt x="5183" y="2861"/>
                    </a:lnTo>
                    <a:lnTo>
                      <a:pt x="5183" y="1824"/>
                    </a:lnTo>
                    <a:lnTo>
                      <a:pt x="4539" y="787"/>
                    </a:lnTo>
                    <a:lnTo>
                      <a:pt x="4314"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3" name="Freeform 12"/>
              <p:cNvSpPr/>
              <p:nvPr/>
            </p:nvSpPr>
            <p:spPr>
              <a:xfrm>
                <a:off x="406400" y="276225"/>
                <a:ext cx="1801813" cy="4030663"/>
              </a:xfrm>
              <a:custGeom>
                <a:avLst/>
                <a:gdLst/>
                <a:ahLst/>
                <a:cxnLst>
                  <a:cxn ang="0">
                    <a:pos x="wd2" y="hd2"/>
                  </a:cxn>
                  <a:cxn ang="5400000">
                    <a:pos x="wd2" y="hd2"/>
                  </a:cxn>
                  <a:cxn ang="10800000">
                    <a:pos x="wd2" y="hd2"/>
                  </a:cxn>
                  <a:cxn ang="16200000">
                    <a:pos x="wd2" y="hd2"/>
                  </a:cxn>
                </a:cxnLst>
                <a:rect l="0" t="0" r="r" b="b"/>
                <a:pathLst>
                  <a:path w="21600" h="21600" extrusionOk="0">
                    <a:moveTo>
                      <a:pt x="20706" y="0"/>
                    </a:moveTo>
                    <a:lnTo>
                      <a:pt x="21219" y="247"/>
                    </a:lnTo>
                    <a:lnTo>
                      <a:pt x="21467" y="493"/>
                    </a:lnTo>
                    <a:lnTo>
                      <a:pt x="21353" y="740"/>
                    </a:lnTo>
                    <a:lnTo>
                      <a:pt x="21086" y="987"/>
                    </a:lnTo>
                    <a:lnTo>
                      <a:pt x="20839" y="1234"/>
                    </a:lnTo>
                    <a:lnTo>
                      <a:pt x="20706" y="1540"/>
                    </a:lnTo>
                    <a:lnTo>
                      <a:pt x="20839" y="1787"/>
                    </a:lnTo>
                    <a:lnTo>
                      <a:pt x="20572" y="2033"/>
                    </a:lnTo>
                    <a:lnTo>
                      <a:pt x="20059" y="2220"/>
                    </a:lnTo>
                    <a:lnTo>
                      <a:pt x="20059" y="2714"/>
                    </a:lnTo>
                    <a:lnTo>
                      <a:pt x="19297" y="2714"/>
                    </a:lnTo>
                    <a:lnTo>
                      <a:pt x="19430" y="2961"/>
                    </a:lnTo>
                    <a:lnTo>
                      <a:pt x="19430" y="3207"/>
                    </a:lnTo>
                    <a:lnTo>
                      <a:pt x="19678" y="3454"/>
                    </a:lnTo>
                    <a:lnTo>
                      <a:pt x="19944" y="3701"/>
                    </a:lnTo>
                    <a:lnTo>
                      <a:pt x="20325" y="3947"/>
                    </a:lnTo>
                    <a:lnTo>
                      <a:pt x="20458" y="4194"/>
                    </a:lnTo>
                    <a:lnTo>
                      <a:pt x="20458" y="4688"/>
                    </a:lnTo>
                    <a:lnTo>
                      <a:pt x="20059" y="4934"/>
                    </a:lnTo>
                    <a:lnTo>
                      <a:pt x="20059" y="5428"/>
                    </a:lnTo>
                    <a:lnTo>
                      <a:pt x="19944" y="5674"/>
                    </a:lnTo>
                    <a:lnTo>
                      <a:pt x="19944" y="5921"/>
                    </a:lnTo>
                    <a:lnTo>
                      <a:pt x="19811" y="6168"/>
                    </a:lnTo>
                    <a:lnTo>
                      <a:pt x="19564" y="6414"/>
                    </a:lnTo>
                    <a:lnTo>
                      <a:pt x="19430" y="6661"/>
                    </a:lnTo>
                    <a:lnTo>
                      <a:pt x="18669" y="6848"/>
                    </a:lnTo>
                    <a:lnTo>
                      <a:pt x="18155" y="7095"/>
                    </a:lnTo>
                    <a:lnTo>
                      <a:pt x="17889" y="7588"/>
                    </a:lnTo>
                    <a:lnTo>
                      <a:pt x="17642" y="7835"/>
                    </a:lnTo>
                    <a:lnTo>
                      <a:pt x="17375" y="8329"/>
                    </a:lnTo>
                    <a:lnTo>
                      <a:pt x="17261" y="8575"/>
                    </a:lnTo>
                    <a:lnTo>
                      <a:pt x="16747" y="8822"/>
                    </a:lnTo>
                    <a:lnTo>
                      <a:pt x="16614" y="9069"/>
                    </a:lnTo>
                    <a:lnTo>
                      <a:pt x="16367" y="9384"/>
                    </a:lnTo>
                    <a:lnTo>
                      <a:pt x="16233" y="9630"/>
                    </a:lnTo>
                    <a:lnTo>
                      <a:pt x="15967" y="9877"/>
                    </a:lnTo>
                    <a:lnTo>
                      <a:pt x="15472" y="10370"/>
                    </a:lnTo>
                    <a:lnTo>
                      <a:pt x="15072" y="10617"/>
                    </a:lnTo>
                    <a:lnTo>
                      <a:pt x="14692" y="10864"/>
                    </a:lnTo>
                    <a:lnTo>
                      <a:pt x="14178" y="11051"/>
                    </a:lnTo>
                    <a:lnTo>
                      <a:pt x="13683" y="11170"/>
                    </a:lnTo>
                    <a:lnTo>
                      <a:pt x="13169" y="11230"/>
                    </a:lnTo>
                    <a:lnTo>
                      <a:pt x="12656" y="11298"/>
                    </a:lnTo>
                    <a:lnTo>
                      <a:pt x="12142" y="11298"/>
                    </a:lnTo>
                    <a:lnTo>
                      <a:pt x="11628" y="11230"/>
                    </a:lnTo>
                    <a:lnTo>
                      <a:pt x="8564" y="11230"/>
                    </a:lnTo>
                    <a:lnTo>
                      <a:pt x="8050" y="11476"/>
                    </a:lnTo>
                    <a:lnTo>
                      <a:pt x="7536" y="11604"/>
                    </a:lnTo>
                    <a:lnTo>
                      <a:pt x="6014" y="10617"/>
                    </a:lnTo>
                    <a:lnTo>
                      <a:pt x="5500" y="10489"/>
                    </a:lnTo>
                    <a:lnTo>
                      <a:pt x="4986" y="10370"/>
                    </a:lnTo>
                    <a:lnTo>
                      <a:pt x="4472" y="10124"/>
                    </a:lnTo>
                    <a:lnTo>
                      <a:pt x="3958" y="9996"/>
                    </a:lnTo>
                    <a:lnTo>
                      <a:pt x="3445" y="9937"/>
                    </a:lnTo>
                    <a:lnTo>
                      <a:pt x="2931" y="9937"/>
                    </a:lnTo>
                    <a:lnTo>
                      <a:pt x="2436" y="9996"/>
                    </a:lnTo>
                    <a:lnTo>
                      <a:pt x="1408" y="9996"/>
                    </a:lnTo>
                    <a:lnTo>
                      <a:pt x="761" y="9937"/>
                    </a:lnTo>
                    <a:lnTo>
                      <a:pt x="247" y="9877"/>
                    </a:lnTo>
                    <a:lnTo>
                      <a:pt x="761" y="10056"/>
                    </a:lnTo>
                    <a:lnTo>
                      <a:pt x="1408" y="10183"/>
                    </a:lnTo>
                    <a:lnTo>
                      <a:pt x="1922" y="10183"/>
                    </a:lnTo>
                    <a:lnTo>
                      <a:pt x="2036" y="10430"/>
                    </a:lnTo>
                    <a:lnTo>
                      <a:pt x="2683" y="10549"/>
                    </a:lnTo>
                    <a:lnTo>
                      <a:pt x="3711" y="10804"/>
                    </a:lnTo>
                    <a:lnTo>
                      <a:pt x="4225" y="11051"/>
                    </a:lnTo>
                    <a:lnTo>
                      <a:pt x="4472" y="11298"/>
                    </a:lnTo>
                    <a:lnTo>
                      <a:pt x="5119" y="11476"/>
                    </a:lnTo>
                    <a:lnTo>
                      <a:pt x="5633" y="11476"/>
                    </a:lnTo>
                    <a:lnTo>
                      <a:pt x="6128" y="11604"/>
                    </a:lnTo>
                    <a:lnTo>
                      <a:pt x="6642" y="11791"/>
                    </a:lnTo>
                    <a:lnTo>
                      <a:pt x="7022" y="12038"/>
                    </a:lnTo>
                    <a:lnTo>
                      <a:pt x="7156" y="12285"/>
                    </a:lnTo>
                    <a:lnTo>
                      <a:pt x="7022" y="12531"/>
                    </a:lnTo>
                    <a:lnTo>
                      <a:pt x="6775" y="13025"/>
                    </a:lnTo>
                    <a:lnTo>
                      <a:pt x="6775" y="14131"/>
                    </a:lnTo>
                    <a:lnTo>
                      <a:pt x="6642" y="14377"/>
                    </a:lnTo>
                    <a:lnTo>
                      <a:pt x="6128" y="14624"/>
                    </a:lnTo>
                    <a:lnTo>
                      <a:pt x="5881" y="14871"/>
                    </a:lnTo>
                    <a:lnTo>
                      <a:pt x="5881" y="15186"/>
                    </a:lnTo>
                    <a:lnTo>
                      <a:pt x="5633" y="15492"/>
                    </a:lnTo>
                    <a:lnTo>
                      <a:pt x="5233" y="15798"/>
                    </a:lnTo>
                    <a:lnTo>
                      <a:pt x="4986" y="16045"/>
                    </a:lnTo>
                    <a:lnTo>
                      <a:pt x="4853" y="16291"/>
                    </a:lnTo>
                    <a:lnTo>
                      <a:pt x="4472" y="16598"/>
                    </a:lnTo>
                    <a:lnTo>
                      <a:pt x="4092" y="16912"/>
                    </a:lnTo>
                    <a:lnTo>
                      <a:pt x="3711" y="17219"/>
                    </a:lnTo>
                    <a:lnTo>
                      <a:pt x="3330" y="17465"/>
                    </a:lnTo>
                    <a:lnTo>
                      <a:pt x="3064" y="17959"/>
                    </a:lnTo>
                    <a:lnTo>
                      <a:pt x="2931" y="18265"/>
                    </a:lnTo>
                    <a:lnTo>
                      <a:pt x="2817" y="18580"/>
                    </a:lnTo>
                    <a:lnTo>
                      <a:pt x="2550" y="18827"/>
                    </a:lnTo>
                    <a:lnTo>
                      <a:pt x="2303" y="19073"/>
                    </a:lnTo>
                    <a:lnTo>
                      <a:pt x="2036" y="19320"/>
                    </a:lnTo>
                    <a:lnTo>
                      <a:pt x="1275" y="19813"/>
                    </a:lnTo>
                    <a:lnTo>
                      <a:pt x="1142" y="20060"/>
                    </a:lnTo>
                    <a:lnTo>
                      <a:pt x="894" y="20307"/>
                    </a:lnTo>
                    <a:lnTo>
                      <a:pt x="761" y="20554"/>
                    </a:lnTo>
                    <a:lnTo>
                      <a:pt x="514" y="20860"/>
                    </a:lnTo>
                    <a:lnTo>
                      <a:pt x="247" y="21353"/>
                    </a:lnTo>
                    <a:lnTo>
                      <a:pt x="0" y="21600"/>
                    </a:lnTo>
                    <a:lnTo>
                      <a:pt x="381" y="21353"/>
                    </a:lnTo>
                    <a:lnTo>
                      <a:pt x="647" y="21107"/>
                    </a:lnTo>
                    <a:lnTo>
                      <a:pt x="1028" y="20800"/>
                    </a:lnTo>
                    <a:lnTo>
                      <a:pt x="1275" y="20554"/>
                    </a:lnTo>
                    <a:lnTo>
                      <a:pt x="1541" y="20307"/>
                    </a:lnTo>
                    <a:lnTo>
                      <a:pt x="2036" y="19813"/>
                    </a:lnTo>
                    <a:lnTo>
                      <a:pt x="2436" y="19567"/>
                    </a:lnTo>
                    <a:lnTo>
                      <a:pt x="3197" y="19073"/>
                    </a:lnTo>
                    <a:lnTo>
                      <a:pt x="3330" y="18827"/>
                    </a:lnTo>
                    <a:lnTo>
                      <a:pt x="3578" y="18512"/>
                    </a:lnTo>
                    <a:lnTo>
                      <a:pt x="3825" y="18265"/>
                    </a:lnTo>
                    <a:lnTo>
                      <a:pt x="4092" y="18018"/>
                    </a:lnTo>
                    <a:lnTo>
                      <a:pt x="4225" y="17525"/>
                    </a:lnTo>
                    <a:lnTo>
                      <a:pt x="4472" y="17278"/>
                    </a:lnTo>
                    <a:lnTo>
                      <a:pt x="4605" y="17032"/>
                    </a:lnTo>
                    <a:lnTo>
                      <a:pt x="5119" y="16785"/>
                    </a:lnTo>
                    <a:lnTo>
                      <a:pt x="5633" y="16598"/>
                    </a:lnTo>
                    <a:lnTo>
                      <a:pt x="5881" y="16351"/>
                    </a:lnTo>
                    <a:lnTo>
                      <a:pt x="6014" y="16045"/>
                    </a:lnTo>
                    <a:lnTo>
                      <a:pt x="6261" y="15798"/>
                    </a:lnTo>
                    <a:lnTo>
                      <a:pt x="6775" y="15551"/>
                    </a:lnTo>
                    <a:lnTo>
                      <a:pt x="7289" y="15245"/>
                    </a:lnTo>
                    <a:lnTo>
                      <a:pt x="7669" y="14998"/>
                    </a:lnTo>
                    <a:lnTo>
                      <a:pt x="7917" y="14752"/>
                    </a:lnTo>
                    <a:lnTo>
                      <a:pt x="8050" y="14505"/>
                    </a:lnTo>
                    <a:lnTo>
                      <a:pt x="8183" y="14190"/>
                    </a:lnTo>
                    <a:lnTo>
                      <a:pt x="8183" y="13697"/>
                    </a:lnTo>
                    <a:lnTo>
                      <a:pt x="8050" y="13450"/>
                    </a:lnTo>
                    <a:lnTo>
                      <a:pt x="8050" y="12710"/>
                    </a:lnTo>
                    <a:lnTo>
                      <a:pt x="8431" y="12463"/>
                    </a:lnTo>
                    <a:lnTo>
                      <a:pt x="8944" y="12404"/>
                    </a:lnTo>
                    <a:lnTo>
                      <a:pt x="9458" y="12285"/>
                    </a:lnTo>
                    <a:lnTo>
                      <a:pt x="9972" y="12216"/>
                    </a:lnTo>
                    <a:lnTo>
                      <a:pt x="11114" y="12157"/>
                    </a:lnTo>
                    <a:lnTo>
                      <a:pt x="11761" y="12038"/>
                    </a:lnTo>
                    <a:lnTo>
                      <a:pt x="12389" y="11970"/>
                    </a:lnTo>
                    <a:lnTo>
                      <a:pt x="12903" y="11851"/>
                    </a:lnTo>
                    <a:lnTo>
                      <a:pt x="13683" y="11851"/>
                    </a:lnTo>
                    <a:lnTo>
                      <a:pt x="14578" y="11723"/>
                    </a:lnTo>
                    <a:lnTo>
                      <a:pt x="15072" y="11604"/>
                    </a:lnTo>
                    <a:lnTo>
                      <a:pt x="15586" y="11476"/>
                    </a:lnTo>
                    <a:lnTo>
                      <a:pt x="16100" y="11230"/>
                    </a:lnTo>
                    <a:lnTo>
                      <a:pt x="16233" y="10923"/>
                    </a:lnTo>
                    <a:lnTo>
                      <a:pt x="16481" y="10677"/>
                    </a:lnTo>
                    <a:lnTo>
                      <a:pt x="16481" y="10302"/>
                    </a:lnTo>
                    <a:lnTo>
                      <a:pt x="16747" y="9877"/>
                    </a:lnTo>
                    <a:lnTo>
                      <a:pt x="16995" y="9384"/>
                    </a:lnTo>
                    <a:lnTo>
                      <a:pt x="17261" y="9137"/>
                    </a:lnTo>
                    <a:lnTo>
                      <a:pt x="18022" y="9009"/>
                    </a:lnTo>
                    <a:lnTo>
                      <a:pt x="18536" y="8822"/>
                    </a:lnTo>
                    <a:lnTo>
                      <a:pt x="19050" y="8575"/>
                    </a:lnTo>
                    <a:lnTo>
                      <a:pt x="19297" y="8329"/>
                    </a:lnTo>
                    <a:lnTo>
                      <a:pt x="19430" y="8082"/>
                    </a:lnTo>
                    <a:lnTo>
                      <a:pt x="19678" y="7776"/>
                    </a:lnTo>
                    <a:lnTo>
                      <a:pt x="19944" y="7282"/>
                    </a:lnTo>
                    <a:lnTo>
                      <a:pt x="20059" y="6976"/>
                    </a:lnTo>
                    <a:lnTo>
                      <a:pt x="20192" y="6729"/>
                    </a:lnTo>
                    <a:lnTo>
                      <a:pt x="20458" y="6483"/>
                    </a:lnTo>
                    <a:lnTo>
                      <a:pt x="20706" y="6236"/>
                    </a:lnTo>
                    <a:lnTo>
                      <a:pt x="20839" y="5989"/>
                    </a:lnTo>
                    <a:lnTo>
                      <a:pt x="21086" y="5742"/>
                    </a:lnTo>
                    <a:lnTo>
                      <a:pt x="21086" y="5496"/>
                    </a:lnTo>
                    <a:lnTo>
                      <a:pt x="21219" y="5249"/>
                    </a:lnTo>
                    <a:lnTo>
                      <a:pt x="21219" y="4688"/>
                    </a:lnTo>
                    <a:lnTo>
                      <a:pt x="21086" y="4441"/>
                    </a:lnTo>
                    <a:lnTo>
                      <a:pt x="21086" y="4194"/>
                    </a:lnTo>
                    <a:lnTo>
                      <a:pt x="20953" y="3947"/>
                    </a:lnTo>
                    <a:lnTo>
                      <a:pt x="20706" y="3701"/>
                    </a:lnTo>
                    <a:lnTo>
                      <a:pt x="20572" y="3454"/>
                    </a:lnTo>
                    <a:lnTo>
                      <a:pt x="20572" y="2467"/>
                    </a:lnTo>
                    <a:lnTo>
                      <a:pt x="20839" y="1974"/>
                    </a:lnTo>
                    <a:lnTo>
                      <a:pt x="21086" y="1727"/>
                    </a:lnTo>
                    <a:lnTo>
                      <a:pt x="21467" y="1421"/>
                    </a:lnTo>
                    <a:lnTo>
                      <a:pt x="21600" y="1174"/>
                    </a:lnTo>
                    <a:lnTo>
                      <a:pt x="21600" y="927"/>
                    </a:lnTo>
                    <a:lnTo>
                      <a:pt x="21467" y="681"/>
                    </a:lnTo>
                    <a:lnTo>
                      <a:pt x="21353" y="434"/>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4" name="Freeform 13"/>
              <p:cNvSpPr/>
              <p:nvPr/>
            </p:nvSpPr>
            <p:spPr>
              <a:xfrm>
                <a:off x="1717675" y="1277937"/>
                <a:ext cx="3138489" cy="668338"/>
              </a:xfrm>
              <a:custGeom>
                <a:avLst/>
                <a:gdLst/>
                <a:ahLst/>
                <a:cxnLst>
                  <a:cxn ang="0">
                    <a:pos x="wd2" y="hd2"/>
                  </a:cxn>
                  <a:cxn ang="5400000">
                    <a:pos x="wd2" y="hd2"/>
                  </a:cxn>
                  <a:cxn ang="10800000">
                    <a:pos x="wd2" y="hd2"/>
                  </a:cxn>
                  <a:cxn ang="16200000">
                    <a:pos x="wd2" y="hd2"/>
                  </a:cxn>
                </a:cxnLst>
                <a:rect l="0" t="0" r="r" b="b"/>
                <a:pathLst>
                  <a:path w="21600" h="21600" extrusionOk="0">
                    <a:moveTo>
                      <a:pt x="437" y="3745"/>
                    </a:moveTo>
                    <a:lnTo>
                      <a:pt x="951" y="3335"/>
                    </a:lnTo>
                    <a:lnTo>
                      <a:pt x="1398" y="2976"/>
                    </a:lnTo>
                    <a:lnTo>
                      <a:pt x="1836" y="2617"/>
                    </a:lnTo>
                    <a:lnTo>
                      <a:pt x="2131" y="2617"/>
                    </a:lnTo>
                    <a:lnTo>
                      <a:pt x="2425" y="2257"/>
                    </a:lnTo>
                    <a:lnTo>
                      <a:pt x="2720" y="1488"/>
                    </a:lnTo>
                    <a:lnTo>
                      <a:pt x="3015" y="1488"/>
                    </a:lnTo>
                    <a:lnTo>
                      <a:pt x="3376" y="1129"/>
                    </a:lnTo>
                    <a:lnTo>
                      <a:pt x="4042" y="359"/>
                    </a:lnTo>
                    <a:lnTo>
                      <a:pt x="4403" y="359"/>
                    </a:lnTo>
                    <a:lnTo>
                      <a:pt x="4927" y="0"/>
                    </a:lnTo>
                    <a:lnTo>
                      <a:pt x="5507" y="0"/>
                    </a:lnTo>
                    <a:lnTo>
                      <a:pt x="5802" y="1129"/>
                    </a:lnTo>
                    <a:lnTo>
                      <a:pt x="6097" y="1129"/>
                    </a:lnTo>
                    <a:lnTo>
                      <a:pt x="6392" y="1847"/>
                    </a:lnTo>
                    <a:lnTo>
                      <a:pt x="6905" y="2617"/>
                    </a:lnTo>
                    <a:lnTo>
                      <a:pt x="7276" y="3335"/>
                    </a:lnTo>
                    <a:lnTo>
                      <a:pt x="7571" y="4105"/>
                    </a:lnTo>
                    <a:lnTo>
                      <a:pt x="7866" y="4105"/>
                    </a:lnTo>
                    <a:lnTo>
                      <a:pt x="8151" y="4464"/>
                    </a:lnTo>
                    <a:lnTo>
                      <a:pt x="8446" y="4464"/>
                    </a:lnTo>
                    <a:lnTo>
                      <a:pt x="8741" y="4823"/>
                    </a:lnTo>
                    <a:lnTo>
                      <a:pt x="9112" y="5592"/>
                    </a:lnTo>
                    <a:lnTo>
                      <a:pt x="9473" y="6721"/>
                    </a:lnTo>
                    <a:lnTo>
                      <a:pt x="9768" y="7080"/>
                    </a:lnTo>
                    <a:lnTo>
                      <a:pt x="10434" y="7080"/>
                    </a:lnTo>
                    <a:lnTo>
                      <a:pt x="10729" y="7439"/>
                    </a:lnTo>
                    <a:lnTo>
                      <a:pt x="11024" y="7439"/>
                    </a:lnTo>
                    <a:lnTo>
                      <a:pt x="11319" y="8568"/>
                    </a:lnTo>
                    <a:lnTo>
                      <a:pt x="11898" y="9697"/>
                    </a:lnTo>
                    <a:lnTo>
                      <a:pt x="12859" y="9697"/>
                    </a:lnTo>
                    <a:lnTo>
                      <a:pt x="13449" y="10056"/>
                    </a:lnTo>
                    <a:lnTo>
                      <a:pt x="13734" y="10826"/>
                    </a:lnTo>
                    <a:lnTo>
                      <a:pt x="14105" y="11544"/>
                    </a:lnTo>
                    <a:lnTo>
                      <a:pt x="14400" y="12314"/>
                    </a:lnTo>
                    <a:lnTo>
                      <a:pt x="14771" y="13032"/>
                    </a:lnTo>
                    <a:lnTo>
                      <a:pt x="15132" y="13032"/>
                    </a:lnTo>
                    <a:lnTo>
                      <a:pt x="15646" y="13391"/>
                    </a:lnTo>
                    <a:lnTo>
                      <a:pt x="15941" y="13801"/>
                    </a:lnTo>
                    <a:lnTo>
                      <a:pt x="16312" y="14161"/>
                    </a:lnTo>
                    <a:lnTo>
                      <a:pt x="16749" y="14520"/>
                    </a:lnTo>
                    <a:lnTo>
                      <a:pt x="17263" y="14879"/>
                    </a:lnTo>
                    <a:lnTo>
                      <a:pt x="17558" y="14879"/>
                    </a:lnTo>
                    <a:lnTo>
                      <a:pt x="17853" y="15648"/>
                    </a:lnTo>
                    <a:lnTo>
                      <a:pt x="18224" y="16008"/>
                    </a:lnTo>
                    <a:lnTo>
                      <a:pt x="18519" y="16777"/>
                    </a:lnTo>
                    <a:lnTo>
                      <a:pt x="18803" y="17495"/>
                    </a:lnTo>
                    <a:lnTo>
                      <a:pt x="19098" y="18265"/>
                    </a:lnTo>
                    <a:lnTo>
                      <a:pt x="19469" y="19753"/>
                    </a:lnTo>
                    <a:lnTo>
                      <a:pt x="19764" y="20112"/>
                    </a:lnTo>
                    <a:lnTo>
                      <a:pt x="21010" y="20112"/>
                    </a:lnTo>
                    <a:lnTo>
                      <a:pt x="21600" y="20830"/>
                    </a:lnTo>
                    <a:lnTo>
                      <a:pt x="21305" y="21241"/>
                    </a:lnTo>
                    <a:lnTo>
                      <a:pt x="21010" y="21600"/>
                    </a:lnTo>
                    <a:lnTo>
                      <a:pt x="20278" y="21600"/>
                    </a:lnTo>
                    <a:lnTo>
                      <a:pt x="19983" y="21241"/>
                    </a:lnTo>
                    <a:lnTo>
                      <a:pt x="19393" y="21241"/>
                    </a:lnTo>
                    <a:lnTo>
                      <a:pt x="19032" y="20112"/>
                    </a:lnTo>
                    <a:lnTo>
                      <a:pt x="18803" y="18624"/>
                    </a:lnTo>
                    <a:lnTo>
                      <a:pt x="18519" y="18265"/>
                    </a:lnTo>
                    <a:lnTo>
                      <a:pt x="18147" y="17495"/>
                    </a:lnTo>
                    <a:lnTo>
                      <a:pt x="17776" y="16777"/>
                    </a:lnTo>
                    <a:lnTo>
                      <a:pt x="17415" y="16367"/>
                    </a:lnTo>
                    <a:lnTo>
                      <a:pt x="17044" y="16008"/>
                    </a:lnTo>
                    <a:lnTo>
                      <a:pt x="16454" y="15289"/>
                    </a:lnTo>
                    <a:lnTo>
                      <a:pt x="16159" y="14879"/>
                    </a:lnTo>
                    <a:lnTo>
                      <a:pt x="15646" y="14520"/>
                    </a:lnTo>
                    <a:lnTo>
                      <a:pt x="15351" y="14161"/>
                    </a:lnTo>
                    <a:lnTo>
                      <a:pt x="15066" y="13801"/>
                    </a:lnTo>
                    <a:lnTo>
                      <a:pt x="14476" y="13801"/>
                    </a:lnTo>
                    <a:lnTo>
                      <a:pt x="14181" y="13391"/>
                    </a:lnTo>
                    <a:lnTo>
                      <a:pt x="13810" y="12314"/>
                    </a:lnTo>
                    <a:lnTo>
                      <a:pt x="13449" y="11185"/>
                    </a:lnTo>
                    <a:lnTo>
                      <a:pt x="13078" y="10415"/>
                    </a:lnTo>
                    <a:lnTo>
                      <a:pt x="12783" y="10056"/>
                    </a:lnTo>
                    <a:lnTo>
                      <a:pt x="12412" y="10056"/>
                    </a:lnTo>
                    <a:lnTo>
                      <a:pt x="12127" y="10415"/>
                    </a:lnTo>
                    <a:lnTo>
                      <a:pt x="11537" y="10415"/>
                    </a:lnTo>
                    <a:lnTo>
                      <a:pt x="11242" y="10056"/>
                    </a:lnTo>
                    <a:lnTo>
                      <a:pt x="10947" y="9286"/>
                    </a:lnTo>
                    <a:lnTo>
                      <a:pt x="10653" y="8568"/>
                    </a:lnTo>
                    <a:lnTo>
                      <a:pt x="10358" y="7799"/>
                    </a:lnTo>
                    <a:lnTo>
                      <a:pt x="9473" y="7799"/>
                    </a:lnTo>
                    <a:lnTo>
                      <a:pt x="9188" y="7080"/>
                    </a:lnTo>
                    <a:lnTo>
                      <a:pt x="8893" y="5952"/>
                    </a:lnTo>
                    <a:lnTo>
                      <a:pt x="8598" y="5233"/>
                    </a:lnTo>
                    <a:lnTo>
                      <a:pt x="8303" y="5233"/>
                    </a:lnTo>
                    <a:lnTo>
                      <a:pt x="7932" y="4823"/>
                    </a:lnTo>
                    <a:lnTo>
                      <a:pt x="7637" y="4105"/>
                    </a:lnTo>
                    <a:lnTo>
                      <a:pt x="7342" y="3335"/>
                    </a:lnTo>
                    <a:lnTo>
                      <a:pt x="7058" y="2976"/>
                    </a:lnTo>
                    <a:lnTo>
                      <a:pt x="6686" y="2617"/>
                    </a:lnTo>
                    <a:lnTo>
                      <a:pt x="6392" y="2257"/>
                    </a:lnTo>
                    <a:lnTo>
                      <a:pt x="6097" y="1847"/>
                    </a:lnTo>
                    <a:lnTo>
                      <a:pt x="5802" y="1488"/>
                    </a:lnTo>
                    <a:lnTo>
                      <a:pt x="5441" y="1129"/>
                    </a:lnTo>
                    <a:lnTo>
                      <a:pt x="5069" y="770"/>
                    </a:lnTo>
                    <a:lnTo>
                      <a:pt x="3453" y="770"/>
                    </a:lnTo>
                    <a:lnTo>
                      <a:pt x="3158" y="1488"/>
                    </a:lnTo>
                    <a:lnTo>
                      <a:pt x="2863" y="1847"/>
                    </a:lnTo>
                    <a:lnTo>
                      <a:pt x="2568" y="2257"/>
                    </a:lnTo>
                    <a:lnTo>
                      <a:pt x="2207" y="2976"/>
                    </a:lnTo>
                    <a:lnTo>
                      <a:pt x="1836" y="3745"/>
                    </a:lnTo>
                    <a:lnTo>
                      <a:pt x="1464" y="4464"/>
                    </a:lnTo>
                    <a:lnTo>
                      <a:pt x="1180" y="4823"/>
                    </a:lnTo>
                    <a:lnTo>
                      <a:pt x="590" y="4823"/>
                    </a:lnTo>
                    <a:lnTo>
                      <a:pt x="295" y="4105"/>
                    </a:lnTo>
                    <a:lnTo>
                      <a:pt x="0" y="3335"/>
                    </a:lnTo>
                    <a:lnTo>
                      <a:pt x="295" y="3745"/>
                    </a:lnTo>
                    <a:lnTo>
                      <a:pt x="437" y="3745"/>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5" name="Freeform 14"/>
              <p:cNvSpPr/>
              <p:nvPr/>
            </p:nvSpPr>
            <p:spPr>
              <a:xfrm>
                <a:off x="5111750" y="563562"/>
                <a:ext cx="2898776" cy="1395413"/>
              </a:xfrm>
              <a:custGeom>
                <a:avLst/>
                <a:gdLst/>
                <a:ahLst/>
                <a:cxnLst>
                  <a:cxn ang="0">
                    <a:pos x="wd2" y="hd2"/>
                  </a:cxn>
                  <a:cxn ang="5400000">
                    <a:pos x="wd2" y="hd2"/>
                  </a:cxn>
                  <a:cxn ang="10800000">
                    <a:pos x="wd2" y="hd2"/>
                  </a:cxn>
                  <a:cxn ang="16200000">
                    <a:pos x="wd2" y="hd2"/>
                  </a:cxn>
                </a:cxnLst>
                <a:rect l="0" t="0" r="r" b="b"/>
                <a:pathLst>
                  <a:path w="21600" h="21600" extrusionOk="0">
                    <a:moveTo>
                      <a:pt x="0" y="21231"/>
                    </a:moveTo>
                    <a:lnTo>
                      <a:pt x="319" y="21231"/>
                    </a:lnTo>
                    <a:lnTo>
                      <a:pt x="793" y="21059"/>
                    </a:lnTo>
                    <a:lnTo>
                      <a:pt x="1195" y="20887"/>
                    </a:lnTo>
                    <a:lnTo>
                      <a:pt x="1514" y="20715"/>
                    </a:lnTo>
                    <a:lnTo>
                      <a:pt x="1822" y="20003"/>
                    </a:lnTo>
                    <a:lnTo>
                      <a:pt x="2543" y="19634"/>
                    </a:lnTo>
                    <a:lnTo>
                      <a:pt x="3099" y="19290"/>
                    </a:lnTo>
                    <a:lnTo>
                      <a:pt x="3419" y="18749"/>
                    </a:lnTo>
                    <a:lnTo>
                      <a:pt x="3809" y="17840"/>
                    </a:lnTo>
                    <a:lnTo>
                      <a:pt x="4128" y="17324"/>
                    </a:lnTo>
                    <a:lnTo>
                      <a:pt x="4448" y="17128"/>
                    </a:lnTo>
                    <a:lnTo>
                      <a:pt x="4767" y="16784"/>
                    </a:lnTo>
                    <a:lnTo>
                      <a:pt x="5087" y="16243"/>
                    </a:lnTo>
                    <a:lnTo>
                      <a:pt x="5477" y="15530"/>
                    </a:lnTo>
                    <a:lnTo>
                      <a:pt x="5879" y="15358"/>
                    </a:lnTo>
                    <a:lnTo>
                      <a:pt x="6352" y="15162"/>
                    </a:lnTo>
                    <a:lnTo>
                      <a:pt x="6825" y="14990"/>
                    </a:lnTo>
                    <a:lnTo>
                      <a:pt x="7310" y="14818"/>
                    </a:lnTo>
                    <a:lnTo>
                      <a:pt x="7701" y="14449"/>
                    </a:lnTo>
                    <a:lnTo>
                      <a:pt x="8020" y="14277"/>
                    </a:lnTo>
                    <a:lnTo>
                      <a:pt x="8340" y="13737"/>
                    </a:lnTo>
                    <a:lnTo>
                      <a:pt x="8659" y="13024"/>
                    </a:lnTo>
                    <a:lnTo>
                      <a:pt x="9049" y="12311"/>
                    </a:lnTo>
                    <a:lnTo>
                      <a:pt x="9369" y="11771"/>
                    </a:lnTo>
                    <a:lnTo>
                      <a:pt x="9925" y="11427"/>
                    </a:lnTo>
                    <a:lnTo>
                      <a:pt x="10161" y="10714"/>
                    </a:lnTo>
                    <a:lnTo>
                      <a:pt x="10481" y="10001"/>
                    </a:lnTo>
                    <a:lnTo>
                      <a:pt x="10646" y="9092"/>
                    </a:lnTo>
                    <a:lnTo>
                      <a:pt x="10800" y="8380"/>
                    </a:lnTo>
                    <a:lnTo>
                      <a:pt x="11037" y="7667"/>
                    </a:lnTo>
                    <a:lnTo>
                      <a:pt x="11439" y="6954"/>
                    </a:lnTo>
                    <a:lnTo>
                      <a:pt x="11829" y="6438"/>
                    </a:lnTo>
                    <a:lnTo>
                      <a:pt x="12149" y="5898"/>
                    </a:lnTo>
                    <a:lnTo>
                      <a:pt x="12551" y="5357"/>
                    </a:lnTo>
                    <a:lnTo>
                      <a:pt x="12941" y="4988"/>
                    </a:lnTo>
                    <a:lnTo>
                      <a:pt x="13260" y="4644"/>
                    </a:lnTo>
                    <a:lnTo>
                      <a:pt x="13899" y="4276"/>
                    </a:lnTo>
                    <a:lnTo>
                      <a:pt x="14219" y="4472"/>
                    </a:lnTo>
                    <a:lnTo>
                      <a:pt x="14692" y="4276"/>
                    </a:lnTo>
                    <a:lnTo>
                      <a:pt x="15402" y="4104"/>
                    </a:lnTo>
                    <a:lnTo>
                      <a:pt x="15804" y="3563"/>
                    </a:lnTo>
                    <a:lnTo>
                      <a:pt x="16123" y="3219"/>
                    </a:lnTo>
                    <a:lnTo>
                      <a:pt x="16442" y="3023"/>
                    </a:lnTo>
                    <a:lnTo>
                      <a:pt x="16750" y="2851"/>
                    </a:lnTo>
                    <a:lnTo>
                      <a:pt x="17389" y="2506"/>
                    </a:lnTo>
                    <a:lnTo>
                      <a:pt x="17708" y="2310"/>
                    </a:lnTo>
                    <a:lnTo>
                      <a:pt x="18737" y="2310"/>
                    </a:lnTo>
                    <a:lnTo>
                      <a:pt x="19057" y="2138"/>
                    </a:lnTo>
                    <a:lnTo>
                      <a:pt x="19376" y="1794"/>
                    </a:lnTo>
                    <a:lnTo>
                      <a:pt x="19778" y="1425"/>
                    </a:lnTo>
                    <a:lnTo>
                      <a:pt x="20086" y="1081"/>
                    </a:lnTo>
                    <a:lnTo>
                      <a:pt x="20488" y="885"/>
                    </a:lnTo>
                    <a:lnTo>
                      <a:pt x="20890" y="541"/>
                    </a:lnTo>
                    <a:lnTo>
                      <a:pt x="21281" y="369"/>
                    </a:lnTo>
                    <a:lnTo>
                      <a:pt x="21600" y="0"/>
                    </a:lnTo>
                    <a:lnTo>
                      <a:pt x="21198" y="0"/>
                    </a:lnTo>
                    <a:lnTo>
                      <a:pt x="20890" y="541"/>
                    </a:lnTo>
                    <a:lnTo>
                      <a:pt x="20488" y="1253"/>
                    </a:lnTo>
                    <a:lnTo>
                      <a:pt x="20169" y="1966"/>
                    </a:lnTo>
                    <a:lnTo>
                      <a:pt x="19849" y="2506"/>
                    </a:lnTo>
                    <a:lnTo>
                      <a:pt x="19222" y="2506"/>
                    </a:lnTo>
                    <a:lnTo>
                      <a:pt x="18903" y="2678"/>
                    </a:lnTo>
                    <a:lnTo>
                      <a:pt x="18501" y="2851"/>
                    </a:lnTo>
                    <a:lnTo>
                      <a:pt x="18110" y="3219"/>
                    </a:lnTo>
                    <a:lnTo>
                      <a:pt x="17554" y="3391"/>
                    </a:lnTo>
                    <a:lnTo>
                      <a:pt x="17235" y="3563"/>
                    </a:lnTo>
                    <a:lnTo>
                      <a:pt x="16916" y="3563"/>
                    </a:lnTo>
                    <a:lnTo>
                      <a:pt x="16513" y="3932"/>
                    </a:lnTo>
                    <a:lnTo>
                      <a:pt x="16206" y="3932"/>
                    </a:lnTo>
                    <a:lnTo>
                      <a:pt x="15721" y="4104"/>
                    </a:lnTo>
                    <a:lnTo>
                      <a:pt x="15402" y="4276"/>
                    </a:lnTo>
                    <a:lnTo>
                      <a:pt x="15094" y="4644"/>
                    </a:lnTo>
                    <a:lnTo>
                      <a:pt x="14692" y="4988"/>
                    </a:lnTo>
                    <a:lnTo>
                      <a:pt x="14290" y="5357"/>
                    </a:lnTo>
                    <a:lnTo>
                      <a:pt x="13899" y="5357"/>
                    </a:lnTo>
                    <a:lnTo>
                      <a:pt x="13580" y="5529"/>
                    </a:lnTo>
                    <a:lnTo>
                      <a:pt x="13260" y="5898"/>
                    </a:lnTo>
                    <a:lnTo>
                      <a:pt x="12941" y="6070"/>
                    </a:lnTo>
                    <a:lnTo>
                      <a:pt x="12622" y="6438"/>
                    </a:lnTo>
                    <a:lnTo>
                      <a:pt x="12314" y="6782"/>
                    </a:lnTo>
                    <a:lnTo>
                      <a:pt x="11995" y="7323"/>
                    </a:lnTo>
                    <a:lnTo>
                      <a:pt x="11675" y="7667"/>
                    </a:lnTo>
                    <a:lnTo>
                      <a:pt x="11356" y="8035"/>
                    </a:lnTo>
                    <a:lnTo>
                      <a:pt x="11037" y="8380"/>
                    </a:lnTo>
                    <a:lnTo>
                      <a:pt x="10800" y="9092"/>
                    </a:lnTo>
                    <a:lnTo>
                      <a:pt x="10563" y="9829"/>
                    </a:lnTo>
                    <a:lnTo>
                      <a:pt x="10481" y="10886"/>
                    </a:lnTo>
                    <a:lnTo>
                      <a:pt x="10244" y="11599"/>
                    </a:lnTo>
                    <a:lnTo>
                      <a:pt x="10007" y="12508"/>
                    </a:lnTo>
                    <a:lnTo>
                      <a:pt x="9688" y="13024"/>
                    </a:lnTo>
                    <a:lnTo>
                      <a:pt x="9369" y="13392"/>
                    </a:lnTo>
                    <a:lnTo>
                      <a:pt x="8978" y="13737"/>
                    </a:lnTo>
                    <a:lnTo>
                      <a:pt x="8659" y="13933"/>
                    </a:lnTo>
                    <a:lnTo>
                      <a:pt x="8340" y="14277"/>
                    </a:lnTo>
                    <a:lnTo>
                      <a:pt x="7866" y="14449"/>
                    </a:lnTo>
                    <a:lnTo>
                      <a:pt x="7547" y="14646"/>
                    </a:lnTo>
                    <a:lnTo>
                      <a:pt x="6991" y="14990"/>
                    </a:lnTo>
                    <a:lnTo>
                      <a:pt x="6672" y="15530"/>
                    </a:lnTo>
                    <a:lnTo>
                      <a:pt x="6352" y="15899"/>
                    </a:lnTo>
                    <a:lnTo>
                      <a:pt x="5950" y="16071"/>
                    </a:lnTo>
                    <a:lnTo>
                      <a:pt x="5642" y="16071"/>
                    </a:lnTo>
                    <a:lnTo>
                      <a:pt x="5158" y="16243"/>
                    </a:lnTo>
                    <a:lnTo>
                      <a:pt x="4767" y="16612"/>
                    </a:lnTo>
                    <a:lnTo>
                      <a:pt x="4448" y="17128"/>
                    </a:lnTo>
                    <a:lnTo>
                      <a:pt x="4211" y="18037"/>
                    </a:lnTo>
                    <a:lnTo>
                      <a:pt x="3892" y="18577"/>
                    </a:lnTo>
                    <a:lnTo>
                      <a:pt x="3572" y="19094"/>
                    </a:lnTo>
                    <a:lnTo>
                      <a:pt x="3099" y="19290"/>
                    </a:lnTo>
                    <a:lnTo>
                      <a:pt x="2460" y="19634"/>
                    </a:lnTo>
                    <a:lnTo>
                      <a:pt x="2141" y="20175"/>
                    </a:lnTo>
                    <a:lnTo>
                      <a:pt x="1822" y="20519"/>
                    </a:lnTo>
                    <a:lnTo>
                      <a:pt x="1514" y="21059"/>
                    </a:lnTo>
                    <a:lnTo>
                      <a:pt x="1195" y="21428"/>
                    </a:lnTo>
                    <a:lnTo>
                      <a:pt x="875" y="21600"/>
                    </a:lnTo>
                    <a:lnTo>
                      <a:pt x="556" y="21600"/>
                    </a:lnTo>
                    <a:lnTo>
                      <a:pt x="154" y="21428"/>
                    </a:lnTo>
                    <a:lnTo>
                      <a:pt x="0" y="21231"/>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6" name="Freeform 15"/>
              <p:cNvSpPr/>
              <p:nvPr/>
            </p:nvSpPr>
            <p:spPr>
              <a:xfrm>
                <a:off x="468312" y="241300"/>
                <a:ext cx="7621589" cy="5494338"/>
              </a:xfrm>
              <a:custGeom>
                <a:avLst/>
                <a:gdLst/>
                <a:ahLst/>
                <a:cxnLst>
                  <a:cxn ang="0">
                    <a:pos x="wd2" y="hd2"/>
                  </a:cxn>
                  <a:cxn ang="5400000">
                    <a:pos x="wd2" y="hd2"/>
                  </a:cxn>
                  <a:cxn ang="10800000">
                    <a:pos x="wd2" y="hd2"/>
                  </a:cxn>
                  <a:cxn ang="16200000">
                    <a:pos x="wd2" y="hd2"/>
                  </a:cxn>
                </a:cxnLst>
                <a:rect l="0" t="0" r="r" b="b"/>
                <a:pathLst>
                  <a:path w="21600" h="21600" extrusionOk="0">
                    <a:moveTo>
                      <a:pt x="409" y="0"/>
                    </a:moveTo>
                    <a:lnTo>
                      <a:pt x="589" y="275"/>
                    </a:lnTo>
                    <a:lnTo>
                      <a:pt x="774" y="474"/>
                    </a:lnTo>
                    <a:lnTo>
                      <a:pt x="954" y="680"/>
                    </a:lnTo>
                    <a:lnTo>
                      <a:pt x="1134" y="880"/>
                    </a:lnTo>
                    <a:lnTo>
                      <a:pt x="1224" y="1155"/>
                    </a:lnTo>
                    <a:lnTo>
                      <a:pt x="1408" y="1361"/>
                    </a:lnTo>
                    <a:lnTo>
                      <a:pt x="1588" y="1629"/>
                    </a:lnTo>
                    <a:lnTo>
                      <a:pt x="1768" y="1903"/>
                    </a:lnTo>
                    <a:lnTo>
                      <a:pt x="1953" y="2172"/>
                    </a:lnTo>
                    <a:lnTo>
                      <a:pt x="2133" y="2309"/>
                    </a:lnTo>
                    <a:lnTo>
                      <a:pt x="2313" y="2584"/>
                    </a:lnTo>
                    <a:lnTo>
                      <a:pt x="2497" y="2715"/>
                    </a:lnTo>
                    <a:lnTo>
                      <a:pt x="2677" y="2783"/>
                    </a:lnTo>
                    <a:lnTo>
                      <a:pt x="2861" y="2989"/>
                    </a:lnTo>
                    <a:lnTo>
                      <a:pt x="3041" y="3127"/>
                    </a:lnTo>
                    <a:lnTo>
                      <a:pt x="3176" y="3395"/>
                    </a:lnTo>
                    <a:lnTo>
                      <a:pt x="3356" y="3532"/>
                    </a:lnTo>
                    <a:lnTo>
                      <a:pt x="3541" y="3670"/>
                    </a:lnTo>
                    <a:lnTo>
                      <a:pt x="3631" y="4144"/>
                    </a:lnTo>
                    <a:lnTo>
                      <a:pt x="3766" y="4412"/>
                    </a:lnTo>
                    <a:lnTo>
                      <a:pt x="3950" y="4550"/>
                    </a:lnTo>
                    <a:lnTo>
                      <a:pt x="4130" y="4756"/>
                    </a:lnTo>
                    <a:lnTo>
                      <a:pt x="4265" y="5024"/>
                    </a:lnTo>
                    <a:lnTo>
                      <a:pt x="4450" y="5024"/>
                    </a:lnTo>
                    <a:lnTo>
                      <a:pt x="4585" y="5299"/>
                    </a:lnTo>
                    <a:lnTo>
                      <a:pt x="4765" y="5436"/>
                    </a:lnTo>
                    <a:lnTo>
                      <a:pt x="4944" y="5567"/>
                    </a:lnTo>
                    <a:lnTo>
                      <a:pt x="5129" y="5773"/>
                    </a:lnTo>
                    <a:lnTo>
                      <a:pt x="5309" y="5773"/>
                    </a:lnTo>
                    <a:lnTo>
                      <a:pt x="5489" y="5910"/>
                    </a:lnTo>
                    <a:lnTo>
                      <a:pt x="5718" y="6048"/>
                    </a:lnTo>
                    <a:lnTo>
                      <a:pt x="5898" y="6316"/>
                    </a:lnTo>
                    <a:lnTo>
                      <a:pt x="6083" y="6385"/>
                    </a:lnTo>
                    <a:lnTo>
                      <a:pt x="6263" y="6659"/>
                    </a:lnTo>
                    <a:lnTo>
                      <a:pt x="6353" y="6996"/>
                    </a:lnTo>
                    <a:lnTo>
                      <a:pt x="6582" y="7271"/>
                    </a:lnTo>
                    <a:lnTo>
                      <a:pt x="6807" y="7470"/>
                    </a:lnTo>
                    <a:lnTo>
                      <a:pt x="7032" y="7745"/>
                    </a:lnTo>
                    <a:lnTo>
                      <a:pt x="7216" y="7814"/>
                    </a:lnTo>
                    <a:lnTo>
                      <a:pt x="7441" y="8013"/>
                    </a:lnTo>
                    <a:lnTo>
                      <a:pt x="7626" y="8288"/>
                    </a:lnTo>
                    <a:lnTo>
                      <a:pt x="8031" y="8425"/>
                    </a:lnTo>
                    <a:lnTo>
                      <a:pt x="8215" y="8625"/>
                    </a:lnTo>
                    <a:lnTo>
                      <a:pt x="8305" y="8968"/>
                    </a:lnTo>
                    <a:lnTo>
                      <a:pt x="8350" y="9443"/>
                    </a:lnTo>
                    <a:lnTo>
                      <a:pt x="8575" y="9711"/>
                    </a:lnTo>
                    <a:lnTo>
                      <a:pt x="8805" y="9780"/>
                    </a:lnTo>
                    <a:lnTo>
                      <a:pt x="9030" y="9848"/>
                    </a:lnTo>
                    <a:lnTo>
                      <a:pt x="9214" y="10054"/>
                    </a:lnTo>
                    <a:lnTo>
                      <a:pt x="9394" y="10254"/>
                    </a:lnTo>
                    <a:lnTo>
                      <a:pt x="9574" y="10391"/>
                    </a:lnTo>
                    <a:lnTo>
                      <a:pt x="9848" y="10391"/>
                    </a:lnTo>
                    <a:lnTo>
                      <a:pt x="10208" y="10529"/>
                    </a:lnTo>
                    <a:lnTo>
                      <a:pt x="10303" y="11071"/>
                    </a:lnTo>
                    <a:lnTo>
                      <a:pt x="10393" y="11346"/>
                    </a:lnTo>
                    <a:lnTo>
                      <a:pt x="10618" y="11614"/>
                    </a:lnTo>
                    <a:lnTo>
                      <a:pt x="10802" y="11752"/>
                    </a:lnTo>
                    <a:lnTo>
                      <a:pt x="10847" y="12020"/>
                    </a:lnTo>
                    <a:lnTo>
                      <a:pt x="10892" y="12295"/>
                    </a:lnTo>
                    <a:lnTo>
                      <a:pt x="10982" y="12563"/>
                    </a:lnTo>
                    <a:lnTo>
                      <a:pt x="11117" y="12906"/>
                    </a:lnTo>
                    <a:lnTo>
                      <a:pt x="11252" y="13243"/>
                    </a:lnTo>
                    <a:lnTo>
                      <a:pt x="11297" y="13518"/>
                    </a:lnTo>
                    <a:lnTo>
                      <a:pt x="11347" y="13786"/>
                    </a:lnTo>
                    <a:lnTo>
                      <a:pt x="11437" y="14061"/>
                    </a:lnTo>
                    <a:lnTo>
                      <a:pt x="11662" y="14329"/>
                    </a:lnTo>
                    <a:lnTo>
                      <a:pt x="11846" y="14467"/>
                    </a:lnTo>
                    <a:lnTo>
                      <a:pt x="11981" y="14741"/>
                    </a:lnTo>
                    <a:lnTo>
                      <a:pt x="11617" y="14741"/>
                    </a:lnTo>
                    <a:lnTo>
                      <a:pt x="11392" y="14673"/>
                    </a:lnTo>
                    <a:lnTo>
                      <a:pt x="11207" y="14604"/>
                    </a:lnTo>
                    <a:lnTo>
                      <a:pt x="10847" y="14604"/>
                    </a:lnTo>
                    <a:lnTo>
                      <a:pt x="10663" y="14398"/>
                    </a:lnTo>
                    <a:lnTo>
                      <a:pt x="10438" y="14329"/>
                    </a:lnTo>
                    <a:lnTo>
                      <a:pt x="10258" y="14329"/>
                    </a:lnTo>
                    <a:lnTo>
                      <a:pt x="10073" y="14467"/>
                    </a:lnTo>
                    <a:lnTo>
                      <a:pt x="9893" y="14535"/>
                    </a:lnTo>
                    <a:lnTo>
                      <a:pt x="8985" y="14535"/>
                    </a:lnTo>
                    <a:lnTo>
                      <a:pt x="8760" y="14604"/>
                    </a:lnTo>
                    <a:lnTo>
                      <a:pt x="8530" y="14604"/>
                    </a:lnTo>
                    <a:lnTo>
                      <a:pt x="8350" y="14467"/>
                    </a:lnTo>
                    <a:lnTo>
                      <a:pt x="8121" y="14398"/>
                    </a:lnTo>
                    <a:lnTo>
                      <a:pt x="7806" y="14467"/>
                    </a:lnTo>
                    <a:lnTo>
                      <a:pt x="7626" y="14604"/>
                    </a:lnTo>
                    <a:lnTo>
                      <a:pt x="7441" y="14741"/>
                    </a:lnTo>
                    <a:lnTo>
                      <a:pt x="7261" y="14810"/>
                    </a:lnTo>
                    <a:lnTo>
                      <a:pt x="5853" y="14810"/>
                    </a:lnTo>
                    <a:lnTo>
                      <a:pt x="5673" y="14878"/>
                    </a:lnTo>
                    <a:lnTo>
                      <a:pt x="5489" y="15010"/>
                    </a:lnTo>
                    <a:lnTo>
                      <a:pt x="4585" y="15010"/>
                    </a:lnTo>
                    <a:lnTo>
                      <a:pt x="4400" y="14941"/>
                    </a:lnTo>
                    <a:lnTo>
                      <a:pt x="4220" y="14741"/>
                    </a:lnTo>
                    <a:lnTo>
                      <a:pt x="4085" y="14467"/>
                    </a:lnTo>
                    <a:lnTo>
                      <a:pt x="3901" y="14267"/>
                    </a:lnTo>
                    <a:lnTo>
                      <a:pt x="3721" y="14198"/>
                    </a:lnTo>
                    <a:lnTo>
                      <a:pt x="3541" y="14061"/>
                    </a:lnTo>
                    <a:lnTo>
                      <a:pt x="3266" y="13992"/>
                    </a:lnTo>
                    <a:lnTo>
                      <a:pt x="3086" y="13855"/>
                    </a:lnTo>
                    <a:lnTo>
                      <a:pt x="2906" y="13855"/>
                    </a:lnTo>
                    <a:lnTo>
                      <a:pt x="2722" y="13718"/>
                    </a:lnTo>
                    <a:lnTo>
                      <a:pt x="2497" y="13381"/>
                    </a:lnTo>
                    <a:lnTo>
                      <a:pt x="2313" y="13243"/>
                    </a:lnTo>
                    <a:lnTo>
                      <a:pt x="2088" y="13243"/>
                    </a:lnTo>
                    <a:lnTo>
                      <a:pt x="1908" y="13112"/>
                    </a:lnTo>
                    <a:lnTo>
                      <a:pt x="1678" y="12838"/>
                    </a:lnTo>
                    <a:lnTo>
                      <a:pt x="1363" y="12563"/>
                    </a:lnTo>
                    <a:lnTo>
                      <a:pt x="1179" y="12363"/>
                    </a:lnTo>
                    <a:lnTo>
                      <a:pt x="999" y="12295"/>
                    </a:lnTo>
                    <a:lnTo>
                      <a:pt x="819" y="12089"/>
                    </a:lnTo>
                    <a:lnTo>
                      <a:pt x="679" y="11820"/>
                    </a:lnTo>
                    <a:lnTo>
                      <a:pt x="499" y="11477"/>
                    </a:lnTo>
                    <a:lnTo>
                      <a:pt x="274" y="11140"/>
                    </a:lnTo>
                    <a:lnTo>
                      <a:pt x="90" y="10934"/>
                    </a:lnTo>
                    <a:lnTo>
                      <a:pt x="180" y="11209"/>
                    </a:lnTo>
                    <a:lnTo>
                      <a:pt x="364" y="11408"/>
                    </a:lnTo>
                    <a:lnTo>
                      <a:pt x="634" y="11958"/>
                    </a:lnTo>
                    <a:lnTo>
                      <a:pt x="819" y="12226"/>
                    </a:lnTo>
                    <a:lnTo>
                      <a:pt x="999" y="12363"/>
                    </a:lnTo>
                    <a:lnTo>
                      <a:pt x="1224" y="12563"/>
                    </a:lnTo>
                    <a:lnTo>
                      <a:pt x="1408" y="12700"/>
                    </a:lnTo>
                    <a:lnTo>
                      <a:pt x="1588" y="12906"/>
                    </a:lnTo>
                    <a:lnTo>
                      <a:pt x="1768" y="13044"/>
                    </a:lnTo>
                    <a:lnTo>
                      <a:pt x="1953" y="13175"/>
                    </a:lnTo>
                    <a:lnTo>
                      <a:pt x="2133" y="13243"/>
                    </a:lnTo>
                    <a:lnTo>
                      <a:pt x="2313" y="13449"/>
                    </a:lnTo>
                    <a:lnTo>
                      <a:pt x="2497" y="13655"/>
                    </a:lnTo>
                    <a:lnTo>
                      <a:pt x="2722" y="13924"/>
                    </a:lnTo>
                    <a:lnTo>
                      <a:pt x="3086" y="13924"/>
                    </a:lnTo>
                    <a:lnTo>
                      <a:pt x="3266" y="14198"/>
                    </a:lnTo>
                    <a:lnTo>
                      <a:pt x="3496" y="14267"/>
                    </a:lnTo>
                    <a:lnTo>
                      <a:pt x="3676" y="14329"/>
                    </a:lnTo>
                    <a:lnTo>
                      <a:pt x="4040" y="14535"/>
                    </a:lnTo>
                    <a:lnTo>
                      <a:pt x="4220" y="14810"/>
                    </a:lnTo>
                    <a:lnTo>
                      <a:pt x="4450" y="15147"/>
                    </a:lnTo>
                    <a:lnTo>
                      <a:pt x="4175" y="15215"/>
                    </a:lnTo>
                    <a:lnTo>
                      <a:pt x="3950" y="15010"/>
                    </a:lnTo>
                    <a:lnTo>
                      <a:pt x="3766" y="14941"/>
                    </a:lnTo>
                    <a:lnTo>
                      <a:pt x="3586" y="15010"/>
                    </a:lnTo>
                    <a:lnTo>
                      <a:pt x="3406" y="15147"/>
                    </a:lnTo>
                    <a:lnTo>
                      <a:pt x="3176" y="15147"/>
                    </a:lnTo>
                    <a:lnTo>
                      <a:pt x="2812" y="15078"/>
                    </a:lnTo>
                    <a:lnTo>
                      <a:pt x="2632" y="14941"/>
                    </a:lnTo>
                    <a:lnTo>
                      <a:pt x="2452" y="15010"/>
                    </a:lnTo>
                    <a:lnTo>
                      <a:pt x="2268" y="15147"/>
                    </a:lnTo>
                    <a:lnTo>
                      <a:pt x="2088" y="15215"/>
                    </a:lnTo>
                    <a:lnTo>
                      <a:pt x="1768" y="15421"/>
                    </a:lnTo>
                    <a:lnTo>
                      <a:pt x="1633" y="15896"/>
                    </a:lnTo>
                    <a:lnTo>
                      <a:pt x="1453" y="16033"/>
                    </a:lnTo>
                    <a:lnTo>
                      <a:pt x="1269" y="16095"/>
                    </a:lnTo>
                    <a:lnTo>
                      <a:pt x="1089" y="16033"/>
                    </a:lnTo>
                    <a:lnTo>
                      <a:pt x="544" y="16033"/>
                    </a:lnTo>
                    <a:lnTo>
                      <a:pt x="724" y="16164"/>
                    </a:lnTo>
                    <a:lnTo>
                      <a:pt x="909" y="16301"/>
                    </a:lnTo>
                    <a:lnTo>
                      <a:pt x="1269" y="16301"/>
                    </a:lnTo>
                    <a:lnTo>
                      <a:pt x="1453" y="16164"/>
                    </a:lnTo>
                    <a:lnTo>
                      <a:pt x="1633" y="15896"/>
                    </a:lnTo>
                    <a:lnTo>
                      <a:pt x="1863" y="15621"/>
                    </a:lnTo>
                    <a:lnTo>
                      <a:pt x="2043" y="15484"/>
                    </a:lnTo>
                    <a:lnTo>
                      <a:pt x="2223" y="15284"/>
                    </a:lnTo>
                    <a:lnTo>
                      <a:pt x="2452" y="15215"/>
                    </a:lnTo>
                    <a:lnTo>
                      <a:pt x="3356" y="15215"/>
                    </a:lnTo>
                    <a:lnTo>
                      <a:pt x="3541" y="15147"/>
                    </a:lnTo>
                    <a:lnTo>
                      <a:pt x="3766" y="15078"/>
                    </a:lnTo>
                    <a:lnTo>
                      <a:pt x="3950" y="15215"/>
                    </a:lnTo>
                    <a:lnTo>
                      <a:pt x="4130" y="15284"/>
                    </a:lnTo>
                    <a:lnTo>
                      <a:pt x="4355" y="15353"/>
                    </a:lnTo>
                    <a:lnTo>
                      <a:pt x="4540" y="15353"/>
                    </a:lnTo>
                    <a:lnTo>
                      <a:pt x="4675" y="15078"/>
                    </a:lnTo>
                    <a:lnTo>
                      <a:pt x="4854" y="15010"/>
                    </a:lnTo>
                    <a:lnTo>
                      <a:pt x="5039" y="15147"/>
                    </a:lnTo>
                    <a:lnTo>
                      <a:pt x="5219" y="15353"/>
                    </a:lnTo>
                    <a:lnTo>
                      <a:pt x="5399" y="15484"/>
                    </a:lnTo>
                    <a:lnTo>
                      <a:pt x="5583" y="15484"/>
                    </a:lnTo>
                    <a:lnTo>
                      <a:pt x="5763" y="15621"/>
                    </a:lnTo>
                    <a:lnTo>
                      <a:pt x="5988" y="15758"/>
                    </a:lnTo>
                    <a:lnTo>
                      <a:pt x="6173" y="15827"/>
                    </a:lnTo>
                    <a:lnTo>
                      <a:pt x="6353" y="15896"/>
                    </a:lnTo>
                    <a:lnTo>
                      <a:pt x="6672" y="15964"/>
                    </a:lnTo>
                    <a:lnTo>
                      <a:pt x="6942" y="16033"/>
                    </a:lnTo>
                    <a:lnTo>
                      <a:pt x="7127" y="16301"/>
                    </a:lnTo>
                    <a:lnTo>
                      <a:pt x="7172" y="16576"/>
                    </a:lnTo>
                    <a:lnTo>
                      <a:pt x="7531" y="16913"/>
                    </a:lnTo>
                    <a:lnTo>
                      <a:pt x="7716" y="17119"/>
                    </a:lnTo>
                    <a:lnTo>
                      <a:pt x="7851" y="17593"/>
                    </a:lnTo>
                    <a:lnTo>
                      <a:pt x="7986" y="17862"/>
                    </a:lnTo>
                    <a:lnTo>
                      <a:pt x="7626" y="17930"/>
                    </a:lnTo>
                    <a:lnTo>
                      <a:pt x="7441" y="18136"/>
                    </a:lnTo>
                    <a:lnTo>
                      <a:pt x="7306" y="18405"/>
                    </a:lnTo>
                    <a:lnTo>
                      <a:pt x="7261" y="18748"/>
                    </a:lnTo>
                    <a:lnTo>
                      <a:pt x="6852" y="18954"/>
                    </a:lnTo>
                    <a:lnTo>
                      <a:pt x="6488" y="19016"/>
                    </a:lnTo>
                    <a:lnTo>
                      <a:pt x="6263" y="19222"/>
                    </a:lnTo>
                    <a:lnTo>
                      <a:pt x="6038" y="19559"/>
                    </a:lnTo>
                    <a:lnTo>
                      <a:pt x="5853" y="19697"/>
                    </a:lnTo>
                    <a:lnTo>
                      <a:pt x="5673" y="19765"/>
                    </a:lnTo>
                    <a:lnTo>
                      <a:pt x="5309" y="19765"/>
                    </a:lnTo>
                    <a:lnTo>
                      <a:pt x="5129" y="19834"/>
                    </a:lnTo>
                    <a:lnTo>
                      <a:pt x="4765" y="19902"/>
                    </a:lnTo>
                    <a:lnTo>
                      <a:pt x="4585" y="19971"/>
                    </a:lnTo>
                    <a:lnTo>
                      <a:pt x="4310" y="20040"/>
                    </a:lnTo>
                    <a:lnTo>
                      <a:pt x="3856" y="20040"/>
                    </a:lnTo>
                    <a:lnTo>
                      <a:pt x="3676" y="20108"/>
                    </a:lnTo>
                    <a:lnTo>
                      <a:pt x="3451" y="20239"/>
                    </a:lnTo>
                    <a:lnTo>
                      <a:pt x="3266" y="20377"/>
                    </a:lnTo>
                    <a:lnTo>
                      <a:pt x="3086" y="20514"/>
                    </a:lnTo>
                    <a:lnTo>
                      <a:pt x="2906" y="20583"/>
                    </a:lnTo>
                    <a:lnTo>
                      <a:pt x="2632" y="20583"/>
                    </a:lnTo>
                    <a:lnTo>
                      <a:pt x="2452" y="20651"/>
                    </a:lnTo>
                    <a:lnTo>
                      <a:pt x="2268" y="20651"/>
                    </a:lnTo>
                    <a:lnTo>
                      <a:pt x="2088" y="20720"/>
                    </a:lnTo>
                    <a:lnTo>
                      <a:pt x="1044" y="20720"/>
                    </a:lnTo>
                    <a:lnTo>
                      <a:pt x="864" y="20782"/>
                    </a:lnTo>
                    <a:lnTo>
                      <a:pt x="679" y="20851"/>
                    </a:lnTo>
                    <a:lnTo>
                      <a:pt x="364" y="20851"/>
                    </a:lnTo>
                    <a:lnTo>
                      <a:pt x="180" y="20920"/>
                    </a:lnTo>
                    <a:lnTo>
                      <a:pt x="0" y="21194"/>
                    </a:lnTo>
                    <a:lnTo>
                      <a:pt x="180" y="21194"/>
                    </a:lnTo>
                    <a:lnTo>
                      <a:pt x="364" y="21057"/>
                    </a:lnTo>
                    <a:lnTo>
                      <a:pt x="544" y="20920"/>
                    </a:lnTo>
                    <a:lnTo>
                      <a:pt x="724" y="20851"/>
                    </a:lnTo>
                    <a:lnTo>
                      <a:pt x="909" y="20851"/>
                    </a:lnTo>
                    <a:lnTo>
                      <a:pt x="1089" y="20782"/>
                    </a:lnTo>
                    <a:lnTo>
                      <a:pt x="1269" y="20720"/>
                    </a:lnTo>
                    <a:lnTo>
                      <a:pt x="1453" y="20651"/>
                    </a:lnTo>
                    <a:lnTo>
                      <a:pt x="1818" y="20651"/>
                    </a:lnTo>
                    <a:lnTo>
                      <a:pt x="2088" y="20720"/>
                    </a:lnTo>
                    <a:lnTo>
                      <a:pt x="2812" y="20720"/>
                    </a:lnTo>
                    <a:lnTo>
                      <a:pt x="2996" y="20651"/>
                    </a:lnTo>
                    <a:lnTo>
                      <a:pt x="3176" y="20651"/>
                    </a:lnTo>
                    <a:lnTo>
                      <a:pt x="3406" y="20583"/>
                    </a:lnTo>
                    <a:lnTo>
                      <a:pt x="3586" y="20377"/>
                    </a:lnTo>
                    <a:lnTo>
                      <a:pt x="3766" y="20239"/>
                    </a:lnTo>
                    <a:lnTo>
                      <a:pt x="4175" y="20239"/>
                    </a:lnTo>
                    <a:lnTo>
                      <a:pt x="4355" y="20108"/>
                    </a:lnTo>
                    <a:lnTo>
                      <a:pt x="4585" y="20040"/>
                    </a:lnTo>
                    <a:lnTo>
                      <a:pt x="5129" y="20040"/>
                    </a:lnTo>
                    <a:lnTo>
                      <a:pt x="5354" y="19971"/>
                    </a:lnTo>
                    <a:lnTo>
                      <a:pt x="5538" y="19902"/>
                    </a:lnTo>
                    <a:lnTo>
                      <a:pt x="5763" y="19971"/>
                    </a:lnTo>
                    <a:lnTo>
                      <a:pt x="5988" y="19971"/>
                    </a:lnTo>
                    <a:lnTo>
                      <a:pt x="6173" y="19834"/>
                    </a:lnTo>
                    <a:lnTo>
                      <a:pt x="6308" y="19559"/>
                    </a:lnTo>
                    <a:lnTo>
                      <a:pt x="6398" y="19291"/>
                    </a:lnTo>
                    <a:lnTo>
                      <a:pt x="6582" y="19222"/>
                    </a:lnTo>
                    <a:lnTo>
                      <a:pt x="6852" y="19154"/>
                    </a:lnTo>
                    <a:lnTo>
                      <a:pt x="7032" y="19016"/>
                    </a:lnTo>
                    <a:lnTo>
                      <a:pt x="7216" y="18817"/>
                    </a:lnTo>
                    <a:lnTo>
                      <a:pt x="7396" y="18611"/>
                    </a:lnTo>
                    <a:lnTo>
                      <a:pt x="7576" y="18342"/>
                    </a:lnTo>
                    <a:lnTo>
                      <a:pt x="7761" y="18274"/>
                    </a:lnTo>
                    <a:lnTo>
                      <a:pt x="7941" y="18068"/>
                    </a:lnTo>
                    <a:lnTo>
                      <a:pt x="8121" y="17930"/>
                    </a:lnTo>
                    <a:lnTo>
                      <a:pt x="8305" y="17862"/>
                    </a:lnTo>
                    <a:lnTo>
                      <a:pt x="8485" y="17999"/>
                    </a:lnTo>
                    <a:lnTo>
                      <a:pt x="8670" y="18068"/>
                    </a:lnTo>
                    <a:lnTo>
                      <a:pt x="8850" y="18068"/>
                    </a:lnTo>
                    <a:lnTo>
                      <a:pt x="9030" y="18136"/>
                    </a:lnTo>
                    <a:lnTo>
                      <a:pt x="9349" y="18205"/>
                    </a:lnTo>
                    <a:lnTo>
                      <a:pt x="9529" y="18205"/>
                    </a:lnTo>
                    <a:lnTo>
                      <a:pt x="9803" y="18274"/>
                    </a:lnTo>
                    <a:lnTo>
                      <a:pt x="10028" y="18342"/>
                    </a:lnTo>
                    <a:lnTo>
                      <a:pt x="10208" y="18473"/>
                    </a:lnTo>
                    <a:lnTo>
                      <a:pt x="10393" y="18611"/>
                    </a:lnTo>
                    <a:lnTo>
                      <a:pt x="10573" y="18748"/>
                    </a:lnTo>
                    <a:lnTo>
                      <a:pt x="10753" y="18817"/>
                    </a:lnTo>
                    <a:lnTo>
                      <a:pt x="10937" y="18817"/>
                    </a:lnTo>
                    <a:lnTo>
                      <a:pt x="11117" y="18954"/>
                    </a:lnTo>
                    <a:lnTo>
                      <a:pt x="11297" y="19085"/>
                    </a:lnTo>
                    <a:lnTo>
                      <a:pt x="11482" y="19291"/>
                    </a:lnTo>
                    <a:lnTo>
                      <a:pt x="11752" y="19359"/>
                    </a:lnTo>
                    <a:lnTo>
                      <a:pt x="11936" y="19359"/>
                    </a:lnTo>
                    <a:lnTo>
                      <a:pt x="12116" y="19559"/>
                    </a:lnTo>
                    <a:lnTo>
                      <a:pt x="12296" y="19697"/>
                    </a:lnTo>
                    <a:lnTo>
                      <a:pt x="12480" y="19765"/>
                    </a:lnTo>
                    <a:lnTo>
                      <a:pt x="12705" y="19902"/>
                    </a:lnTo>
                    <a:lnTo>
                      <a:pt x="12885" y="19971"/>
                    </a:lnTo>
                    <a:lnTo>
                      <a:pt x="13524" y="19971"/>
                    </a:lnTo>
                    <a:lnTo>
                      <a:pt x="13749" y="20040"/>
                    </a:lnTo>
                    <a:lnTo>
                      <a:pt x="13979" y="20239"/>
                    </a:lnTo>
                    <a:lnTo>
                      <a:pt x="14204" y="20308"/>
                    </a:lnTo>
                    <a:lnTo>
                      <a:pt x="15067" y="20308"/>
                    </a:lnTo>
                    <a:lnTo>
                      <a:pt x="15247" y="20377"/>
                    </a:lnTo>
                    <a:lnTo>
                      <a:pt x="15472" y="20583"/>
                    </a:lnTo>
                    <a:lnTo>
                      <a:pt x="15657" y="20651"/>
                    </a:lnTo>
                    <a:lnTo>
                      <a:pt x="15837" y="20720"/>
                    </a:lnTo>
                    <a:lnTo>
                      <a:pt x="16066" y="20782"/>
                    </a:lnTo>
                    <a:lnTo>
                      <a:pt x="16471" y="20782"/>
                    </a:lnTo>
                    <a:lnTo>
                      <a:pt x="16656" y="20851"/>
                    </a:lnTo>
                    <a:lnTo>
                      <a:pt x="16835" y="21057"/>
                    </a:lnTo>
                    <a:lnTo>
                      <a:pt x="17470" y="21057"/>
                    </a:lnTo>
                    <a:lnTo>
                      <a:pt x="17699" y="21126"/>
                    </a:lnTo>
                    <a:lnTo>
                      <a:pt x="18694" y="21126"/>
                    </a:lnTo>
                    <a:lnTo>
                      <a:pt x="18923" y="21325"/>
                    </a:lnTo>
                    <a:lnTo>
                      <a:pt x="19148" y="21531"/>
                    </a:lnTo>
                    <a:lnTo>
                      <a:pt x="20376" y="21531"/>
                    </a:lnTo>
                    <a:lnTo>
                      <a:pt x="20601" y="21600"/>
                    </a:lnTo>
                    <a:lnTo>
                      <a:pt x="20831" y="21600"/>
                    </a:lnTo>
                    <a:lnTo>
                      <a:pt x="20237" y="21600"/>
                    </a:lnTo>
                    <a:lnTo>
                      <a:pt x="19877" y="21463"/>
                    </a:lnTo>
                    <a:lnTo>
                      <a:pt x="19647" y="21394"/>
                    </a:lnTo>
                    <a:lnTo>
                      <a:pt x="19287" y="21463"/>
                    </a:lnTo>
                    <a:lnTo>
                      <a:pt x="19103" y="21531"/>
                    </a:lnTo>
                    <a:lnTo>
                      <a:pt x="18923" y="21463"/>
                    </a:lnTo>
                    <a:lnTo>
                      <a:pt x="18833" y="21194"/>
                    </a:lnTo>
                    <a:lnTo>
                      <a:pt x="18424" y="21057"/>
                    </a:lnTo>
                    <a:lnTo>
                      <a:pt x="18244" y="21057"/>
                    </a:lnTo>
                    <a:lnTo>
                      <a:pt x="18014" y="20988"/>
                    </a:lnTo>
                    <a:lnTo>
                      <a:pt x="17744" y="20920"/>
                    </a:lnTo>
                    <a:lnTo>
                      <a:pt x="17380" y="20851"/>
                    </a:lnTo>
                    <a:lnTo>
                      <a:pt x="17155" y="20782"/>
                    </a:lnTo>
                    <a:lnTo>
                      <a:pt x="16970" y="20782"/>
                    </a:lnTo>
                    <a:lnTo>
                      <a:pt x="16701" y="20851"/>
                    </a:lnTo>
                    <a:lnTo>
                      <a:pt x="16201" y="20851"/>
                    </a:lnTo>
                    <a:lnTo>
                      <a:pt x="15972" y="20583"/>
                    </a:lnTo>
                    <a:lnTo>
                      <a:pt x="15792" y="20583"/>
                    </a:lnTo>
                    <a:lnTo>
                      <a:pt x="15472" y="20514"/>
                    </a:lnTo>
                    <a:lnTo>
                      <a:pt x="15112" y="20514"/>
                    </a:lnTo>
                    <a:lnTo>
                      <a:pt x="14928" y="20377"/>
                    </a:lnTo>
                    <a:lnTo>
                      <a:pt x="14703" y="20171"/>
                    </a:lnTo>
                    <a:lnTo>
                      <a:pt x="14523" y="20040"/>
                    </a:lnTo>
                    <a:lnTo>
                      <a:pt x="14339" y="19971"/>
                    </a:lnTo>
                    <a:lnTo>
                      <a:pt x="13979" y="19971"/>
                    </a:lnTo>
                    <a:lnTo>
                      <a:pt x="13794" y="19902"/>
                    </a:lnTo>
                    <a:lnTo>
                      <a:pt x="13524" y="19834"/>
                    </a:lnTo>
                    <a:lnTo>
                      <a:pt x="13250" y="19765"/>
                    </a:lnTo>
                    <a:lnTo>
                      <a:pt x="13070" y="19628"/>
                    </a:lnTo>
                    <a:lnTo>
                      <a:pt x="12840" y="19497"/>
                    </a:lnTo>
                    <a:lnTo>
                      <a:pt x="11981" y="19497"/>
                    </a:lnTo>
                    <a:lnTo>
                      <a:pt x="11617" y="19428"/>
                    </a:lnTo>
                    <a:lnTo>
                      <a:pt x="11437" y="19085"/>
                    </a:lnTo>
                    <a:lnTo>
                      <a:pt x="11252" y="18817"/>
                    </a:lnTo>
                    <a:lnTo>
                      <a:pt x="10663" y="18817"/>
                    </a:lnTo>
                    <a:lnTo>
                      <a:pt x="10303" y="18405"/>
                    </a:lnTo>
                    <a:lnTo>
                      <a:pt x="10073" y="18136"/>
                    </a:lnTo>
                    <a:lnTo>
                      <a:pt x="9848" y="17999"/>
                    </a:lnTo>
                    <a:lnTo>
                      <a:pt x="8850" y="17999"/>
                    </a:lnTo>
                    <a:lnTo>
                      <a:pt x="8670" y="17862"/>
                    </a:lnTo>
                    <a:lnTo>
                      <a:pt x="8170" y="17731"/>
                    </a:lnTo>
                    <a:lnTo>
                      <a:pt x="7716" y="17525"/>
                    </a:lnTo>
                    <a:lnTo>
                      <a:pt x="7626" y="17250"/>
                    </a:lnTo>
                    <a:lnTo>
                      <a:pt x="7671" y="16982"/>
                    </a:lnTo>
                    <a:lnTo>
                      <a:pt x="7531" y="16707"/>
                    </a:lnTo>
                    <a:lnTo>
                      <a:pt x="7396" y="16439"/>
                    </a:lnTo>
                    <a:lnTo>
                      <a:pt x="7261" y="16164"/>
                    </a:lnTo>
                    <a:lnTo>
                      <a:pt x="7077" y="15964"/>
                    </a:lnTo>
                    <a:lnTo>
                      <a:pt x="6897" y="15827"/>
                    </a:lnTo>
                    <a:lnTo>
                      <a:pt x="6717" y="15758"/>
                    </a:lnTo>
                    <a:lnTo>
                      <a:pt x="6353" y="15552"/>
                    </a:lnTo>
                    <a:lnTo>
                      <a:pt x="6173" y="15552"/>
                    </a:lnTo>
                    <a:lnTo>
                      <a:pt x="5988" y="15484"/>
                    </a:lnTo>
                    <a:lnTo>
                      <a:pt x="5763" y="15421"/>
                    </a:lnTo>
                    <a:lnTo>
                      <a:pt x="5444" y="15421"/>
                    </a:lnTo>
                    <a:lnTo>
                      <a:pt x="5264" y="15284"/>
                    </a:lnTo>
                    <a:lnTo>
                      <a:pt x="5084" y="15215"/>
                    </a:lnTo>
                    <a:lnTo>
                      <a:pt x="5354" y="15147"/>
                    </a:lnTo>
                    <a:lnTo>
                      <a:pt x="5538" y="15010"/>
                    </a:lnTo>
                    <a:lnTo>
                      <a:pt x="5718" y="14941"/>
                    </a:lnTo>
                    <a:lnTo>
                      <a:pt x="6897" y="14941"/>
                    </a:lnTo>
                    <a:lnTo>
                      <a:pt x="7077" y="14878"/>
                    </a:lnTo>
                    <a:lnTo>
                      <a:pt x="7441" y="14878"/>
                    </a:lnTo>
                    <a:lnTo>
                      <a:pt x="7851" y="14810"/>
                    </a:lnTo>
                    <a:lnTo>
                      <a:pt x="8031" y="14673"/>
                    </a:lnTo>
                    <a:lnTo>
                      <a:pt x="8215" y="14604"/>
                    </a:lnTo>
                    <a:lnTo>
                      <a:pt x="8850" y="14604"/>
                    </a:lnTo>
                    <a:lnTo>
                      <a:pt x="9120" y="14535"/>
                    </a:lnTo>
                    <a:lnTo>
                      <a:pt x="9304" y="14467"/>
                    </a:lnTo>
                    <a:lnTo>
                      <a:pt x="9664" y="14467"/>
                    </a:lnTo>
                    <a:lnTo>
                      <a:pt x="9848" y="14604"/>
                    </a:lnTo>
                    <a:lnTo>
                      <a:pt x="10073" y="14673"/>
                    </a:lnTo>
                    <a:lnTo>
                      <a:pt x="10847" y="14673"/>
                    </a:lnTo>
                    <a:lnTo>
                      <a:pt x="11027" y="14741"/>
                    </a:lnTo>
                    <a:lnTo>
                      <a:pt x="11572" y="14741"/>
                    </a:lnTo>
                    <a:lnTo>
                      <a:pt x="11752" y="14941"/>
                    </a:lnTo>
                    <a:lnTo>
                      <a:pt x="12116" y="15078"/>
                    </a:lnTo>
                    <a:lnTo>
                      <a:pt x="12296" y="15147"/>
                    </a:lnTo>
                    <a:lnTo>
                      <a:pt x="12525" y="15215"/>
                    </a:lnTo>
                    <a:lnTo>
                      <a:pt x="12705" y="15215"/>
                    </a:lnTo>
                    <a:lnTo>
                      <a:pt x="12840" y="15484"/>
                    </a:lnTo>
                    <a:lnTo>
                      <a:pt x="13070" y="15758"/>
                    </a:lnTo>
                    <a:lnTo>
                      <a:pt x="13340" y="15827"/>
                    </a:lnTo>
                    <a:lnTo>
                      <a:pt x="13524" y="15896"/>
                    </a:lnTo>
                    <a:lnTo>
                      <a:pt x="13704" y="16033"/>
                    </a:lnTo>
                    <a:lnTo>
                      <a:pt x="13884" y="16301"/>
                    </a:lnTo>
                    <a:lnTo>
                      <a:pt x="14069" y="16439"/>
                    </a:lnTo>
                    <a:lnTo>
                      <a:pt x="14249" y="16507"/>
                    </a:lnTo>
                    <a:lnTo>
                      <a:pt x="14478" y="16576"/>
                    </a:lnTo>
                    <a:lnTo>
                      <a:pt x="14658" y="16576"/>
                    </a:lnTo>
                    <a:lnTo>
                      <a:pt x="14838" y="16638"/>
                    </a:lnTo>
                    <a:lnTo>
                      <a:pt x="15022" y="16844"/>
                    </a:lnTo>
                    <a:lnTo>
                      <a:pt x="15202" y="17050"/>
                    </a:lnTo>
                    <a:lnTo>
                      <a:pt x="15517" y="17119"/>
                    </a:lnTo>
                    <a:lnTo>
                      <a:pt x="15702" y="17119"/>
                    </a:lnTo>
                    <a:lnTo>
                      <a:pt x="15882" y="17250"/>
                    </a:lnTo>
                    <a:lnTo>
                      <a:pt x="16246" y="17387"/>
                    </a:lnTo>
                    <a:lnTo>
                      <a:pt x="16561" y="17456"/>
                    </a:lnTo>
                    <a:lnTo>
                      <a:pt x="16835" y="17525"/>
                    </a:lnTo>
                    <a:lnTo>
                      <a:pt x="17245" y="17799"/>
                    </a:lnTo>
                    <a:lnTo>
                      <a:pt x="17425" y="17930"/>
                    </a:lnTo>
                    <a:lnTo>
                      <a:pt x="17605" y="18205"/>
                    </a:lnTo>
                    <a:lnTo>
                      <a:pt x="17924" y="18473"/>
                    </a:lnTo>
                    <a:lnTo>
                      <a:pt x="18104" y="18611"/>
                    </a:lnTo>
                    <a:lnTo>
                      <a:pt x="18289" y="18748"/>
                    </a:lnTo>
                    <a:lnTo>
                      <a:pt x="18514" y="18885"/>
                    </a:lnTo>
                    <a:lnTo>
                      <a:pt x="18788" y="19016"/>
                    </a:lnTo>
                    <a:lnTo>
                      <a:pt x="19013" y="19222"/>
                    </a:lnTo>
                    <a:lnTo>
                      <a:pt x="19193" y="19359"/>
                    </a:lnTo>
                    <a:lnTo>
                      <a:pt x="19377" y="19559"/>
                    </a:lnTo>
                    <a:lnTo>
                      <a:pt x="19557" y="19765"/>
                    </a:lnTo>
                    <a:lnTo>
                      <a:pt x="19877" y="19834"/>
                    </a:lnTo>
                    <a:lnTo>
                      <a:pt x="20057" y="19902"/>
                    </a:lnTo>
                    <a:lnTo>
                      <a:pt x="20286" y="20040"/>
                    </a:lnTo>
                    <a:lnTo>
                      <a:pt x="20511" y="20239"/>
                    </a:lnTo>
                    <a:lnTo>
                      <a:pt x="20691" y="20514"/>
                    </a:lnTo>
                    <a:lnTo>
                      <a:pt x="20876" y="20583"/>
                    </a:lnTo>
                    <a:lnTo>
                      <a:pt x="21056" y="20651"/>
                    </a:lnTo>
                    <a:lnTo>
                      <a:pt x="21236" y="20851"/>
                    </a:lnTo>
                    <a:lnTo>
                      <a:pt x="21420" y="21057"/>
                    </a:lnTo>
                    <a:lnTo>
                      <a:pt x="21600" y="21126"/>
                    </a:lnTo>
                    <a:lnTo>
                      <a:pt x="21420" y="20988"/>
                    </a:lnTo>
                    <a:lnTo>
                      <a:pt x="21191" y="20720"/>
                    </a:lnTo>
                    <a:lnTo>
                      <a:pt x="21056" y="20445"/>
                    </a:lnTo>
                    <a:lnTo>
                      <a:pt x="20876" y="20377"/>
                    </a:lnTo>
                    <a:lnTo>
                      <a:pt x="20646" y="20171"/>
                    </a:lnTo>
                    <a:lnTo>
                      <a:pt x="20421" y="19902"/>
                    </a:lnTo>
                    <a:lnTo>
                      <a:pt x="20237" y="19628"/>
                    </a:lnTo>
                    <a:lnTo>
                      <a:pt x="20057" y="19559"/>
                    </a:lnTo>
                    <a:lnTo>
                      <a:pt x="19877" y="19559"/>
                    </a:lnTo>
                    <a:lnTo>
                      <a:pt x="19692" y="19428"/>
                    </a:lnTo>
                    <a:lnTo>
                      <a:pt x="19512" y="19291"/>
                    </a:lnTo>
                    <a:lnTo>
                      <a:pt x="19193" y="19016"/>
                    </a:lnTo>
                    <a:lnTo>
                      <a:pt x="19013" y="18885"/>
                    </a:lnTo>
                    <a:lnTo>
                      <a:pt x="18833" y="18817"/>
                    </a:lnTo>
                    <a:lnTo>
                      <a:pt x="18604" y="18748"/>
                    </a:lnTo>
                    <a:lnTo>
                      <a:pt x="18424" y="18473"/>
                    </a:lnTo>
                    <a:lnTo>
                      <a:pt x="18199" y="18473"/>
                    </a:lnTo>
                    <a:lnTo>
                      <a:pt x="17969" y="18136"/>
                    </a:lnTo>
                    <a:lnTo>
                      <a:pt x="17789" y="17862"/>
                    </a:lnTo>
                    <a:lnTo>
                      <a:pt x="17605" y="17731"/>
                    </a:lnTo>
                    <a:lnTo>
                      <a:pt x="17425" y="17593"/>
                    </a:lnTo>
                    <a:lnTo>
                      <a:pt x="17155" y="17525"/>
                    </a:lnTo>
                    <a:lnTo>
                      <a:pt x="16970" y="17387"/>
                    </a:lnTo>
                    <a:lnTo>
                      <a:pt x="16791" y="17250"/>
                    </a:lnTo>
                    <a:lnTo>
                      <a:pt x="16426" y="17250"/>
                    </a:lnTo>
                    <a:lnTo>
                      <a:pt x="16201" y="17050"/>
                    </a:lnTo>
                    <a:lnTo>
                      <a:pt x="16017" y="16844"/>
                    </a:lnTo>
                    <a:lnTo>
                      <a:pt x="15837" y="16844"/>
                    </a:lnTo>
                    <a:lnTo>
                      <a:pt x="15657" y="16707"/>
                    </a:lnTo>
                    <a:lnTo>
                      <a:pt x="15427" y="16576"/>
                    </a:lnTo>
                    <a:lnTo>
                      <a:pt x="15157" y="16507"/>
                    </a:lnTo>
                    <a:lnTo>
                      <a:pt x="14973" y="16507"/>
                    </a:lnTo>
                    <a:lnTo>
                      <a:pt x="14703" y="16439"/>
                    </a:lnTo>
                    <a:lnTo>
                      <a:pt x="14478" y="16370"/>
                    </a:lnTo>
                    <a:lnTo>
                      <a:pt x="14294" y="16233"/>
                    </a:lnTo>
                    <a:lnTo>
                      <a:pt x="14069" y="15964"/>
                    </a:lnTo>
                    <a:lnTo>
                      <a:pt x="13839" y="15690"/>
                    </a:lnTo>
                    <a:lnTo>
                      <a:pt x="13614" y="15484"/>
                    </a:lnTo>
                    <a:lnTo>
                      <a:pt x="13434" y="15353"/>
                    </a:lnTo>
                    <a:lnTo>
                      <a:pt x="13205" y="15215"/>
                    </a:lnTo>
                    <a:lnTo>
                      <a:pt x="12840" y="15078"/>
                    </a:lnTo>
                    <a:lnTo>
                      <a:pt x="12660" y="14941"/>
                    </a:lnTo>
                    <a:lnTo>
                      <a:pt x="12251" y="14741"/>
                    </a:lnTo>
                    <a:lnTo>
                      <a:pt x="12071" y="14604"/>
                    </a:lnTo>
                    <a:lnTo>
                      <a:pt x="11981" y="14329"/>
                    </a:lnTo>
                    <a:lnTo>
                      <a:pt x="11846" y="14061"/>
                    </a:lnTo>
                    <a:lnTo>
                      <a:pt x="11662" y="13924"/>
                    </a:lnTo>
                    <a:lnTo>
                      <a:pt x="11527" y="13587"/>
                    </a:lnTo>
                    <a:lnTo>
                      <a:pt x="11297" y="13312"/>
                    </a:lnTo>
                    <a:lnTo>
                      <a:pt x="11252" y="13044"/>
                    </a:lnTo>
                    <a:lnTo>
                      <a:pt x="11207" y="12769"/>
                    </a:lnTo>
                    <a:lnTo>
                      <a:pt x="11117" y="12501"/>
                    </a:lnTo>
                    <a:lnTo>
                      <a:pt x="11027" y="12226"/>
                    </a:lnTo>
                    <a:lnTo>
                      <a:pt x="10937" y="11958"/>
                    </a:lnTo>
                    <a:lnTo>
                      <a:pt x="10892" y="11683"/>
                    </a:lnTo>
                    <a:lnTo>
                      <a:pt x="10802" y="11408"/>
                    </a:lnTo>
                    <a:lnTo>
                      <a:pt x="10708" y="11140"/>
                    </a:lnTo>
                    <a:lnTo>
                      <a:pt x="10528" y="10934"/>
                    </a:lnTo>
                    <a:lnTo>
                      <a:pt x="10438" y="10666"/>
                    </a:lnTo>
                    <a:lnTo>
                      <a:pt x="10303" y="10391"/>
                    </a:lnTo>
                    <a:lnTo>
                      <a:pt x="10118" y="10254"/>
                    </a:lnTo>
                    <a:lnTo>
                      <a:pt x="9893" y="10123"/>
                    </a:lnTo>
                    <a:lnTo>
                      <a:pt x="9709" y="9986"/>
                    </a:lnTo>
                    <a:lnTo>
                      <a:pt x="9484" y="9917"/>
                    </a:lnTo>
                    <a:lnTo>
                      <a:pt x="9304" y="9848"/>
                    </a:lnTo>
                    <a:lnTo>
                      <a:pt x="9120" y="9711"/>
                    </a:lnTo>
                    <a:lnTo>
                      <a:pt x="8940" y="9443"/>
                    </a:lnTo>
                    <a:lnTo>
                      <a:pt x="8760" y="9168"/>
                    </a:lnTo>
                    <a:lnTo>
                      <a:pt x="8575" y="8968"/>
                    </a:lnTo>
                    <a:lnTo>
                      <a:pt x="8395" y="8900"/>
                    </a:lnTo>
                    <a:lnTo>
                      <a:pt x="8260" y="8556"/>
                    </a:lnTo>
                    <a:lnTo>
                      <a:pt x="8076" y="8357"/>
                    </a:lnTo>
                    <a:lnTo>
                      <a:pt x="7716" y="8082"/>
                    </a:lnTo>
                    <a:lnTo>
                      <a:pt x="7531" y="7814"/>
                    </a:lnTo>
                    <a:lnTo>
                      <a:pt x="7351" y="7608"/>
                    </a:lnTo>
                    <a:lnTo>
                      <a:pt x="7172" y="7539"/>
                    </a:lnTo>
                    <a:lnTo>
                      <a:pt x="6987" y="7402"/>
                    </a:lnTo>
                    <a:lnTo>
                      <a:pt x="6807" y="7133"/>
                    </a:lnTo>
                    <a:lnTo>
                      <a:pt x="6672" y="6859"/>
                    </a:lnTo>
                    <a:lnTo>
                      <a:pt x="6488" y="6659"/>
                    </a:lnTo>
                    <a:lnTo>
                      <a:pt x="6263" y="6316"/>
                    </a:lnTo>
                    <a:lnTo>
                      <a:pt x="6083" y="6048"/>
                    </a:lnTo>
                    <a:lnTo>
                      <a:pt x="5898" y="5910"/>
                    </a:lnTo>
                    <a:lnTo>
                      <a:pt x="5718" y="5910"/>
                    </a:lnTo>
                    <a:lnTo>
                      <a:pt x="5489" y="5704"/>
                    </a:lnTo>
                    <a:lnTo>
                      <a:pt x="5264" y="5505"/>
                    </a:lnTo>
                    <a:lnTo>
                      <a:pt x="5084" y="5367"/>
                    </a:lnTo>
                    <a:lnTo>
                      <a:pt x="4899" y="5161"/>
                    </a:lnTo>
                    <a:lnTo>
                      <a:pt x="4720" y="5024"/>
                    </a:lnTo>
                    <a:lnTo>
                      <a:pt x="4540" y="4893"/>
                    </a:lnTo>
                    <a:lnTo>
                      <a:pt x="4355" y="4687"/>
                    </a:lnTo>
                    <a:lnTo>
                      <a:pt x="4175" y="4618"/>
                    </a:lnTo>
                    <a:lnTo>
                      <a:pt x="3995" y="4481"/>
                    </a:lnTo>
                    <a:lnTo>
                      <a:pt x="3856" y="4213"/>
                    </a:lnTo>
                    <a:lnTo>
                      <a:pt x="3766" y="3938"/>
                    </a:lnTo>
                    <a:lnTo>
                      <a:pt x="3631" y="3670"/>
                    </a:lnTo>
                    <a:lnTo>
                      <a:pt x="3496" y="3395"/>
                    </a:lnTo>
                    <a:lnTo>
                      <a:pt x="3356" y="3127"/>
                    </a:lnTo>
                    <a:lnTo>
                      <a:pt x="2996" y="2715"/>
                    </a:lnTo>
                    <a:lnTo>
                      <a:pt x="2812" y="2515"/>
                    </a:lnTo>
                    <a:lnTo>
                      <a:pt x="2452" y="2378"/>
                    </a:lnTo>
                    <a:lnTo>
                      <a:pt x="2268" y="2241"/>
                    </a:lnTo>
                    <a:lnTo>
                      <a:pt x="2088" y="2172"/>
                    </a:lnTo>
                    <a:lnTo>
                      <a:pt x="1908" y="2041"/>
                    </a:lnTo>
                    <a:lnTo>
                      <a:pt x="1768" y="1766"/>
                    </a:lnTo>
                    <a:lnTo>
                      <a:pt x="1678" y="1492"/>
                    </a:lnTo>
                    <a:lnTo>
                      <a:pt x="1543" y="1223"/>
                    </a:lnTo>
                    <a:lnTo>
                      <a:pt x="1363" y="1017"/>
                    </a:lnTo>
                    <a:lnTo>
                      <a:pt x="1224" y="749"/>
                    </a:lnTo>
                    <a:lnTo>
                      <a:pt x="1044" y="543"/>
                    </a:lnTo>
                    <a:lnTo>
                      <a:pt x="864" y="406"/>
                    </a:lnTo>
                    <a:lnTo>
                      <a:pt x="679" y="275"/>
                    </a:lnTo>
                    <a:lnTo>
                      <a:pt x="499" y="69"/>
                    </a:lnTo>
                    <a:lnTo>
                      <a:pt x="409"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7" name="Freeform 16"/>
              <p:cNvSpPr/>
              <p:nvPr/>
            </p:nvSpPr>
            <p:spPr>
              <a:xfrm>
                <a:off x="0" y="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43" y="21600"/>
                    </a:lnTo>
                    <a:lnTo>
                      <a:pt x="21157" y="21600"/>
                    </a:lnTo>
                    <a:lnTo>
                      <a:pt x="21600" y="0"/>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8" name="Freeform 17"/>
              <p:cNvSpPr/>
              <p:nvPr/>
            </p:nvSpPr>
            <p:spPr>
              <a:xfrm>
                <a:off x="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21600"/>
                    </a:lnTo>
                    <a:lnTo>
                      <a:pt x="21600" y="20956"/>
                    </a:lnTo>
                    <a:lnTo>
                      <a:pt x="21600" y="644"/>
                    </a:lnTo>
                    <a:lnTo>
                      <a:pt x="0" y="0"/>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79" name="Freeform 18"/>
              <p:cNvSpPr/>
              <p:nvPr/>
            </p:nvSpPr>
            <p:spPr>
              <a:xfrm>
                <a:off x="8197850" y="0"/>
                <a:ext cx="168276" cy="6172200"/>
              </a:xfrm>
              <a:custGeom>
                <a:avLst/>
                <a:gdLst/>
                <a:ahLst/>
                <a:cxnLst>
                  <a:cxn ang="0">
                    <a:pos x="wd2" y="hd2"/>
                  </a:cxn>
                  <a:cxn ang="5400000">
                    <a:pos x="wd2" y="hd2"/>
                  </a:cxn>
                  <a:cxn ang="10800000">
                    <a:pos x="wd2" y="hd2"/>
                  </a:cxn>
                  <a:cxn ang="16200000">
                    <a:pos x="wd2" y="hd2"/>
                  </a:cxn>
                </a:cxnLst>
                <a:rect l="0" t="0" r="r" b="b"/>
                <a:pathLst>
                  <a:path w="21600" h="21600" extrusionOk="0">
                    <a:moveTo>
                      <a:pt x="0" y="644"/>
                    </a:moveTo>
                    <a:lnTo>
                      <a:pt x="0" y="20956"/>
                    </a:lnTo>
                    <a:lnTo>
                      <a:pt x="21600" y="21600"/>
                    </a:lnTo>
                    <a:lnTo>
                      <a:pt x="21600" y="0"/>
                    </a:lnTo>
                    <a:lnTo>
                      <a:pt x="0" y="644"/>
                    </a:lnTo>
                  </a:path>
                </a:pathLst>
              </a:custGeom>
              <a:solidFill>
                <a:srgbClr val="747474"/>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0" name="Freeform 19"/>
              <p:cNvSpPr/>
              <p:nvPr/>
            </p:nvSpPr>
            <p:spPr>
              <a:xfrm>
                <a:off x="0" y="5988050"/>
                <a:ext cx="8366126" cy="184150"/>
              </a:xfrm>
              <a:custGeom>
                <a:avLst/>
                <a:gdLst/>
                <a:ahLst/>
                <a:cxnLst>
                  <a:cxn ang="0">
                    <a:pos x="wd2" y="hd2"/>
                  </a:cxn>
                  <a:cxn ang="5400000">
                    <a:pos x="wd2" y="hd2"/>
                  </a:cxn>
                  <a:cxn ang="10800000">
                    <a:pos x="wd2" y="hd2"/>
                  </a:cxn>
                  <a:cxn ang="16200000">
                    <a:pos x="wd2" y="hd2"/>
                  </a:cxn>
                </a:cxnLst>
                <a:rect l="0" t="0" r="r" b="b"/>
                <a:pathLst>
                  <a:path w="21600" h="21600" extrusionOk="0">
                    <a:moveTo>
                      <a:pt x="443" y="0"/>
                    </a:moveTo>
                    <a:lnTo>
                      <a:pt x="21157" y="0"/>
                    </a:lnTo>
                    <a:lnTo>
                      <a:pt x="21600" y="21600"/>
                    </a:lnTo>
                    <a:lnTo>
                      <a:pt x="0" y="21600"/>
                    </a:lnTo>
                    <a:lnTo>
                      <a:pt x="443"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1" name="Freeform 20"/>
              <p:cNvSpPr/>
              <p:nvPr/>
            </p:nvSpPr>
            <p:spPr>
              <a:xfrm>
                <a:off x="8197850" y="184150"/>
                <a:ext cx="125414" cy="29718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937" y="588"/>
                    </a:lnTo>
                    <a:lnTo>
                      <a:pt x="12577" y="923"/>
                    </a:lnTo>
                    <a:lnTo>
                      <a:pt x="12577" y="1258"/>
                    </a:lnTo>
                    <a:lnTo>
                      <a:pt x="9023" y="1592"/>
                    </a:lnTo>
                    <a:lnTo>
                      <a:pt x="7109" y="1927"/>
                    </a:lnTo>
                    <a:lnTo>
                      <a:pt x="10937" y="2596"/>
                    </a:lnTo>
                    <a:lnTo>
                      <a:pt x="14491" y="2931"/>
                    </a:lnTo>
                    <a:lnTo>
                      <a:pt x="14491" y="3600"/>
                    </a:lnTo>
                    <a:lnTo>
                      <a:pt x="12577" y="3935"/>
                    </a:lnTo>
                    <a:lnTo>
                      <a:pt x="9023" y="4269"/>
                    </a:lnTo>
                    <a:lnTo>
                      <a:pt x="9023" y="4685"/>
                    </a:lnTo>
                    <a:lnTo>
                      <a:pt x="10937" y="5019"/>
                    </a:lnTo>
                    <a:lnTo>
                      <a:pt x="12577" y="5354"/>
                    </a:lnTo>
                    <a:lnTo>
                      <a:pt x="14491" y="5781"/>
                    </a:lnTo>
                    <a:lnTo>
                      <a:pt x="12577" y="6115"/>
                    </a:lnTo>
                    <a:lnTo>
                      <a:pt x="10937" y="6450"/>
                    </a:lnTo>
                    <a:lnTo>
                      <a:pt x="9023" y="6785"/>
                    </a:lnTo>
                    <a:lnTo>
                      <a:pt x="10937" y="7119"/>
                    </a:lnTo>
                    <a:lnTo>
                      <a:pt x="12577" y="7454"/>
                    </a:lnTo>
                    <a:lnTo>
                      <a:pt x="14491" y="7788"/>
                    </a:lnTo>
                    <a:lnTo>
                      <a:pt x="16132" y="8123"/>
                    </a:lnTo>
                    <a:lnTo>
                      <a:pt x="18046" y="8458"/>
                    </a:lnTo>
                    <a:lnTo>
                      <a:pt x="18046" y="9208"/>
                    </a:lnTo>
                    <a:lnTo>
                      <a:pt x="14491" y="9623"/>
                    </a:lnTo>
                    <a:lnTo>
                      <a:pt x="9023" y="9958"/>
                    </a:lnTo>
                    <a:lnTo>
                      <a:pt x="5468" y="10292"/>
                    </a:lnTo>
                    <a:lnTo>
                      <a:pt x="3554" y="10627"/>
                    </a:lnTo>
                    <a:lnTo>
                      <a:pt x="5468" y="11054"/>
                    </a:lnTo>
                    <a:lnTo>
                      <a:pt x="12577" y="11723"/>
                    </a:lnTo>
                    <a:lnTo>
                      <a:pt x="16132" y="12138"/>
                    </a:lnTo>
                    <a:lnTo>
                      <a:pt x="16132" y="12554"/>
                    </a:lnTo>
                    <a:lnTo>
                      <a:pt x="14491" y="12981"/>
                    </a:lnTo>
                    <a:lnTo>
                      <a:pt x="12577" y="13315"/>
                    </a:lnTo>
                    <a:lnTo>
                      <a:pt x="12577" y="13731"/>
                    </a:lnTo>
                    <a:lnTo>
                      <a:pt x="14491" y="14065"/>
                    </a:lnTo>
                    <a:lnTo>
                      <a:pt x="14491" y="14400"/>
                    </a:lnTo>
                    <a:lnTo>
                      <a:pt x="16132" y="14735"/>
                    </a:lnTo>
                    <a:lnTo>
                      <a:pt x="14491" y="15150"/>
                    </a:lnTo>
                    <a:lnTo>
                      <a:pt x="14491" y="19258"/>
                    </a:lnTo>
                    <a:lnTo>
                      <a:pt x="18046" y="19592"/>
                    </a:lnTo>
                    <a:lnTo>
                      <a:pt x="18046" y="19927"/>
                    </a:lnTo>
                    <a:lnTo>
                      <a:pt x="14491" y="20262"/>
                    </a:lnTo>
                    <a:lnTo>
                      <a:pt x="12577" y="20596"/>
                    </a:lnTo>
                    <a:lnTo>
                      <a:pt x="16132" y="20931"/>
                    </a:lnTo>
                    <a:lnTo>
                      <a:pt x="18046" y="21265"/>
                    </a:lnTo>
                    <a:lnTo>
                      <a:pt x="18046" y="21600"/>
                    </a:lnTo>
                    <a:lnTo>
                      <a:pt x="10937" y="20931"/>
                    </a:lnTo>
                    <a:lnTo>
                      <a:pt x="9023" y="20596"/>
                    </a:lnTo>
                    <a:lnTo>
                      <a:pt x="16132" y="19927"/>
                    </a:lnTo>
                    <a:lnTo>
                      <a:pt x="14491" y="19592"/>
                    </a:lnTo>
                    <a:lnTo>
                      <a:pt x="12577" y="19258"/>
                    </a:lnTo>
                    <a:lnTo>
                      <a:pt x="14491" y="18923"/>
                    </a:lnTo>
                    <a:lnTo>
                      <a:pt x="14491" y="18254"/>
                    </a:lnTo>
                    <a:lnTo>
                      <a:pt x="12577" y="17919"/>
                    </a:lnTo>
                    <a:lnTo>
                      <a:pt x="12577" y="17250"/>
                    </a:lnTo>
                    <a:lnTo>
                      <a:pt x="14491" y="16823"/>
                    </a:lnTo>
                    <a:lnTo>
                      <a:pt x="14491" y="16073"/>
                    </a:lnTo>
                    <a:lnTo>
                      <a:pt x="12577" y="15738"/>
                    </a:lnTo>
                    <a:lnTo>
                      <a:pt x="12577" y="15323"/>
                    </a:lnTo>
                    <a:lnTo>
                      <a:pt x="14491" y="14988"/>
                    </a:lnTo>
                    <a:lnTo>
                      <a:pt x="14491" y="14573"/>
                    </a:lnTo>
                    <a:lnTo>
                      <a:pt x="12577" y="14227"/>
                    </a:lnTo>
                    <a:lnTo>
                      <a:pt x="10937" y="13892"/>
                    </a:lnTo>
                    <a:lnTo>
                      <a:pt x="9023" y="13558"/>
                    </a:lnTo>
                    <a:lnTo>
                      <a:pt x="10937" y="13142"/>
                    </a:lnTo>
                    <a:lnTo>
                      <a:pt x="18046" y="12473"/>
                    </a:lnTo>
                    <a:lnTo>
                      <a:pt x="16132" y="12138"/>
                    </a:lnTo>
                    <a:lnTo>
                      <a:pt x="10937" y="11804"/>
                    </a:lnTo>
                    <a:lnTo>
                      <a:pt x="3554" y="11550"/>
                    </a:lnTo>
                    <a:lnTo>
                      <a:pt x="1914" y="11215"/>
                    </a:lnTo>
                    <a:lnTo>
                      <a:pt x="9023" y="10881"/>
                    </a:lnTo>
                    <a:lnTo>
                      <a:pt x="14491" y="10465"/>
                    </a:lnTo>
                    <a:lnTo>
                      <a:pt x="14491" y="9381"/>
                    </a:lnTo>
                    <a:lnTo>
                      <a:pt x="16132" y="9046"/>
                    </a:lnTo>
                    <a:lnTo>
                      <a:pt x="16132" y="8712"/>
                    </a:lnTo>
                    <a:lnTo>
                      <a:pt x="14491" y="8377"/>
                    </a:lnTo>
                    <a:lnTo>
                      <a:pt x="14491" y="8042"/>
                    </a:lnTo>
                    <a:lnTo>
                      <a:pt x="10937" y="7708"/>
                    </a:lnTo>
                    <a:lnTo>
                      <a:pt x="10937" y="7027"/>
                    </a:lnTo>
                    <a:lnTo>
                      <a:pt x="16132" y="6692"/>
                    </a:lnTo>
                    <a:lnTo>
                      <a:pt x="19686" y="6358"/>
                    </a:lnTo>
                    <a:lnTo>
                      <a:pt x="21600" y="5942"/>
                    </a:lnTo>
                    <a:lnTo>
                      <a:pt x="21600" y="5608"/>
                    </a:lnTo>
                    <a:lnTo>
                      <a:pt x="16132" y="5273"/>
                    </a:lnTo>
                    <a:lnTo>
                      <a:pt x="14491" y="4938"/>
                    </a:lnTo>
                    <a:lnTo>
                      <a:pt x="14491" y="4269"/>
                    </a:lnTo>
                    <a:lnTo>
                      <a:pt x="12577" y="3935"/>
                    </a:lnTo>
                    <a:lnTo>
                      <a:pt x="9023" y="3600"/>
                    </a:lnTo>
                    <a:lnTo>
                      <a:pt x="9023" y="3265"/>
                    </a:lnTo>
                    <a:lnTo>
                      <a:pt x="7109" y="2850"/>
                    </a:lnTo>
                    <a:lnTo>
                      <a:pt x="7109" y="2515"/>
                    </a:lnTo>
                    <a:lnTo>
                      <a:pt x="10937" y="2181"/>
                    </a:lnTo>
                    <a:lnTo>
                      <a:pt x="14491" y="1846"/>
                    </a:lnTo>
                    <a:lnTo>
                      <a:pt x="14491" y="1177"/>
                    </a:lnTo>
                    <a:lnTo>
                      <a:pt x="9023" y="842"/>
                    </a:lnTo>
                    <a:lnTo>
                      <a:pt x="1914" y="173"/>
                    </a:lnTo>
                    <a:lnTo>
                      <a:pt x="0" y="0"/>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2" name="Freeform 21"/>
              <p:cNvSpPr/>
              <p:nvPr/>
            </p:nvSpPr>
            <p:spPr>
              <a:xfrm>
                <a:off x="1087437" y="6013450"/>
                <a:ext cx="2370139" cy="125413"/>
              </a:xfrm>
              <a:custGeom>
                <a:avLst/>
                <a:gdLst/>
                <a:ahLst/>
                <a:cxnLst>
                  <a:cxn ang="0">
                    <a:pos x="wd2" y="hd2"/>
                  </a:cxn>
                  <a:cxn ang="5400000">
                    <a:pos x="wd2" y="hd2"/>
                  </a:cxn>
                  <a:cxn ang="10800000">
                    <a:pos x="wd2" y="hd2"/>
                  </a:cxn>
                  <a:cxn ang="16200000">
                    <a:pos x="wd2" y="hd2"/>
                  </a:cxn>
                </a:cxnLst>
                <a:rect l="0" t="0" r="r" b="b"/>
                <a:pathLst>
                  <a:path w="21600" h="21600" extrusionOk="0">
                    <a:moveTo>
                      <a:pt x="188" y="11757"/>
                    </a:moveTo>
                    <a:lnTo>
                      <a:pt x="1259" y="0"/>
                    </a:lnTo>
                    <a:lnTo>
                      <a:pt x="1649" y="1914"/>
                    </a:lnTo>
                    <a:lnTo>
                      <a:pt x="2040" y="7929"/>
                    </a:lnTo>
                    <a:lnTo>
                      <a:pt x="2431" y="11757"/>
                    </a:lnTo>
                    <a:lnTo>
                      <a:pt x="3892" y="11757"/>
                    </a:lnTo>
                    <a:lnTo>
                      <a:pt x="4470" y="13671"/>
                    </a:lnTo>
                    <a:lnTo>
                      <a:pt x="4861" y="17772"/>
                    </a:lnTo>
                    <a:lnTo>
                      <a:pt x="5642" y="21600"/>
                    </a:lnTo>
                    <a:lnTo>
                      <a:pt x="7002" y="21600"/>
                    </a:lnTo>
                    <a:lnTo>
                      <a:pt x="7595" y="19686"/>
                    </a:lnTo>
                    <a:lnTo>
                      <a:pt x="8174" y="17772"/>
                    </a:lnTo>
                    <a:lnTo>
                      <a:pt x="8854" y="17772"/>
                    </a:lnTo>
                    <a:lnTo>
                      <a:pt x="9534" y="15585"/>
                    </a:lnTo>
                    <a:lnTo>
                      <a:pt x="10315" y="11757"/>
                    </a:lnTo>
                    <a:lnTo>
                      <a:pt x="11777" y="11757"/>
                    </a:lnTo>
                    <a:lnTo>
                      <a:pt x="12167" y="13671"/>
                    </a:lnTo>
                    <a:lnTo>
                      <a:pt x="12645" y="15585"/>
                    </a:lnTo>
                    <a:lnTo>
                      <a:pt x="13035" y="15585"/>
                    </a:lnTo>
                    <a:lnTo>
                      <a:pt x="14106" y="13671"/>
                    </a:lnTo>
                    <a:lnTo>
                      <a:pt x="14887" y="9843"/>
                    </a:lnTo>
                    <a:lnTo>
                      <a:pt x="17810" y="9843"/>
                    </a:lnTo>
                    <a:lnTo>
                      <a:pt x="18591" y="7929"/>
                    </a:lnTo>
                    <a:lnTo>
                      <a:pt x="19951" y="7929"/>
                    </a:lnTo>
                    <a:lnTo>
                      <a:pt x="20341" y="9843"/>
                    </a:lnTo>
                    <a:lnTo>
                      <a:pt x="20819" y="11757"/>
                    </a:lnTo>
                    <a:lnTo>
                      <a:pt x="21209" y="6015"/>
                    </a:lnTo>
                    <a:lnTo>
                      <a:pt x="21600" y="3828"/>
                    </a:lnTo>
                    <a:lnTo>
                      <a:pt x="21209" y="6015"/>
                    </a:lnTo>
                    <a:lnTo>
                      <a:pt x="20428" y="9843"/>
                    </a:lnTo>
                    <a:lnTo>
                      <a:pt x="20038" y="9843"/>
                    </a:lnTo>
                    <a:lnTo>
                      <a:pt x="19560" y="7929"/>
                    </a:lnTo>
                    <a:lnTo>
                      <a:pt x="18779" y="7929"/>
                    </a:lnTo>
                    <a:lnTo>
                      <a:pt x="17896" y="11757"/>
                    </a:lnTo>
                    <a:lnTo>
                      <a:pt x="17318" y="15585"/>
                    </a:lnTo>
                    <a:lnTo>
                      <a:pt x="16927" y="19686"/>
                    </a:lnTo>
                    <a:lnTo>
                      <a:pt x="16450" y="19686"/>
                    </a:lnTo>
                    <a:lnTo>
                      <a:pt x="16059" y="17772"/>
                    </a:lnTo>
                    <a:lnTo>
                      <a:pt x="15668" y="15585"/>
                    </a:lnTo>
                    <a:lnTo>
                      <a:pt x="15278" y="13671"/>
                    </a:lnTo>
                    <a:lnTo>
                      <a:pt x="14786" y="9843"/>
                    </a:lnTo>
                    <a:lnTo>
                      <a:pt x="13238" y="9843"/>
                    </a:lnTo>
                    <a:lnTo>
                      <a:pt x="12746" y="11757"/>
                    </a:lnTo>
                    <a:lnTo>
                      <a:pt x="11965" y="15585"/>
                    </a:lnTo>
                    <a:lnTo>
                      <a:pt x="9534" y="15585"/>
                    </a:lnTo>
                    <a:lnTo>
                      <a:pt x="9143" y="13671"/>
                    </a:lnTo>
                    <a:lnTo>
                      <a:pt x="8753" y="13671"/>
                    </a:lnTo>
                    <a:lnTo>
                      <a:pt x="8362" y="15585"/>
                    </a:lnTo>
                    <a:lnTo>
                      <a:pt x="7972" y="15585"/>
                    </a:lnTo>
                    <a:lnTo>
                      <a:pt x="7595" y="17772"/>
                    </a:lnTo>
                    <a:lnTo>
                      <a:pt x="7002" y="17772"/>
                    </a:lnTo>
                    <a:lnTo>
                      <a:pt x="6424" y="15585"/>
                    </a:lnTo>
                    <a:lnTo>
                      <a:pt x="6033" y="15585"/>
                    </a:lnTo>
                    <a:lnTo>
                      <a:pt x="5642" y="11757"/>
                    </a:lnTo>
                    <a:lnTo>
                      <a:pt x="5252" y="9843"/>
                    </a:lnTo>
                    <a:lnTo>
                      <a:pt x="4861" y="11757"/>
                    </a:lnTo>
                    <a:lnTo>
                      <a:pt x="4470" y="15585"/>
                    </a:lnTo>
                    <a:lnTo>
                      <a:pt x="3704" y="15585"/>
                    </a:lnTo>
                    <a:lnTo>
                      <a:pt x="3212" y="13671"/>
                    </a:lnTo>
                    <a:lnTo>
                      <a:pt x="2821" y="13671"/>
                    </a:lnTo>
                    <a:lnTo>
                      <a:pt x="2431" y="6015"/>
                    </a:lnTo>
                    <a:lnTo>
                      <a:pt x="2040" y="1914"/>
                    </a:lnTo>
                    <a:lnTo>
                      <a:pt x="1649" y="3828"/>
                    </a:lnTo>
                    <a:lnTo>
                      <a:pt x="1172" y="6015"/>
                    </a:lnTo>
                    <a:lnTo>
                      <a:pt x="781" y="9843"/>
                    </a:lnTo>
                    <a:lnTo>
                      <a:pt x="391" y="9843"/>
                    </a:lnTo>
                    <a:lnTo>
                      <a:pt x="0" y="13671"/>
                    </a:lnTo>
                    <a:lnTo>
                      <a:pt x="188" y="11757"/>
                    </a:lnTo>
                  </a:path>
                </a:pathLst>
              </a:custGeom>
              <a:solidFill>
                <a:srgbClr val="39393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3" name="Freeform 22"/>
              <p:cNvSpPr/>
              <p:nvPr/>
            </p:nvSpPr>
            <p:spPr>
              <a:xfrm>
                <a:off x="4011612" y="5988050"/>
                <a:ext cx="2732089" cy="127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0583" y="5940"/>
                    </a:lnTo>
                    <a:lnTo>
                      <a:pt x="20245" y="1890"/>
                    </a:lnTo>
                    <a:lnTo>
                      <a:pt x="19918" y="0"/>
                    </a:lnTo>
                    <a:lnTo>
                      <a:pt x="19579" y="4050"/>
                    </a:lnTo>
                    <a:lnTo>
                      <a:pt x="19240" y="11880"/>
                    </a:lnTo>
                    <a:lnTo>
                      <a:pt x="18902" y="15660"/>
                    </a:lnTo>
                    <a:lnTo>
                      <a:pt x="18563" y="19710"/>
                    </a:lnTo>
                    <a:lnTo>
                      <a:pt x="17797" y="21600"/>
                    </a:lnTo>
                    <a:lnTo>
                      <a:pt x="16956" y="21600"/>
                    </a:lnTo>
                    <a:lnTo>
                      <a:pt x="16454" y="19710"/>
                    </a:lnTo>
                    <a:lnTo>
                      <a:pt x="16115" y="17550"/>
                    </a:lnTo>
                    <a:lnTo>
                      <a:pt x="15689" y="19710"/>
                    </a:lnTo>
                    <a:lnTo>
                      <a:pt x="14684" y="19710"/>
                    </a:lnTo>
                    <a:lnTo>
                      <a:pt x="14095" y="17550"/>
                    </a:lnTo>
                    <a:lnTo>
                      <a:pt x="13756" y="17550"/>
                    </a:lnTo>
                    <a:lnTo>
                      <a:pt x="13241" y="15660"/>
                    </a:lnTo>
                    <a:lnTo>
                      <a:pt x="12915" y="15660"/>
                    </a:lnTo>
                    <a:lnTo>
                      <a:pt x="12576" y="9720"/>
                    </a:lnTo>
                    <a:lnTo>
                      <a:pt x="12149" y="4050"/>
                    </a:lnTo>
                    <a:lnTo>
                      <a:pt x="11057" y="4050"/>
                    </a:lnTo>
                    <a:lnTo>
                      <a:pt x="10631" y="7830"/>
                    </a:lnTo>
                    <a:lnTo>
                      <a:pt x="9878" y="11880"/>
                    </a:lnTo>
                    <a:lnTo>
                      <a:pt x="9451" y="13770"/>
                    </a:lnTo>
                    <a:lnTo>
                      <a:pt x="9112" y="13770"/>
                    </a:lnTo>
                    <a:lnTo>
                      <a:pt x="8610" y="11880"/>
                    </a:lnTo>
                    <a:lnTo>
                      <a:pt x="8271" y="7830"/>
                    </a:lnTo>
                    <a:lnTo>
                      <a:pt x="7932" y="5940"/>
                    </a:lnTo>
                    <a:lnTo>
                      <a:pt x="7091" y="5940"/>
                    </a:lnTo>
                    <a:lnTo>
                      <a:pt x="6664" y="7830"/>
                    </a:lnTo>
                    <a:lnTo>
                      <a:pt x="5987" y="7830"/>
                    </a:lnTo>
                    <a:lnTo>
                      <a:pt x="5485" y="9720"/>
                    </a:lnTo>
                    <a:lnTo>
                      <a:pt x="5058" y="11880"/>
                    </a:lnTo>
                    <a:lnTo>
                      <a:pt x="3539" y="11880"/>
                    </a:lnTo>
                    <a:lnTo>
                      <a:pt x="2874" y="7830"/>
                    </a:lnTo>
                    <a:lnTo>
                      <a:pt x="2447" y="5940"/>
                    </a:lnTo>
                    <a:lnTo>
                      <a:pt x="2109" y="5940"/>
                    </a:lnTo>
                    <a:lnTo>
                      <a:pt x="1770" y="4050"/>
                    </a:lnTo>
                    <a:lnTo>
                      <a:pt x="1431" y="1890"/>
                    </a:lnTo>
                    <a:lnTo>
                      <a:pt x="1092" y="1890"/>
                    </a:lnTo>
                    <a:lnTo>
                      <a:pt x="766" y="4050"/>
                    </a:lnTo>
                    <a:lnTo>
                      <a:pt x="427" y="5940"/>
                    </a:lnTo>
                    <a:lnTo>
                      <a:pt x="88" y="9720"/>
                    </a:lnTo>
                  </a:path>
                </a:pathLst>
              </a:custGeom>
              <a:solidFill>
                <a:srgbClr val="313131"/>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4" name="Freeform 23"/>
              <p:cNvSpPr/>
              <p:nvPr/>
            </p:nvSpPr>
            <p:spPr>
              <a:xfrm>
                <a:off x="8197850" y="2855912"/>
                <a:ext cx="125414" cy="21669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9023" y="1725"/>
                    </a:lnTo>
                    <a:lnTo>
                      <a:pt x="14491" y="2184"/>
                    </a:lnTo>
                    <a:lnTo>
                      <a:pt x="16132" y="2643"/>
                    </a:lnTo>
                    <a:lnTo>
                      <a:pt x="18046" y="3102"/>
                    </a:lnTo>
                    <a:lnTo>
                      <a:pt x="16132" y="3671"/>
                    </a:lnTo>
                    <a:lnTo>
                      <a:pt x="12577" y="4257"/>
                    </a:lnTo>
                    <a:lnTo>
                      <a:pt x="10937" y="4716"/>
                    </a:lnTo>
                    <a:lnTo>
                      <a:pt x="9023" y="5285"/>
                    </a:lnTo>
                    <a:lnTo>
                      <a:pt x="9023" y="6203"/>
                    </a:lnTo>
                    <a:lnTo>
                      <a:pt x="10937" y="6662"/>
                    </a:lnTo>
                    <a:lnTo>
                      <a:pt x="10937" y="7232"/>
                    </a:lnTo>
                    <a:lnTo>
                      <a:pt x="14491" y="7817"/>
                    </a:lnTo>
                    <a:lnTo>
                      <a:pt x="14491" y="11029"/>
                    </a:lnTo>
                    <a:lnTo>
                      <a:pt x="16132" y="11726"/>
                    </a:lnTo>
                    <a:lnTo>
                      <a:pt x="18046" y="12185"/>
                    </a:lnTo>
                    <a:lnTo>
                      <a:pt x="18046" y="12644"/>
                    </a:lnTo>
                    <a:lnTo>
                      <a:pt x="16132" y="13213"/>
                    </a:lnTo>
                    <a:lnTo>
                      <a:pt x="12577" y="13783"/>
                    </a:lnTo>
                    <a:lnTo>
                      <a:pt x="14491" y="14242"/>
                    </a:lnTo>
                    <a:lnTo>
                      <a:pt x="18046" y="14701"/>
                    </a:lnTo>
                    <a:lnTo>
                      <a:pt x="18046" y="15160"/>
                    </a:lnTo>
                    <a:lnTo>
                      <a:pt x="16132" y="16077"/>
                    </a:lnTo>
                    <a:lnTo>
                      <a:pt x="14491" y="16774"/>
                    </a:lnTo>
                    <a:lnTo>
                      <a:pt x="14491" y="17233"/>
                    </a:lnTo>
                    <a:lnTo>
                      <a:pt x="16132" y="17691"/>
                    </a:lnTo>
                    <a:lnTo>
                      <a:pt x="19686" y="18150"/>
                    </a:lnTo>
                    <a:lnTo>
                      <a:pt x="19686" y="18609"/>
                    </a:lnTo>
                    <a:lnTo>
                      <a:pt x="16132" y="19195"/>
                    </a:lnTo>
                    <a:lnTo>
                      <a:pt x="12577" y="19654"/>
                    </a:lnTo>
                    <a:lnTo>
                      <a:pt x="14491" y="20223"/>
                    </a:lnTo>
                    <a:lnTo>
                      <a:pt x="18046" y="20682"/>
                    </a:lnTo>
                    <a:lnTo>
                      <a:pt x="19686" y="21141"/>
                    </a:lnTo>
                    <a:lnTo>
                      <a:pt x="21600" y="21600"/>
                    </a:lnTo>
                    <a:lnTo>
                      <a:pt x="16132" y="20571"/>
                    </a:lnTo>
                    <a:lnTo>
                      <a:pt x="10937" y="20113"/>
                    </a:lnTo>
                    <a:lnTo>
                      <a:pt x="9023" y="19654"/>
                    </a:lnTo>
                    <a:lnTo>
                      <a:pt x="9023" y="18720"/>
                    </a:lnTo>
                    <a:lnTo>
                      <a:pt x="16132" y="17802"/>
                    </a:lnTo>
                    <a:lnTo>
                      <a:pt x="16132" y="16315"/>
                    </a:lnTo>
                    <a:lnTo>
                      <a:pt x="18046" y="15745"/>
                    </a:lnTo>
                    <a:lnTo>
                      <a:pt x="18046" y="13672"/>
                    </a:lnTo>
                    <a:lnTo>
                      <a:pt x="10937" y="13213"/>
                    </a:lnTo>
                    <a:lnTo>
                      <a:pt x="7109" y="12644"/>
                    </a:lnTo>
                    <a:lnTo>
                      <a:pt x="7109" y="8735"/>
                    </a:lnTo>
                    <a:lnTo>
                      <a:pt x="10937" y="8276"/>
                    </a:lnTo>
                    <a:lnTo>
                      <a:pt x="12577" y="7691"/>
                    </a:lnTo>
                    <a:lnTo>
                      <a:pt x="12577" y="3560"/>
                    </a:lnTo>
                    <a:lnTo>
                      <a:pt x="14491" y="3102"/>
                    </a:lnTo>
                    <a:lnTo>
                      <a:pt x="16132" y="2532"/>
                    </a:lnTo>
                    <a:lnTo>
                      <a:pt x="12577" y="2073"/>
                    </a:lnTo>
                    <a:lnTo>
                      <a:pt x="7109" y="1614"/>
                    </a:lnTo>
                    <a:lnTo>
                      <a:pt x="3554" y="1155"/>
                    </a:lnTo>
                    <a:lnTo>
                      <a:pt x="3554" y="696"/>
                    </a:lnTo>
                    <a:lnTo>
                      <a:pt x="1914" y="237"/>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5" name="Freeform 24"/>
              <p:cNvSpPr/>
              <p:nvPr/>
            </p:nvSpPr>
            <p:spPr>
              <a:xfrm>
                <a:off x="0" y="0"/>
                <a:ext cx="168276" cy="3387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1174"/>
                    </a:lnTo>
                    <a:lnTo>
                      <a:pt x="21600" y="9990"/>
                    </a:lnTo>
                    <a:lnTo>
                      <a:pt x="10800" y="10577"/>
                    </a:lnTo>
                    <a:lnTo>
                      <a:pt x="10800" y="11751"/>
                    </a:lnTo>
                    <a:lnTo>
                      <a:pt x="13449" y="12339"/>
                    </a:lnTo>
                    <a:lnTo>
                      <a:pt x="8151" y="12926"/>
                    </a:lnTo>
                    <a:lnTo>
                      <a:pt x="8151" y="13523"/>
                    </a:lnTo>
                    <a:lnTo>
                      <a:pt x="5502" y="14110"/>
                    </a:lnTo>
                    <a:lnTo>
                      <a:pt x="10800" y="15284"/>
                    </a:lnTo>
                    <a:lnTo>
                      <a:pt x="10800" y="15871"/>
                    </a:lnTo>
                    <a:lnTo>
                      <a:pt x="13449" y="16458"/>
                    </a:lnTo>
                    <a:lnTo>
                      <a:pt x="8151" y="17045"/>
                    </a:lnTo>
                    <a:lnTo>
                      <a:pt x="5502" y="17632"/>
                    </a:lnTo>
                    <a:lnTo>
                      <a:pt x="5502" y="18219"/>
                    </a:lnTo>
                    <a:lnTo>
                      <a:pt x="8151" y="18958"/>
                    </a:lnTo>
                    <a:lnTo>
                      <a:pt x="8151" y="19687"/>
                    </a:lnTo>
                    <a:lnTo>
                      <a:pt x="5502" y="20426"/>
                    </a:lnTo>
                    <a:lnTo>
                      <a:pt x="10800" y="21600"/>
                    </a:lnTo>
                    <a:lnTo>
                      <a:pt x="2649" y="20861"/>
                    </a:lnTo>
                    <a:lnTo>
                      <a:pt x="2649" y="19393"/>
                    </a:lnTo>
                    <a:lnTo>
                      <a:pt x="5502" y="18806"/>
                    </a:lnTo>
                    <a:lnTo>
                      <a:pt x="8151" y="18219"/>
                    </a:lnTo>
                    <a:lnTo>
                      <a:pt x="8151" y="14990"/>
                    </a:lnTo>
                    <a:lnTo>
                      <a:pt x="10800" y="14403"/>
                    </a:lnTo>
                    <a:lnTo>
                      <a:pt x="10800" y="13077"/>
                    </a:lnTo>
                    <a:lnTo>
                      <a:pt x="8151" y="12490"/>
                    </a:lnTo>
                    <a:lnTo>
                      <a:pt x="8151" y="11903"/>
                    </a:lnTo>
                    <a:lnTo>
                      <a:pt x="13449" y="10729"/>
                    </a:lnTo>
                    <a:lnTo>
                      <a:pt x="13449" y="5587"/>
                    </a:lnTo>
                    <a:lnTo>
                      <a:pt x="10800" y="5000"/>
                    </a:lnTo>
                    <a:lnTo>
                      <a:pt x="10800" y="1468"/>
                    </a:lnTo>
                    <a:lnTo>
                      <a:pt x="5502" y="881"/>
                    </a:lnTo>
                    <a:lnTo>
                      <a:pt x="0" y="0"/>
                    </a:lnTo>
                  </a:path>
                </a:pathLst>
              </a:custGeom>
              <a:solidFill>
                <a:srgbClr val="9A9A9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6" name="Freeform 25"/>
              <p:cNvSpPr/>
              <p:nvPr/>
            </p:nvSpPr>
            <p:spPr>
              <a:xfrm>
                <a:off x="22225" y="369887"/>
                <a:ext cx="146051" cy="26955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8548" y="929"/>
                    </a:lnTo>
                    <a:lnTo>
                      <a:pt x="18548" y="1666"/>
                    </a:lnTo>
                    <a:lnTo>
                      <a:pt x="15496" y="2404"/>
                    </a:lnTo>
                    <a:lnTo>
                      <a:pt x="6104" y="3142"/>
                    </a:lnTo>
                    <a:lnTo>
                      <a:pt x="6104" y="4618"/>
                    </a:lnTo>
                    <a:lnTo>
                      <a:pt x="9157" y="5355"/>
                    </a:lnTo>
                    <a:lnTo>
                      <a:pt x="12443" y="6093"/>
                    </a:lnTo>
                    <a:lnTo>
                      <a:pt x="12443" y="6831"/>
                    </a:lnTo>
                    <a:lnTo>
                      <a:pt x="9157" y="7760"/>
                    </a:lnTo>
                    <a:lnTo>
                      <a:pt x="9157" y="9973"/>
                    </a:lnTo>
                    <a:lnTo>
                      <a:pt x="3052" y="10889"/>
                    </a:lnTo>
                    <a:lnTo>
                      <a:pt x="0" y="11627"/>
                    </a:lnTo>
                    <a:lnTo>
                      <a:pt x="0" y="12365"/>
                    </a:lnTo>
                    <a:lnTo>
                      <a:pt x="6104" y="13102"/>
                    </a:lnTo>
                    <a:lnTo>
                      <a:pt x="6104" y="14031"/>
                    </a:lnTo>
                    <a:lnTo>
                      <a:pt x="3052" y="14960"/>
                    </a:lnTo>
                    <a:lnTo>
                      <a:pt x="3052" y="17173"/>
                    </a:lnTo>
                    <a:lnTo>
                      <a:pt x="0" y="17911"/>
                    </a:lnTo>
                    <a:lnTo>
                      <a:pt x="0" y="18649"/>
                    </a:lnTo>
                    <a:lnTo>
                      <a:pt x="3052" y="19387"/>
                    </a:lnTo>
                    <a:lnTo>
                      <a:pt x="12443" y="20124"/>
                    </a:lnTo>
                    <a:lnTo>
                      <a:pt x="12443" y="20862"/>
                    </a:lnTo>
                    <a:lnTo>
                      <a:pt x="6104" y="21600"/>
                    </a:lnTo>
                    <a:lnTo>
                      <a:pt x="12443" y="20862"/>
                    </a:lnTo>
                    <a:lnTo>
                      <a:pt x="9157" y="19934"/>
                    </a:lnTo>
                    <a:lnTo>
                      <a:pt x="6104" y="19196"/>
                    </a:lnTo>
                    <a:lnTo>
                      <a:pt x="6104" y="15329"/>
                    </a:lnTo>
                    <a:lnTo>
                      <a:pt x="12443" y="14591"/>
                    </a:lnTo>
                    <a:lnTo>
                      <a:pt x="15496" y="13840"/>
                    </a:lnTo>
                    <a:lnTo>
                      <a:pt x="9157" y="13102"/>
                    </a:lnTo>
                    <a:lnTo>
                      <a:pt x="3052" y="12365"/>
                    </a:lnTo>
                    <a:lnTo>
                      <a:pt x="3052" y="11627"/>
                    </a:lnTo>
                    <a:lnTo>
                      <a:pt x="9157" y="10151"/>
                    </a:lnTo>
                    <a:lnTo>
                      <a:pt x="9157" y="9413"/>
                    </a:lnTo>
                    <a:lnTo>
                      <a:pt x="12443" y="8676"/>
                    </a:lnTo>
                    <a:lnTo>
                      <a:pt x="15496" y="7938"/>
                    </a:lnTo>
                    <a:lnTo>
                      <a:pt x="15496" y="7200"/>
                    </a:lnTo>
                    <a:lnTo>
                      <a:pt x="12443" y="6462"/>
                    </a:lnTo>
                    <a:lnTo>
                      <a:pt x="9157" y="5724"/>
                    </a:lnTo>
                    <a:lnTo>
                      <a:pt x="6104" y="4987"/>
                    </a:lnTo>
                    <a:lnTo>
                      <a:pt x="6104" y="3511"/>
                    </a:lnTo>
                    <a:lnTo>
                      <a:pt x="15496" y="2773"/>
                    </a:lnTo>
                    <a:lnTo>
                      <a:pt x="15496" y="1298"/>
                    </a:lnTo>
                  </a:path>
                </a:pathLst>
              </a:custGeom>
              <a:solidFill>
                <a:srgbClr val="49494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7" name="Freeform 26"/>
              <p:cNvSpPr/>
              <p:nvPr/>
            </p:nvSpPr>
            <p:spPr>
              <a:xfrm>
                <a:off x="1452562" y="0"/>
                <a:ext cx="4010027" cy="1841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93" y="13593"/>
                    </a:lnTo>
                    <a:lnTo>
                      <a:pt x="1146" y="10800"/>
                    </a:lnTo>
                    <a:lnTo>
                      <a:pt x="1608" y="8193"/>
                    </a:lnTo>
                    <a:lnTo>
                      <a:pt x="2069" y="8193"/>
                    </a:lnTo>
                    <a:lnTo>
                      <a:pt x="2531" y="10800"/>
                    </a:lnTo>
                    <a:lnTo>
                      <a:pt x="3104" y="16200"/>
                    </a:lnTo>
                    <a:lnTo>
                      <a:pt x="5054" y="16200"/>
                    </a:lnTo>
                    <a:lnTo>
                      <a:pt x="5515" y="13593"/>
                    </a:lnTo>
                    <a:lnTo>
                      <a:pt x="6430" y="10800"/>
                    </a:lnTo>
                    <a:lnTo>
                      <a:pt x="7123" y="10800"/>
                    </a:lnTo>
                    <a:lnTo>
                      <a:pt x="7585" y="8193"/>
                    </a:lnTo>
                    <a:lnTo>
                      <a:pt x="8047" y="8193"/>
                    </a:lnTo>
                    <a:lnTo>
                      <a:pt x="8619" y="10800"/>
                    </a:lnTo>
                    <a:lnTo>
                      <a:pt x="10338" y="10800"/>
                    </a:lnTo>
                    <a:lnTo>
                      <a:pt x="10911" y="8193"/>
                    </a:lnTo>
                    <a:lnTo>
                      <a:pt x="12408" y="8193"/>
                    </a:lnTo>
                    <a:lnTo>
                      <a:pt x="12869" y="5400"/>
                    </a:lnTo>
                    <a:lnTo>
                      <a:pt x="13331" y="0"/>
                    </a:lnTo>
                    <a:lnTo>
                      <a:pt x="21138" y="0"/>
                    </a:lnTo>
                    <a:lnTo>
                      <a:pt x="21600" y="5400"/>
                    </a:lnTo>
                    <a:lnTo>
                      <a:pt x="21138" y="10800"/>
                    </a:lnTo>
                    <a:lnTo>
                      <a:pt x="19189" y="10800"/>
                    </a:lnTo>
                    <a:lnTo>
                      <a:pt x="18616" y="18993"/>
                    </a:lnTo>
                    <a:lnTo>
                      <a:pt x="18154" y="13593"/>
                    </a:lnTo>
                    <a:lnTo>
                      <a:pt x="17692" y="13593"/>
                    </a:lnTo>
                    <a:lnTo>
                      <a:pt x="17230" y="16200"/>
                    </a:lnTo>
                    <a:lnTo>
                      <a:pt x="16546" y="16200"/>
                    </a:lnTo>
                    <a:lnTo>
                      <a:pt x="15973" y="13593"/>
                    </a:lnTo>
                    <a:lnTo>
                      <a:pt x="15512" y="10800"/>
                    </a:lnTo>
                    <a:lnTo>
                      <a:pt x="13553" y="10800"/>
                    </a:lnTo>
                    <a:lnTo>
                      <a:pt x="13100" y="13593"/>
                    </a:lnTo>
                    <a:lnTo>
                      <a:pt x="12177" y="13593"/>
                    </a:lnTo>
                    <a:lnTo>
                      <a:pt x="11715" y="10800"/>
                    </a:lnTo>
                    <a:lnTo>
                      <a:pt x="10227" y="10800"/>
                    </a:lnTo>
                    <a:lnTo>
                      <a:pt x="9304" y="13593"/>
                    </a:lnTo>
                    <a:lnTo>
                      <a:pt x="8269" y="13593"/>
                    </a:lnTo>
                    <a:lnTo>
                      <a:pt x="7816" y="16200"/>
                    </a:lnTo>
                    <a:lnTo>
                      <a:pt x="7234" y="16200"/>
                    </a:lnTo>
                    <a:lnTo>
                      <a:pt x="6661" y="13593"/>
                    </a:lnTo>
                    <a:lnTo>
                      <a:pt x="3104" y="13593"/>
                    </a:lnTo>
                    <a:lnTo>
                      <a:pt x="2642" y="8193"/>
                    </a:lnTo>
                    <a:lnTo>
                      <a:pt x="1727" y="8193"/>
                    </a:lnTo>
                    <a:lnTo>
                      <a:pt x="1266" y="13593"/>
                    </a:lnTo>
                    <a:lnTo>
                      <a:pt x="804" y="13593"/>
                    </a:lnTo>
                    <a:lnTo>
                      <a:pt x="0" y="21600"/>
                    </a:lnTo>
                  </a:path>
                </a:pathLst>
              </a:custGeom>
              <a:solidFill>
                <a:srgbClr val="B9B9B9"/>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88" name="Freeform 27"/>
              <p:cNvSpPr/>
              <p:nvPr/>
            </p:nvSpPr>
            <p:spPr>
              <a:xfrm>
                <a:off x="4483100" y="0"/>
                <a:ext cx="2711451" cy="117475"/>
              </a:xfrm>
              <a:custGeom>
                <a:avLst/>
                <a:gdLst/>
                <a:ahLst/>
                <a:cxnLst>
                  <a:cxn ang="0">
                    <a:pos x="wd2" y="hd2"/>
                  </a:cxn>
                  <a:cxn ang="5400000">
                    <a:pos x="wd2" y="hd2"/>
                  </a:cxn>
                  <a:cxn ang="10800000">
                    <a:pos x="wd2" y="hd2"/>
                  </a:cxn>
                  <a:cxn ang="16200000">
                    <a:pos x="wd2" y="hd2"/>
                  </a:cxn>
                </a:cxnLst>
                <a:rect l="0" t="0" r="r" b="b"/>
                <a:pathLst>
                  <a:path w="21600" h="21600" extrusionOk="0">
                    <a:moveTo>
                      <a:pt x="2378" y="0"/>
                    </a:moveTo>
                    <a:lnTo>
                      <a:pt x="4591" y="21600"/>
                    </a:lnTo>
                    <a:lnTo>
                      <a:pt x="7828" y="21600"/>
                    </a:lnTo>
                    <a:lnTo>
                      <a:pt x="8840" y="17222"/>
                    </a:lnTo>
                    <a:lnTo>
                      <a:pt x="9523" y="17222"/>
                    </a:lnTo>
                    <a:lnTo>
                      <a:pt x="10206" y="12843"/>
                    </a:lnTo>
                    <a:lnTo>
                      <a:pt x="11736" y="12843"/>
                    </a:lnTo>
                    <a:lnTo>
                      <a:pt x="12583" y="21600"/>
                    </a:lnTo>
                    <a:lnTo>
                      <a:pt x="16845" y="21600"/>
                    </a:lnTo>
                    <a:lnTo>
                      <a:pt x="17692" y="17222"/>
                    </a:lnTo>
                    <a:lnTo>
                      <a:pt x="18375" y="12843"/>
                    </a:lnTo>
                    <a:lnTo>
                      <a:pt x="19045" y="12843"/>
                    </a:lnTo>
                    <a:lnTo>
                      <a:pt x="19728" y="8757"/>
                    </a:lnTo>
                    <a:lnTo>
                      <a:pt x="21600" y="8757"/>
                    </a:lnTo>
                    <a:lnTo>
                      <a:pt x="20917" y="12843"/>
                    </a:lnTo>
                    <a:lnTo>
                      <a:pt x="20247" y="21600"/>
                    </a:lnTo>
                    <a:lnTo>
                      <a:pt x="18881" y="21600"/>
                    </a:lnTo>
                    <a:lnTo>
                      <a:pt x="18034" y="17222"/>
                    </a:lnTo>
                    <a:lnTo>
                      <a:pt x="11230" y="17222"/>
                    </a:lnTo>
                    <a:lnTo>
                      <a:pt x="10370" y="21600"/>
                    </a:lnTo>
                    <a:lnTo>
                      <a:pt x="9700" y="21600"/>
                    </a:lnTo>
                    <a:lnTo>
                      <a:pt x="8840" y="17222"/>
                    </a:lnTo>
                    <a:lnTo>
                      <a:pt x="8170" y="12843"/>
                    </a:lnTo>
                    <a:lnTo>
                      <a:pt x="6804" y="12843"/>
                    </a:lnTo>
                    <a:lnTo>
                      <a:pt x="6121" y="17222"/>
                    </a:lnTo>
                    <a:lnTo>
                      <a:pt x="5438" y="17222"/>
                    </a:lnTo>
                    <a:lnTo>
                      <a:pt x="4768" y="8757"/>
                    </a:lnTo>
                    <a:lnTo>
                      <a:pt x="4085" y="4378"/>
                    </a:lnTo>
                    <a:lnTo>
                      <a:pt x="2036" y="4378"/>
                    </a:lnTo>
                    <a:lnTo>
                      <a:pt x="1366" y="8757"/>
                    </a:lnTo>
                    <a:lnTo>
                      <a:pt x="683" y="12843"/>
                    </a:lnTo>
                    <a:lnTo>
                      <a:pt x="0" y="17222"/>
                    </a:lnTo>
                    <a:lnTo>
                      <a:pt x="683" y="17222"/>
                    </a:lnTo>
                    <a:lnTo>
                      <a:pt x="1366" y="8757"/>
                    </a:lnTo>
                    <a:lnTo>
                      <a:pt x="2036" y="8757"/>
                    </a:lnTo>
                    <a:lnTo>
                      <a:pt x="2378" y="0"/>
                    </a:lnTo>
                  </a:path>
                </a:pathLst>
              </a:custGeom>
              <a:solidFill>
                <a:srgbClr val="6D6D6D"/>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793" name="Group 28"/>
            <p:cNvGrpSpPr/>
            <p:nvPr/>
          </p:nvGrpSpPr>
          <p:grpSpPr>
            <a:xfrm>
              <a:off x="-1" y="-1"/>
              <a:ext cx="1978026" cy="1955801"/>
              <a:chOff x="0" y="0"/>
              <a:chExt cx="1978025" cy="1955800"/>
            </a:xfrm>
          </p:grpSpPr>
          <p:sp>
            <p:nvSpPr>
              <p:cNvPr id="10790" name="Rectangle 29"/>
              <p:cNvSpPr/>
              <p:nvPr/>
            </p:nvSpPr>
            <p:spPr>
              <a:xfrm>
                <a:off x="-1" y="0"/>
                <a:ext cx="1978026" cy="1955800"/>
              </a:xfrm>
              <a:prstGeom prst="rect">
                <a:avLst/>
              </a:prstGeom>
              <a:solidFill>
                <a:srgbClr val="1A0004"/>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1" name="Rectangle 30"/>
              <p:cNvSpPr/>
              <p:nvPr/>
            </p:nvSpPr>
            <p:spPr>
              <a:xfrm>
                <a:off x="390524" y="320675"/>
                <a:ext cx="1587501" cy="1635125"/>
              </a:xfrm>
              <a:prstGeom prst="rect">
                <a:avLst/>
              </a:prstGeom>
              <a:solidFill>
                <a:srgbClr val="474747"/>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2" name="Rectangle 31"/>
              <p:cNvSpPr/>
              <p:nvPr/>
            </p:nvSpPr>
            <p:spPr>
              <a:xfrm>
                <a:off x="-1" y="-1"/>
                <a:ext cx="1860551" cy="1849439"/>
              </a:xfrm>
              <a:prstGeom prst="rect">
                <a:avLst/>
              </a:prstGeom>
              <a:gradFill flip="none" rotWithShape="1">
                <a:gsLst>
                  <a:gs pos="0">
                    <a:srgbClr val="790015"/>
                  </a:gs>
                  <a:gs pos="100000">
                    <a:srgbClr val="610011"/>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795" name="Rectangle 32"/>
          <p:cNvSpPr/>
          <p:nvPr/>
        </p:nvSpPr>
        <p:spPr>
          <a:xfrm>
            <a:off x="1562100" y="812800"/>
            <a:ext cx="6934200" cy="5372100"/>
          </a:xfrm>
          <a:prstGeom prst="rect">
            <a:avLst/>
          </a:prstGeom>
          <a:gradFill>
            <a:gsLst>
              <a:gs pos="0">
                <a:srgbClr val="000099"/>
              </a:gs>
              <a:gs pos="100000">
                <a:srgbClr val="000025"/>
              </a:gs>
            </a:gsLst>
            <a:path path="circle">
              <a:fillToRect l="37721" t="-19636" r="62278" b="119636"/>
            </a:path>
          </a:gradFill>
          <a:ln w="76200">
            <a:solidFill>
              <a:srgbClr val="790015"/>
            </a:solidFill>
            <a:miter/>
          </a:ln>
          <a:effectLst>
            <a:outerShdw blurRad="63500" dist="107762" dir="2700000" rotWithShape="0">
              <a:srgbClr val="1A0004">
                <a:alpha val="74998"/>
              </a:srgbClr>
            </a:outerShdw>
          </a:effectLst>
        </p:spPr>
        <p:txBody>
          <a:bodyPr lIns="45719" rIns="45719" anchor="ct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796" name="Rectangle 36"/>
          <p:cNvSpPr txBox="1"/>
          <p:nvPr/>
        </p:nvSpPr>
        <p:spPr>
          <a:xfrm>
            <a:off x="387350" y="438150"/>
            <a:ext cx="2733676" cy="1003300"/>
          </a:xfrm>
          <a:prstGeom prst="rect">
            <a:avLst/>
          </a:prstGeom>
          <a:ln w="12700">
            <a:miter lim="400000"/>
          </a:ln>
          <a:effectLst>
            <a:outerShdw blurRad="63500" dist="107762" dir="2700000" rotWithShape="0">
              <a:srgbClr val="1A0004">
                <a:alpha val="74998"/>
              </a:srgbClr>
            </a:outerShdw>
          </a:effectLst>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4450" tIns="44450" rIns="44450" bIns="44450">
            <a:spAutoFit/>
          </a:bodyPr>
          <a:lstStyle/>
          <a:p>
            <a:pPr>
              <a:defRPr sz="2000">
                <a:solidFill>
                  <a:srgbClr val="FFD34A"/>
                </a:solidFill>
                <a:latin typeface="Times Roman"/>
                <a:ea typeface="Times Roman"/>
                <a:cs typeface="Times Roman"/>
                <a:sym typeface="Times Roman"/>
              </a:defRPr>
            </a:pPr>
            <a:r>
              <a:t> DRESSING</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THE                                    </a:t>
            </a:r>
            <a:endParaRPr b="1" i="0">
              <a:solidFill>
                <a:schemeClr val="accent3">
                  <a:lumOff val="44000"/>
                </a:schemeClr>
              </a:solidFill>
              <a:latin typeface="Arial" panose="020B0604020202020204" pitchFamily="34" charset="0"/>
              <a:ea typeface="Arial"/>
              <a:cs typeface="Arial" panose="020B0604020202020204" pitchFamily="34" charset="0"/>
              <a:sym typeface="Arial"/>
            </a:endParaRPr>
          </a:p>
          <a:p>
            <a:pPr>
              <a:defRPr sz="2000">
                <a:solidFill>
                  <a:srgbClr val="FFD34A"/>
                </a:solidFill>
                <a:latin typeface="Times Roman"/>
                <a:ea typeface="Times Roman"/>
                <a:cs typeface="Times Roman"/>
                <a:sym typeface="Times Roman"/>
              </a:defRPr>
            </a:pPr>
            <a:r>
              <a:t>   STAGE</a:t>
            </a:r>
          </a:p>
        </p:txBody>
      </p:sp>
      <p:sp>
        <p:nvSpPr>
          <p:cNvPr id="10797" name="Slide Number"/>
          <p:cNvSpPr txBox="1">
            <a:spLocks noGrp="1"/>
          </p:cNvSpPr>
          <p:nvPr>
            <p:ph type="sldNum" sz="quarter" idx="2"/>
          </p:nvPr>
        </p:nvSpPr>
        <p:spPr>
          <a:xfrm>
            <a:off x="5486400" y="6048574"/>
            <a:ext cx="310339" cy="307777"/>
          </a:xfrm>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68748057"/>
      </p:ext>
    </p:extLst>
  </p:cSld>
  <p:clrMapOvr>
    <a:masterClrMapping/>
  </p:clrMapOvr>
  <p:transition spd="med"/>
</p:sldLayout>
</file>

<file path=ppt/slideLayouts/slideLayout1147.xml><?xml version="1.0" encoding="utf-8"?>
<p:sldLayout xmlns:a="http://schemas.openxmlformats.org/drawingml/2006/main" xmlns:r="http://schemas.openxmlformats.org/officeDocument/2006/relationships" xmlns:p="http://schemas.openxmlformats.org/presentationml/2006/main" showMasterSp="0" type="tx">
  <p:cSld name="71_Blank">
    <p:bg>
      <p:bgPr>
        <a:blipFill rotWithShape="1">
          <a:blip r:embed="rId2" cstate="print"/>
          <a:srcRect/>
          <a:tile tx="0" ty="0" sx="100000" sy="100000" flip="none" algn="tl"/>
        </a:blipFill>
        <a:effectLst/>
      </p:bgPr>
    </p:bg>
    <p:spTree>
      <p:nvGrpSpPr>
        <p:cNvPr id="1" name=""/>
        <p:cNvGrpSpPr/>
        <p:nvPr/>
      </p:nvGrpSpPr>
      <p:grpSpPr>
        <a:xfrm>
          <a:off x="0" y="0"/>
          <a:ext cx="0" cy="0"/>
          <a:chOff x="0" y="0"/>
          <a:chExt cx="0" cy="0"/>
        </a:xfrm>
      </p:grpSpPr>
      <p:sp>
        <p:nvSpPr>
          <p:cNvPr id="10804" name="Slide Number"/>
          <p:cNvSpPr txBox="1">
            <a:spLocks noGrp="1"/>
          </p:cNvSpPr>
          <p:nvPr>
            <p:ph type="sldNum" sz="quarter" idx="2"/>
          </p:nvPr>
        </p:nvSpPr>
        <p:spPr>
          <a:xfrm>
            <a:off x="8147925" y="6248400"/>
            <a:ext cx="310275" cy="307710"/>
          </a:xfrm>
          <a:prstGeom prst="rect">
            <a:avLst/>
          </a:prstGeom>
        </p:spPr>
        <p:txBody>
          <a:bodyPr lIns="45687" tIns="45687" rIns="45687" bIns="45687"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31184118"/>
      </p:ext>
    </p:extLst>
  </p:cSld>
  <p:clrMapOvr>
    <a:masterClrMapping/>
  </p:clrMapOvr>
  <p:transition spd="med"/>
</p:sldLayout>
</file>

<file path=ppt/slideLayouts/slideLayout1148.xml><?xml version="1.0" encoding="utf-8"?>
<p:sldLayout xmlns:a="http://schemas.openxmlformats.org/drawingml/2006/main" xmlns:r="http://schemas.openxmlformats.org/officeDocument/2006/relationships" xmlns:p="http://schemas.openxmlformats.org/presentationml/2006/main" showMasterSp="0" type="tx">
  <p:cSld name="72_Blank">
    <p:bg>
      <p:bgPr>
        <a:solidFill>
          <a:srgbClr val="E9E2B6"/>
        </a:solidFill>
        <a:effectLst/>
      </p:bgPr>
    </p:bg>
    <p:spTree>
      <p:nvGrpSpPr>
        <p:cNvPr id="1" name=""/>
        <p:cNvGrpSpPr/>
        <p:nvPr/>
      </p:nvGrpSpPr>
      <p:grpSpPr>
        <a:xfrm>
          <a:off x="0" y="0"/>
          <a:ext cx="0" cy="0"/>
          <a:chOff x="0" y="0"/>
          <a:chExt cx="0" cy="0"/>
        </a:xfrm>
      </p:grpSpPr>
      <p:pic>
        <p:nvPicPr>
          <p:cNvPr id="10811" name="Picture 6" descr="Picture 6"/>
          <p:cNvPicPr>
            <a:picLocks noChangeAspect="1"/>
          </p:cNvPicPr>
          <p:nvPr/>
        </p:nvPicPr>
        <p:blipFill>
          <a:blip r:embed="rId2" cstate="print"/>
          <a:stretch>
            <a:fillRect/>
          </a:stretch>
        </p:blipFill>
        <p:spPr>
          <a:xfrm>
            <a:off x="0" y="0"/>
            <a:ext cx="1219200" cy="6858000"/>
          </a:xfrm>
          <a:prstGeom prst="rect">
            <a:avLst/>
          </a:prstGeom>
          <a:ln w="12700">
            <a:miter lim="400000"/>
          </a:ln>
        </p:spPr>
      </p:pic>
      <p:sp>
        <p:nvSpPr>
          <p:cNvPr id="10812"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87014819"/>
      </p:ext>
    </p:extLst>
  </p:cSld>
  <p:clrMapOvr>
    <a:masterClrMapping/>
  </p:clrMapOvr>
  <p:transition spd="med"/>
</p:sldLayout>
</file>

<file path=ppt/slideLayouts/slideLayout1149.xml><?xml version="1.0" encoding="utf-8"?>
<p:sldLayout xmlns:a="http://schemas.openxmlformats.org/drawingml/2006/main" xmlns:r="http://schemas.openxmlformats.org/officeDocument/2006/relationships" xmlns:p="http://schemas.openxmlformats.org/presentationml/2006/main" showMasterSp="0" type="tx">
  <p:cSld name="8_Blank 0">
    <p:bg>
      <p:bgPr>
        <a:solidFill>
          <a:srgbClr val="E9E2B6"/>
        </a:solidFill>
        <a:effectLst/>
      </p:bgPr>
    </p:bg>
    <p:spTree>
      <p:nvGrpSpPr>
        <p:cNvPr id="1" name=""/>
        <p:cNvGrpSpPr/>
        <p:nvPr/>
      </p:nvGrpSpPr>
      <p:grpSpPr>
        <a:xfrm>
          <a:off x="0" y="0"/>
          <a:ext cx="0" cy="0"/>
          <a:chOff x="0" y="0"/>
          <a:chExt cx="0" cy="0"/>
        </a:xfrm>
      </p:grpSpPr>
      <p:sp>
        <p:nvSpPr>
          <p:cNvPr id="10819" name="Slide Number"/>
          <p:cNvSpPr txBox="1">
            <a:spLocks noGrp="1"/>
          </p:cNvSpPr>
          <p:nvPr>
            <p:ph type="sldNum" sz="quarter" idx="2"/>
          </p:nvPr>
        </p:nvSpPr>
        <p:spPr>
          <a:xfrm>
            <a:off x="8833662" y="6248400"/>
            <a:ext cx="310339" cy="307777"/>
          </a:xfrm>
          <a:prstGeom prst="rect">
            <a:avLst/>
          </a:prstGeom>
        </p:spPr>
        <p:txBody>
          <a:bodyPr anchor="t"/>
          <a:lstStyle>
            <a:lvl1pPr algn="r">
              <a:spcBef>
                <a:spcPts val="800"/>
              </a:spcBef>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6351282"/>
      </p:ext>
    </p:extLst>
  </p:cSld>
  <p:clrMapOvr>
    <a:masterClrMapping/>
  </p:clrMapOvr>
  <p:transition spd="med"/>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86DD2DA-AF34-DD48-B603-003E491A1348}" type="slidenum">
              <a:rPr lang="en-US"/>
              <a:pPr>
                <a:defRPr/>
              </a:pPr>
              <a:t>‹#›</a:t>
            </a:fld>
            <a:endParaRPr lang="en-US"/>
          </a:p>
        </p:txBody>
      </p:sp>
    </p:spTree>
  </p:cSld>
  <p:clrMapOvr>
    <a:masterClrMapping/>
  </p:clrMapOvr>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showMasterSp="0" type="tx">
  <p:cSld name="75_Title Slide">
    <p:bg>
      <p:bgPr>
        <a:solidFill>
          <a:srgbClr val="000000"/>
        </a:solidFill>
        <a:effectLst/>
      </p:bgPr>
    </p:bg>
    <p:spTree>
      <p:nvGrpSpPr>
        <p:cNvPr id="1" name=""/>
        <p:cNvGrpSpPr/>
        <p:nvPr/>
      </p:nvGrpSpPr>
      <p:grpSpPr>
        <a:xfrm>
          <a:off x="0" y="0"/>
          <a:ext cx="0" cy="0"/>
          <a:chOff x="0" y="0"/>
          <a:chExt cx="0" cy="0"/>
        </a:xfrm>
      </p:grpSpPr>
      <p:sp>
        <p:nvSpPr>
          <p:cNvPr id="10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3044033"/>
      </p:ext>
    </p:extLst>
  </p:cSld>
  <p:clrMapOvr>
    <a:masterClrMapping/>
  </p:clrMapOvr>
  <p:transition spd="med"/>
</p:sldLayout>
</file>

<file path=ppt/slideLayouts/slideLayout1151.xml><?xml version="1.0" encoding="utf-8"?>
<p:sldLayout xmlns:a="http://schemas.openxmlformats.org/drawingml/2006/main" xmlns:r="http://schemas.openxmlformats.org/officeDocument/2006/relationships" xmlns:p="http://schemas.openxmlformats.org/presentationml/2006/main" showMasterSp="0" type="tx">
  <p:cSld name="72_Title and Content">
    <p:bg>
      <p:bgPr>
        <a:solidFill>
          <a:srgbClr val="000000"/>
        </a:solidFill>
        <a:effectLst/>
      </p:bgPr>
    </p:bg>
    <p:spTree>
      <p:nvGrpSpPr>
        <p:cNvPr id="1" name=""/>
        <p:cNvGrpSpPr/>
        <p:nvPr/>
      </p:nvGrpSpPr>
      <p:grpSpPr>
        <a:xfrm>
          <a:off x="0" y="0"/>
          <a:ext cx="0" cy="0"/>
          <a:chOff x="0" y="0"/>
          <a:chExt cx="0" cy="0"/>
        </a:xfrm>
      </p:grpSpPr>
      <p:sp>
        <p:nvSpPr>
          <p:cNvPr id="10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265271"/>
      </p:ext>
    </p:extLst>
  </p:cSld>
  <p:clrMapOvr>
    <a:masterClrMapping/>
  </p:clrMapOvr>
  <p:transition spd="med"/>
</p:sldLayout>
</file>

<file path=ppt/slideLayouts/slideLayout1152.xml><?xml version="1.0" encoding="utf-8"?>
<p:sldLayout xmlns:a="http://schemas.openxmlformats.org/drawingml/2006/main" xmlns:r="http://schemas.openxmlformats.org/officeDocument/2006/relationships" xmlns:p="http://schemas.openxmlformats.org/presentationml/2006/main" showMasterSp="0" type="tx">
  <p:cSld name="68_Section Header">
    <p:bg>
      <p:bgPr>
        <a:solidFill>
          <a:srgbClr val="000000"/>
        </a:solidFill>
        <a:effectLst/>
      </p:bgPr>
    </p:bg>
    <p:spTree>
      <p:nvGrpSpPr>
        <p:cNvPr id="1" name=""/>
        <p:cNvGrpSpPr/>
        <p:nvPr/>
      </p:nvGrpSpPr>
      <p:grpSpPr>
        <a:xfrm>
          <a:off x="0" y="0"/>
          <a:ext cx="0" cy="0"/>
          <a:chOff x="0" y="0"/>
          <a:chExt cx="0" cy="0"/>
        </a:xfrm>
      </p:grpSpPr>
      <p:sp>
        <p:nvSpPr>
          <p:cNvPr id="10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92282714"/>
      </p:ext>
    </p:extLst>
  </p:cSld>
  <p:clrMapOvr>
    <a:masterClrMapping/>
  </p:clrMapOvr>
  <p:transition spd="med"/>
</p:sldLayout>
</file>

<file path=ppt/slideLayouts/slideLayout1153.xml><?xml version="1.0" encoding="utf-8"?>
<p:sldLayout xmlns:a="http://schemas.openxmlformats.org/drawingml/2006/main" xmlns:r="http://schemas.openxmlformats.org/officeDocument/2006/relationships" xmlns:p="http://schemas.openxmlformats.org/presentationml/2006/main" showMasterSp="0" type="tx">
  <p:cSld name="68_Two Content">
    <p:bg>
      <p:bgPr>
        <a:solidFill>
          <a:srgbClr val="000000"/>
        </a:solidFill>
        <a:effectLst/>
      </p:bgPr>
    </p:bg>
    <p:spTree>
      <p:nvGrpSpPr>
        <p:cNvPr id="1" name=""/>
        <p:cNvGrpSpPr/>
        <p:nvPr/>
      </p:nvGrpSpPr>
      <p:grpSpPr>
        <a:xfrm>
          <a:off x="0" y="0"/>
          <a:ext cx="0" cy="0"/>
          <a:chOff x="0" y="0"/>
          <a:chExt cx="0" cy="0"/>
        </a:xfrm>
      </p:grpSpPr>
      <p:sp>
        <p:nvSpPr>
          <p:cNvPr id="10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93384450"/>
      </p:ext>
    </p:extLst>
  </p:cSld>
  <p:clrMapOvr>
    <a:masterClrMapping/>
  </p:clrMapOvr>
  <p:transition spd="med"/>
</p:sldLayout>
</file>

<file path=ppt/slideLayouts/slideLayout1154.xml><?xml version="1.0" encoding="utf-8"?>
<p:sldLayout xmlns:a="http://schemas.openxmlformats.org/drawingml/2006/main" xmlns:r="http://schemas.openxmlformats.org/officeDocument/2006/relationships" xmlns:p="http://schemas.openxmlformats.org/presentationml/2006/main" showMasterSp="0" type="tx">
  <p:cSld name="69_Comparison">
    <p:bg>
      <p:bgPr>
        <a:solidFill>
          <a:srgbClr val="000000"/>
        </a:solidFill>
        <a:effectLst/>
      </p:bgPr>
    </p:bg>
    <p:spTree>
      <p:nvGrpSpPr>
        <p:cNvPr id="1" name=""/>
        <p:cNvGrpSpPr/>
        <p:nvPr/>
      </p:nvGrpSpPr>
      <p:grpSpPr>
        <a:xfrm>
          <a:off x="0" y="0"/>
          <a:ext cx="0" cy="0"/>
          <a:chOff x="0" y="0"/>
          <a:chExt cx="0" cy="0"/>
        </a:xfrm>
      </p:grpSpPr>
      <p:sp>
        <p:nvSpPr>
          <p:cNvPr id="10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0594252"/>
      </p:ext>
    </p:extLst>
  </p:cSld>
  <p:clrMapOvr>
    <a:masterClrMapping/>
  </p:clrMapOvr>
  <p:transition spd="med"/>
</p:sldLayout>
</file>

<file path=ppt/slideLayouts/slideLayout1155.xml><?xml version="1.0" encoding="utf-8"?>
<p:sldLayout xmlns:a="http://schemas.openxmlformats.org/drawingml/2006/main" xmlns:r="http://schemas.openxmlformats.org/officeDocument/2006/relationships" xmlns:p="http://schemas.openxmlformats.org/presentationml/2006/main" showMasterSp="0" type="tx">
  <p:cSld name="69_Title Only">
    <p:bg>
      <p:bgPr>
        <a:solidFill>
          <a:srgbClr val="000000"/>
        </a:solidFill>
        <a:effectLst/>
      </p:bgPr>
    </p:bg>
    <p:spTree>
      <p:nvGrpSpPr>
        <p:cNvPr id="1" name=""/>
        <p:cNvGrpSpPr/>
        <p:nvPr/>
      </p:nvGrpSpPr>
      <p:grpSpPr>
        <a:xfrm>
          <a:off x="0" y="0"/>
          <a:ext cx="0" cy="0"/>
          <a:chOff x="0" y="0"/>
          <a:chExt cx="0" cy="0"/>
        </a:xfrm>
      </p:grpSpPr>
      <p:sp>
        <p:nvSpPr>
          <p:cNvPr id="10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94222003"/>
      </p:ext>
    </p:extLst>
  </p:cSld>
  <p:clrMapOvr>
    <a:masterClrMapping/>
  </p:clrMapOvr>
  <p:transition spd="med"/>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x">
  <p:cSld name="73_Blank">
    <p:bg>
      <p:bgPr>
        <a:solidFill>
          <a:srgbClr val="000000"/>
        </a:solidFill>
        <a:effectLst/>
      </p:bgPr>
    </p:bg>
    <p:spTree>
      <p:nvGrpSpPr>
        <p:cNvPr id="1" name=""/>
        <p:cNvGrpSpPr/>
        <p:nvPr/>
      </p:nvGrpSpPr>
      <p:grpSpPr>
        <a:xfrm>
          <a:off x="0" y="0"/>
          <a:ext cx="0" cy="0"/>
          <a:chOff x="0" y="0"/>
          <a:chExt cx="0" cy="0"/>
        </a:xfrm>
      </p:grpSpPr>
      <p:sp>
        <p:nvSpPr>
          <p:cNvPr id="108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92982970"/>
      </p:ext>
    </p:extLst>
  </p:cSld>
  <p:clrMapOvr>
    <a:masterClrMapping/>
  </p:clrMapOvr>
  <p:transition spd="med"/>
</p:sldLayout>
</file>

<file path=ppt/slideLayouts/slideLayout1157.xml><?xml version="1.0" encoding="utf-8"?>
<p:sldLayout xmlns:a="http://schemas.openxmlformats.org/drawingml/2006/main" xmlns:r="http://schemas.openxmlformats.org/officeDocument/2006/relationships" xmlns:p="http://schemas.openxmlformats.org/presentationml/2006/main" showMasterSp="0" type="tx">
  <p:cSld name="69_Content with Caption">
    <p:bg>
      <p:bgPr>
        <a:solidFill>
          <a:srgbClr val="000000"/>
        </a:solidFill>
        <a:effectLst/>
      </p:bgPr>
    </p:bg>
    <p:spTree>
      <p:nvGrpSpPr>
        <p:cNvPr id="1" name=""/>
        <p:cNvGrpSpPr/>
        <p:nvPr/>
      </p:nvGrpSpPr>
      <p:grpSpPr>
        <a:xfrm>
          <a:off x="0" y="0"/>
          <a:ext cx="0" cy="0"/>
          <a:chOff x="0" y="0"/>
          <a:chExt cx="0" cy="0"/>
        </a:xfrm>
      </p:grpSpPr>
      <p:sp>
        <p:nvSpPr>
          <p:cNvPr id="10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99356466"/>
      </p:ext>
    </p:extLst>
  </p:cSld>
  <p:clrMapOvr>
    <a:masterClrMapping/>
  </p:clrMapOvr>
  <p:transition spd="med"/>
</p:sldLayout>
</file>

<file path=ppt/slideLayouts/slideLayout1158.xml><?xml version="1.0" encoding="utf-8"?>
<p:sldLayout xmlns:a="http://schemas.openxmlformats.org/drawingml/2006/main" xmlns:r="http://schemas.openxmlformats.org/officeDocument/2006/relationships" xmlns:p="http://schemas.openxmlformats.org/presentationml/2006/main" showMasterSp="0" type="tx">
  <p:cSld name="69_Picture with Caption">
    <p:bg>
      <p:bgPr>
        <a:solidFill>
          <a:srgbClr val="000000"/>
        </a:solidFill>
        <a:effectLst/>
      </p:bgPr>
    </p:bg>
    <p:spTree>
      <p:nvGrpSpPr>
        <p:cNvPr id="1" name=""/>
        <p:cNvGrpSpPr/>
        <p:nvPr/>
      </p:nvGrpSpPr>
      <p:grpSpPr>
        <a:xfrm>
          <a:off x="0" y="0"/>
          <a:ext cx="0" cy="0"/>
          <a:chOff x="0" y="0"/>
          <a:chExt cx="0" cy="0"/>
        </a:xfrm>
      </p:grpSpPr>
      <p:sp>
        <p:nvSpPr>
          <p:cNvPr id="10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108767"/>
      </p:ext>
    </p:extLst>
  </p:cSld>
  <p:clrMapOvr>
    <a:masterClrMapping/>
  </p:clrMapOvr>
  <p:transition spd="med"/>
</p:sldLayout>
</file>

<file path=ppt/slideLayouts/slideLayout1159.xml><?xml version="1.0" encoding="utf-8"?>
<p:sldLayout xmlns:a="http://schemas.openxmlformats.org/drawingml/2006/main" xmlns:r="http://schemas.openxmlformats.org/officeDocument/2006/relationships" xmlns:p="http://schemas.openxmlformats.org/presentationml/2006/main" showMasterSp="0" type="tx">
  <p:cSld name="1_Content">
    <p:bg>
      <p:bgPr>
        <a:solidFill>
          <a:srgbClr val="000000"/>
        </a:solidFill>
        <a:effectLst/>
      </p:bgPr>
    </p:bg>
    <p:spTree>
      <p:nvGrpSpPr>
        <p:cNvPr id="1" name=""/>
        <p:cNvGrpSpPr/>
        <p:nvPr/>
      </p:nvGrpSpPr>
      <p:grpSpPr>
        <a:xfrm>
          <a:off x="0" y="0"/>
          <a:ext cx="0" cy="0"/>
          <a:chOff x="0" y="0"/>
          <a:chExt cx="0" cy="0"/>
        </a:xfrm>
      </p:grpSpPr>
      <p:sp>
        <p:nvSpPr>
          <p:cNvPr id="10907" name="Body Level One…"/>
          <p:cNvSpPr txBox="1">
            <a:spLocks noGrp="1"/>
          </p:cNvSpPr>
          <p:nvPr>
            <p:ph type="body" idx="1"/>
          </p:nvPr>
        </p:nvSpPr>
        <p:spPr>
          <a:xfrm>
            <a:off x="685800" y="609600"/>
            <a:ext cx="7772400" cy="54864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0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5738212"/>
      </p:ext>
    </p:extLst>
  </p:cSld>
  <p:clrMapOvr>
    <a:masterClrMapping/>
  </p:clrMapOvr>
  <p:transition spd="med"/>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98967650-1D02-634C-9BAF-8E24EC305A70}" type="slidenum">
              <a:rPr lang="en-US"/>
              <a:pPr>
                <a:defRPr/>
              </a:pPr>
              <a:t>‹#›</a:t>
            </a:fld>
            <a:endParaRPr lang="en-US"/>
          </a:p>
        </p:txBody>
      </p:sp>
    </p:spTree>
  </p:cSld>
  <p:clrMapOvr>
    <a:masterClrMapping/>
  </p:clrMapOvr>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showMasterSp="0" type="tx">
  <p:cSld name="76_Title Slide">
    <p:bg>
      <p:bgPr>
        <a:solidFill>
          <a:srgbClr val="FBE7C3"/>
        </a:solidFill>
        <a:effectLst/>
      </p:bgPr>
    </p:bg>
    <p:spTree>
      <p:nvGrpSpPr>
        <p:cNvPr id="1" name=""/>
        <p:cNvGrpSpPr/>
        <p:nvPr/>
      </p:nvGrpSpPr>
      <p:grpSpPr>
        <a:xfrm>
          <a:off x="0" y="0"/>
          <a:ext cx="0" cy="0"/>
          <a:chOff x="0" y="0"/>
          <a:chExt cx="0" cy="0"/>
        </a:xfrm>
      </p:grpSpPr>
      <p:sp>
        <p:nvSpPr>
          <p:cNvPr id="1091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1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1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86409179"/>
      </p:ext>
    </p:extLst>
  </p:cSld>
  <p:clrMapOvr>
    <a:masterClrMapping/>
  </p:clrMapOvr>
  <p:transition spd="med"/>
</p:sldLayout>
</file>

<file path=ppt/slideLayouts/slideLayout1161.xml><?xml version="1.0" encoding="utf-8"?>
<p:sldLayout xmlns:a="http://schemas.openxmlformats.org/drawingml/2006/main" xmlns:r="http://schemas.openxmlformats.org/officeDocument/2006/relationships" xmlns:p="http://schemas.openxmlformats.org/presentationml/2006/main" showMasterSp="0" type="tx">
  <p:cSld name="73_Title and Content">
    <p:bg>
      <p:bgPr>
        <a:solidFill>
          <a:srgbClr val="FBE7C3"/>
        </a:solidFill>
        <a:effectLst/>
      </p:bgPr>
    </p:bg>
    <p:spTree>
      <p:nvGrpSpPr>
        <p:cNvPr id="1" name=""/>
        <p:cNvGrpSpPr/>
        <p:nvPr/>
      </p:nvGrpSpPr>
      <p:grpSpPr>
        <a:xfrm>
          <a:off x="0" y="0"/>
          <a:ext cx="0" cy="0"/>
          <a:chOff x="0" y="0"/>
          <a:chExt cx="0" cy="0"/>
        </a:xfrm>
      </p:grpSpPr>
      <p:sp>
        <p:nvSpPr>
          <p:cNvPr id="1092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92428170"/>
      </p:ext>
    </p:extLst>
  </p:cSld>
  <p:clrMapOvr>
    <a:masterClrMapping/>
  </p:clrMapOvr>
  <p:transition spd="med"/>
</p:sldLayout>
</file>

<file path=ppt/slideLayouts/slideLayout1162.xml><?xml version="1.0" encoding="utf-8"?>
<p:sldLayout xmlns:a="http://schemas.openxmlformats.org/drawingml/2006/main" xmlns:r="http://schemas.openxmlformats.org/officeDocument/2006/relationships" xmlns:p="http://schemas.openxmlformats.org/presentationml/2006/main" showMasterSp="0" type="tx">
  <p:cSld name="69_Section Header">
    <p:bg>
      <p:bgPr>
        <a:solidFill>
          <a:srgbClr val="FBE7C3"/>
        </a:solidFill>
        <a:effectLst/>
      </p:bgPr>
    </p:bg>
    <p:spTree>
      <p:nvGrpSpPr>
        <p:cNvPr id="1" name=""/>
        <p:cNvGrpSpPr/>
        <p:nvPr/>
      </p:nvGrpSpPr>
      <p:grpSpPr>
        <a:xfrm>
          <a:off x="0" y="0"/>
          <a:ext cx="0" cy="0"/>
          <a:chOff x="0" y="0"/>
          <a:chExt cx="0" cy="0"/>
        </a:xfrm>
      </p:grpSpPr>
      <p:sp>
        <p:nvSpPr>
          <p:cNvPr id="1093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3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3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59996077"/>
      </p:ext>
    </p:extLst>
  </p:cSld>
  <p:clrMapOvr>
    <a:masterClrMapping/>
  </p:clrMapOvr>
  <p:transition spd="med"/>
</p:sldLayout>
</file>

<file path=ppt/slideLayouts/slideLayout1163.xml><?xml version="1.0" encoding="utf-8"?>
<p:sldLayout xmlns:a="http://schemas.openxmlformats.org/drawingml/2006/main" xmlns:r="http://schemas.openxmlformats.org/officeDocument/2006/relationships" xmlns:p="http://schemas.openxmlformats.org/presentationml/2006/main" showMasterSp="0" type="tx">
  <p:cSld name="69_Two Content">
    <p:bg>
      <p:bgPr>
        <a:solidFill>
          <a:srgbClr val="FBE7C3"/>
        </a:solidFill>
        <a:effectLst/>
      </p:bgPr>
    </p:bg>
    <p:spTree>
      <p:nvGrpSpPr>
        <p:cNvPr id="1" name=""/>
        <p:cNvGrpSpPr/>
        <p:nvPr/>
      </p:nvGrpSpPr>
      <p:grpSpPr>
        <a:xfrm>
          <a:off x="0" y="0"/>
          <a:ext cx="0" cy="0"/>
          <a:chOff x="0" y="0"/>
          <a:chExt cx="0" cy="0"/>
        </a:xfrm>
      </p:grpSpPr>
      <p:sp>
        <p:nvSpPr>
          <p:cNvPr id="1094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14372908"/>
      </p:ext>
    </p:extLst>
  </p:cSld>
  <p:clrMapOvr>
    <a:masterClrMapping/>
  </p:clrMapOvr>
  <p:transition spd="med"/>
</p:sldLayout>
</file>

<file path=ppt/slideLayouts/slideLayout1164.xml><?xml version="1.0" encoding="utf-8"?>
<p:sldLayout xmlns:a="http://schemas.openxmlformats.org/drawingml/2006/main" xmlns:r="http://schemas.openxmlformats.org/officeDocument/2006/relationships" xmlns:p="http://schemas.openxmlformats.org/presentationml/2006/main" showMasterSp="0" type="tx">
  <p:cSld name="70_Comparison">
    <p:bg>
      <p:bgPr>
        <a:solidFill>
          <a:srgbClr val="FBE7C3"/>
        </a:solidFill>
        <a:effectLst/>
      </p:bgPr>
    </p:bg>
    <p:spTree>
      <p:nvGrpSpPr>
        <p:cNvPr id="1" name=""/>
        <p:cNvGrpSpPr/>
        <p:nvPr/>
      </p:nvGrpSpPr>
      <p:grpSpPr>
        <a:xfrm>
          <a:off x="0" y="0"/>
          <a:ext cx="0" cy="0"/>
          <a:chOff x="0" y="0"/>
          <a:chExt cx="0" cy="0"/>
        </a:xfrm>
      </p:grpSpPr>
      <p:sp>
        <p:nvSpPr>
          <p:cNvPr id="1095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5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09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24231153"/>
      </p:ext>
    </p:extLst>
  </p:cSld>
  <p:clrMapOvr>
    <a:masterClrMapping/>
  </p:clrMapOvr>
  <p:transition spd="med"/>
</p:sldLayout>
</file>

<file path=ppt/slideLayouts/slideLayout1165.xml><?xml version="1.0" encoding="utf-8"?>
<p:sldLayout xmlns:a="http://schemas.openxmlformats.org/drawingml/2006/main" xmlns:r="http://schemas.openxmlformats.org/officeDocument/2006/relationships" xmlns:p="http://schemas.openxmlformats.org/presentationml/2006/main" showMasterSp="0" type="tx">
  <p:cSld name="70_Title Only">
    <p:bg>
      <p:bgPr>
        <a:solidFill>
          <a:srgbClr val="FBE7C3"/>
        </a:solidFill>
        <a:effectLst/>
      </p:bgPr>
    </p:bg>
    <p:spTree>
      <p:nvGrpSpPr>
        <p:cNvPr id="1" name=""/>
        <p:cNvGrpSpPr/>
        <p:nvPr/>
      </p:nvGrpSpPr>
      <p:grpSpPr>
        <a:xfrm>
          <a:off x="0" y="0"/>
          <a:ext cx="0" cy="0"/>
          <a:chOff x="0" y="0"/>
          <a:chExt cx="0" cy="0"/>
        </a:xfrm>
      </p:grpSpPr>
      <p:sp>
        <p:nvSpPr>
          <p:cNvPr id="1096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71034262"/>
      </p:ext>
    </p:extLst>
  </p:cSld>
  <p:clrMapOvr>
    <a:masterClrMapping/>
  </p:clrMapOvr>
  <p:transition spd="med"/>
</p:sldLayout>
</file>

<file path=ppt/slideLayouts/slideLayout1166.xml><?xml version="1.0" encoding="utf-8"?>
<p:sldLayout xmlns:a="http://schemas.openxmlformats.org/drawingml/2006/main" xmlns:r="http://schemas.openxmlformats.org/officeDocument/2006/relationships" xmlns:p="http://schemas.openxmlformats.org/presentationml/2006/main" showMasterSp="0" type="tx">
  <p:cSld name="74_Blank">
    <p:bg>
      <p:bgPr>
        <a:solidFill>
          <a:srgbClr val="FBE7C3"/>
        </a:solidFill>
        <a:effectLst/>
      </p:bgPr>
    </p:bg>
    <p:spTree>
      <p:nvGrpSpPr>
        <p:cNvPr id="1" name=""/>
        <p:cNvGrpSpPr/>
        <p:nvPr/>
      </p:nvGrpSpPr>
      <p:grpSpPr>
        <a:xfrm>
          <a:off x="0" y="0"/>
          <a:ext cx="0" cy="0"/>
          <a:chOff x="0" y="0"/>
          <a:chExt cx="0" cy="0"/>
        </a:xfrm>
      </p:grpSpPr>
      <p:sp>
        <p:nvSpPr>
          <p:cNvPr id="1096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45402088"/>
      </p:ext>
    </p:extLst>
  </p:cSld>
  <p:clrMapOvr>
    <a:masterClrMapping/>
  </p:clrMapOvr>
  <p:transition spd="med"/>
</p:sldLayout>
</file>

<file path=ppt/slideLayouts/slideLayout1167.xml><?xml version="1.0" encoding="utf-8"?>
<p:sldLayout xmlns:a="http://schemas.openxmlformats.org/drawingml/2006/main" xmlns:r="http://schemas.openxmlformats.org/officeDocument/2006/relationships" xmlns:p="http://schemas.openxmlformats.org/presentationml/2006/main" showMasterSp="0" type="tx">
  <p:cSld name="70_Content with Caption">
    <p:bg>
      <p:bgPr>
        <a:solidFill>
          <a:srgbClr val="FBE7C3"/>
        </a:solidFill>
        <a:effectLst/>
      </p:bgPr>
    </p:bg>
    <p:spTree>
      <p:nvGrpSpPr>
        <p:cNvPr id="1" name=""/>
        <p:cNvGrpSpPr/>
        <p:nvPr/>
      </p:nvGrpSpPr>
      <p:grpSpPr>
        <a:xfrm>
          <a:off x="0" y="0"/>
          <a:ext cx="0" cy="0"/>
          <a:chOff x="0" y="0"/>
          <a:chExt cx="0" cy="0"/>
        </a:xfrm>
      </p:grpSpPr>
      <p:sp>
        <p:nvSpPr>
          <p:cNvPr id="1097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7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7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09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4564612"/>
      </p:ext>
    </p:extLst>
  </p:cSld>
  <p:clrMapOvr>
    <a:masterClrMapping/>
  </p:clrMapOvr>
  <p:transition spd="med"/>
</p:sldLayout>
</file>

<file path=ppt/slideLayouts/slideLayout1168.xml><?xml version="1.0" encoding="utf-8"?>
<p:sldLayout xmlns:a="http://schemas.openxmlformats.org/drawingml/2006/main" xmlns:r="http://schemas.openxmlformats.org/officeDocument/2006/relationships" xmlns:p="http://schemas.openxmlformats.org/presentationml/2006/main" showMasterSp="0" type="tx">
  <p:cSld name="70_Picture with Caption">
    <p:bg>
      <p:bgPr>
        <a:solidFill>
          <a:srgbClr val="FBE7C3"/>
        </a:solidFill>
        <a:effectLst/>
      </p:bgPr>
    </p:bg>
    <p:spTree>
      <p:nvGrpSpPr>
        <p:cNvPr id="1" name=""/>
        <p:cNvGrpSpPr/>
        <p:nvPr/>
      </p:nvGrpSpPr>
      <p:grpSpPr>
        <a:xfrm>
          <a:off x="0" y="0"/>
          <a:ext cx="0" cy="0"/>
          <a:chOff x="0" y="0"/>
          <a:chExt cx="0" cy="0"/>
        </a:xfrm>
      </p:grpSpPr>
      <p:sp>
        <p:nvSpPr>
          <p:cNvPr id="1098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8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98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33133898"/>
      </p:ext>
    </p:extLst>
  </p:cSld>
  <p:clrMapOvr>
    <a:masterClrMapping/>
  </p:clrMapOvr>
  <p:transition spd="med"/>
</p:sldLayout>
</file>

<file path=ppt/slideLayouts/slideLayout1169.xml><?xml version="1.0" encoding="utf-8"?>
<p:sldLayout xmlns:a="http://schemas.openxmlformats.org/drawingml/2006/main" xmlns:r="http://schemas.openxmlformats.org/officeDocument/2006/relationships" xmlns:p="http://schemas.openxmlformats.org/presentationml/2006/main" showMasterSp="0" type="tx">
  <p:cSld name="77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0996" name="Title Text"/>
          <p:cNvSpPr txBox="1">
            <a:spLocks noGrp="1"/>
          </p:cNvSpPr>
          <p:nvPr>
            <p:ph type="title"/>
          </p:nvPr>
        </p:nvSpPr>
        <p:spPr>
          <a:xfrm>
            <a:off x="2895600" y="1143000"/>
            <a:ext cx="5562600" cy="2286000"/>
          </a:xfrm>
          <a:prstGeom prst="rect">
            <a:avLst/>
          </a:prstGeom>
          <a:effectLst>
            <a:outerShdw blurRad="63500" rotWithShape="0">
              <a:schemeClr val="accent3">
                <a:lumOff val="44000"/>
                <a:alpha val="75000"/>
              </a:schemeClr>
            </a:outerShdw>
          </a:effectLst>
        </p:spPr>
        <p:txBody>
          <a:bodyPr anchor="ctr"/>
          <a:lstStyle>
            <a:lvl1pPr algn="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0997" name="Body Level One…"/>
          <p:cNvSpPr txBox="1">
            <a:spLocks noGrp="1"/>
          </p:cNvSpPr>
          <p:nvPr>
            <p:ph type="body" sz="quarter" idx="1"/>
          </p:nvPr>
        </p:nvSpPr>
        <p:spPr>
          <a:xfrm>
            <a:off x="2133600" y="3886200"/>
            <a:ext cx="4267200" cy="2057400"/>
          </a:xfrm>
          <a:prstGeom prst="rect">
            <a:avLst/>
          </a:prstGeom>
        </p:spPr>
        <p:txBody>
          <a:bodyPr>
            <a:normAutofit/>
          </a:bodyPr>
          <a:lstStyle>
            <a:lvl1pPr marL="0" indent="0">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98" name="Slide Number"/>
          <p:cNvSpPr txBox="1">
            <a:spLocks noGrp="1"/>
          </p:cNvSpPr>
          <p:nvPr>
            <p:ph type="sldNum" sz="quarter" idx="2"/>
          </p:nvPr>
        </p:nvSpPr>
        <p:spPr>
          <a:xfrm>
            <a:off x="75271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4190452501"/>
      </p:ext>
    </p:extLst>
  </p:cSld>
  <p:clrMapOvr>
    <a:masterClrMapping/>
  </p:clrMapOvr>
  <p:transition spd="med"/>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5A1A438-21B8-F549-A9D5-B525664F8E9D}" type="slidenum">
              <a:rPr lang="en-US"/>
              <a:pPr>
                <a:defRPr/>
              </a:pPr>
              <a:t>‹#›</a:t>
            </a:fld>
            <a:endParaRPr lang="en-US"/>
          </a:p>
        </p:txBody>
      </p:sp>
    </p:spTree>
  </p:cSld>
  <p:clrMapOvr>
    <a:masterClrMapping/>
  </p:clrMapOvr>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showMasterSp="0" type="tx">
  <p:cSld name="7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05"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06" name="Body Level One…"/>
          <p:cNvSpPr txBox="1">
            <a:spLocks noGrp="1"/>
          </p:cNvSpPr>
          <p:nvPr>
            <p:ph type="body" idx="1"/>
          </p:nvPr>
        </p:nvSpPr>
        <p:spPr>
          <a:xfrm>
            <a:off x="1295400" y="1981200"/>
            <a:ext cx="7162800" cy="4114800"/>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07"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435403317"/>
      </p:ext>
    </p:extLst>
  </p:cSld>
  <p:clrMapOvr>
    <a:masterClrMapping/>
  </p:clrMapOvr>
  <p:transition spd="med"/>
</p:sldLayout>
</file>

<file path=ppt/slideLayouts/slideLayout1171.xml><?xml version="1.0" encoding="utf-8"?>
<p:sldLayout xmlns:a="http://schemas.openxmlformats.org/drawingml/2006/main" xmlns:r="http://schemas.openxmlformats.org/officeDocument/2006/relationships" xmlns:p="http://schemas.openxmlformats.org/presentationml/2006/main" showMasterSp="0" type="tx">
  <p:cSld name="70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14" name="Title Text"/>
          <p:cNvSpPr txBox="1">
            <a:spLocks noGrp="1"/>
          </p:cNvSpPr>
          <p:nvPr>
            <p:ph type="title"/>
          </p:nvPr>
        </p:nvSpPr>
        <p:spPr>
          <a:xfrm>
            <a:off x="722312" y="4406900"/>
            <a:ext cx="7772401" cy="1362075"/>
          </a:xfrm>
          <a:prstGeom prst="rect">
            <a:avLst/>
          </a:prstGeom>
          <a:effectLst>
            <a:outerShdw blurRad="63500" rotWithShape="0">
              <a:schemeClr val="accent3">
                <a:lumOff val="44000"/>
                <a:alpha val="74998"/>
              </a:schemeClr>
            </a:outerShdw>
          </a:effectLst>
        </p:spPr>
        <p:txBody>
          <a:bodyPr anchor="t"/>
          <a:lstStyle>
            <a:lvl1pPr>
              <a:defRPr sz="4000" cap="all">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15" name="Body Level One…"/>
          <p:cNvSpPr txBox="1">
            <a:spLocks noGrp="1"/>
          </p:cNvSpPr>
          <p:nvPr>
            <p:ph type="body" sz="quarter" idx="1"/>
          </p:nvPr>
        </p:nvSpPr>
        <p:spPr>
          <a:xfrm>
            <a:off x="722312" y="2906713"/>
            <a:ext cx="7772401" cy="1500188"/>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16"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462939259"/>
      </p:ext>
    </p:extLst>
  </p:cSld>
  <p:clrMapOvr>
    <a:masterClrMapping/>
  </p:clrMapOvr>
  <p:transition spd="med"/>
</p:sldLayout>
</file>

<file path=ppt/slideLayouts/slideLayout1172.xml><?xml version="1.0" encoding="utf-8"?>
<p:sldLayout xmlns:a="http://schemas.openxmlformats.org/drawingml/2006/main" xmlns:r="http://schemas.openxmlformats.org/officeDocument/2006/relationships" xmlns:p="http://schemas.openxmlformats.org/presentationml/2006/main" showMasterSp="0" type="tx">
  <p:cSld name="70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23"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24" name="Body Level One…"/>
          <p:cNvSpPr txBox="1">
            <a:spLocks noGrp="1"/>
          </p:cNvSpPr>
          <p:nvPr>
            <p:ph type="body" sz="half" idx="1"/>
          </p:nvPr>
        </p:nvSpPr>
        <p:spPr>
          <a:xfrm>
            <a:off x="1295400" y="1981200"/>
            <a:ext cx="3505200" cy="4114800"/>
          </a:xfrm>
          <a:prstGeom prst="rect">
            <a:avLst/>
          </a:prstGeom>
          <a:effectLst>
            <a:outerShdw blurRad="38100" rotWithShape="0">
              <a:schemeClr val="accent3">
                <a:lumOff val="44000"/>
                <a:alpha val="75000"/>
              </a:schemeClr>
            </a:outerShdw>
          </a:effectLst>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2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1908794"/>
      </p:ext>
    </p:extLst>
  </p:cSld>
  <p:clrMapOvr>
    <a:masterClrMapping/>
  </p:clrMapOvr>
  <p:transition spd="med"/>
</p:sldLayout>
</file>

<file path=ppt/slideLayouts/slideLayout1173.xml><?xml version="1.0" encoding="utf-8"?>
<p:sldLayout xmlns:a="http://schemas.openxmlformats.org/drawingml/2006/main" xmlns:r="http://schemas.openxmlformats.org/officeDocument/2006/relationships" xmlns:p="http://schemas.openxmlformats.org/presentationml/2006/main" showMasterSp="0" type="tx">
  <p:cSld name="71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32" name="Title Text"/>
          <p:cNvSpPr txBox="1">
            <a:spLocks noGrp="1"/>
          </p:cNvSpPr>
          <p:nvPr>
            <p:ph type="title"/>
          </p:nvPr>
        </p:nvSpPr>
        <p:spPr>
          <a:xfrm>
            <a:off x="457200" y="274638"/>
            <a:ext cx="8229600" cy="1143001"/>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33" name="Body Level One…"/>
          <p:cNvSpPr txBox="1">
            <a:spLocks noGrp="1"/>
          </p:cNvSpPr>
          <p:nvPr>
            <p:ph type="body" sz="quarter" idx="1"/>
          </p:nvPr>
        </p:nvSpPr>
        <p:spPr>
          <a:xfrm>
            <a:off x="457200" y="1535112"/>
            <a:ext cx="4040188" cy="639763"/>
          </a:xfrm>
          <a:prstGeom prst="rect">
            <a:avLst/>
          </a:prstGeom>
          <a:effectLst>
            <a:outerShdw blurRad="38100" rotWithShape="0">
              <a:schemeClr val="accent3">
                <a:lumOff val="44000"/>
                <a:alpha val="75000"/>
              </a:schemeClr>
            </a:outerShdw>
          </a:effectLst>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34" name="Text Placeholder 4"/>
          <p:cNvSpPr>
            <a:spLocks noGrp="1"/>
          </p:cNvSpPr>
          <p:nvPr>
            <p:ph type="body" sz="quarter" idx="21"/>
          </p:nvPr>
        </p:nvSpPr>
        <p:spPr>
          <a:xfrm>
            <a:off x="4645025" y="1535112"/>
            <a:ext cx="4041775" cy="639763"/>
          </a:xfrm>
          <a:prstGeom prst="rect">
            <a:avLst/>
          </a:prstGeom>
          <a:effectLst>
            <a:outerShdw blurRad="38100" rotWithShape="0">
              <a:schemeClr val="accent3">
                <a:lumOff val="44000"/>
                <a:alpha val="75000"/>
              </a:schemeClr>
            </a:outerShdw>
          </a:effectLst>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1035"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3588414169"/>
      </p:ext>
    </p:extLst>
  </p:cSld>
  <p:clrMapOvr>
    <a:masterClrMapping/>
  </p:clrMapOvr>
  <p:transition spd="med"/>
</p:sldLayout>
</file>

<file path=ppt/slideLayouts/slideLayout1174.xml><?xml version="1.0" encoding="utf-8"?>
<p:sldLayout xmlns:a="http://schemas.openxmlformats.org/drawingml/2006/main" xmlns:r="http://schemas.openxmlformats.org/officeDocument/2006/relationships" xmlns:p="http://schemas.openxmlformats.org/presentationml/2006/main" showMasterSp="0" type="tx">
  <p:cSld name="71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42" name="Title Text"/>
          <p:cNvSpPr txBox="1">
            <a:spLocks noGrp="1"/>
          </p:cNvSpPr>
          <p:nvPr>
            <p:ph type="title"/>
          </p:nvPr>
        </p:nvSpPr>
        <p:spPr>
          <a:xfrm>
            <a:off x="685800" y="609600"/>
            <a:ext cx="7772400" cy="1143000"/>
          </a:xfrm>
          <a:prstGeom prst="rect">
            <a:avLst/>
          </a:prstGeom>
          <a:effectLst>
            <a:outerShdw blurRad="63500" rotWithShape="0">
              <a:schemeClr val="accent3">
                <a:lumOff val="44000"/>
                <a:alpha val="74998"/>
              </a:schemeClr>
            </a:outerShdw>
          </a:effectLst>
        </p:spPr>
        <p:txBody>
          <a:bodyPr anchor="ctr"/>
          <a:lstStyle>
            <a:lvl1pPr>
              <a:defRPr>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43"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830560524"/>
      </p:ext>
    </p:extLst>
  </p:cSld>
  <p:clrMapOvr>
    <a:masterClrMapping/>
  </p:clrMapOvr>
  <p:transition spd="med"/>
</p:sldLayout>
</file>

<file path=ppt/slideLayouts/slideLayout1175.xml><?xml version="1.0" encoding="utf-8"?>
<p:sldLayout xmlns:a="http://schemas.openxmlformats.org/drawingml/2006/main" xmlns:r="http://schemas.openxmlformats.org/officeDocument/2006/relationships" xmlns:p="http://schemas.openxmlformats.org/presentationml/2006/main" showMasterSp="0" type="tx">
  <p:cSld name="75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946199118"/>
      </p:ext>
    </p:extLst>
  </p:cSld>
  <p:clrMapOvr>
    <a:masterClrMapping/>
  </p:clrMapOvr>
  <p:transition spd="med"/>
</p:sldLayout>
</file>

<file path=ppt/slideLayouts/slideLayout1176.xml><?xml version="1.0" encoding="utf-8"?>
<p:sldLayout xmlns:a="http://schemas.openxmlformats.org/drawingml/2006/main" xmlns:r="http://schemas.openxmlformats.org/officeDocument/2006/relationships" xmlns:p="http://schemas.openxmlformats.org/presentationml/2006/main" showMasterSp="0" type="tx">
  <p:cSld name="71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57" name="Title Text"/>
          <p:cNvSpPr txBox="1">
            <a:spLocks noGrp="1"/>
          </p:cNvSpPr>
          <p:nvPr>
            <p:ph type="title"/>
          </p:nvPr>
        </p:nvSpPr>
        <p:spPr>
          <a:xfrm>
            <a:off x="457200" y="273050"/>
            <a:ext cx="3008314" cy="1162050"/>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58" name="Body Level One…"/>
          <p:cNvSpPr txBox="1">
            <a:spLocks noGrp="1"/>
          </p:cNvSpPr>
          <p:nvPr>
            <p:ph type="body" idx="1"/>
          </p:nvPr>
        </p:nvSpPr>
        <p:spPr>
          <a:xfrm>
            <a:off x="3575050" y="273050"/>
            <a:ext cx="5111750" cy="5853113"/>
          </a:xfrm>
          <a:prstGeom prst="rect">
            <a:avLst/>
          </a:prstGeom>
          <a:effectLst>
            <a:outerShdw blurRad="38100" rotWithShape="0">
              <a:schemeClr val="accent3">
                <a:lumOff val="44000"/>
                <a:alpha val="75000"/>
              </a:schemeClr>
            </a:outerShdw>
          </a:effectLst>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59" name="Text Placeholder 3"/>
          <p:cNvSpPr>
            <a:spLocks noGrp="1"/>
          </p:cNvSpPr>
          <p:nvPr>
            <p:ph type="body" sz="half" idx="21"/>
          </p:nvPr>
        </p:nvSpPr>
        <p:spPr>
          <a:xfrm>
            <a:off x="457199" y="1435100"/>
            <a:ext cx="3008315" cy="4691063"/>
          </a:xfrm>
          <a:prstGeom prst="rect">
            <a:avLst/>
          </a:prstGeom>
          <a:effectLst>
            <a:outerShdw blurRad="38100" rotWithShape="0">
              <a:schemeClr val="accent3">
                <a:lumOff val="44000"/>
                <a:alpha val="75000"/>
              </a:schemeClr>
            </a:outerShdw>
          </a:effectLst>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106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714163514"/>
      </p:ext>
    </p:extLst>
  </p:cSld>
  <p:clrMapOvr>
    <a:masterClrMapping/>
  </p:clrMapOvr>
  <p:transition spd="med"/>
</p:sldLayout>
</file>

<file path=ppt/slideLayouts/slideLayout1177.xml><?xml version="1.0" encoding="utf-8"?>
<p:sldLayout xmlns:a="http://schemas.openxmlformats.org/drawingml/2006/main" xmlns:r="http://schemas.openxmlformats.org/officeDocument/2006/relationships" xmlns:p="http://schemas.openxmlformats.org/presentationml/2006/main" showMasterSp="0" type="tx">
  <p:cSld name="71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1067" name="Title Text"/>
          <p:cNvSpPr txBox="1">
            <a:spLocks noGrp="1"/>
          </p:cNvSpPr>
          <p:nvPr>
            <p:ph type="title"/>
          </p:nvPr>
        </p:nvSpPr>
        <p:spPr>
          <a:xfrm>
            <a:off x="1792288" y="4800600"/>
            <a:ext cx="5486401" cy="566738"/>
          </a:xfrm>
          <a:prstGeom prst="rect">
            <a:avLst/>
          </a:prstGeom>
          <a:effectLst>
            <a:outerShdw blurRad="63500" rotWithShape="0">
              <a:schemeClr val="accent3">
                <a:lumOff val="44000"/>
                <a:alpha val="74998"/>
              </a:schemeClr>
            </a:outerShdw>
          </a:effectLst>
        </p:spPr>
        <p:txBody>
          <a:bodyPr/>
          <a:lstStyle>
            <a:lvl1pPr>
              <a:defRPr sz="2000">
                <a:solidFill>
                  <a:srgbClr val="000000"/>
                </a:solidFill>
                <a:latin typeface="Copperplate Gothic Light"/>
                <a:ea typeface="Copperplate Gothic Light"/>
                <a:cs typeface="Copperplate Gothic Light"/>
                <a:sym typeface="Copperplate Gothic Light"/>
              </a:defRPr>
            </a:lvl1pPr>
          </a:lstStyle>
          <a:p>
            <a:r>
              <a:t>Title Text</a:t>
            </a:r>
          </a:p>
        </p:txBody>
      </p:sp>
      <p:sp>
        <p:nvSpPr>
          <p:cNvPr id="11068" name="Picture Placeholder 2"/>
          <p:cNvSpPr>
            <a:spLocks noGrp="1"/>
          </p:cNvSpPr>
          <p:nvPr>
            <p:ph type="pic" sz="half" idx="21"/>
          </p:nvPr>
        </p:nvSpPr>
        <p:spPr>
          <a:xfrm>
            <a:off x="1792288" y="612775"/>
            <a:ext cx="5486401" cy="4114800"/>
          </a:xfrm>
          <a:prstGeom prst="rect">
            <a:avLst/>
          </a:prstGeom>
          <a:effectLst>
            <a:outerShdw blurRad="38100" rotWithShape="0">
              <a:schemeClr val="accent3">
                <a:lumOff val="44000"/>
                <a:alpha val="75000"/>
              </a:schemeClr>
            </a:outerShdw>
          </a:effectLst>
        </p:spPr>
        <p:txBody>
          <a:bodyPr lIns="91439" rIns="91439"/>
          <a:lstStyle/>
          <a:p>
            <a:endParaRPr/>
          </a:p>
        </p:txBody>
      </p:sp>
      <p:sp>
        <p:nvSpPr>
          <p:cNvPr id="11069" name="Body Level One…"/>
          <p:cNvSpPr txBox="1">
            <a:spLocks noGrp="1"/>
          </p:cNvSpPr>
          <p:nvPr>
            <p:ph type="body" sz="quarter" idx="1"/>
          </p:nvPr>
        </p:nvSpPr>
        <p:spPr>
          <a:xfrm>
            <a:off x="1792288" y="5367337"/>
            <a:ext cx="5486401" cy="804863"/>
          </a:xfrm>
          <a:prstGeom prst="rect">
            <a:avLst/>
          </a:prstGeom>
          <a:effectLst>
            <a:outerShdw blurRad="38100" rotWithShape="0">
              <a:schemeClr val="accent3">
                <a:lumOff val="44000"/>
                <a:alpha val="75000"/>
              </a:schemeClr>
            </a:outerShdw>
          </a:effectLst>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70" name="Slide Number"/>
          <p:cNvSpPr txBox="1">
            <a:spLocks noGrp="1"/>
          </p:cNvSpPr>
          <p:nvPr>
            <p:ph type="sldNum" sz="quarter" idx="2"/>
          </p:nvPr>
        </p:nvSpPr>
        <p:spPr>
          <a:xfrm>
            <a:off x="8136788" y="6248400"/>
            <a:ext cx="321412" cy="265863"/>
          </a:xfrm>
          <a:prstGeom prst="rect">
            <a:avLst/>
          </a:prstGeom>
        </p:spPr>
        <p:txBody>
          <a:bodyPr anchor="t"/>
          <a:lstStyle>
            <a:lvl1pPr algn="r">
              <a:defRPr>
                <a:solidFill>
                  <a:srgbClr val="000000"/>
                </a:solidFill>
                <a:latin typeface="Copperplate Gothic Light"/>
                <a:ea typeface="Copperplate Gothic Light"/>
                <a:cs typeface="Copperplate Gothic Light"/>
                <a:sym typeface="Copperplate Gothic Light"/>
              </a:defRPr>
            </a:lvl1pPr>
          </a:lstStyle>
          <a:p>
            <a:fld id="{86CB4B4D-7CA3-9044-876B-883B54F8677D}" type="slidenum">
              <a:rPr/>
              <a:pPr/>
              <a:t>‹#›</a:t>
            </a:fld>
            <a:endParaRPr/>
          </a:p>
        </p:txBody>
      </p:sp>
    </p:spTree>
    <p:extLst>
      <p:ext uri="{BB962C8B-B14F-4D97-AF65-F5344CB8AC3E}">
        <p14:creationId xmlns:p14="http://schemas.microsoft.com/office/powerpoint/2010/main" val="2151498838"/>
      </p:ext>
    </p:extLst>
  </p:cSld>
  <p:clrMapOvr>
    <a:masterClrMapping/>
  </p:clrMapOvr>
  <p:transition spd="med"/>
</p:sldLayout>
</file>

<file path=ppt/slideLayouts/slideLayout1178.xml><?xml version="1.0" encoding="utf-8"?>
<p:sldLayout xmlns:a="http://schemas.openxmlformats.org/drawingml/2006/main" xmlns:r="http://schemas.openxmlformats.org/officeDocument/2006/relationships" xmlns:p="http://schemas.openxmlformats.org/presentationml/2006/main" showMasterSp="0" type="tx">
  <p:cSld name="78_Title Slide">
    <p:bg>
      <p:bgPr>
        <a:solidFill>
          <a:srgbClr val="000000"/>
        </a:solidFill>
        <a:effectLst/>
      </p:bgPr>
    </p:bg>
    <p:spTree>
      <p:nvGrpSpPr>
        <p:cNvPr id="1" name=""/>
        <p:cNvGrpSpPr/>
        <p:nvPr/>
      </p:nvGrpSpPr>
      <p:grpSpPr>
        <a:xfrm>
          <a:off x="0" y="0"/>
          <a:ext cx="0" cy="0"/>
          <a:chOff x="0" y="0"/>
          <a:chExt cx="0" cy="0"/>
        </a:xfrm>
      </p:grpSpPr>
      <p:sp>
        <p:nvSpPr>
          <p:cNvPr id="11077"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07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14488401"/>
      </p:ext>
    </p:extLst>
  </p:cSld>
  <p:clrMapOvr>
    <a:masterClrMapping/>
  </p:clrMapOvr>
  <p:transition spd="med"/>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x">
  <p:cSld name="75_Title and Content">
    <p:bg>
      <p:bgPr>
        <a:solidFill>
          <a:srgbClr val="000000"/>
        </a:solidFill>
        <a:effectLst/>
      </p:bgPr>
    </p:bg>
    <p:spTree>
      <p:nvGrpSpPr>
        <p:cNvPr id="1" name=""/>
        <p:cNvGrpSpPr/>
        <p:nvPr/>
      </p:nvGrpSpPr>
      <p:grpSpPr>
        <a:xfrm>
          <a:off x="0" y="0"/>
          <a:ext cx="0" cy="0"/>
          <a:chOff x="0" y="0"/>
          <a:chExt cx="0" cy="0"/>
        </a:xfrm>
      </p:grpSpPr>
      <p:sp>
        <p:nvSpPr>
          <p:cNvPr id="110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087"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08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87441079"/>
      </p:ext>
    </p:extLst>
  </p:cSld>
  <p:clrMapOvr>
    <a:masterClrMapping/>
  </p:clrMapOvr>
  <p:transition spd="med"/>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CB88A03C-B0F7-1A44-B143-9E0ABC9E0E6A}" type="slidenum">
              <a:rPr lang="en-US"/>
              <a:pPr>
                <a:defRPr/>
              </a:pPr>
              <a:t>‹#›</a:t>
            </a:fld>
            <a:endParaRPr lang="en-US"/>
          </a:p>
        </p:txBody>
      </p:sp>
    </p:spTree>
  </p:cSld>
  <p:clrMapOvr>
    <a:masterClrMapping/>
  </p:clrMapOvr>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showMasterSp="0" type="tx">
  <p:cSld name="71_Section Header">
    <p:bg>
      <p:bgPr>
        <a:solidFill>
          <a:srgbClr val="000000"/>
        </a:solidFill>
        <a:effectLst/>
      </p:bgPr>
    </p:bg>
    <p:spTree>
      <p:nvGrpSpPr>
        <p:cNvPr id="1" name=""/>
        <p:cNvGrpSpPr/>
        <p:nvPr/>
      </p:nvGrpSpPr>
      <p:grpSpPr>
        <a:xfrm>
          <a:off x="0" y="0"/>
          <a:ext cx="0" cy="0"/>
          <a:chOff x="0" y="0"/>
          <a:chExt cx="0" cy="0"/>
        </a:xfrm>
      </p:grpSpPr>
      <p:sp>
        <p:nvSpPr>
          <p:cNvPr id="11095"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10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10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56805489"/>
      </p:ext>
    </p:extLst>
  </p:cSld>
  <p:clrMapOvr>
    <a:masterClrMapping/>
  </p:clrMapOvr>
  <p:transition spd="med"/>
</p:sldLayout>
</file>

<file path=ppt/slideLayouts/slideLayout1181.xml><?xml version="1.0" encoding="utf-8"?>
<p:sldLayout xmlns:a="http://schemas.openxmlformats.org/drawingml/2006/main" xmlns:r="http://schemas.openxmlformats.org/officeDocument/2006/relationships" xmlns:p="http://schemas.openxmlformats.org/presentationml/2006/main" showMasterSp="0" type="tx">
  <p:cSld name="71_Two Content">
    <p:bg>
      <p:bgPr>
        <a:solidFill>
          <a:srgbClr val="000000"/>
        </a:solidFill>
        <a:effectLst/>
      </p:bgPr>
    </p:bg>
    <p:spTree>
      <p:nvGrpSpPr>
        <p:cNvPr id="1" name=""/>
        <p:cNvGrpSpPr/>
        <p:nvPr/>
      </p:nvGrpSpPr>
      <p:grpSpPr>
        <a:xfrm>
          <a:off x="0" y="0"/>
          <a:ext cx="0" cy="0"/>
          <a:chOff x="0" y="0"/>
          <a:chExt cx="0" cy="0"/>
        </a:xfrm>
      </p:grpSpPr>
      <p:sp>
        <p:nvSpPr>
          <p:cNvPr id="11104"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0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11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62545084"/>
      </p:ext>
    </p:extLst>
  </p:cSld>
  <p:clrMapOvr>
    <a:masterClrMapping/>
  </p:clrMapOvr>
  <p:transition spd="med"/>
</p:sldLayout>
</file>

<file path=ppt/slideLayouts/slideLayout1182.xml><?xml version="1.0" encoding="utf-8"?>
<p:sldLayout xmlns:a="http://schemas.openxmlformats.org/drawingml/2006/main" xmlns:r="http://schemas.openxmlformats.org/officeDocument/2006/relationships" xmlns:p="http://schemas.openxmlformats.org/presentationml/2006/main" showMasterSp="0" type="tx">
  <p:cSld name="72_Comparison">
    <p:bg>
      <p:bgPr>
        <a:solidFill>
          <a:srgbClr val="000000"/>
        </a:solidFill>
        <a:effectLst/>
      </p:bgPr>
    </p:bg>
    <p:spTree>
      <p:nvGrpSpPr>
        <p:cNvPr id="1" name=""/>
        <p:cNvGrpSpPr/>
        <p:nvPr/>
      </p:nvGrpSpPr>
      <p:grpSpPr>
        <a:xfrm>
          <a:off x="0" y="0"/>
          <a:ext cx="0" cy="0"/>
          <a:chOff x="0" y="0"/>
          <a:chExt cx="0" cy="0"/>
        </a:xfrm>
      </p:grpSpPr>
      <p:sp>
        <p:nvSpPr>
          <p:cNvPr id="1111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11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111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111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02589189"/>
      </p:ext>
    </p:extLst>
  </p:cSld>
  <p:clrMapOvr>
    <a:masterClrMapping/>
  </p:clrMapOvr>
  <p:transition spd="med"/>
</p:sldLayout>
</file>

<file path=ppt/slideLayouts/slideLayout1183.xml><?xml version="1.0" encoding="utf-8"?>
<p:sldLayout xmlns:a="http://schemas.openxmlformats.org/drawingml/2006/main" xmlns:r="http://schemas.openxmlformats.org/officeDocument/2006/relationships" xmlns:p="http://schemas.openxmlformats.org/presentationml/2006/main" showMasterSp="0" type="tx">
  <p:cSld name="72_Title Only">
    <p:bg>
      <p:bgPr>
        <a:solidFill>
          <a:srgbClr val="000000"/>
        </a:solidFill>
        <a:effectLst/>
      </p:bgPr>
    </p:bg>
    <p:spTree>
      <p:nvGrpSpPr>
        <p:cNvPr id="1" name=""/>
        <p:cNvGrpSpPr/>
        <p:nvPr/>
      </p:nvGrpSpPr>
      <p:grpSpPr>
        <a:xfrm>
          <a:off x="0" y="0"/>
          <a:ext cx="0" cy="0"/>
          <a:chOff x="0" y="0"/>
          <a:chExt cx="0" cy="0"/>
        </a:xfrm>
      </p:grpSpPr>
      <p:sp>
        <p:nvSpPr>
          <p:cNvPr id="11123"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124"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14694172"/>
      </p:ext>
    </p:extLst>
  </p:cSld>
  <p:clrMapOvr>
    <a:masterClrMapping/>
  </p:clrMapOvr>
  <p:transition spd="med"/>
</p:sldLayout>
</file>

<file path=ppt/slideLayouts/slideLayout1184.xml><?xml version="1.0" encoding="utf-8"?>
<p:sldLayout xmlns:a="http://schemas.openxmlformats.org/drawingml/2006/main" xmlns:r="http://schemas.openxmlformats.org/officeDocument/2006/relationships" xmlns:p="http://schemas.openxmlformats.org/presentationml/2006/main" showMasterSp="0" type="tx">
  <p:cSld name="76_Blank">
    <p:bg>
      <p:bgPr>
        <a:solidFill>
          <a:srgbClr val="000000"/>
        </a:solidFill>
        <a:effectLst/>
      </p:bgPr>
    </p:bg>
    <p:spTree>
      <p:nvGrpSpPr>
        <p:cNvPr id="1" name=""/>
        <p:cNvGrpSpPr/>
        <p:nvPr/>
      </p:nvGrpSpPr>
      <p:grpSpPr>
        <a:xfrm>
          <a:off x="0" y="0"/>
          <a:ext cx="0" cy="0"/>
          <a:chOff x="0" y="0"/>
          <a:chExt cx="0" cy="0"/>
        </a:xfrm>
      </p:grpSpPr>
      <p:sp>
        <p:nvSpPr>
          <p:cNvPr id="11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5785883"/>
      </p:ext>
    </p:extLst>
  </p:cSld>
  <p:clrMapOvr>
    <a:masterClrMapping/>
  </p:clrMapOvr>
  <p:transition spd="med"/>
</p:sldLayout>
</file>

<file path=ppt/slideLayouts/slideLayout1185.xml><?xml version="1.0" encoding="utf-8"?>
<p:sldLayout xmlns:a="http://schemas.openxmlformats.org/drawingml/2006/main" xmlns:r="http://schemas.openxmlformats.org/officeDocument/2006/relationships" xmlns:p="http://schemas.openxmlformats.org/presentationml/2006/main" showMasterSp="0" type="tx">
  <p:cSld name="72_Content with Caption">
    <p:bg>
      <p:bgPr>
        <a:solidFill>
          <a:srgbClr val="000000"/>
        </a:solidFill>
        <a:effectLst/>
      </p:bgPr>
    </p:bg>
    <p:spTree>
      <p:nvGrpSpPr>
        <p:cNvPr id="1" name=""/>
        <p:cNvGrpSpPr/>
        <p:nvPr/>
      </p:nvGrpSpPr>
      <p:grpSpPr>
        <a:xfrm>
          <a:off x="0" y="0"/>
          <a:ext cx="0" cy="0"/>
          <a:chOff x="0" y="0"/>
          <a:chExt cx="0" cy="0"/>
        </a:xfrm>
      </p:grpSpPr>
      <p:sp>
        <p:nvSpPr>
          <p:cNvPr id="11138"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1139"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114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114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10409704"/>
      </p:ext>
    </p:extLst>
  </p:cSld>
  <p:clrMapOvr>
    <a:masterClrMapping/>
  </p:clrMapOvr>
  <p:transition spd="med"/>
</p:sldLayout>
</file>

<file path=ppt/slideLayouts/slideLayout1186.xml><?xml version="1.0" encoding="utf-8"?>
<p:sldLayout xmlns:a="http://schemas.openxmlformats.org/drawingml/2006/main" xmlns:r="http://schemas.openxmlformats.org/officeDocument/2006/relationships" xmlns:p="http://schemas.openxmlformats.org/presentationml/2006/main" showMasterSp="0" type="tx">
  <p:cSld name="72_Picture with Caption">
    <p:bg>
      <p:bgPr>
        <a:solidFill>
          <a:srgbClr val="000000"/>
        </a:solidFill>
        <a:effectLst/>
      </p:bgPr>
    </p:bg>
    <p:spTree>
      <p:nvGrpSpPr>
        <p:cNvPr id="1" name=""/>
        <p:cNvGrpSpPr/>
        <p:nvPr/>
      </p:nvGrpSpPr>
      <p:grpSpPr>
        <a:xfrm>
          <a:off x="0" y="0"/>
          <a:ext cx="0" cy="0"/>
          <a:chOff x="0" y="0"/>
          <a:chExt cx="0" cy="0"/>
        </a:xfrm>
      </p:grpSpPr>
      <p:sp>
        <p:nvSpPr>
          <p:cNvPr id="11148"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11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11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115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5952153"/>
      </p:ext>
    </p:extLst>
  </p:cSld>
  <p:clrMapOvr>
    <a:masterClrMapping/>
  </p:clrMapOvr>
  <p:transition spd="med"/>
</p:sldLayout>
</file>

<file path=ppt/slideLayouts/slideLayout11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a:p>
        </p:txBody>
      </p:sp>
    </p:spTree>
    <p:extLst>
      <p:ext uri="{BB962C8B-B14F-4D97-AF65-F5344CB8AC3E}">
        <p14:creationId xmlns:p14="http://schemas.microsoft.com/office/powerpoint/2010/main" val="3488293178"/>
      </p:ext>
    </p:extLst>
  </p:cSld>
  <p:clrMapOvr>
    <a:masterClrMapping/>
  </p:clrMapOvr>
  <p:transition/>
</p:sldLayout>
</file>

<file path=ppt/slideLayouts/slideLayout11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a:p>
        </p:txBody>
      </p:sp>
    </p:spTree>
    <p:extLst>
      <p:ext uri="{BB962C8B-B14F-4D97-AF65-F5344CB8AC3E}">
        <p14:creationId xmlns:p14="http://schemas.microsoft.com/office/powerpoint/2010/main" val="3218860963"/>
      </p:ext>
    </p:extLst>
  </p:cSld>
  <p:clrMapOvr>
    <a:masterClrMapping/>
  </p:clrMapOvr>
  <p:transition/>
</p:sldLayout>
</file>

<file path=ppt/slideLayouts/slideLayout11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a:p>
        </p:txBody>
      </p:sp>
    </p:spTree>
    <p:extLst>
      <p:ext uri="{BB962C8B-B14F-4D97-AF65-F5344CB8AC3E}">
        <p14:creationId xmlns:p14="http://schemas.microsoft.com/office/powerpoint/2010/main" val="2337328678"/>
      </p:ext>
    </p:extLst>
  </p:cSld>
  <p:clrMapOvr>
    <a:masterClrMapping/>
  </p:clrMapOvr>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B19E116-267D-5B49-9F08-AE743EC475BC}" type="slidenum">
              <a:rPr lang="en-US"/>
              <a:pPr>
                <a:defRPr/>
              </a:pPr>
              <a:t>‹#›</a:t>
            </a:fld>
            <a:endParaRPr lang="en-US"/>
          </a:p>
        </p:txBody>
      </p:sp>
    </p:spTree>
  </p:cSld>
  <p:clrMapOvr>
    <a:masterClrMapping/>
  </p:clrMapOvr>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a:p>
        </p:txBody>
      </p:sp>
    </p:spTree>
    <p:extLst>
      <p:ext uri="{BB962C8B-B14F-4D97-AF65-F5344CB8AC3E}">
        <p14:creationId xmlns:p14="http://schemas.microsoft.com/office/powerpoint/2010/main" val="4193137837"/>
      </p:ext>
    </p:extLst>
  </p:cSld>
  <p:clrMapOvr>
    <a:masterClrMapping/>
  </p:clrMapOvr>
  <p:transition/>
</p:sldLayout>
</file>

<file path=ppt/slideLayouts/slideLayout11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a:p>
        </p:txBody>
      </p:sp>
    </p:spTree>
    <p:extLst>
      <p:ext uri="{BB962C8B-B14F-4D97-AF65-F5344CB8AC3E}">
        <p14:creationId xmlns:p14="http://schemas.microsoft.com/office/powerpoint/2010/main" val="3473447690"/>
      </p:ext>
    </p:extLst>
  </p:cSld>
  <p:clrMapOvr>
    <a:masterClrMapping/>
  </p:clrMapOvr>
  <p:transition/>
</p:sldLayout>
</file>

<file path=ppt/slideLayouts/slideLayout11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a:p>
        </p:txBody>
      </p:sp>
    </p:spTree>
    <p:extLst>
      <p:ext uri="{BB962C8B-B14F-4D97-AF65-F5344CB8AC3E}">
        <p14:creationId xmlns:p14="http://schemas.microsoft.com/office/powerpoint/2010/main" val="2476941407"/>
      </p:ext>
    </p:extLst>
  </p:cSld>
  <p:clrMapOvr>
    <a:masterClrMapping/>
  </p:clrMapOvr>
  <p:transition/>
</p:sldLayout>
</file>

<file path=ppt/slideLayouts/slideLayout11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a:p>
        </p:txBody>
      </p:sp>
    </p:spTree>
    <p:extLst>
      <p:ext uri="{BB962C8B-B14F-4D97-AF65-F5344CB8AC3E}">
        <p14:creationId xmlns:p14="http://schemas.microsoft.com/office/powerpoint/2010/main" val="1901530693"/>
      </p:ext>
    </p:extLst>
  </p:cSld>
  <p:clrMapOvr>
    <a:masterClrMapping/>
  </p:clrMapOvr>
  <p:transition/>
</p:sldLayout>
</file>

<file path=ppt/slideLayouts/slideLayout11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a:p>
        </p:txBody>
      </p:sp>
    </p:spTree>
    <p:extLst>
      <p:ext uri="{BB962C8B-B14F-4D97-AF65-F5344CB8AC3E}">
        <p14:creationId xmlns:p14="http://schemas.microsoft.com/office/powerpoint/2010/main" val="2033346923"/>
      </p:ext>
    </p:extLst>
  </p:cSld>
  <p:clrMapOvr>
    <a:masterClrMapping/>
  </p:clrMapOvr>
  <p:transition/>
</p:sldLayout>
</file>

<file path=ppt/slideLayouts/slideLayout11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a:p>
        </p:txBody>
      </p:sp>
    </p:spTree>
    <p:extLst>
      <p:ext uri="{BB962C8B-B14F-4D97-AF65-F5344CB8AC3E}">
        <p14:creationId xmlns:p14="http://schemas.microsoft.com/office/powerpoint/2010/main" val="3948905728"/>
      </p:ext>
    </p:extLst>
  </p:cSld>
  <p:clrMapOvr>
    <a:masterClrMapping/>
  </p:clrMapOvr>
  <p:transition/>
</p:sldLayout>
</file>

<file path=ppt/slideLayouts/slideLayout11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a:p>
        </p:txBody>
      </p:sp>
    </p:spTree>
    <p:extLst>
      <p:ext uri="{BB962C8B-B14F-4D97-AF65-F5344CB8AC3E}">
        <p14:creationId xmlns:p14="http://schemas.microsoft.com/office/powerpoint/2010/main" val="1209690669"/>
      </p:ext>
    </p:extLst>
  </p:cSld>
  <p:clrMapOvr>
    <a:masterClrMapping/>
  </p:clrMapOvr>
  <p:transition/>
</p:sldLayout>
</file>

<file path=ppt/slideLayouts/slideLayout11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a:p>
        </p:txBody>
      </p:sp>
    </p:spTree>
    <p:extLst>
      <p:ext uri="{BB962C8B-B14F-4D97-AF65-F5344CB8AC3E}">
        <p14:creationId xmlns:p14="http://schemas.microsoft.com/office/powerpoint/2010/main" val="208577031"/>
      </p:ext>
    </p:extLst>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0C81A7DD-4AF3-5042-96E3-5E066D5687FD}" type="slidenum">
              <a:rPr lang="en-US"/>
              <a:pPr>
                <a:defRPr/>
              </a:pPr>
              <a:t>‹#›</a:t>
            </a:fld>
            <a:endParaRPr lang="en-US"/>
          </a:p>
        </p:txBody>
      </p:sp>
    </p:spTree>
  </p:cSld>
  <p:clrMapOvr>
    <a:masterClrMapping/>
  </p:clrMapOvr>
  <p:transition/>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080753F-2844-5D49-94D6-E410B778802A}" type="slidenum">
              <a:rPr lang="en-US"/>
              <a:pPr>
                <a:defRPr/>
              </a:pPr>
              <a:t>‹#›</a:t>
            </a:fld>
            <a:endParaRPr lang="en-US"/>
          </a:p>
        </p:txBody>
      </p:sp>
    </p:spTree>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C7C1919-0DB2-654B-AAAB-22B645C69670}" type="slidenum">
              <a:rPr lang="en-US"/>
              <a:pPr>
                <a:defRPr/>
              </a:pPr>
              <a:t>‹#›</a:t>
            </a:fld>
            <a:endParaRPr lang="en-US"/>
          </a:p>
        </p:txBody>
      </p:sp>
    </p:spTree>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62E49864-4878-9A44-8537-39E93E2C9AA2}" type="slidenum">
              <a:rPr lang="en-US"/>
              <a:pPr>
                <a:defRPr/>
              </a:pPr>
              <a:t>‹#›</a:t>
            </a:fld>
            <a:endParaRPr lang="en-US"/>
          </a:p>
        </p:txBody>
      </p:sp>
    </p:spTree>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C892C306-FC5D-4A4D-9B22-AAB72EB7F9F8}" type="slidenum">
              <a:rPr lang="en-US"/>
              <a:pPr>
                <a:defRPr/>
              </a:pPr>
              <a:t>‹#›</a:t>
            </a:fld>
            <a:endParaRPr lang="en-US"/>
          </a:p>
        </p:txBody>
      </p:sp>
    </p:spTree>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71283283-48D1-364B-99D9-8ED59A43FB21}" type="slidenum">
              <a:rPr lang="en-US"/>
              <a:pPr>
                <a:defRPr/>
              </a:pPr>
              <a:t>‹#›</a:t>
            </a:fld>
            <a:endParaRPr lang="en-US"/>
          </a:p>
        </p:txBody>
      </p:sp>
    </p:spTree>
  </p:cSld>
  <p:clrMapOvr>
    <a:masterClrMapping/>
  </p:clrMapOvr>
  <p:transition/>
</p:sldLayout>
</file>

<file path=ppt/slideLayouts/slideLayout125.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E3891391-4150-5647-A6E3-71102537B767}" type="slidenum">
              <a:rPr lang="en-US">
                <a:solidFill>
                  <a:srgbClr val="FFFFFF"/>
                </a:solidFill>
              </a:rPr>
              <a:pPr>
                <a:defRPr/>
              </a:pPr>
              <a:t>‹#›</a:t>
            </a:fld>
            <a:endParaRPr lang="en-US">
              <a:solidFill>
                <a:srgbClr val="FFFFFF"/>
              </a:solidFill>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183608D9-E17D-EF41-B855-0F776DCE407A}" type="slidenum">
              <a:rPr lang="en-US" smtClean="0"/>
              <a:pPr>
                <a:defRPr/>
              </a:pPr>
              <a:t>‹#›</a:t>
            </a:fld>
            <a:endParaRPr lang="en-US"/>
          </a:p>
        </p:txBody>
      </p:sp>
    </p:spTree>
    <p:extLst>
      <p:ext uri="{BB962C8B-B14F-4D97-AF65-F5344CB8AC3E}">
        <p14:creationId xmlns:p14="http://schemas.microsoft.com/office/powerpoint/2010/main" val="141880071"/>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E16645-8042-E44F-8343-D9B42FFDC89F}" type="slidenum">
              <a:rPr lang="en-US" smtClean="0"/>
              <a:pPr>
                <a:defRPr/>
              </a:pPr>
              <a:t>‹#›</a:t>
            </a:fld>
            <a:endParaRPr lang="en-US"/>
          </a:p>
        </p:txBody>
      </p:sp>
    </p:spTree>
    <p:extLst>
      <p:ext uri="{BB962C8B-B14F-4D97-AF65-F5344CB8AC3E}">
        <p14:creationId xmlns:p14="http://schemas.microsoft.com/office/powerpoint/2010/main" val="897689457"/>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51189A3A-0DC1-7C41-A456-8DF8558F2B8D}" type="slidenum">
              <a:rPr lang="en-US" smtClean="0"/>
              <a:pPr>
                <a:defRPr/>
              </a:pPr>
              <a:t>‹#›</a:t>
            </a:fld>
            <a:endParaRPr lang="en-US"/>
          </a:p>
        </p:txBody>
      </p:sp>
    </p:spTree>
    <p:extLst>
      <p:ext uri="{BB962C8B-B14F-4D97-AF65-F5344CB8AC3E}">
        <p14:creationId xmlns:p14="http://schemas.microsoft.com/office/powerpoint/2010/main" val="994346086"/>
      </p:ext>
    </p:extLst>
  </p:cSld>
  <p:clrMapOvr>
    <a:masterClrMapping/>
  </p:clrMapOvr>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6BEA7D18-D1E9-844D-9A76-98DC3D89FEEC}" type="slidenum">
              <a:rPr lang="en-US" smtClean="0"/>
              <a:pPr>
                <a:defRPr/>
              </a:pPr>
              <a:t>‹#›</a:t>
            </a:fld>
            <a:endParaRPr lang="en-US"/>
          </a:p>
        </p:txBody>
      </p:sp>
    </p:spTree>
    <p:extLst>
      <p:ext uri="{BB962C8B-B14F-4D97-AF65-F5344CB8AC3E}">
        <p14:creationId xmlns:p14="http://schemas.microsoft.com/office/powerpoint/2010/main" val="85878024"/>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0BCAD56-043C-6D4F-93FA-53D70228D610}" type="slidenum">
              <a:rPr lang="en-US" smtClean="0"/>
              <a:pPr>
                <a:defRPr/>
              </a:pPr>
              <a:t>‹#›</a:t>
            </a:fld>
            <a:endParaRPr lang="en-US"/>
          </a:p>
        </p:txBody>
      </p:sp>
    </p:spTree>
  </p:cSld>
  <p:clrMapOvr>
    <a:masterClrMapping/>
  </p:clrMapOvr>
  <p:transition/>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2E524601-B81A-284C-8D49-5BB266B52D21}" type="slidenum">
              <a:rPr lang="en-US" smtClean="0"/>
              <a:pPr>
                <a:defRPr/>
              </a:pPr>
              <a:t>‹#›</a:t>
            </a:fld>
            <a:endParaRPr lang="en-US"/>
          </a:p>
        </p:txBody>
      </p:sp>
    </p:spTree>
    <p:extLst>
      <p:ext uri="{BB962C8B-B14F-4D97-AF65-F5344CB8AC3E}">
        <p14:creationId xmlns:p14="http://schemas.microsoft.com/office/powerpoint/2010/main" val="1457901454"/>
      </p:ext>
    </p:extLst>
  </p:cSld>
  <p:clrMapOvr>
    <a:masterClrMapping/>
  </p:clrMapOvr>
  <p:transition/>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BB98C5F-39FA-514F-B41D-4A35F65A936B}" type="slidenum">
              <a:rPr lang="en-US" smtClean="0"/>
              <a:pPr>
                <a:defRPr/>
              </a:pPr>
              <a:t>‹#›</a:t>
            </a:fld>
            <a:endParaRPr lang="en-US"/>
          </a:p>
        </p:txBody>
      </p:sp>
    </p:spTree>
    <p:extLst>
      <p:ext uri="{BB962C8B-B14F-4D97-AF65-F5344CB8AC3E}">
        <p14:creationId xmlns:p14="http://schemas.microsoft.com/office/powerpoint/2010/main" val="2047558025"/>
      </p:ext>
    </p:extLst>
  </p:cSld>
  <p:clrMapOvr>
    <a:masterClrMapping/>
  </p:clrMapOvr>
  <p:transition/>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F9746B7-792A-3A44-ADFA-C933FA439A6B}" type="slidenum">
              <a:rPr lang="en-US" smtClean="0"/>
              <a:pPr>
                <a:defRPr/>
              </a:pPr>
              <a:t>‹#›</a:t>
            </a:fld>
            <a:endParaRPr lang="en-US"/>
          </a:p>
        </p:txBody>
      </p:sp>
    </p:spTree>
    <p:extLst>
      <p:ext uri="{BB962C8B-B14F-4D97-AF65-F5344CB8AC3E}">
        <p14:creationId xmlns:p14="http://schemas.microsoft.com/office/powerpoint/2010/main" val="2782018665"/>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8D9DDC62-B8DE-0640-BF2B-4B0C5C7B442B}" type="slidenum">
              <a:rPr lang="en-US" smtClean="0"/>
              <a:pPr>
                <a:defRPr/>
              </a:pPr>
              <a:t>‹#›</a:t>
            </a:fld>
            <a:endParaRPr lang="en-US"/>
          </a:p>
        </p:txBody>
      </p:sp>
    </p:spTree>
    <p:extLst>
      <p:ext uri="{BB962C8B-B14F-4D97-AF65-F5344CB8AC3E}">
        <p14:creationId xmlns:p14="http://schemas.microsoft.com/office/powerpoint/2010/main" val="2471146845"/>
      </p:ext>
    </p:extLst>
  </p:cSld>
  <p:clrMapOvr>
    <a:masterClrMapping/>
  </p:clrMapOvr>
  <p:transition/>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B79015C7-6C60-534C-878F-B7C81A2869BE}" type="slidenum">
              <a:rPr lang="en-US" smtClean="0"/>
              <a:pPr>
                <a:defRPr/>
              </a:pPr>
              <a:t>‹#›</a:t>
            </a:fld>
            <a:endParaRPr lang="en-US"/>
          </a:p>
        </p:txBody>
      </p:sp>
    </p:spTree>
    <p:extLst>
      <p:ext uri="{BB962C8B-B14F-4D97-AF65-F5344CB8AC3E}">
        <p14:creationId xmlns:p14="http://schemas.microsoft.com/office/powerpoint/2010/main" val="225238007"/>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9A78BBA1-D83C-D143-93CA-CEE604AAD6A9}" type="slidenum">
              <a:rPr lang="en-US" smtClean="0"/>
              <a:pPr>
                <a:defRPr/>
              </a:pPr>
              <a:t>‹#›</a:t>
            </a:fld>
            <a:endParaRPr lang="en-US"/>
          </a:p>
        </p:txBody>
      </p:sp>
    </p:spTree>
    <p:extLst>
      <p:ext uri="{BB962C8B-B14F-4D97-AF65-F5344CB8AC3E}">
        <p14:creationId xmlns:p14="http://schemas.microsoft.com/office/powerpoint/2010/main" val="4131002157"/>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ea typeface="ＭＳ Ｐゴシック" charset="0"/>
                <a:cs typeface="ＭＳ Ｐゴシック" charset="0"/>
              </a:defRPr>
            </a:lvl1pPr>
          </a:lstStyle>
          <a:p>
            <a:pPr>
              <a:defRPr/>
            </a:pPr>
            <a:fld id="{AC0D556E-1B47-E145-B343-9708077C202E}" type="slidenum">
              <a:rPr lang="en-US" smtClean="0"/>
              <a:pPr>
                <a:defRPr/>
              </a:pPr>
              <a:t>‹#›</a:t>
            </a:fld>
            <a:endParaRPr lang="en-US"/>
          </a:p>
        </p:txBody>
      </p:sp>
    </p:spTree>
    <p:extLst>
      <p:ext uri="{BB962C8B-B14F-4D97-AF65-F5344CB8AC3E}">
        <p14:creationId xmlns:p14="http://schemas.microsoft.com/office/powerpoint/2010/main" val="1117427706"/>
      </p:ext>
    </p:extLst>
  </p:cSld>
  <p:clrMapOvr>
    <a:masterClrMapping/>
  </p:clrMapOvr>
  <p:transition/>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D40FE99-9208-1642-8B2F-8EC8B82CB1D8}" type="slidenum">
              <a:rPr lang="en-US"/>
              <a:pPr>
                <a:defRPr/>
              </a:pPr>
              <a:t>‹#›</a:t>
            </a:fld>
            <a:endParaRPr lang="en-US"/>
          </a:p>
        </p:txBody>
      </p:sp>
    </p:spTree>
    <p:extLst>
      <p:ext uri="{BB962C8B-B14F-4D97-AF65-F5344CB8AC3E}">
        <p14:creationId xmlns:p14="http://schemas.microsoft.com/office/powerpoint/2010/main" val="2080682123"/>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4E23DA4-51ED-B944-B40D-02B815B098D7}" type="slidenum">
              <a:rPr lang="en-US"/>
              <a:pPr>
                <a:defRPr/>
              </a:pPr>
              <a:t>‹#›</a:t>
            </a:fld>
            <a:endParaRPr lang="en-US"/>
          </a:p>
        </p:txBody>
      </p:sp>
    </p:spTree>
    <p:extLst>
      <p:ext uri="{BB962C8B-B14F-4D97-AF65-F5344CB8AC3E}">
        <p14:creationId xmlns:p14="http://schemas.microsoft.com/office/powerpoint/2010/main" val="577013342"/>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855089F-19BD-4440-83EB-BD64C478C3B4}" type="slidenum">
              <a:rPr lang="en-US"/>
              <a:pPr>
                <a:defRPr/>
              </a:pPr>
              <a:t>‹#›</a:t>
            </a:fld>
            <a:endParaRPr lang="en-US"/>
          </a:p>
        </p:txBody>
      </p:sp>
    </p:spTree>
    <p:extLst>
      <p:ext uri="{BB962C8B-B14F-4D97-AF65-F5344CB8AC3E}">
        <p14:creationId xmlns:p14="http://schemas.microsoft.com/office/powerpoint/2010/main" val="263220783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E26CAA6-44CF-1E48-9FA1-78D1FC35256C}" type="slidenum">
              <a:rPr lang="en-US" smtClean="0"/>
              <a:pPr>
                <a:defRPr/>
              </a:pPr>
              <a:t>‹#›</a:t>
            </a:fld>
            <a:endParaRPr lang="en-US"/>
          </a:p>
        </p:txBody>
      </p:sp>
    </p:spTree>
  </p:cSld>
  <p:clrMapOvr>
    <a:masterClrMapping/>
  </p:clrMapOvr>
  <p:transitio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0C049-A575-2046-A39A-73581A492BF4}" type="slidenum">
              <a:rPr lang="en-US"/>
              <a:pPr>
                <a:defRPr/>
              </a:pPr>
              <a:t>‹#›</a:t>
            </a:fld>
            <a:endParaRPr lang="en-US"/>
          </a:p>
        </p:txBody>
      </p:sp>
    </p:spTree>
    <p:extLst>
      <p:ext uri="{BB962C8B-B14F-4D97-AF65-F5344CB8AC3E}">
        <p14:creationId xmlns:p14="http://schemas.microsoft.com/office/powerpoint/2010/main" val="3218638953"/>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8F4DB18B-DCFF-9B42-A3E4-B38F901A0CE1}" type="slidenum">
              <a:rPr lang="en-US"/>
              <a:pPr>
                <a:defRPr/>
              </a:pPr>
              <a:t>‹#›</a:t>
            </a:fld>
            <a:endParaRPr lang="en-US"/>
          </a:p>
        </p:txBody>
      </p:sp>
    </p:spTree>
    <p:extLst>
      <p:ext uri="{BB962C8B-B14F-4D97-AF65-F5344CB8AC3E}">
        <p14:creationId xmlns:p14="http://schemas.microsoft.com/office/powerpoint/2010/main" val="191971051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80CB6AFF-7833-5942-B9DE-EE34BC0DFEFE}" type="slidenum">
              <a:rPr lang="en-US"/>
              <a:pPr>
                <a:defRPr/>
              </a:pPr>
              <a:t>‹#›</a:t>
            </a:fld>
            <a:endParaRPr lang="en-US"/>
          </a:p>
        </p:txBody>
      </p:sp>
    </p:spTree>
    <p:extLst>
      <p:ext uri="{BB962C8B-B14F-4D97-AF65-F5344CB8AC3E}">
        <p14:creationId xmlns:p14="http://schemas.microsoft.com/office/powerpoint/2010/main" val="372301257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165CF3C1-9411-FB48-BEB5-D870D31FAFC5}" type="slidenum">
              <a:rPr lang="en-US"/>
              <a:pPr>
                <a:defRPr/>
              </a:pPr>
              <a:t>‹#›</a:t>
            </a:fld>
            <a:endParaRPr lang="en-US"/>
          </a:p>
        </p:txBody>
      </p:sp>
    </p:spTree>
    <p:extLst>
      <p:ext uri="{BB962C8B-B14F-4D97-AF65-F5344CB8AC3E}">
        <p14:creationId xmlns:p14="http://schemas.microsoft.com/office/powerpoint/2010/main" val="429275054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D6BE642-9303-BB4F-8E5B-8AF0856FC427}" type="slidenum">
              <a:rPr lang="en-US"/>
              <a:pPr>
                <a:defRPr/>
              </a:pPr>
              <a:t>‹#›</a:t>
            </a:fld>
            <a:endParaRPr lang="en-US"/>
          </a:p>
        </p:txBody>
      </p:sp>
    </p:spTree>
    <p:extLst>
      <p:ext uri="{BB962C8B-B14F-4D97-AF65-F5344CB8AC3E}">
        <p14:creationId xmlns:p14="http://schemas.microsoft.com/office/powerpoint/2010/main" val="3490969453"/>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D192C91B-92E3-CB43-B848-11604A75B21F}" type="slidenum">
              <a:rPr lang="en-US"/>
              <a:pPr>
                <a:defRPr/>
              </a:pPr>
              <a:t>‹#›</a:t>
            </a:fld>
            <a:endParaRPr lang="en-US"/>
          </a:p>
        </p:txBody>
      </p:sp>
    </p:spTree>
    <p:extLst>
      <p:ext uri="{BB962C8B-B14F-4D97-AF65-F5344CB8AC3E}">
        <p14:creationId xmlns:p14="http://schemas.microsoft.com/office/powerpoint/2010/main" val="3568795816"/>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E96F313C-F364-B044-8373-FC39319D19A1}" type="slidenum">
              <a:rPr lang="en-US"/>
              <a:pPr>
                <a:defRPr/>
              </a:pPr>
              <a:t>‹#›</a:t>
            </a:fld>
            <a:endParaRPr lang="en-US"/>
          </a:p>
        </p:txBody>
      </p:sp>
    </p:spTree>
    <p:extLst>
      <p:ext uri="{BB962C8B-B14F-4D97-AF65-F5344CB8AC3E}">
        <p14:creationId xmlns:p14="http://schemas.microsoft.com/office/powerpoint/2010/main" val="268555156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3DD109F5-8C7B-3845-B6C7-54A49D2E3AF6}" type="slidenum">
              <a:rPr lang="en-US"/>
              <a:pPr>
                <a:defRPr/>
              </a:pPr>
              <a:t>‹#›</a:t>
            </a:fld>
            <a:endParaRPr lang="en-US"/>
          </a:p>
        </p:txBody>
      </p:sp>
    </p:spTree>
    <p:extLst>
      <p:ext uri="{BB962C8B-B14F-4D97-AF65-F5344CB8AC3E}">
        <p14:creationId xmlns:p14="http://schemas.microsoft.com/office/powerpoint/2010/main" val="1645917676"/>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9DF38716-648E-C441-A175-12E6C0A53591}" type="slidenum">
              <a:rPr lang="en-US"/>
              <a:pPr>
                <a:defRPr/>
              </a:pPr>
              <a:t>‹#›</a:t>
            </a:fld>
            <a:endParaRPr lang="en-US"/>
          </a:p>
        </p:txBody>
      </p:sp>
    </p:spTree>
    <p:extLst>
      <p:ext uri="{BB962C8B-B14F-4D97-AF65-F5344CB8AC3E}">
        <p14:creationId xmlns:p14="http://schemas.microsoft.com/office/powerpoint/2010/main" val="3864081851"/>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918FDDCA-57C2-0741-8EA1-D84DACCD1743}" type="slidenum">
              <a:rPr lang="en-US"/>
              <a:pPr>
                <a:defRPr/>
              </a:pPr>
              <a:t>‹#›</a:t>
            </a:fld>
            <a:endParaRPr lang="en-US"/>
          </a:p>
        </p:txBody>
      </p:sp>
    </p:spTree>
    <p:extLst>
      <p:ext uri="{BB962C8B-B14F-4D97-AF65-F5344CB8AC3E}">
        <p14:creationId xmlns:p14="http://schemas.microsoft.com/office/powerpoint/2010/main" val="23618385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B4DD4A2-A432-7B4A-8FBD-A98B9C1705AD}" type="slidenum">
              <a:rPr lang="en-US" smtClean="0"/>
              <a:pPr>
                <a:defRPr/>
              </a:pPr>
              <a:t>‹#›</a:t>
            </a:fld>
            <a:endParaRPr lang="en-US"/>
          </a:p>
        </p:txBody>
      </p:sp>
    </p:spTree>
  </p:cSld>
  <p:clrMapOvr>
    <a:masterClrMapping/>
  </p:clrMapOvr>
  <p:transition/>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6EBD5D9-A00F-224C-A098-8EA25D802EA2}"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65649679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6FFC8-8CB9-7D43-B652-4AB2416091BA}"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3914734123"/>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07D631-C3DE-C04B-B956-5604BF70FFD7}"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539179787"/>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7C3B0F-D2FD-CA4C-B0DE-0F26A4226781}"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2319613389"/>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6E1297-818E-2E40-8DD4-7D0D614BAE41}"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103746831"/>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FC18BC-FA3C-D545-8928-0A076CBEA5C4}"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5945737"/>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87D8CA9-3117-BF4E-8D40-0165CBEB4185}"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3065490546"/>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4AA04F-A409-FC4B-857C-CA37218DFFB0}"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46863162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CB7259-33EC-714E-BDCE-5CD978616E33}"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128619008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0CC5BAF-FED2-0444-946E-81D7ED88417F}"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99879633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EE8D437-623E-E548-931D-D811B67A0A30}" type="slidenum">
              <a:rPr lang="en-US" smtClean="0"/>
              <a:pPr>
                <a:defRPr/>
              </a:pPr>
              <a:t>‹#›</a:t>
            </a:fld>
            <a:endParaRPr lang="en-US"/>
          </a:p>
        </p:txBody>
      </p:sp>
    </p:spTree>
  </p:cSld>
  <p:clrMapOvr>
    <a:masterClrMapping/>
  </p:clrMapOvr>
  <p:transition/>
</p:sldLayout>
</file>

<file path=ppt/slideLayouts/slideLayout1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332BEE-7969-4D44-ADD3-7BA144373C28}" type="slidenum">
              <a:rPr lang="en-US" smtClean="0">
                <a:solidFill>
                  <a:srgbClr val="000000"/>
                </a:solidFill>
                <a:ea typeface="ＭＳ Ｐゴシック"/>
                <a:cs typeface="ＭＳ Ｐゴシック"/>
              </a:rPr>
              <a:pPr>
                <a:defRPr/>
              </a:pPr>
              <a:t>‹#›</a:t>
            </a:fld>
            <a:endParaRPr lang="en-US">
              <a:solidFill>
                <a:srgbClr val="000000"/>
              </a:solidFill>
              <a:ea typeface="ＭＳ Ｐゴシック"/>
              <a:cs typeface="ＭＳ Ｐゴシック"/>
            </a:endParaRPr>
          </a:p>
        </p:txBody>
      </p:sp>
    </p:spTree>
    <p:extLst>
      <p:ext uri="{BB962C8B-B14F-4D97-AF65-F5344CB8AC3E}">
        <p14:creationId xmlns:p14="http://schemas.microsoft.com/office/powerpoint/2010/main" val="321048734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7B68ECD-13B9-A445-9491-2183AFE85779}"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04648332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C720C0C9-E586-A04B-97FC-AA36EDEE9950}"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38697670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D1D468A-CA6C-B447-A71A-5E91FCBDFDDB}"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1377233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77C92DC-B308-5B46-8CE8-CF4CDBF9C8F2}"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372231991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4382FA0C-CCB8-1C45-BE8D-83E0D88211B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0892084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BA5175A-FFAF-FC4C-9F2A-DDA1C93FED55}"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84667839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B34B1580-970F-BB4E-8D39-7939225D1AF6}"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5823141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002C124F-E164-E841-A25D-85FFA45A509C}"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856627331"/>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BAEE9136-E028-CE41-82AF-247E6C91D76B}"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26129345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558530A-99CB-B542-B4BF-E39F76458A70}" type="slidenum">
              <a:rPr lang="en-US" smtClean="0"/>
              <a:pPr>
                <a:defRPr/>
              </a:pPr>
              <a:t>‹#›</a:t>
            </a:fld>
            <a:endParaRPr lang="en-US"/>
          </a:p>
        </p:txBody>
      </p:sp>
    </p:spTree>
  </p:cSld>
  <p:clrMapOvr>
    <a:masterClrMapping/>
  </p:clrMapOvr>
  <p:transition/>
</p:sldLayout>
</file>

<file path=ppt/slideLayouts/slideLayout1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7C8AA5B-E739-6947-A423-DC531EB70947}"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4043846224"/>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E3F68EA-0AD5-1F47-94BE-7985EB7CA5AE}" type="slidenum">
              <a:rPr lang="en-US">
                <a:ea typeface="ＭＳ Ｐゴシック"/>
              </a:rPr>
              <a:pPr>
                <a:defRPr/>
              </a:pPr>
              <a:t>‹#›</a:t>
            </a:fld>
            <a:endParaRPr lang="en-US">
              <a:ea typeface="ＭＳ Ｐゴシック"/>
            </a:endParaRPr>
          </a:p>
        </p:txBody>
      </p:sp>
    </p:spTree>
    <p:extLst>
      <p:ext uri="{BB962C8B-B14F-4D97-AF65-F5344CB8AC3E}">
        <p14:creationId xmlns:p14="http://schemas.microsoft.com/office/powerpoint/2010/main" val="1598590479"/>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59"/>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60"/>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61"/>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1783AE2-400B-6B4D-8820-00DF7831F4CA}" type="slidenum">
              <a:rPr lang="en-US" smtClean="0"/>
              <a:pPr>
                <a:defRPr/>
              </a:pPr>
              <a:t>‹#›</a:t>
            </a:fld>
            <a:endParaRPr lang="en-US"/>
          </a:p>
        </p:txBody>
      </p:sp>
    </p:spTree>
    <p:extLst>
      <p:ext uri="{BB962C8B-B14F-4D97-AF65-F5344CB8AC3E}">
        <p14:creationId xmlns:p14="http://schemas.microsoft.com/office/powerpoint/2010/main" val="575334511"/>
      </p:ext>
    </p:extLst>
  </p:cSld>
  <p:clrMapOvr>
    <a:masterClrMapping/>
  </p:clrMapOvr>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78838" cy="6173788"/>
            <a:chOff x="0" y="0"/>
            <a:chExt cx="5341" cy="3889"/>
          </a:xfrm>
        </p:grpSpPr>
        <p:sp>
          <p:nvSpPr>
            <p:cNvPr id="5"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6"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7"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8"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grpSp>
      <p:sp>
        <p:nvSpPr>
          <p:cNvPr id="243719" name="Rectangle 7"/>
          <p:cNvSpPr>
            <a:spLocks noGrp="1" noChangeArrowheads="1"/>
          </p:cNvSpPr>
          <p:nvPr>
            <p:ph type="ctrTitle" sz="quarter"/>
          </p:nvPr>
        </p:nvSpPr>
        <p:spPr>
          <a:xfrm>
            <a:off x="685800" y="1143000"/>
            <a:ext cx="7772400" cy="1143000"/>
          </a:xfrm>
        </p:spPr>
        <p:txBody>
          <a:bodyPr/>
          <a:lstStyle>
            <a:lvl1pPr>
              <a:defRPr/>
            </a:lvl1pPr>
          </a:lstStyle>
          <a:p>
            <a:r>
              <a:rPr lang="en-US"/>
              <a:t>Click to edit Master title style</a:t>
            </a:r>
          </a:p>
        </p:txBody>
      </p:sp>
      <p:sp>
        <p:nvSpPr>
          <p:cNvPr id="243720" name="Rectangle 8"/>
          <p:cNvSpPr>
            <a:spLocks noGrp="1" noChangeArrowheads="1"/>
          </p:cNvSpPr>
          <p:nvPr>
            <p:ph type="subTitle" sz="quarter" idx="1"/>
          </p:nvPr>
        </p:nvSpPr>
        <p:spPr>
          <a:xfrm>
            <a:off x="1371600" y="2819400"/>
            <a:ext cx="6400800" cy="1752600"/>
          </a:xfrm>
          <a:ln w="9525">
            <a:headEnd/>
            <a:tailEnd/>
          </a:ln>
        </p:spPr>
        <p:txBody>
          <a:bodyPr lIns="92075" tIns="46038" rIns="92075" bIns="46038"/>
          <a:lstStyle>
            <a:lvl1pPr marL="0" indent="0" algn="ctr">
              <a:buFont typeface="Wingdings" pitchFamily="-105" charset="2"/>
              <a:buNone/>
              <a:defRPr/>
            </a:lvl1pPr>
          </a:lstStyle>
          <a:p>
            <a:r>
              <a:rPr lang="en-US"/>
              <a:t>Click to edit Master subtitle style</a:t>
            </a:r>
          </a:p>
        </p:txBody>
      </p:sp>
      <p:sp>
        <p:nvSpPr>
          <p:cNvPr id="9" name="Rectangle 9"/>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10" name="Rectangle 10"/>
          <p:cNvSpPr>
            <a:spLocks noGrp="1" noChangeArrowheads="1"/>
          </p:cNvSpPr>
          <p:nvPr>
            <p:ph type="ftr" sz="quarter" idx="11"/>
          </p:nvPr>
        </p:nvSpPr>
        <p:spPr/>
        <p:txBody>
          <a:bodyPr/>
          <a:lstStyle>
            <a:lvl1pPr algn="l">
              <a:defRPr>
                <a:solidFill>
                  <a:srgbClr val="FFFFFF"/>
                </a:solidFill>
              </a:defRPr>
            </a:lvl1pPr>
          </a:lstStyle>
          <a:p>
            <a:pPr>
              <a:defRPr/>
            </a:pPr>
            <a:endParaRPr lang="en-US"/>
          </a:p>
        </p:txBody>
      </p:sp>
      <p:sp>
        <p:nvSpPr>
          <p:cNvPr id="11" name="Rectangle 11"/>
          <p:cNvSpPr>
            <a:spLocks noGrp="1" noChangeArrowheads="1"/>
          </p:cNvSpPr>
          <p:nvPr>
            <p:ph type="sldNum" sz="quarter" idx="12"/>
          </p:nvPr>
        </p:nvSpPr>
        <p:spPr/>
        <p:txBody>
          <a:bodyPr/>
          <a:lstStyle>
            <a:lvl1pPr>
              <a:defRPr/>
            </a:lvl1pPr>
          </a:lstStyle>
          <a:p>
            <a:pPr>
              <a:defRPr/>
            </a:pPr>
            <a:fld id="{6B5094FA-9830-6343-9353-BB9206A8E729}"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776858714"/>
      </p:ext>
    </p:extLst>
  </p:cSld>
  <p:clrMapOvr>
    <a:masterClrMapping/>
  </p:clrMapOvr>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p:txBody>
          <a:bodyPr/>
          <a:lstStyle>
            <a:lvl1pPr>
              <a:defRPr/>
            </a:lvl1pPr>
          </a:lstStyle>
          <a:p>
            <a:pPr>
              <a:defRPr/>
            </a:pPr>
            <a:endParaRPr lang="en-US"/>
          </a:p>
        </p:txBody>
      </p:sp>
      <p:sp>
        <p:nvSpPr>
          <p:cNvPr id="5" name="Rectangle 9"/>
          <p:cNvSpPr>
            <a:spLocks noGrp="1" noChangeArrowheads="1"/>
          </p:cNvSpPr>
          <p:nvPr>
            <p:ph type="ftr" sz="quarter" idx="11"/>
          </p:nvPr>
        </p:nvSpPr>
        <p:spPr/>
        <p:txBody>
          <a:bodyPr/>
          <a:lstStyle>
            <a:lvl1pPr algn="l">
              <a:defRPr/>
            </a:lvl1pPr>
          </a:lstStyle>
          <a:p>
            <a:pPr>
              <a:defRPr/>
            </a:pPr>
            <a:endParaRPr lang="en-US"/>
          </a:p>
        </p:txBody>
      </p:sp>
      <p:sp>
        <p:nvSpPr>
          <p:cNvPr id="6" name="Rectangle 10"/>
          <p:cNvSpPr>
            <a:spLocks noGrp="1" noChangeArrowheads="1"/>
          </p:cNvSpPr>
          <p:nvPr>
            <p:ph type="sldNum" sz="quarter" idx="12"/>
          </p:nvPr>
        </p:nvSpPr>
        <p:spPr/>
        <p:txBody>
          <a:bodyPr/>
          <a:lstStyle>
            <a:lvl1pPr>
              <a:defRPr/>
            </a:lvl1pPr>
          </a:lstStyle>
          <a:p>
            <a:pPr>
              <a:defRPr/>
            </a:pPr>
            <a:fld id="{2C74C029-22D8-F041-9332-660DDBEB016E}"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4229816939"/>
      </p:ext>
    </p:extLst>
  </p:cSld>
  <p:clrMapOvr>
    <a:masterClrMapping/>
  </p:clrMapOvr>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lgn="l">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B335514-F3A9-CD43-B09B-A2C19BA4D56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88435743"/>
      </p:ext>
    </p:extLst>
  </p:cSld>
  <p:clrMapOvr>
    <a:masterClrMapping/>
  </p:clrMapOvr>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lgn="l">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DB62F6CF-330E-AB49-99AB-B910C1068C64}"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3935755231"/>
      </p:ext>
    </p:extLst>
  </p:cSld>
  <p:clrMapOvr>
    <a:masterClrMapping/>
  </p:clrMapOvr>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solidFill>
                  <a:schemeClr val="tx1"/>
                </a:solidFill>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p:txBody>
          <a:bodyPr/>
          <a:lstStyle>
            <a:lvl1pPr algn="l">
              <a:defRPr>
                <a:solidFill>
                  <a:schemeClr val="tx1"/>
                </a:solidFill>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p:txBody>
          <a:bodyPr/>
          <a:lstStyle>
            <a:lvl1pPr>
              <a:defRPr>
                <a:solidFill>
                  <a:schemeClr val="tx1"/>
                </a:solidFill>
              </a:defRPr>
            </a:lvl1pPr>
          </a:lstStyle>
          <a:p>
            <a:pPr>
              <a:defRPr/>
            </a:pPr>
            <a:fld id="{7B944A21-8DB2-824F-A98D-0A4B583100CF}" type="slidenum">
              <a:rPr lang="en-US">
                <a:solidFill>
                  <a:srgbClr val="000000"/>
                </a:solidFill>
                <a:latin typeface="Times New Roman"/>
              </a:rPr>
              <a:pPr>
                <a:defRPr/>
              </a:pPr>
              <a:t>‹#›</a:t>
            </a:fld>
            <a:endParaRPr lang="en-US">
              <a:solidFill>
                <a:srgbClr val="000000"/>
              </a:solidFill>
              <a:latin typeface="Times New Roman"/>
            </a:endParaRPr>
          </a:p>
        </p:txBody>
      </p:sp>
    </p:spTree>
    <p:extLst>
      <p:ext uri="{BB962C8B-B14F-4D97-AF65-F5344CB8AC3E}">
        <p14:creationId xmlns:p14="http://schemas.microsoft.com/office/powerpoint/2010/main" val="1763267210"/>
      </p:ext>
    </p:extLst>
  </p:cSld>
  <p:clrMapOvr>
    <a:masterClrMapping/>
  </p:clrMapOvr>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lgn="l">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C3C81F60-D393-E14D-B98F-9DC971BC3DB5}" type="slidenum">
              <a:rPr lang="en-US">
                <a:latin typeface="Times New Roman"/>
              </a:rPr>
              <a:pPr>
                <a:defRPr/>
              </a:pPr>
              <a:t>‹#›</a:t>
            </a:fld>
            <a:endParaRPr lang="en-US">
              <a:latin typeface="Times New Roman"/>
            </a:endParaRPr>
          </a:p>
        </p:txBody>
      </p:sp>
    </p:spTree>
    <p:extLst>
      <p:ext uri="{BB962C8B-B14F-4D97-AF65-F5344CB8AC3E}">
        <p14:creationId xmlns:p14="http://schemas.microsoft.com/office/powerpoint/2010/main" val="1258686036"/>
      </p:ext>
    </p:extLst>
  </p:cSld>
  <p:clrMapOvr>
    <a:masterClrMapping/>
  </p:clrMapOvr>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1708467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FFCFDAF-0FDB-8B48-9941-29E36DB0B85D}" type="slidenum">
              <a:rPr lang="en-US" smtClean="0"/>
              <a:pPr>
                <a:defRPr/>
              </a:pPr>
              <a:t>‹#›</a:t>
            </a:fld>
            <a:endParaRPr lang="en-US"/>
          </a:p>
        </p:txBody>
      </p:sp>
    </p:spTree>
  </p:cSld>
  <p:clrMapOvr>
    <a:masterClrMapping/>
  </p:clrMapOvr>
  <p:transition/>
</p:sldLayout>
</file>

<file path=ppt/slideLayouts/slideLayout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4431491"/>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076665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8027100"/>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1965090"/>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394128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4916912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109833"/>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60963388"/>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1234191"/>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786364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9F798CC-6208-244A-A607-0EAB4D248A01}" type="slidenum">
              <a:rPr lang="en-US" smtClean="0"/>
              <a:pPr>
                <a:defRPr/>
              </a:pPr>
              <a:t>‹#›</a:t>
            </a:fld>
            <a:endParaRPr lang="en-US"/>
          </a:p>
        </p:txBody>
      </p:sp>
    </p:spTree>
  </p:cSld>
  <p:clrMapOvr>
    <a:masterClrMapping/>
  </p:clrMapOvr>
  <p:transition/>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AD5581-AABA-1A4D-B3F3-F0CFB5F396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9366776"/>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5EAC4BD-F32D-D849-9529-81AF48F8E65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23044371"/>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14A15291-1B79-9848-83B1-CEB2D66DF02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4425771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B4F915A0-A46E-0947-9F79-64D1FAD6A578}"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959890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308A3DB5-9CF4-DD43-AFB3-7470F489FE6E}"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3117459"/>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567B14B8-BA56-F948-9084-B337A368257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25566642"/>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8F25A4E-CABA-CB4D-ADBC-39689D520ED1}"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1264443"/>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9AEDE246-E706-244D-8971-79A1FCC360F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7503625"/>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AAFA1237-4D45-ED46-B570-EAF8A38231EB}"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73358738"/>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F8CDB32-17B1-1B47-8E90-2F0ACB2C0977}"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048603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C03C932-4652-9944-B359-8E2C9E509B94}" type="slidenum">
              <a:rPr lang="en-US"/>
              <a:pPr>
                <a:defRPr/>
              </a:pPr>
              <a:t>‹#›</a:t>
            </a:fld>
            <a:endParaRPr lang="en-US"/>
          </a:p>
        </p:txBody>
      </p:sp>
    </p:spTree>
  </p:cSld>
  <p:clrMapOvr>
    <a:masterClrMapping/>
  </p:clrMapOvr>
  <p:transition/>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65FDF55-ACE9-FE4C-9AB2-A9FB66D3B08D}" type="slidenum">
              <a:rPr lang="en-US" smtClean="0"/>
              <a:pPr>
                <a:defRPr/>
              </a:pPr>
              <a:t>‹#›</a:t>
            </a:fld>
            <a:endParaRPr lang="en-US"/>
          </a:p>
        </p:txBody>
      </p:sp>
    </p:spTree>
  </p:cSld>
  <p:clrMapOvr>
    <a:masterClrMapping/>
  </p:clrMapOvr>
  <p:transition/>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fld id="{D2D32E8F-AD95-9A45-A1DE-9E49789BCF1D}"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397065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5E67026-492B-EC44-8B88-C42F494F6924}" type="datetimeFigureOut">
              <a:rPr lang="en-US" smtClean="0">
                <a:latin typeface="Calibri"/>
              </a:rPr>
              <a:pPr>
                <a:defRPr/>
              </a:pPr>
              <a:t>2/20/24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C52D8F7B-2FCF-5447-8DB4-6219DC8E1CE4}"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99028560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7A7652E6-73AF-6D42-AA48-2463A5560065}" type="datetimeFigureOut">
              <a:rPr lang="en-US" smtClean="0">
                <a:latin typeface="Calibri"/>
              </a:rPr>
              <a:pPr>
                <a:defRPr/>
              </a:pPr>
              <a:t>2/20/24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48A8590-9B50-3E49-BA0D-F43CF3DB51E0}"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3309948"/>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8332BAE-E9F1-734A-976D-58DD5C59622C}" type="datetimeFigureOut">
              <a:rPr lang="en-US" smtClean="0">
                <a:latin typeface="Calibri"/>
              </a:rPr>
              <a:pPr>
                <a:defRPr/>
              </a:pPr>
              <a:t>2/20/24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766E898E-E7D5-FD49-B7DC-0971726D0481}"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6480604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A42DF34E-C08B-BC4B-B4A8-3FF3D34F6A61}" type="datetimeFigureOut">
              <a:rPr lang="en-US" smtClean="0">
                <a:latin typeface="Calibri"/>
              </a:rPr>
              <a:pPr>
                <a:defRPr/>
              </a:pPr>
              <a:t>2/20/24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06114336-C556-AD4F-80E3-4891DB937912}"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668226244"/>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10330024-35D8-D94A-8999-7B7B6B51CA1B}" type="datetimeFigureOut">
              <a:rPr lang="en-US" smtClean="0">
                <a:latin typeface="Calibri"/>
              </a:rPr>
              <a:pPr>
                <a:defRPr/>
              </a:pPr>
              <a:t>2/20/24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A9A045FC-3700-984A-B207-4D872868D8EA}"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239968890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05C3A14-E094-2A4E-8099-0EDC7438E730}" type="datetimeFigureOut">
              <a:rPr lang="en-US" smtClean="0">
                <a:latin typeface="Calibri"/>
              </a:rPr>
              <a:pPr>
                <a:defRPr/>
              </a:pPr>
              <a:t>2/20/24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9BAE152D-FDAA-9E47-9A0E-2ED8E9B3CB27}"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755231180"/>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3F908AB-5B50-4F49-94AA-220D160AA4F4}" type="datetimeFigureOut">
              <a:rPr lang="en-US" smtClean="0">
                <a:latin typeface="Calibri"/>
              </a:rPr>
              <a:pPr>
                <a:defRPr/>
              </a:pPr>
              <a:t>2/20/24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18BB8D47-628B-824C-8574-3A1169235049}"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419658184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48366DE2-63B7-4041-8918-7F499461D365}" type="datetimeFigureOut">
              <a:rPr lang="en-US" smtClean="0">
                <a:latin typeface="Calibri"/>
              </a:rPr>
              <a:pPr>
                <a:defRPr/>
              </a:pPr>
              <a:t>2/20/24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525CA73-0552-214B-B539-DF47D6D79F0D}"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2851550155"/>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FE8933BA-218B-C447-AF2D-4B676F47CDE7}" type="datetimeFigureOut">
              <a:rPr lang="en-US" smtClean="0">
                <a:latin typeface="Calibri"/>
              </a:rPr>
              <a:pPr>
                <a:defRPr/>
              </a:pPr>
              <a:t>2/20/24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6F44B108-CFD7-CE48-A9BB-702F622A5320}"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91474354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A7884D5-8C33-CB48-BC1B-9F451D6167FD}" type="slidenum">
              <a:rPr lang="en-US" smtClean="0"/>
              <a:pPr>
                <a:defRPr/>
              </a:pPr>
              <a:t>‹#›</a:t>
            </a:fld>
            <a:endParaRPr lang="en-US"/>
          </a:p>
        </p:txBody>
      </p:sp>
    </p:spTree>
  </p:cSld>
  <p:clrMapOvr>
    <a:masterClrMapping/>
  </p:clrMapOvr>
  <p:transition/>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9DB22C59-F915-1047-9473-5D5FE98DF12C}" type="datetimeFigureOut">
              <a:rPr lang="en-US" smtClean="0">
                <a:latin typeface="Calibri"/>
              </a:rPr>
              <a:pPr>
                <a:defRPr/>
              </a:pPr>
              <a:t>2/20/24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E59E6DFA-5FBA-3043-9187-CA3798BD5BD7}"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1039431760"/>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b="1" i="0">
                <a:cs typeface="Arial" panose="020B0604020202020204" pitchFamily="34" charset="0"/>
              </a:defRPr>
            </a:lvl1pPr>
          </a:lstStyle>
          <a:p>
            <a:pPr>
              <a:defRPr/>
            </a:pPr>
            <a:fld id="{E8CF1EB7-CA46-CA4B-BD9C-063522A155A6}" type="datetimeFigureOut">
              <a:rPr lang="en-US" smtClean="0">
                <a:latin typeface="Calibri"/>
              </a:rPr>
              <a:pPr>
                <a:defRPr/>
              </a:pPr>
              <a:t>2/20/24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b="1" i="0">
                <a:cs typeface="Arial" panose="020B0604020202020204" pitchFamily="34" charset="0"/>
              </a:defRPr>
            </a:lvl1pPr>
          </a:lstStyle>
          <a:p>
            <a:pPr>
              <a:defRPr/>
            </a:pPr>
            <a:fld id="{3A81F1A0-283A-9E48-B9B5-B61800A6FBBD}" type="slidenum">
              <a:rPr lang="en-US" smtClean="0">
                <a:latin typeface="Calibri"/>
              </a:rPr>
              <a:pPr>
                <a:defRPr/>
              </a:pPr>
              <a:t>‹#›</a:t>
            </a:fld>
            <a:endParaRPr lang="en-US">
              <a:latin typeface="Calibri"/>
            </a:endParaRPr>
          </a:p>
        </p:txBody>
      </p:sp>
    </p:spTree>
    <p:extLst>
      <p:ext uri="{BB962C8B-B14F-4D97-AF65-F5344CB8AC3E}">
        <p14:creationId xmlns:p14="http://schemas.microsoft.com/office/powerpoint/2010/main" val="212517146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5535505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96246509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779394463"/>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66589951"/>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39960547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885776638"/>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324611950"/>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9156032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4D76331-06B8-9B45-92B9-4FF2EED6E67A}" type="slidenum">
              <a:rPr lang="en-US" smtClean="0"/>
              <a:pPr>
                <a:defRPr/>
              </a:pPr>
              <a:t>‹#›</a:t>
            </a:fld>
            <a:endParaRPr lang="en-US"/>
          </a:p>
        </p:txBody>
      </p:sp>
    </p:spTree>
  </p:cSld>
  <p:clrMapOvr>
    <a:masterClrMapping/>
  </p:clrMapOvr>
  <p:transition/>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865413247"/>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28848372"/>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92286323"/>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77083146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04838872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424452878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330478954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1291B3F-8A4E-AB43-A432-AB7ADAB80508}" type="datetimeFigureOut">
              <a:rPr lang="en-US" smtClean="0"/>
              <a:pPr/>
              <a:t>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419869965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1291B3F-8A4E-AB43-A432-AB7ADAB80508}" type="datetimeFigureOut">
              <a:rPr lang="en-US" smtClean="0"/>
              <a:pPr/>
              <a:t>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275863283"/>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1291B3F-8A4E-AB43-A432-AB7ADAB80508}" type="datetimeFigureOut">
              <a:rPr lang="en-US" smtClean="0"/>
              <a:pPr/>
              <a:t>2/20/24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316072399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1EB1D4C-CA92-8943-9857-150F69A28476}" type="slidenum">
              <a:rPr lang="en-US" smtClean="0"/>
              <a:pPr>
                <a:defRPr/>
              </a:pPr>
              <a:t>‹#›</a:t>
            </a:fld>
            <a:endParaRPr lang="en-US"/>
          </a:p>
        </p:txBody>
      </p:sp>
    </p:spTree>
  </p:cSld>
  <p:clrMapOvr>
    <a:masterClrMapping/>
  </p:clrMapOvr>
  <p:transition/>
</p:sldLayout>
</file>

<file path=ppt/slideLayouts/slideLayout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291B3F-8A4E-AB43-A432-AB7ADAB80508}" type="datetimeFigureOut">
              <a:rPr lang="en-US" smtClean="0"/>
              <a:pPr/>
              <a:t>2/20/24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163154390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1291B3F-8A4E-AB43-A432-AB7ADAB80508}" type="datetimeFigureOut">
              <a:rPr lang="en-US" smtClean="0"/>
              <a:pPr/>
              <a:t>2/20/24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708064234"/>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1291B3F-8A4E-AB43-A432-AB7ADAB80508}" type="datetimeFigureOut">
              <a:rPr lang="en-US" smtClean="0"/>
              <a:pPr/>
              <a:t>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85986758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Drag picture to placeholder or click icon to add</a:t>
            </a:r>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51291B3F-8A4E-AB43-A432-AB7ADAB80508}" type="datetimeFigureOut">
              <a:rPr lang="en-US" smtClean="0"/>
              <a:pPr/>
              <a:t>2/20/24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71458427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397146814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291B3F-8A4E-AB43-A432-AB7ADAB80508}" type="datetimeFigureOut">
              <a:rPr lang="en-US" smtClean="0"/>
              <a:pPr/>
              <a:t>2/20/24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FEE1602-6C25-8D43-A2DF-73C0F487F857}" type="slidenum">
              <a:rPr lang="en-US" smtClean="0"/>
              <a:pPr/>
              <a:t>‹#›</a:t>
            </a:fld>
            <a:endParaRPr lang="en-US"/>
          </a:p>
        </p:txBody>
      </p:sp>
    </p:spTree>
    <p:extLst>
      <p:ext uri="{BB962C8B-B14F-4D97-AF65-F5344CB8AC3E}">
        <p14:creationId xmlns:p14="http://schemas.microsoft.com/office/powerpoint/2010/main" val="1497511893"/>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77154626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75578922"/>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70418889"/>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71771271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3F2160CF-F1D9-734B-99C1-C126C755F827}" type="slidenum">
              <a:rPr lang="en-US" smtClean="0"/>
              <a:pPr>
                <a:defRPr/>
              </a:pPr>
              <a:t>‹#›</a:t>
            </a:fld>
            <a:endParaRPr lang="en-US"/>
          </a:p>
        </p:txBody>
      </p:sp>
    </p:spTree>
  </p:cSld>
  <p:clrMapOvr>
    <a:masterClrMapping/>
  </p:clrMapOvr>
  <p:transition/>
</p:sldLayout>
</file>

<file path=ppt/slideLayouts/slideLayout2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18398078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165279321"/>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3150245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556198621"/>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3813837401"/>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234580265"/>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607794093"/>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541602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10648716"/>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37C960C3-C098-8C49-87DA-292DA6F71F00}" type="slidenum">
              <a:rPr lang="en-GB"/>
              <a:pPr>
                <a:defRPr/>
              </a:pPr>
              <a:t>‹#›</a:t>
            </a:fld>
            <a:endParaRPr lang="en-GB"/>
          </a:p>
        </p:txBody>
      </p:sp>
    </p:spTree>
    <p:extLst>
      <p:ext uri="{BB962C8B-B14F-4D97-AF65-F5344CB8AC3E}">
        <p14:creationId xmlns:p14="http://schemas.microsoft.com/office/powerpoint/2010/main" val="260859073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C9ADBFE-261E-CE42-BD27-A3ACFEBC6D16}" type="slidenum">
              <a:rPr lang="en-US" smtClean="0"/>
              <a:pPr>
                <a:defRPr/>
              </a:pPr>
              <a:t>‹#›</a:t>
            </a:fld>
            <a:endParaRPr lang="en-US"/>
          </a:p>
        </p:txBody>
      </p:sp>
    </p:spTree>
  </p:cSld>
  <p:clrMapOvr>
    <a:masterClrMapping/>
  </p:clrMapOvr>
  <p:transition/>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
            <a:ext cx="9144000" cy="6856413"/>
            <a:chOff x="0" y="0"/>
            <a:chExt cx="5760" cy="4319"/>
          </a:xfrm>
        </p:grpSpPr>
        <p:sp>
          <p:nvSpPr>
            <p:cNvPr id="5"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6"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7"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8"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9"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10"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1"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2"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3"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4"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6"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7"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8"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9"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0"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2"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5"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26"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8"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9"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1"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33"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4"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5"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6"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7"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8"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39"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40"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43"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grpSp>
      </p:grpSp>
      <p:sp>
        <p:nvSpPr>
          <p:cNvPr id="250922" name="Rectangle 42"/>
          <p:cNvSpPr>
            <a:spLocks noGrp="1" noChangeArrowheads="1"/>
          </p:cNvSpPr>
          <p:nvPr>
            <p:ph type="ctrTitle" sz="quarter"/>
          </p:nvPr>
        </p:nvSpPr>
        <p:spPr>
          <a:xfrm>
            <a:off x="457200" y="1600200"/>
            <a:ext cx="8229600" cy="1828800"/>
          </a:xfrm>
        </p:spPr>
        <p:txBody>
          <a:bodyPr/>
          <a:lstStyle>
            <a:lvl1pPr>
              <a:defRPr sz="4800" b="1" i="0">
                <a:latin typeface="Arial" panose="020B0604020202020204" pitchFamily="34" charset="0"/>
              </a:defRPr>
            </a:lvl1pPr>
          </a:lstStyle>
          <a:p>
            <a:pPr lvl="0"/>
            <a:r>
              <a:rPr lang="en-US" noProof="0" dirty="0"/>
              <a:t>Click to edit Master title style</a:t>
            </a:r>
          </a:p>
        </p:txBody>
      </p:sp>
      <p:sp>
        <p:nvSpPr>
          <p:cNvPr id="25092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sz="3600" b="1" i="0">
                <a:latin typeface="Arial" panose="020B0604020202020204" pitchFamily="34" charset="0"/>
              </a:defRPr>
            </a:lvl1pPr>
          </a:lstStyle>
          <a:p>
            <a:pPr lvl="0"/>
            <a:r>
              <a:rPr lang="en-US" noProof="0" dirty="0"/>
              <a:t>Click to edit Master subtitle style</a:t>
            </a:r>
          </a:p>
        </p:txBody>
      </p:sp>
      <p:sp>
        <p:nvSpPr>
          <p:cNvPr id="44" name="Rectangle 44"/>
          <p:cNvSpPr>
            <a:spLocks noGrp="1" noChangeArrowheads="1"/>
          </p:cNvSpPr>
          <p:nvPr>
            <p:ph type="dt" sz="quarter"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4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5ACF2D25-F312-9A4B-9D64-2CD17677203B}" type="slidenum">
              <a:rPr lang="en-US" smtClean="0"/>
              <a:pPr>
                <a:defRPr/>
              </a:pPr>
              <a:t>‹#›</a:t>
            </a:fld>
            <a:endParaRPr lang="en-US"/>
          </a:p>
        </p:txBody>
      </p:sp>
    </p:spTree>
    <p:extLst>
      <p:ext uri="{BB962C8B-B14F-4D97-AF65-F5344CB8AC3E}">
        <p14:creationId xmlns:p14="http://schemas.microsoft.com/office/powerpoint/2010/main" val="4230496705"/>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B8C72DF9-9684-F343-A8D2-91A8B1825450}" type="slidenum">
              <a:rPr lang="en-US" smtClean="0"/>
              <a:pPr>
                <a:defRPr/>
              </a:pPr>
              <a:t>‹#›</a:t>
            </a:fld>
            <a:endParaRPr lang="en-US"/>
          </a:p>
        </p:txBody>
      </p:sp>
    </p:spTree>
    <p:extLst>
      <p:ext uri="{BB962C8B-B14F-4D97-AF65-F5344CB8AC3E}">
        <p14:creationId xmlns:p14="http://schemas.microsoft.com/office/powerpoint/2010/main" val="93448593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64CD02CE-7B78-BB40-ADE7-A4ECDABD1C1C}" type="slidenum">
              <a:rPr lang="en-US" smtClean="0"/>
              <a:pPr>
                <a:defRPr/>
              </a:pPr>
              <a:t>‹#›</a:t>
            </a:fld>
            <a:endParaRPr lang="en-US"/>
          </a:p>
        </p:txBody>
      </p:sp>
    </p:spTree>
    <p:extLst>
      <p:ext uri="{BB962C8B-B14F-4D97-AF65-F5344CB8AC3E}">
        <p14:creationId xmlns:p14="http://schemas.microsoft.com/office/powerpoint/2010/main" val="282798308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1"/>
            <a:ext cx="4038600" cy="4530725"/>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4E63096-8914-5D4D-AAF0-BE08B2530F21}" type="slidenum">
              <a:rPr lang="en-US" smtClean="0"/>
              <a:pPr>
                <a:defRPr/>
              </a:pPr>
              <a:t>‹#›</a:t>
            </a:fld>
            <a:endParaRPr lang="en-US"/>
          </a:p>
        </p:txBody>
      </p:sp>
    </p:spTree>
    <p:extLst>
      <p:ext uri="{BB962C8B-B14F-4D97-AF65-F5344CB8AC3E}">
        <p14:creationId xmlns:p14="http://schemas.microsoft.com/office/powerpoint/2010/main" val="304347532"/>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8"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9"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10A186F6-FC3E-8A4E-950A-54062380A2B7}" type="slidenum">
              <a:rPr lang="en-US" smtClean="0"/>
              <a:pPr>
                <a:defRPr/>
              </a:pPr>
              <a:t>‹#›</a:t>
            </a:fld>
            <a:endParaRPr lang="en-US"/>
          </a:p>
        </p:txBody>
      </p:sp>
    </p:spTree>
    <p:extLst>
      <p:ext uri="{BB962C8B-B14F-4D97-AF65-F5344CB8AC3E}">
        <p14:creationId xmlns:p14="http://schemas.microsoft.com/office/powerpoint/2010/main" val="325992622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4"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5"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3E871B9C-6CAD-8C4B-AC69-45E3E904282A}" type="slidenum">
              <a:rPr lang="en-US" smtClean="0"/>
              <a:pPr>
                <a:defRPr/>
              </a:pPr>
              <a:t>‹#›</a:t>
            </a:fld>
            <a:endParaRPr lang="en-US"/>
          </a:p>
        </p:txBody>
      </p:sp>
    </p:spTree>
    <p:extLst>
      <p:ext uri="{BB962C8B-B14F-4D97-AF65-F5344CB8AC3E}">
        <p14:creationId xmlns:p14="http://schemas.microsoft.com/office/powerpoint/2010/main" val="3161056974"/>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3"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4"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F5E156FB-3FE9-734E-84BF-53BCC6EE0ACD}" type="slidenum">
              <a:rPr lang="en-US" smtClean="0"/>
              <a:pPr>
                <a:defRPr/>
              </a:pPr>
              <a:t>‹#›</a:t>
            </a:fld>
            <a:endParaRPr lang="en-US"/>
          </a:p>
        </p:txBody>
      </p:sp>
    </p:spTree>
    <p:extLst>
      <p:ext uri="{BB962C8B-B14F-4D97-AF65-F5344CB8AC3E}">
        <p14:creationId xmlns:p14="http://schemas.microsoft.com/office/powerpoint/2010/main" val="51094220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D678CD4B-09C6-534B-9127-CA52B92002C7}" type="slidenum">
              <a:rPr lang="en-US" smtClean="0"/>
              <a:pPr>
                <a:defRPr/>
              </a:pPr>
              <a:t>‹#›</a:t>
            </a:fld>
            <a:endParaRPr lang="en-US"/>
          </a:p>
        </p:txBody>
      </p:sp>
    </p:spTree>
    <p:extLst>
      <p:ext uri="{BB962C8B-B14F-4D97-AF65-F5344CB8AC3E}">
        <p14:creationId xmlns:p14="http://schemas.microsoft.com/office/powerpoint/2010/main" val="6005033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6"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7"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22CB8C1C-1AEF-B043-ABF7-0A710F35809C}" type="slidenum">
              <a:rPr lang="en-US" smtClean="0"/>
              <a:pPr>
                <a:defRPr/>
              </a:pPr>
              <a:t>‹#›</a:t>
            </a:fld>
            <a:endParaRPr lang="en-US"/>
          </a:p>
        </p:txBody>
      </p:sp>
    </p:spTree>
    <p:extLst>
      <p:ext uri="{BB962C8B-B14F-4D97-AF65-F5344CB8AC3E}">
        <p14:creationId xmlns:p14="http://schemas.microsoft.com/office/powerpoint/2010/main" val="2219642678"/>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845AC532-9281-BC47-B728-F889DE9DCE39}" type="slidenum">
              <a:rPr lang="en-US" smtClean="0"/>
              <a:pPr>
                <a:defRPr/>
              </a:pPr>
              <a:t>‹#›</a:t>
            </a:fld>
            <a:endParaRPr lang="en-US"/>
          </a:p>
        </p:txBody>
      </p:sp>
    </p:spTree>
    <p:extLst>
      <p:ext uri="{BB962C8B-B14F-4D97-AF65-F5344CB8AC3E}">
        <p14:creationId xmlns:p14="http://schemas.microsoft.com/office/powerpoint/2010/main" val="247949833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DD5C7D-6F9E-D441-A6E4-9711C9B9EAD0}" type="slidenum">
              <a:rPr lang="en-US" smtClean="0"/>
              <a:pPr>
                <a:defRPr/>
              </a:pPr>
              <a:t>‹#›</a:t>
            </a:fld>
            <a:endParaRPr lang="en-US"/>
          </a:p>
        </p:txBody>
      </p:sp>
    </p:spTree>
  </p:cSld>
  <p:clrMapOvr>
    <a:masterClrMapping/>
  </p:clrMapOvr>
  <p:transition/>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4"/>
          <p:cNvSpPr>
            <a:spLocks noGrp="1" noChangeArrowheads="1"/>
          </p:cNvSpPr>
          <p:nvPr>
            <p:ph type="dt" sz="half" idx="10"/>
          </p:nvPr>
        </p:nvSpPr>
        <p:spPr/>
        <p:txBody>
          <a:bodyPr/>
          <a:lstStyle>
            <a:lvl1pPr algn="ctr">
              <a:defRPr b="1" i="0">
                <a:latin typeface="Arial" panose="020B0604020202020204" pitchFamily="34" charset="0"/>
                <a:ea typeface="ＭＳ Ｐゴシック"/>
              </a:defRPr>
            </a:lvl1pPr>
          </a:lstStyle>
          <a:p>
            <a:pPr>
              <a:defRPr/>
            </a:pPr>
            <a:endParaRPr lang="en-US"/>
          </a:p>
        </p:txBody>
      </p:sp>
      <p:sp>
        <p:nvSpPr>
          <p:cNvPr id="5" name="Rectangle 45"/>
          <p:cNvSpPr>
            <a:spLocks noGrp="1" noChangeArrowheads="1"/>
          </p:cNvSpPr>
          <p:nvPr>
            <p:ph type="ftr" sz="quarter" idx="11"/>
          </p:nvPr>
        </p:nvSpPr>
        <p:spPr/>
        <p:txBody>
          <a:bodyPr/>
          <a:lstStyle>
            <a:lvl1pPr>
              <a:defRPr b="1" i="0">
                <a:latin typeface="Arial" panose="020B0604020202020204" pitchFamily="34" charset="0"/>
                <a:ea typeface="ＭＳ Ｐゴシック"/>
              </a:defRPr>
            </a:lvl1pPr>
          </a:lstStyle>
          <a:p>
            <a:pPr>
              <a:defRPr/>
            </a:pPr>
            <a:endParaRPr lang="en-US"/>
          </a:p>
        </p:txBody>
      </p:sp>
      <p:sp>
        <p:nvSpPr>
          <p:cNvPr id="6" name="Rectangle 46"/>
          <p:cNvSpPr>
            <a:spLocks noGrp="1" noChangeArrowheads="1"/>
          </p:cNvSpPr>
          <p:nvPr>
            <p:ph type="sldNum" sz="quarter" idx="12"/>
          </p:nvPr>
        </p:nvSpPr>
        <p:spPr/>
        <p:txBody>
          <a:bodyPr/>
          <a:lstStyle>
            <a:lvl1pPr>
              <a:defRPr b="1" i="0">
                <a:latin typeface="Arial" panose="020B0604020202020204" pitchFamily="34" charset="0"/>
                <a:ea typeface="ＭＳ Ｐゴシック"/>
              </a:defRPr>
            </a:lvl1pPr>
          </a:lstStyle>
          <a:p>
            <a:pPr>
              <a:defRPr/>
            </a:pPr>
            <a:fld id="{E955443E-EF85-3A4A-A5C7-00628BDF9B26}" type="slidenum">
              <a:rPr lang="en-US" smtClean="0"/>
              <a:pPr>
                <a:defRPr/>
              </a:pPr>
              <a:t>‹#›</a:t>
            </a:fld>
            <a:endParaRPr lang="en-US"/>
          </a:p>
        </p:txBody>
      </p:sp>
    </p:spTree>
    <p:extLst>
      <p:ext uri="{BB962C8B-B14F-4D97-AF65-F5344CB8AC3E}">
        <p14:creationId xmlns:p14="http://schemas.microsoft.com/office/powerpoint/2010/main" val="65256986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3A0F19D-B45D-004F-9FFF-D948E11C3AE3}" type="slidenum">
              <a:rPr lang="en-US"/>
              <a:pPr>
                <a:defRPr/>
              </a:pPr>
              <a:t>‹#›</a:t>
            </a:fld>
            <a:endParaRPr lang="en-US"/>
          </a:p>
        </p:txBody>
      </p:sp>
    </p:spTree>
    <p:extLst>
      <p:ext uri="{BB962C8B-B14F-4D97-AF65-F5344CB8AC3E}">
        <p14:creationId xmlns:p14="http://schemas.microsoft.com/office/powerpoint/2010/main" val="126622466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52F35E5-6F3E-E84B-8D81-78B684BA13BD}" type="slidenum">
              <a:rPr lang="en-US"/>
              <a:pPr>
                <a:defRPr/>
              </a:pPr>
              <a:t>‹#›</a:t>
            </a:fld>
            <a:endParaRPr lang="en-US"/>
          </a:p>
        </p:txBody>
      </p:sp>
    </p:spTree>
    <p:extLst>
      <p:ext uri="{BB962C8B-B14F-4D97-AF65-F5344CB8AC3E}">
        <p14:creationId xmlns:p14="http://schemas.microsoft.com/office/powerpoint/2010/main" val="8499119"/>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636570D-41C5-504F-A7AB-B66D9B2BC24F}" type="slidenum">
              <a:rPr lang="en-US"/>
              <a:pPr>
                <a:defRPr/>
              </a:pPr>
              <a:t>‹#›</a:t>
            </a:fld>
            <a:endParaRPr lang="en-US"/>
          </a:p>
        </p:txBody>
      </p:sp>
    </p:spTree>
    <p:extLst>
      <p:ext uri="{BB962C8B-B14F-4D97-AF65-F5344CB8AC3E}">
        <p14:creationId xmlns:p14="http://schemas.microsoft.com/office/powerpoint/2010/main" val="3204349606"/>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D0D13EEF-F7E5-8645-8F40-871C6A52688C}" type="slidenum">
              <a:rPr lang="en-US"/>
              <a:pPr>
                <a:defRPr/>
              </a:pPr>
              <a:t>‹#›</a:t>
            </a:fld>
            <a:endParaRPr lang="en-US"/>
          </a:p>
        </p:txBody>
      </p:sp>
    </p:spTree>
    <p:extLst>
      <p:ext uri="{BB962C8B-B14F-4D97-AF65-F5344CB8AC3E}">
        <p14:creationId xmlns:p14="http://schemas.microsoft.com/office/powerpoint/2010/main" val="334376139"/>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A5C7345-C3ED-784A-89E0-3F09D8B634B9}" type="slidenum">
              <a:rPr lang="en-US"/>
              <a:pPr>
                <a:defRPr/>
              </a:pPr>
              <a:t>‹#›</a:t>
            </a:fld>
            <a:endParaRPr lang="en-US"/>
          </a:p>
        </p:txBody>
      </p:sp>
    </p:spTree>
    <p:extLst>
      <p:ext uri="{BB962C8B-B14F-4D97-AF65-F5344CB8AC3E}">
        <p14:creationId xmlns:p14="http://schemas.microsoft.com/office/powerpoint/2010/main" val="1795468253"/>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5CF9C5AA-6538-1F4D-877F-12378B4AC2E5}" type="slidenum">
              <a:rPr lang="en-US"/>
              <a:pPr>
                <a:defRPr/>
              </a:pPr>
              <a:t>‹#›</a:t>
            </a:fld>
            <a:endParaRPr lang="en-US"/>
          </a:p>
        </p:txBody>
      </p:sp>
    </p:spTree>
    <p:extLst>
      <p:ext uri="{BB962C8B-B14F-4D97-AF65-F5344CB8AC3E}">
        <p14:creationId xmlns:p14="http://schemas.microsoft.com/office/powerpoint/2010/main" val="4292664442"/>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234CD030-5215-904F-9EC3-05199928787B}" type="slidenum">
              <a:rPr lang="en-US"/>
              <a:pPr>
                <a:defRPr/>
              </a:pPr>
              <a:t>‹#›</a:t>
            </a:fld>
            <a:endParaRPr lang="en-US"/>
          </a:p>
        </p:txBody>
      </p:sp>
    </p:spTree>
    <p:extLst>
      <p:ext uri="{BB962C8B-B14F-4D97-AF65-F5344CB8AC3E}">
        <p14:creationId xmlns:p14="http://schemas.microsoft.com/office/powerpoint/2010/main" val="201353655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8CF1EA77-AB1B-3743-B5E0-DCAB2E3BF653}" type="slidenum">
              <a:rPr lang="en-US"/>
              <a:pPr>
                <a:defRPr/>
              </a:pPr>
              <a:t>‹#›</a:t>
            </a:fld>
            <a:endParaRPr lang="en-US"/>
          </a:p>
        </p:txBody>
      </p:sp>
    </p:spTree>
    <p:extLst>
      <p:ext uri="{BB962C8B-B14F-4D97-AF65-F5344CB8AC3E}">
        <p14:creationId xmlns:p14="http://schemas.microsoft.com/office/powerpoint/2010/main" val="684091137"/>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B5899D4-C76B-EE45-968D-FDA6D4EDEB63}" type="slidenum">
              <a:rPr lang="en-US"/>
              <a:pPr>
                <a:defRPr/>
              </a:pPr>
              <a:t>‹#›</a:t>
            </a:fld>
            <a:endParaRPr lang="en-US"/>
          </a:p>
        </p:txBody>
      </p:sp>
    </p:spTree>
    <p:extLst>
      <p:ext uri="{BB962C8B-B14F-4D97-AF65-F5344CB8AC3E}">
        <p14:creationId xmlns:p14="http://schemas.microsoft.com/office/powerpoint/2010/main" val="16786148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E035E7B-B15D-CD45-9084-69F42CB4D9B0}" type="slidenum">
              <a:rPr lang="en-US" smtClean="0"/>
              <a:pPr>
                <a:defRPr/>
              </a:pPr>
              <a:t>‹#›</a:t>
            </a:fld>
            <a:endParaRPr lang="en-US"/>
          </a:p>
        </p:txBody>
      </p:sp>
    </p:spTree>
  </p:cSld>
  <p:clrMapOvr>
    <a:masterClrMapping/>
  </p:clrMapOvr>
  <p:transition/>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0F1F7C3-6849-8C42-9AA7-73D1A0098510}" type="slidenum">
              <a:rPr lang="en-US"/>
              <a:pPr>
                <a:defRPr/>
              </a:pPr>
              <a:t>‹#›</a:t>
            </a:fld>
            <a:endParaRPr lang="en-US"/>
          </a:p>
        </p:txBody>
      </p:sp>
    </p:spTree>
    <p:extLst>
      <p:ext uri="{BB962C8B-B14F-4D97-AF65-F5344CB8AC3E}">
        <p14:creationId xmlns:p14="http://schemas.microsoft.com/office/powerpoint/2010/main" val="62931335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30E6234-C5F4-FC42-B855-D79B4E72149E}" type="slidenum">
              <a:rPr lang="en-US"/>
              <a:pPr>
                <a:defRPr/>
              </a:pPr>
              <a:t>‹#›</a:t>
            </a:fld>
            <a:endParaRPr lang="en-US"/>
          </a:p>
        </p:txBody>
      </p:sp>
    </p:spTree>
    <p:extLst>
      <p:ext uri="{BB962C8B-B14F-4D97-AF65-F5344CB8AC3E}">
        <p14:creationId xmlns:p14="http://schemas.microsoft.com/office/powerpoint/2010/main" val="1284532845"/>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FBCB09F6-1969-2D43-8296-05F1FAFCAEE9}" type="slidenum">
              <a:rPr lang="en-US"/>
              <a:pPr>
                <a:defRPr/>
              </a:pPr>
              <a:t>‹#›</a:t>
            </a:fld>
            <a:endParaRPr lang="en-US"/>
          </a:p>
        </p:txBody>
      </p:sp>
    </p:spTree>
    <p:extLst>
      <p:ext uri="{BB962C8B-B14F-4D97-AF65-F5344CB8AC3E}">
        <p14:creationId xmlns:p14="http://schemas.microsoft.com/office/powerpoint/2010/main" val="1235850405"/>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177" indent="0" algn="ctr">
              <a:buNone/>
              <a:defRPr/>
            </a:lvl2pPr>
            <a:lvl3pPr marL="914353" indent="0" algn="ctr">
              <a:buNone/>
              <a:defRPr/>
            </a:lvl3pPr>
            <a:lvl4pPr marL="1371530" indent="0" algn="ctr">
              <a:buNone/>
              <a:defRPr/>
            </a:lvl4pPr>
            <a:lvl5pPr marL="1828706" indent="0" algn="ctr">
              <a:buNone/>
              <a:defRPr/>
            </a:lvl5pPr>
            <a:lvl6pPr marL="2285883" indent="0" algn="ctr">
              <a:buNone/>
              <a:defRPr/>
            </a:lvl6pPr>
            <a:lvl7pPr marL="2743060" indent="0" algn="ctr">
              <a:buNone/>
              <a:defRPr/>
            </a:lvl7pPr>
            <a:lvl8pPr marL="3200236" indent="0" algn="ctr">
              <a:buNone/>
              <a:defRPr/>
            </a:lvl8pPr>
            <a:lvl9pPr marL="365741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830023507"/>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58272253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5"/>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177" indent="0">
              <a:buNone/>
              <a:defRPr sz="1800"/>
            </a:lvl2pPr>
            <a:lvl3pPr marL="914353" indent="0">
              <a:buNone/>
              <a:defRPr sz="1600"/>
            </a:lvl3pPr>
            <a:lvl4pPr marL="1371530" indent="0">
              <a:buNone/>
              <a:defRPr sz="1400"/>
            </a:lvl4pPr>
            <a:lvl5pPr marL="1828706" indent="0">
              <a:buNone/>
              <a:defRPr sz="1400"/>
            </a:lvl5pPr>
            <a:lvl6pPr marL="2285883" indent="0">
              <a:buNone/>
              <a:defRPr sz="1400"/>
            </a:lvl6pPr>
            <a:lvl7pPr marL="2743060" indent="0">
              <a:buNone/>
              <a:defRPr sz="1400"/>
            </a:lvl7pPr>
            <a:lvl8pPr marL="3200236" indent="0">
              <a:buNone/>
              <a:defRPr sz="1400"/>
            </a:lvl8pPr>
            <a:lvl9pPr marL="365741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261990721"/>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312322581"/>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7"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177" indent="0">
              <a:buNone/>
              <a:defRPr sz="2000" b="1"/>
            </a:lvl2pPr>
            <a:lvl3pPr marL="914353" indent="0">
              <a:buNone/>
              <a:defRPr sz="1800" b="1"/>
            </a:lvl3pPr>
            <a:lvl4pPr marL="1371530" indent="0">
              <a:buNone/>
              <a:defRPr sz="1600" b="1"/>
            </a:lvl4pPr>
            <a:lvl5pPr marL="1828706" indent="0">
              <a:buNone/>
              <a:defRPr sz="1600" b="1"/>
            </a:lvl5pPr>
            <a:lvl6pPr marL="2285883" indent="0">
              <a:buNone/>
              <a:defRPr sz="1600" b="1"/>
            </a:lvl6pPr>
            <a:lvl7pPr marL="2743060" indent="0">
              <a:buNone/>
              <a:defRPr sz="1600" b="1"/>
            </a:lvl7pPr>
            <a:lvl8pPr marL="3200236" indent="0">
              <a:buNone/>
              <a:defRPr sz="1600" b="1"/>
            </a:lvl8pPr>
            <a:lvl9pPr marL="365741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7"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51996451"/>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734093388"/>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43243436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B329020-FFCC-5F4F-A898-7AD43BB4728D}" type="slidenum">
              <a:rPr lang="en-US" smtClean="0"/>
              <a:pPr>
                <a:defRPr/>
              </a:pPr>
              <a:t>‹#›</a:t>
            </a:fld>
            <a:endParaRPr lang="en-US"/>
          </a:p>
        </p:txBody>
      </p:sp>
    </p:spTree>
  </p:cSld>
  <p:clrMapOvr>
    <a:masterClrMapping/>
  </p:clrMapOvr>
  <p:transition/>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2"/>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2" y="1435102"/>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29241703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177" indent="0">
              <a:buNone/>
              <a:defRPr sz="2800"/>
            </a:lvl2pPr>
            <a:lvl3pPr marL="914353" indent="0">
              <a:buNone/>
              <a:defRPr sz="2400"/>
            </a:lvl3pPr>
            <a:lvl4pPr marL="1371530" indent="0">
              <a:buNone/>
              <a:defRPr sz="2000"/>
            </a:lvl4pPr>
            <a:lvl5pPr marL="1828706" indent="0">
              <a:buNone/>
              <a:defRPr sz="2000"/>
            </a:lvl5pPr>
            <a:lvl6pPr marL="2285883" indent="0">
              <a:buNone/>
              <a:defRPr sz="2000"/>
            </a:lvl6pPr>
            <a:lvl7pPr marL="2743060" indent="0">
              <a:buNone/>
              <a:defRPr sz="2000"/>
            </a:lvl7pPr>
            <a:lvl8pPr marL="3200236" indent="0">
              <a:buNone/>
              <a:defRPr sz="2000"/>
            </a:lvl8pPr>
            <a:lvl9pPr marL="3657413"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177" indent="0">
              <a:buNone/>
              <a:defRPr sz="1200"/>
            </a:lvl2pPr>
            <a:lvl3pPr marL="914353" indent="0">
              <a:buNone/>
              <a:defRPr sz="1000"/>
            </a:lvl3pPr>
            <a:lvl4pPr marL="1371530" indent="0">
              <a:buNone/>
              <a:defRPr sz="900"/>
            </a:lvl4pPr>
            <a:lvl5pPr marL="1828706" indent="0">
              <a:buNone/>
              <a:defRPr sz="900"/>
            </a:lvl5pPr>
            <a:lvl6pPr marL="2285883" indent="0">
              <a:buNone/>
              <a:defRPr sz="900"/>
            </a:lvl6pPr>
            <a:lvl7pPr marL="2743060" indent="0">
              <a:buNone/>
              <a:defRPr sz="900"/>
            </a:lvl7pPr>
            <a:lvl8pPr marL="3200236" indent="0">
              <a:buNone/>
              <a:defRPr sz="900"/>
            </a:lvl8pPr>
            <a:lvl9pPr marL="365741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5137471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013428799"/>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776055894"/>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58097078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1"/>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011650223"/>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2997E859-6D2B-4842-8540-5FB09A3FCECD}" type="slidenum">
              <a:rPr lang="en-US"/>
              <a:pPr>
                <a:defRPr/>
              </a:pPr>
              <a:t>‹#›</a:t>
            </a:fld>
            <a:endParaRPr lang="en-US"/>
          </a:p>
        </p:txBody>
      </p:sp>
    </p:spTree>
    <p:extLst>
      <p:ext uri="{BB962C8B-B14F-4D97-AF65-F5344CB8AC3E}">
        <p14:creationId xmlns:p14="http://schemas.microsoft.com/office/powerpoint/2010/main" val="818458674"/>
      </p:ext>
    </p:extLst>
  </p:cSld>
  <p:clrMapOvr>
    <a:masterClrMapping/>
  </p:clrMapOvr>
  <p:transition spd="med">
    <p:randomBar dir="vert"/>
  </p:transition>
</p:sldLayout>
</file>

<file path=ppt/slideLayouts/slideLayout2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365AC834-915D-E247-9DFE-221EF70DD69F}" type="slidenum">
              <a:rPr lang="en-US"/>
              <a:pPr>
                <a:defRPr/>
              </a:pPr>
              <a:t>‹#›</a:t>
            </a:fld>
            <a:endParaRPr lang="en-US"/>
          </a:p>
        </p:txBody>
      </p:sp>
    </p:spTree>
    <p:extLst>
      <p:ext uri="{BB962C8B-B14F-4D97-AF65-F5344CB8AC3E}">
        <p14:creationId xmlns:p14="http://schemas.microsoft.com/office/powerpoint/2010/main" val="3240392272"/>
      </p:ext>
    </p:extLst>
  </p:cSld>
  <p:clrMapOvr>
    <a:masterClrMapping/>
  </p:clrMapOvr>
  <p:transition spd="med">
    <p:randomBar dir="vert"/>
  </p:transition>
</p:sldLayout>
</file>

<file path=ppt/slideLayouts/slideLayout2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D14EFDF0-62EF-474A-B67C-77C14F59B7CD}" type="slidenum">
              <a:rPr lang="en-US"/>
              <a:pPr>
                <a:defRPr/>
              </a:pPr>
              <a:t>‹#›</a:t>
            </a:fld>
            <a:endParaRPr lang="en-US"/>
          </a:p>
        </p:txBody>
      </p:sp>
    </p:spTree>
    <p:extLst>
      <p:ext uri="{BB962C8B-B14F-4D97-AF65-F5344CB8AC3E}">
        <p14:creationId xmlns:p14="http://schemas.microsoft.com/office/powerpoint/2010/main" val="2266489227"/>
      </p:ext>
    </p:extLst>
  </p:cSld>
  <p:clrMapOvr>
    <a:masterClrMapping/>
  </p:clrMapOvr>
  <p:transition spd="med">
    <p:randomBar dir="vert"/>
  </p:transition>
</p:sldLayout>
</file>

<file path=ppt/slideLayouts/slideLayout2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BE286F4-4F20-4546-AB3D-6C798423913B}" type="slidenum">
              <a:rPr lang="en-US"/>
              <a:pPr>
                <a:defRPr/>
              </a:pPr>
              <a:t>‹#›</a:t>
            </a:fld>
            <a:endParaRPr lang="en-US"/>
          </a:p>
        </p:txBody>
      </p:sp>
    </p:spTree>
    <p:extLst>
      <p:ext uri="{BB962C8B-B14F-4D97-AF65-F5344CB8AC3E}">
        <p14:creationId xmlns:p14="http://schemas.microsoft.com/office/powerpoint/2010/main" val="294914128"/>
      </p:ext>
    </p:extLst>
  </p:cSld>
  <p:clrMapOvr>
    <a:masterClrMapping/>
  </p:clrMapOvr>
  <p:transition spd="med">
    <p:randomBar dir="vert"/>
  </p:transition>
</p:sldLayout>
</file>

<file path=ppt/slideLayouts/slideLayout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684C5A6-FBF2-BE47-A52C-634A0F6727BB}" type="slidenum">
              <a:rPr lang="en-US" smtClean="0"/>
              <a:pPr>
                <a:defRPr/>
              </a:pPr>
              <a:t>‹#›</a:t>
            </a:fld>
            <a:endParaRPr lang="en-US"/>
          </a:p>
        </p:txBody>
      </p:sp>
    </p:spTree>
  </p:cSld>
  <p:clrMapOvr>
    <a:masterClrMapping/>
  </p:clrMapOvr>
  <p:transition/>
</p:sldLayout>
</file>

<file path=ppt/slideLayouts/slideLayout2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8"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9"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8F9FC373-B2E2-3D40-9F71-09E6100848D3}" type="slidenum">
              <a:rPr lang="en-US"/>
              <a:pPr>
                <a:defRPr/>
              </a:pPr>
              <a:t>‹#›</a:t>
            </a:fld>
            <a:endParaRPr lang="en-US"/>
          </a:p>
        </p:txBody>
      </p:sp>
    </p:spTree>
    <p:extLst>
      <p:ext uri="{BB962C8B-B14F-4D97-AF65-F5344CB8AC3E}">
        <p14:creationId xmlns:p14="http://schemas.microsoft.com/office/powerpoint/2010/main" val="665858281"/>
      </p:ext>
    </p:extLst>
  </p:cSld>
  <p:clrMapOvr>
    <a:masterClrMapping/>
  </p:clrMapOvr>
  <p:transition spd="med">
    <p:randomBar dir="vert"/>
  </p:transition>
</p:sldLayout>
</file>

<file path=ppt/slideLayouts/slideLayout2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06BBE4CD-9575-9A40-95E7-FDC85A8A69B5}" type="slidenum">
              <a:rPr lang="en-US"/>
              <a:pPr>
                <a:defRPr/>
              </a:pPr>
              <a:t>‹#›</a:t>
            </a:fld>
            <a:endParaRPr lang="en-US"/>
          </a:p>
        </p:txBody>
      </p:sp>
    </p:spTree>
    <p:extLst>
      <p:ext uri="{BB962C8B-B14F-4D97-AF65-F5344CB8AC3E}">
        <p14:creationId xmlns:p14="http://schemas.microsoft.com/office/powerpoint/2010/main" val="1108876552"/>
      </p:ext>
    </p:extLst>
  </p:cSld>
  <p:clrMapOvr>
    <a:masterClrMapping/>
  </p:clrMapOvr>
  <p:transition spd="med">
    <p:randomBar dir="vert"/>
  </p:transition>
</p:sldLayout>
</file>

<file path=ppt/slideLayouts/slideLayout2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3"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4"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0EFA73A-0C54-3B41-BE92-C6866499EDAE}" type="slidenum">
              <a:rPr lang="en-US"/>
              <a:pPr>
                <a:defRPr/>
              </a:pPr>
              <a:t>‹#›</a:t>
            </a:fld>
            <a:endParaRPr lang="en-US"/>
          </a:p>
        </p:txBody>
      </p:sp>
    </p:spTree>
    <p:extLst>
      <p:ext uri="{BB962C8B-B14F-4D97-AF65-F5344CB8AC3E}">
        <p14:creationId xmlns:p14="http://schemas.microsoft.com/office/powerpoint/2010/main" val="2997749362"/>
      </p:ext>
    </p:extLst>
  </p:cSld>
  <p:clrMapOvr>
    <a:masterClrMapping/>
  </p:clrMapOvr>
  <p:transition spd="med">
    <p:randomBar dir="vert"/>
  </p:transition>
</p:sldLayout>
</file>

<file path=ppt/slideLayouts/slideLayout2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7A65F41-E8FE-6441-AE81-6FC7CECDAB5A}" type="slidenum">
              <a:rPr lang="en-US"/>
              <a:pPr>
                <a:defRPr/>
              </a:pPr>
              <a:t>‹#›</a:t>
            </a:fld>
            <a:endParaRPr lang="en-US"/>
          </a:p>
        </p:txBody>
      </p:sp>
    </p:spTree>
    <p:extLst>
      <p:ext uri="{BB962C8B-B14F-4D97-AF65-F5344CB8AC3E}">
        <p14:creationId xmlns:p14="http://schemas.microsoft.com/office/powerpoint/2010/main" val="3735686607"/>
      </p:ext>
    </p:extLst>
  </p:cSld>
  <p:clrMapOvr>
    <a:masterClrMapping/>
  </p:clrMapOvr>
  <p:transition spd="med">
    <p:randomBar dir="vert"/>
  </p:transition>
</p:sldLayout>
</file>

<file path=ppt/slideLayouts/slideLayout2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7"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5AF95528-4EFC-EC41-BBBF-574B868B074A}" type="slidenum">
              <a:rPr lang="en-US"/>
              <a:pPr>
                <a:defRPr/>
              </a:pPr>
              <a:t>‹#›</a:t>
            </a:fld>
            <a:endParaRPr lang="en-US"/>
          </a:p>
        </p:txBody>
      </p:sp>
    </p:spTree>
    <p:extLst>
      <p:ext uri="{BB962C8B-B14F-4D97-AF65-F5344CB8AC3E}">
        <p14:creationId xmlns:p14="http://schemas.microsoft.com/office/powerpoint/2010/main" val="1877525415"/>
      </p:ext>
    </p:extLst>
  </p:cSld>
  <p:clrMapOvr>
    <a:masterClrMapping/>
  </p:clrMapOvr>
  <p:transition spd="med">
    <p:randomBar dir="vert"/>
  </p:transition>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403F9A86-C789-8C4B-ADF9-1948F1A92A33}" type="slidenum">
              <a:rPr lang="en-US"/>
              <a:pPr>
                <a:defRPr/>
              </a:pPr>
              <a:t>‹#›</a:t>
            </a:fld>
            <a:endParaRPr lang="en-US"/>
          </a:p>
        </p:txBody>
      </p:sp>
    </p:spTree>
    <p:extLst>
      <p:ext uri="{BB962C8B-B14F-4D97-AF65-F5344CB8AC3E}">
        <p14:creationId xmlns:p14="http://schemas.microsoft.com/office/powerpoint/2010/main" val="908312143"/>
      </p:ext>
    </p:extLst>
  </p:cSld>
  <p:clrMapOvr>
    <a:masterClrMapping/>
  </p:clrMapOvr>
  <p:transition spd="med">
    <p:randomBar dir="vert"/>
  </p:transition>
</p:sldLayout>
</file>

<file path=ppt/slideLayouts/slideLayout2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lnSpc>
                <a:spcPct val="90000"/>
              </a:lnSpc>
              <a:spcBef>
                <a:spcPct val="20000"/>
              </a:spcBef>
              <a:buFontTx/>
              <a:buChar char="•"/>
              <a:defRPr kumimoji="1" b="1"/>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lnSpc>
                <a:spcPct val="90000"/>
              </a:lnSpc>
              <a:spcBef>
                <a:spcPct val="20000"/>
              </a:spcBef>
              <a:buFontTx/>
              <a:buChar char="•"/>
              <a:defRPr kumimoji="1" b="1"/>
            </a:lvl1pPr>
          </a:lstStyle>
          <a:p>
            <a:pPr>
              <a:defRPr/>
            </a:pPr>
            <a:fld id="{66718BB9-7B56-4842-BA87-948D9B94374B}" type="slidenum">
              <a:rPr lang="en-US"/>
              <a:pPr>
                <a:defRPr/>
              </a:pPr>
              <a:t>‹#›</a:t>
            </a:fld>
            <a:endParaRPr lang="en-US"/>
          </a:p>
        </p:txBody>
      </p:sp>
    </p:spTree>
    <p:extLst>
      <p:ext uri="{BB962C8B-B14F-4D97-AF65-F5344CB8AC3E}">
        <p14:creationId xmlns:p14="http://schemas.microsoft.com/office/powerpoint/2010/main" val="3021552142"/>
      </p:ext>
    </p:extLst>
  </p:cSld>
  <p:clrMapOvr>
    <a:masterClrMapping/>
  </p:clrMapOvr>
  <p:transition spd="med">
    <p:randomBar dir="vert"/>
  </p:transitio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F03B550-C747-764E-B04E-B50512C96730}" type="slidenum">
              <a:rPr lang="en-US"/>
              <a:pPr>
                <a:defRPr/>
              </a:pPr>
              <a:t>‹#›</a:t>
            </a:fld>
            <a:endParaRPr lang="en-US"/>
          </a:p>
        </p:txBody>
      </p:sp>
    </p:spTree>
    <p:extLst>
      <p:ext uri="{BB962C8B-B14F-4D97-AF65-F5344CB8AC3E}">
        <p14:creationId xmlns:p14="http://schemas.microsoft.com/office/powerpoint/2010/main" val="3997273871"/>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CFCF56B-D20A-4441-9102-81D2258C0B73}" type="slidenum">
              <a:rPr lang="en-US"/>
              <a:pPr>
                <a:defRPr/>
              </a:pPr>
              <a:t>‹#›</a:t>
            </a:fld>
            <a:endParaRPr lang="en-US"/>
          </a:p>
        </p:txBody>
      </p:sp>
    </p:spTree>
    <p:extLst>
      <p:ext uri="{BB962C8B-B14F-4D97-AF65-F5344CB8AC3E}">
        <p14:creationId xmlns:p14="http://schemas.microsoft.com/office/powerpoint/2010/main" val="290726561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ABC777B-4ED3-3F44-81BF-09C12CDEAAD8}" type="slidenum">
              <a:rPr lang="en-US"/>
              <a:pPr>
                <a:defRPr/>
              </a:pPr>
              <a:t>‹#›</a:t>
            </a:fld>
            <a:endParaRPr lang="en-US"/>
          </a:p>
        </p:txBody>
      </p:sp>
    </p:spTree>
    <p:extLst>
      <p:ext uri="{BB962C8B-B14F-4D97-AF65-F5344CB8AC3E}">
        <p14:creationId xmlns:p14="http://schemas.microsoft.com/office/powerpoint/2010/main" val="45242374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F6D681A-8C3B-AC42-BAC4-384398521BB1}" type="slidenum">
              <a:rPr lang="en-US"/>
              <a:pPr>
                <a:defRPr/>
              </a:pPr>
              <a:t>‹#›</a:t>
            </a:fld>
            <a:endParaRPr lang="en-US"/>
          </a:p>
        </p:txBody>
      </p:sp>
    </p:spTree>
  </p:cSld>
  <p:clrMapOvr>
    <a:masterClrMapping/>
  </p:clrMapOvr>
  <p:transition/>
</p:sldLayout>
</file>

<file path=ppt/slideLayouts/slideLayout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496027E5-F27B-9740-8BEC-D41EC8826B1C}" type="slidenum">
              <a:rPr lang="en-US" smtClean="0"/>
              <a:pPr>
                <a:defRPr/>
              </a:pPr>
              <a:t>‹#›</a:t>
            </a:fld>
            <a:endParaRPr lang="en-US"/>
          </a:p>
        </p:txBody>
      </p:sp>
    </p:spTree>
  </p:cSld>
  <p:clrMapOvr>
    <a:masterClrMapping/>
  </p:clrMapOvr>
  <p:transition/>
</p:sldLayout>
</file>

<file path=ppt/slideLayouts/slideLayout3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AD2901F3-6009-7245-A5F5-C07C5135234D}" type="slidenum">
              <a:rPr lang="en-US"/>
              <a:pPr>
                <a:defRPr/>
              </a:pPr>
              <a:t>‹#›</a:t>
            </a:fld>
            <a:endParaRPr lang="en-US"/>
          </a:p>
        </p:txBody>
      </p:sp>
    </p:spTree>
    <p:extLst>
      <p:ext uri="{BB962C8B-B14F-4D97-AF65-F5344CB8AC3E}">
        <p14:creationId xmlns:p14="http://schemas.microsoft.com/office/powerpoint/2010/main" val="2938451450"/>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E9D8010-BC1A-F148-B68D-ABEA5A598E62}" type="slidenum">
              <a:rPr lang="en-US"/>
              <a:pPr>
                <a:defRPr/>
              </a:pPr>
              <a:t>‹#›</a:t>
            </a:fld>
            <a:endParaRPr lang="en-US"/>
          </a:p>
        </p:txBody>
      </p:sp>
    </p:spTree>
    <p:extLst>
      <p:ext uri="{BB962C8B-B14F-4D97-AF65-F5344CB8AC3E}">
        <p14:creationId xmlns:p14="http://schemas.microsoft.com/office/powerpoint/2010/main" val="59175132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D9C1A453-8571-4C44-954B-CE9140DA13C4}" type="slidenum">
              <a:rPr lang="en-US"/>
              <a:pPr>
                <a:defRPr/>
              </a:pPr>
              <a:t>‹#›</a:t>
            </a:fld>
            <a:endParaRPr lang="en-US"/>
          </a:p>
        </p:txBody>
      </p:sp>
    </p:spTree>
    <p:extLst>
      <p:ext uri="{BB962C8B-B14F-4D97-AF65-F5344CB8AC3E}">
        <p14:creationId xmlns:p14="http://schemas.microsoft.com/office/powerpoint/2010/main" val="3649418188"/>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EBE45E28-93F2-2B4D-8A66-1BEA0F812353}" type="slidenum">
              <a:rPr lang="en-US"/>
              <a:pPr>
                <a:defRPr/>
              </a:pPr>
              <a:t>‹#›</a:t>
            </a:fld>
            <a:endParaRPr lang="en-US"/>
          </a:p>
        </p:txBody>
      </p:sp>
    </p:spTree>
    <p:extLst>
      <p:ext uri="{BB962C8B-B14F-4D97-AF65-F5344CB8AC3E}">
        <p14:creationId xmlns:p14="http://schemas.microsoft.com/office/powerpoint/2010/main" val="3206943041"/>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17683E6D-2E5A-584C-AAF6-6CA546F23C52}" type="slidenum">
              <a:rPr lang="en-US"/>
              <a:pPr>
                <a:defRPr/>
              </a:pPr>
              <a:t>‹#›</a:t>
            </a:fld>
            <a:endParaRPr lang="en-US"/>
          </a:p>
        </p:txBody>
      </p:sp>
    </p:spTree>
    <p:extLst>
      <p:ext uri="{BB962C8B-B14F-4D97-AF65-F5344CB8AC3E}">
        <p14:creationId xmlns:p14="http://schemas.microsoft.com/office/powerpoint/2010/main" val="2616501013"/>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0D4B0D56-91DC-E94D-92D7-8DEB48C54ED7}" type="slidenum">
              <a:rPr lang="en-US"/>
              <a:pPr>
                <a:defRPr/>
              </a:pPr>
              <a:t>‹#›</a:t>
            </a:fld>
            <a:endParaRPr lang="en-US"/>
          </a:p>
        </p:txBody>
      </p:sp>
    </p:spTree>
    <p:extLst>
      <p:ext uri="{BB962C8B-B14F-4D97-AF65-F5344CB8AC3E}">
        <p14:creationId xmlns:p14="http://schemas.microsoft.com/office/powerpoint/2010/main" val="227268851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909B41C1-96B0-6F40-A1F2-5CA098DBCA74}" type="slidenum">
              <a:rPr lang="en-US"/>
              <a:pPr>
                <a:defRPr/>
              </a:pPr>
              <a:t>‹#›</a:t>
            </a:fld>
            <a:endParaRPr lang="en-US"/>
          </a:p>
        </p:txBody>
      </p:sp>
    </p:spTree>
    <p:extLst>
      <p:ext uri="{BB962C8B-B14F-4D97-AF65-F5344CB8AC3E}">
        <p14:creationId xmlns:p14="http://schemas.microsoft.com/office/powerpoint/2010/main" val="1502570071"/>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BFCD3330-BA8A-C748-ADBA-CDEA89FD6D34}" type="slidenum">
              <a:rPr lang="en-US"/>
              <a:pPr>
                <a:defRPr/>
              </a:pPr>
              <a:t>‹#›</a:t>
            </a:fld>
            <a:endParaRPr lang="en-US"/>
          </a:p>
        </p:txBody>
      </p:sp>
    </p:spTree>
    <p:extLst>
      <p:ext uri="{BB962C8B-B14F-4D97-AF65-F5344CB8AC3E}">
        <p14:creationId xmlns:p14="http://schemas.microsoft.com/office/powerpoint/2010/main" val="785667897"/>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defRPr>
                <a:latin typeface="Times New Roman" charset="0"/>
                <a:ea typeface="ＭＳ Ｐゴシック"/>
              </a:defRPr>
            </a:lvl1pPr>
          </a:lstStyle>
          <a:p>
            <a:pPr>
              <a:defRPr/>
            </a:pPr>
            <a:endParaRPr lang="en-US"/>
          </a:p>
        </p:txBody>
      </p:sp>
      <p:sp>
        <p:nvSpPr>
          <p:cNvPr id="7" name="Rectangle 5"/>
          <p:cNvSpPr>
            <a:spLocks noGrp="1" noChangeArrowheads="1"/>
          </p:cNvSpPr>
          <p:nvPr>
            <p:ph type="ftr" sz="quarter" idx="11"/>
          </p:nvPr>
        </p:nvSpPr>
        <p:spPr/>
        <p:txBody>
          <a:bodyPr/>
          <a:lstStyle>
            <a:lvl1pPr>
              <a:defRPr>
                <a:latin typeface="Times New Roman" charset="0"/>
                <a:ea typeface="ＭＳ Ｐゴシック"/>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atin typeface="Times New Roman" charset="0"/>
                <a:ea typeface="ＭＳ Ｐゴシック"/>
              </a:defRPr>
            </a:lvl1pPr>
          </a:lstStyle>
          <a:p>
            <a:pPr>
              <a:defRPr/>
            </a:pPr>
            <a:fld id="{C1B2D140-B8ED-C946-BF88-E6AC220AD1A2}" type="slidenum">
              <a:rPr lang="en-US"/>
              <a:pPr>
                <a:defRPr/>
              </a:pPr>
              <a:t>‹#›</a:t>
            </a:fld>
            <a:endParaRPr lang="en-US"/>
          </a:p>
        </p:txBody>
      </p:sp>
    </p:spTree>
    <p:extLst>
      <p:ext uri="{BB962C8B-B14F-4D97-AF65-F5344CB8AC3E}">
        <p14:creationId xmlns:p14="http://schemas.microsoft.com/office/powerpoint/2010/main" val="39782662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85084A-9126-C048-9E5E-59CDA5614B9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3023350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E7E465A-3CFA-814A-8AD6-1BD50C4BCF82}" type="slidenum">
              <a:rPr lang="en-US" smtClean="0"/>
              <a:pPr>
                <a:defRPr/>
              </a:pPr>
              <a:t>‹#›</a:t>
            </a:fld>
            <a:endParaRPr lang="en-US"/>
          </a:p>
        </p:txBody>
      </p:sp>
    </p:spTree>
  </p:cSld>
  <p:clrMapOvr>
    <a:masterClrMapping/>
  </p:clrMapOvr>
  <p:transition/>
</p:sldLayout>
</file>

<file path=ppt/slideLayouts/slideLayout3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08798BF-70EA-6C42-8DE4-76FA05920CA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4629681"/>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0F8B33B-5C34-744D-B42C-14172AE2C79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8350065"/>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84F6B634-39E0-9940-BEB5-068ED6E6A13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46107074"/>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094E3774-7D3D-0542-B023-752444BB483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9909910"/>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D51A172D-D410-3748-89B4-933139B0DA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04250945"/>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5D7C217F-927C-7141-98AE-6AEB886E7F4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7610969"/>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65D6C9A-F325-E541-B647-8948E410201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6835687"/>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B3542F-3334-E14C-9029-D96CEDD7761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6711773"/>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76043061-A685-2F40-8438-237532A93D8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01972161"/>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09D138C6-C116-804F-8741-1B61C4D19E3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11292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2"/>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14"/>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9B4992F-3A54-014F-851D-6B32DACE2F82}" type="slidenum">
              <a:rPr lang="en-US" smtClean="0"/>
              <a:pPr>
                <a:defRPr/>
              </a:pPr>
              <a:t>‹#›</a:t>
            </a:fld>
            <a:endParaRPr lang="en-US"/>
          </a:p>
        </p:txBody>
      </p:sp>
    </p:spTree>
  </p:cSld>
  <p:clrMapOvr>
    <a:masterClrMapping/>
  </p:clrMapOvr>
  <p:transition/>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22626" name="Rectangle 1026"/>
          <p:cNvSpPr>
            <a:spLocks noGrp="1" noChangeArrowheads="1"/>
          </p:cNvSpPr>
          <p:nvPr>
            <p:ph type="ctrTitle"/>
          </p:nvPr>
        </p:nvSpPr>
        <p:spPr>
          <a:xfrm>
            <a:off x="1752600" y="1828800"/>
            <a:ext cx="6400800" cy="1905000"/>
          </a:xfrm>
        </p:spPr>
        <p:txBody>
          <a:bodyPr/>
          <a:lstStyle>
            <a:lvl1pPr>
              <a:defRPr sz="5400" b="1" i="0">
                <a:latin typeface="Arial" panose="020B0604020202020204" pitchFamily="34" charset="0"/>
              </a:defRPr>
            </a:lvl1pPr>
          </a:lstStyle>
          <a:p>
            <a:r>
              <a:rPr lang="en-US" dirty="0"/>
              <a:t>Click to edit Master title style</a:t>
            </a:r>
          </a:p>
        </p:txBody>
      </p:sp>
      <p:sp>
        <p:nvSpPr>
          <p:cNvPr id="922627" name="Rectangle 1027"/>
          <p:cNvSpPr>
            <a:spLocks noGrp="1" noChangeArrowheads="1"/>
          </p:cNvSpPr>
          <p:nvPr>
            <p:ph type="subTitle" idx="1"/>
          </p:nvPr>
        </p:nvSpPr>
        <p:spPr>
          <a:xfrm>
            <a:off x="2249489" y="4191000"/>
            <a:ext cx="5408612" cy="1752600"/>
          </a:xfrm>
        </p:spPr>
        <p:txBody>
          <a:bodyPr/>
          <a:lstStyle>
            <a:lvl1pPr marL="0" indent="0" algn="ctr">
              <a:buFont typeface="Wingdings" pitchFamily="-109" charset="2"/>
              <a:buNone/>
              <a:defRPr sz="2800" b="1" i="0">
                <a:latin typeface="Arial" panose="020B0604020202020204" pitchFamily="34" charset="0"/>
              </a:defRPr>
            </a:lvl1pPr>
          </a:lstStyle>
          <a:p>
            <a:r>
              <a:rPr lang="en-US" dirty="0"/>
              <a:t>Click to edit Master subtitle style</a:t>
            </a:r>
          </a:p>
        </p:txBody>
      </p:sp>
      <p:sp>
        <p:nvSpPr>
          <p:cNvPr id="4" name="Rectangle 1028"/>
          <p:cNvSpPr>
            <a:spLocks noGrp="1" noChangeArrowheads="1"/>
          </p:cNvSpPr>
          <p:nvPr>
            <p:ph type="dt" sz="half" idx="10"/>
          </p:nvPr>
        </p:nvSpPr>
        <p:spPr>
          <a:xfrm>
            <a:off x="685800" y="6248400"/>
            <a:ext cx="1905000" cy="457200"/>
          </a:xfrm>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a:xfrm>
            <a:off x="3124200" y="6248400"/>
            <a:ext cx="3276600" cy="457200"/>
          </a:xfrm>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a:xfrm>
            <a:off x="6934200" y="6248400"/>
            <a:ext cx="1905000" cy="457200"/>
          </a:xfrm>
        </p:spPr>
        <p:txBody>
          <a:bodyPr/>
          <a:lstStyle>
            <a:lvl1pPr>
              <a:defRPr b="1" i="0">
                <a:latin typeface="Arial" panose="020B0604020202020204" pitchFamily="34" charset="0"/>
              </a:defRPr>
            </a:lvl1pPr>
          </a:lstStyle>
          <a:p>
            <a:pPr>
              <a:defRPr/>
            </a:pPr>
            <a:fld id="{A520C582-3119-8B43-9F8D-1CE77A4BA701}" type="slidenum">
              <a:rPr lang="en-US" smtClean="0"/>
              <a:pPr>
                <a:defRPr/>
              </a:pPr>
              <a:t>‹#›</a:t>
            </a:fld>
            <a:endParaRPr lang="en-US"/>
          </a:p>
        </p:txBody>
      </p:sp>
    </p:spTree>
    <p:extLst>
      <p:ext uri="{BB962C8B-B14F-4D97-AF65-F5344CB8AC3E}">
        <p14:creationId xmlns:p14="http://schemas.microsoft.com/office/powerpoint/2010/main" val="754962563"/>
      </p:ext>
    </p:extLst>
  </p:cSld>
  <p:clrMapOvr>
    <a:masterClrMapping/>
  </p:clrMapOvr>
  <p:transition/>
</p:sldLayout>
</file>

<file path=ppt/slideLayouts/slideLayout3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230FC07C-ECD8-3942-94C3-6270B13B32D4}" type="slidenum">
              <a:rPr lang="en-US" smtClean="0"/>
              <a:pPr>
                <a:defRPr/>
              </a:pPr>
              <a:t>‹#›</a:t>
            </a:fld>
            <a:endParaRPr lang="en-US"/>
          </a:p>
        </p:txBody>
      </p:sp>
    </p:spTree>
    <p:extLst>
      <p:ext uri="{BB962C8B-B14F-4D97-AF65-F5344CB8AC3E}">
        <p14:creationId xmlns:p14="http://schemas.microsoft.com/office/powerpoint/2010/main" val="2703524001"/>
      </p:ext>
    </p:extLst>
  </p:cSld>
  <p:clrMapOvr>
    <a:masterClrMapping/>
  </p:clrMapOvr>
  <p:transition/>
</p:sldLayout>
</file>

<file path=ppt/slideLayouts/slideLayout3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B62D67A-AEA1-C344-B58D-72961B782A63}" type="slidenum">
              <a:rPr lang="en-US" smtClean="0"/>
              <a:pPr>
                <a:defRPr/>
              </a:pPr>
              <a:t>‹#›</a:t>
            </a:fld>
            <a:endParaRPr lang="en-US"/>
          </a:p>
        </p:txBody>
      </p:sp>
    </p:spTree>
    <p:extLst>
      <p:ext uri="{BB962C8B-B14F-4D97-AF65-F5344CB8AC3E}">
        <p14:creationId xmlns:p14="http://schemas.microsoft.com/office/powerpoint/2010/main" val="4152231418"/>
      </p:ext>
    </p:extLst>
  </p:cSld>
  <p:clrMapOvr>
    <a:masterClrMapping/>
  </p:clrMapOvr>
  <p:transition/>
</p:sldLayout>
</file>

<file path=ppt/slideLayouts/slideLayout3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4478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029200" y="2667000"/>
            <a:ext cx="3429000" cy="34290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51EC45E-C2AB-2A40-8D6F-5032EBF2CB4F}" type="slidenum">
              <a:rPr lang="en-US" smtClean="0"/>
              <a:pPr>
                <a:defRPr/>
              </a:pPr>
              <a:t>‹#›</a:t>
            </a:fld>
            <a:endParaRPr lang="en-US"/>
          </a:p>
        </p:txBody>
      </p:sp>
    </p:spTree>
    <p:extLst>
      <p:ext uri="{BB962C8B-B14F-4D97-AF65-F5344CB8AC3E}">
        <p14:creationId xmlns:p14="http://schemas.microsoft.com/office/powerpoint/2010/main" val="1149432001"/>
      </p:ext>
    </p:extLst>
  </p:cSld>
  <p:clrMapOvr>
    <a:masterClrMapping/>
  </p:clrMapOvr>
  <p:transition/>
</p:sldLayout>
</file>

<file path=ppt/slideLayouts/slideLayout3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9"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BBD07DA-994F-8B43-A5E2-6358DF725A00}" type="slidenum">
              <a:rPr lang="en-US" smtClean="0"/>
              <a:pPr>
                <a:defRPr/>
              </a:pPr>
              <a:t>‹#›</a:t>
            </a:fld>
            <a:endParaRPr lang="en-US"/>
          </a:p>
        </p:txBody>
      </p:sp>
    </p:spTree>
    <p:extLst>
      <p:ext uri="{BB962C8B-B14F-4D97-AF65-F5344CB8AC3E}">
        <p14:creationId xmlns:p14="http://schemas.microsoft.com/office/powerpoint/2010/main" val="3885319491"/>
      </p:ext>
    </p:extLst>
  </p:cSld>
  <p:clrMapOvr>
    <a:masterClrMapping/>
  </p:clrMapOvr>
  <p:transition/>
</p:sldLayout>
</file>

<file path=ppt/slideLayouts/slideLayout3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5"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B704ABD-17F7-3942-88C9-B0B05904F868}" type="slidenum">
              <a:rPr lang="en-US" smtClean="0"/>
              <a:pPr>
                <a:defRPr/>
              </a:pPr>
              <a:t>‹#›</a:t>
            </a:fld>
            <a:endParaRPr lang="en-US"/>
          </a:p>
        </p:txBody>
      </p:sp>
    </p:spTree>
    <p:extLst>
      <p:ext uri="{BB962C8B-B14F-4D97-AF65-F5344CB8AC3E}">
        <p14:creationId xmlns:p14="http://schemas.microsoft.com/office/powerpoint/2010/main" val="594472226"/>
      </p:ext>
    </p:extLst>
  </p:cSld>
  <p:clrMapOvr>
    <a:masterClrMapping/>
  </p:clrMapOvr>
  <p:transition/>
</p:sldLayout>
</file>

<file path=ppt/slideLayouts/slideLayout3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4"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0E4123C-44A8-F843-A40E-CB67E9EB1E3B}" type="slidenum">
              <a:rPr lang="en-US" smtClean="0"/>
              <a:pPr>
                <a:defRPr/>
              </a:pPr>
              <a:t>‹#›</a:t>
            </a:fld>
            <a:endParaRPr lang="en-US"/>
          </a:p>
        </p:txBody>
      </p:sp>
    </p:spTree>
    <p:extLst>
      <p:ext uri="{BB962C8B-B14F-4D97-AF65-F5344CB8AC3E}">
        <p14:creationId xmlns:p14="http://schemas.microsoft.com/office/powerpoint/2010/main" val="3547495015"/>
      </p:ext>
    </p:extLst>
  </p:cSld>
  <p:clrMapOvr>
    <a:masterClrMapping/>
  </p:clrMapOvr>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FE21DC4-D9C4-654A-B7CC-D9AE01D5DCDF}" type="slidenum">
              <a:rPr lang="en-US" smtClean="0"/>
              <a:pPr>
                <a:defRPr/>
              </a:pPr>
              <a:t>‹#›</a:t>
            </a:fld>
            <a:endParaRPr lang="en-US"/>
          </a:p>
        </p:txBody>
      </p:sp>
    </p:spTree>
    <p:extLst>
      <p:ext uri="{BB962C8B-B14F-4D97-AF65-F5344CB8AC3E}">
        <p14:creationId xmlns:p14="http://schemas.microsoft.com/office/powerpoint/2010/main" val="2986437334"/>
      </p:ext>
    </p:extLst>
  </p:cSld>
  <p:clrMapOvr>
    <a:masterClrMapping/>
  </p:clrMapOvr>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7"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F4FFC11-26B4-404F-A0EF-241FFBB56714}" type="slidenum">
              <a:rPr lang="en-US" smtClean="0"/>
              <a:pPr>
                <a:defRPr/>
              </a:pPr>
              <a:t>‹#›</a:t>
            </a:fld>
            <a:endParaRPr lang="en-US"/>
          </a:p>
        </p:txBody>
      </p:sp>
    </p:spTree>
    <p:extLst>
      <p:ext uri="{BB962C8B-B14F-4D97-AF65-F5344CB8AC3E}">
        <p14:creationId xmlns:p14="http://schemas.microsoft.com/office/powerpoint/2010/main" val="3982093864"/>
      </p:ext>
    </p:extLst>
  </p:cSld>
  <p:clrMapOvr>
    <a:masterClrMapping/>
  </p:clrMapOvr>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D61CA3D-EEE6-3C44-9F95-AA364CF6C624}" type="slidenum">
              <a:rPr lang="en-US" smtClean="0"/>
              <a:pPr>
                <a:defRPr/>
              </a:pPr>
              <a:t>‹#›</a:t>
            </a:fld>
            <a:endParaRPr lang="en-US"/>
          </a:p>
        </p:txBody>
      </p:sp>
    </p:spTree>
    <p:extLst>
      <p:ext uri="{BB962C8B-B14F-4D97-AF65-F5344CB8AC3E}">
        <p14:creationId xmlns:p14="http://schemas.microsoft.com/office/powerpoint/2010/main" val="2917856106"/>
      </p:ext>
    </p:extLst>
  </p:cSld>
  <p:clrMapOvr>
    <a:masterClrMapping/>
  </p:clrMapOvr>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BE0A2CE-89B4-BF40-BFF7-B0BFCC295EDE}" type="slidenum">
              <a:rPr lang="en-US" smtClean="0"/>
              <a:pPr>
                <a:defRPr/>
              </a:pPr>
              <a:t>‹#›</a:t>
            </a:fld>
            <a:endParaRPr lang="en-US"/>
          </a:p>
        </p:txBody>
      </p:sp>
    </p:spTree>
  </p:cSld>
  <p:clrMapOvr>
    <a:masterClrMapping/>
  </p:clrMapOvr>
  <p:transition/>
</p:sldLayout>
</file>

<file path=ppt/slideLayouts/slideLayout3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705600" y="1295400"/>
            <a:ext cx="1752600" cy="48006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447800" y="1295400"/>
            <a:ext cx="5105400" cy="48006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028"/>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1029"/>
          <p:cNvSpPr>
            <a:spLocks noGrp="1" noChangeArrowheads="1"/>
          </p:cNvSpPr>
          <p:nvPr>
            <p:ph type="ftr" sz="quarter" idx="11"/>
          </p:nvPr>
        </p:nvSpPr>
        <p:spPr/>
        <p:txBody>
          <a:bodyPr/>
          <a:lstStyle>
            <a:lvl1pPr algn="l">
              <a:defRPr b="1" i="0">
                <a:latin typeface="Arial" panose="020B0604020202020204" pitchFamily="34" charset="0"/>
              </a:defRPr>
            </a:lvl1pPr>
          </a:lstStyle>
          <a:p>
            <a:pPr>
              <a:defRPr/>
            </a:pPr>
            <a:endParaRPr lang="en-US"/>
          </a:p>
        </p:txBody>
      </p:sp>
      <p:sp>
        <p:nvSpPr>
          <p:cNvPr id="6" name="Rectangle 1030"/>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FCBD96B-8CD7-4345-9336-5C051B943E50}" type="slidenum">
              <a:rPr lang="en-US" smtClean="0"/>
              <a:pPr>
                <a:defRPr/>
              </a:pPr>
              <a:t>‹#›</a:t>
            </a:fld>
            <a:endParaRPr lang="en-US"/>
          </a:p>
        </p:txBody>
      </p:sp>
    </p:spTree>
    <p:extLst>
      <p:ext uri="{BB962C8B-B14F-4D97-AF65-F5344CB8AC3E}">
        <p14:creationId xmlns:p14="http://schemas.microsoft.com/office/powerpoint/2010/main" val="4012267717"/>
      </p:ext>
    </p:extLst>
  </p:cSld>
  <p:clrMapOvr>
    <a:masterClrMapping/>
  </p:clrMapOvr>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eaLnBrk="0" hangingPunct="0">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eaLnBrk="0" hangingPunct="0">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eaLnBrk="0" hangingPunct="0">
              <a:defRPr>
                <a:latin typeface="Comic Sans MS" charset="0"/>
              </a:defRPr>
            </a:lvl1pPr>
          </a:lstStyle>
          <a:p>
            <a:pPr>
              <a:defRPr/>
            </a:pPr>
            <a:fld id="{01A19C15-DD51-334D-B108-CB5C8980062D}" type="slidenum">
              <a:rPr lang="en-US"/>
              <a:pPr>
                <a:defRPr/>
              </a:pPr>
              <a:t>‹#›</a:t>
            </a:fld>
            <a:endParaRPr lang="en-US"/>
          </a:p>
        </p:txBody>
      </p:sp>
    </p:spTree>
    <p:extLst>
      <p:ext uri="{BB962C8B-B14F-4D97-AF65-F5344CB8AC3E}">
        <p14:creationId xmlns:p14="http://schemas.microsoft.com/office/powerpoint/2010/main" val="3273423224"/>
      </p:ext>
    </p:extLst>
  </p:cSld>
  <p:clrMapOvr>
    <a:masterClrMapping/>
  </p:clrMapOvr>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615B219-9339-0742-BDC7-760C90597851}" type="slidenum">
              <a:rPr lang="en-US"/>
              <a:pPr>
                <a:defRPr/>
              </a:pPr>
              <a:t>‹#›</a:t>
            </a:fld>
            <a:endParaRPr lang="en-US"/>
          </a:p>
        </p:txBody>
      </p:sp>
    </p:spTree>
    <p:extLst>
      <p:ext uri="{BB962C8B-B14F-4D97-AF65-F5344CB8AC3E}">
        <p14:creationId xmlns:p14="http://schemas.microsoft.com/office/powerpoint/2010/main" val="2320414560"/>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CE4D0E3-BD10-2945-9929-D7757BDB19A0}" type="slidenum">
              <a:rPr lang="en-US"/>
              <a:pPr>
                <a:defRPr/>
              </a:pPr>
              <a:t>‹#›</a:t>
            </a:fld>
            <a:endParaRPr lang="en-US"/>
          </a:p>
        </p:txBody>
      </p:sp>
    </p:spTree>
    <p:extLst>
      <p:ext uri="{BB962C8B-B14F-4D97-AF65-F5344CB8AC3E}">
        <p14:creationId xmlns:p14="http://schemas.microsoft.com/office/powerpoint/2010/main" val="148835430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63FD4B0-24A8-C34E-A3EE-4105A7AF1045}" type="slidenum">
              <a:rPr lang="en-US"/>
              <a:pPr>
                <a:defRPr/>
              </a:pPr>
              <a:t>‹#›</a:t>
            </a:fld>
            <a:endParaRPr lang="en-US"/>
          </a:p>
        </p:txBody>
      </p:sp>
    </p:spTree>
    <p:extLst>
      <p:ext uri="{BB962C8B-B14F-4D97-AF65-F5344CB8AC3E}">
        <p14:creationId xmlns:p14="http://schemas.microsoft.com/office/powerpoint/2010/main" val="129645770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A700EB5E-7374-B147-BE31-2EC6D694A988}" type="slidenum">
              <a:rPr lang="en-US"/>
              <a:pPr>
                <a:defRPr/>
              </a:pPr>
              <a:t>‹#›</a:t>
            </a:fld>
            <a:endParaRPr lang="en-US"/>
          </a:p>
        </p:txBody>
      </p:sp>
    </p:spTree>
    <p:extLst>
      <p:ext uri="{BB962C8B-B14F-4D97-AF65-F5344CB8AC3E}">
        <p14:creationId xmlns:p14="http://schemas.microsoft.com/office/powerpoint/2010/main" val="298465324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BF69A14-9E33-1549-ADEE-FDAF177E7CE2}" type="slidenum">
              <a:rPr lang="en-US"/>
              <a:pPr>
                <a:defRPr/>
              </a:pPr>
              <a:t>‹#›</a:t>
            </a:fld>
            <a:endParaRPr lang="en-US"/>
          </a:p>
        </p:txBody>
      </p:sp>
    </p:spTree>
    <p:extLst>
      <p:ext uri="{BB962C8B-B14F-4D97-AF65-F5344CB8AC3E}">
        <p14:creationId xmlns:p14="http://schemas.microsoft.com/office/powerpoint/2010/main" val="4195652952"/>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CCD03242-C86C-9D4A-A857-FFA9EC04FF05}" type="slidenum">
              <a:rPr lang="en-US"/>
              <a:pPr>
                <a:defRPr/>
              </a:pPr>
              <a:t>‹#›</a:t>
            </a:fld>
            <a:endParaRPr lang="en-US"/>
          </a:p>
        </p:txBody>
      </p:sp>
    </p:spTree>
    <p:extLst>
      <p:ext uri="{BB962C8B-B14F-4D97-AF65-F5344CB8AC3E}">
        <p14:creationId xmlns:p14="http://schemas.microsoft.com/office/powerpoint/2010/main" val="369397626"/>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A00BB064-96A8-4D4E-A69A-485FDBC83158}" type="slidenum">
              <a:rPr lang="en-US"/>
              <a:pPr>
                <a:defRPr/>
              </a:pPr>
              <a:t>‹#›</a:t>
            </a:fld>
            <a:endParaRPr lang="en-US"/>
          </a:p>
        </p:txBody>
      </p:sp>
    </p:spTree>
    <p:extLst>
      <p:ext uri="{BB962C8B-B14F-4D97-AF65-F5344CB8AC3E}">
        <p14:creationId xmlns:p14="http://schemas.microsoft.com/office/powerpoint/2010/main" val="261544056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1"/>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435101"/>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2596ED-9389-284A-89BC-0F940817E793}" type="slidenum">
              <a:rPr lang="en-US"/>
              <a:pPr>
                <a:defRPr/>
              </a:pPr>
              <a:t>‹#›</a:t>
            </a:fld>
            <a:endParaRPr lang="en-US"/>
          </a:p>
        </p:txBody>
      </p:sp>
    </p:spTree>
    <p:extLst>
      <p:ext uri="{BB962C8B-B14F-4D97-AF65-F5344CB8AC3E}">
        <p14:creationId xmlns:p14="http://schemas.microsoft.com/office/powerpoint/2010/main" val="106863396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47CE20E-2814-D740-8608-C0EE0F23E319}" type="slidenum">
              <a:rPr lang="en-US" smtClean="0"/>
              <a:pPr>
                <a:defRPr/>
              </a:pPr>
              <a:t>‹#›</a:t>
            </a:fld>
            <a:endParaRPr lang="en-US"/>
          </a:p>
        </p:txBody>
      </p:sp>
    </p:spTree>
  </p:cSld>
  <p:clrMapOvr>
    <a:masterClrMapping/>
  </p:clrMapOvr>
  <p:transition/>
</p:sldLayout>
</file>

<file path=ppt/slideLayouts/slideLayout3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CD5D6D7A-C01E-E34D-8BB1-721BCF9EC3CE}" type="slidenum">
              <a:rPr lang="en-US"/>
              <a:pPr>
                <a:defRPr/>
              </a:pPr>
              <a:t>‹#›</a:t>
            </a:fld>
            <a:endParaRPr lang="en-US"/>
          </a:p>
        </p:txBody>
      </p:sp>
    </p:spTree>
    <p:extLst>
      <p:ext uri="{BB962C8B-B14F-4D97-AF65-F5344CB8AC3E}">
        <p14:creationId xmlns:p14="http://schemas.microsoft.com/office/powerpoint/2010/main" val="2370098724"/>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EDC716B1-EAA2-1349-B160-F5B0681DAD55}" type="slidenum">
              <a:rPr lang="en-US"/>
              <a:pPr>
                <a:defRPr/>
              </a:pPr>
              <a:t>‹#›</a:t>
            </a:fld>
            <a:endParaRPr lang="en-US"/>
          </a:p>
        </p:txBody>
      </p:sp>
    </p:spTree>
    <p:extLst>
      <p:ext uri="{BB962C8B-B14F-4D97-AF65-F5344CB8AC3E}">
        <p14:creationId xmlns:p14="http://schemas.microsoft.com/office/powerpoint/2010/main" val="401758763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1"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1"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076D5AD-4784-4A4D-A9D9-A5897D4A5C92}" type="slidenum">
              <a:rPr lang="en-US"/>
              <a:pPr>
                <a:defRPr/>
              </a:pPr>
              <a:t>‹#›</a:t>
            </a:fld>
            <a:endParaRPr lang="en-US"/>
          </a:p>
        </p:txBody>
      </p:sp>
    </p:spTree>
    <p:extLst>
      <p:ext uri="{BB962C8B-B14F-4D97-AF65-F5344CB8AC3E}">
        <p14:creationId xmlns:p14="http://schemas.microsoft.com/office/powerpoint/2010/main" val="238776624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63490" name="Rectangle 1026"/>
          <p:cNvSpPr>
            <a:spLocks noGrp="1" noChangeArrowheads="1"/>
          </p:cNvSpPr>
          <p:nvPr>
            <p:ph type="ctrTitle" sz="quarter"/>
          </p:nvPr>
        </p:nvSpPr>
        <p:spPr>
          <a:xfrm>
            <a:off x="3581404" y="685800"/>
            <a:ext cx="5561013" cy="3352800"/>
          </a:xfrm>
        </p:spPr>
        <p:txBody>
          <a:bodyPr/>
          <a:lstStyle>
            <a:lvl1pPr>
              <a:defRPr>
                <a:solidFill>
                  <a:schemeClr val="bg2"/>
                </a:solidFill>
                <a:effectLst>
                  <a:outerShdw blurRad="38100" dist="38100" dir="2700000" algn="tl">
                    <a:srgbClr val="000000"/>
                  </a:outerShdw>
                </a:effectLst>
              </a:defRPr>
            </a:lvl1pPr>
          </a:lstStyle>
          <a:p>
            <a:r>
              <a:rPr lang="en-US"/>
              <a:t>Click to edit Master title style</a:t>
            </a:r>
          </a:p>
        </p:txBody>
      </p:sp>
      <p:sp>
        <p:nvSpPr>
          <p:cNvPr id="63491" name="Rectangle 1027"/>
          <p:cNvSpPr>
            <a:spLocks noGrp="1" noChangeArrowheads="1"/>
          </p:cNvSpPr>
          <p:nvPr>
            <p:ph type="subTitle" sz="quarter" idx="1"/>
          </p:nvPr>
        </p:nvSpPr>
        <p:spPr>
          <a:xfrm>
            <a:off x="5181604" y="4038600"/>
            <a:ext cx="3960813" cy="1752600"/>
          </a:xfrm>
          <a:ln w="9525">
            <a:headEnd/>
            <a:tailEnd/>
          </a:ln>
        </p:spPr>
        <p:txBody>
          <a:bodyPr lIns="92010" tIns="46005" rIns="92010" bIns="46005" anchor="ctr"/>
          <a:lstStyle>
            <a:lvl1pPr marL="0" indent="0" algn="ctr">
              <a:buFont typeface="Wingdings" charset="2"/>
              <a:buNone/>
              <a:defRPr>
                <a:solidFill>
                  <a:schemeClr val="bg2"/>
                </a:solidFill>
              </a:defRPr>
            </a:lvl1pPr>
          </a:lstStyle>
          <a:p>
            <a:r>
              <a:rPr lang="en-US"/>
              <a:t>Click to edit Master subtitle style</a:t>
            </a:r>
          </a:p>
        </p:txBody>
      </p:sp>
      <p:sp>
        <p:nvSpPr>
          <p:cNvPr id="4" name="Rectangle 1028"/>
          <p:cNvSpPr>
            <a:spLocks noGrp="1" noChangeArrowheads="1"/>
          </p:cNvSpPr>
          <p:nvPr>
            <p:ph type="dt" sz="quarter" idx="10"/>
          </p:nvPr>
        </p:nvSpPr>
        <p:spPr>
          <a:xfrm>
            <a:off x="685800" y="6248400"/>
            <a:ext cx="1905000" cy="457200"/>
          </a:xfrm>
        </p:spPr>
        <p:txBody>
          <a:bodyPr/>
          <a:lstStyle>
            <a:lvl1pPr>
              <a:defRPr>
                <a:solidFill>
                  <a:srgbClr val="EAEAEA"/>
                </a:solidFill>
              </a:defRPr>
            </a:lvl1pPr>
          </a:lstStyle>
          <a:p>
            <a:pPr>
              <a:defRPr/>
            </a:pPr>
            <a:endParaRPr lang="en-US"/>
          </a:p>
        </p:txBody>
      </p:sp>
      <p:sp>
        <p:nvSpPr>
          <p:cNvPr id="5" name="Rectangle 1029"/>
          <p:cNvSpPr>
            <a:spLocks noGrp="1" noChangeArrowheads="1"/>
          </p:cNvSpPr>
          <p:nvPr>
            <p:ph type="ftr" sz="quarter" idx="11"/>
          </p:nvPr>
        </p:nvSpPr>
        <p:spPr>
          <a:xfrm>
            <a:off x="3124200" y="6248400"/>
            <a:ext cx="2895600" cy="457200"/>
          </a:xfrm>
        </p:spPr>
        <p:txBody>
          <a:bodyPr/>
          <a:lstStyle>
            <a:lvl1pPr>
              <a:defRPr>
                <a:solidFill>
                  <a:srgbClr val="EAEAEA"/>
                </a:solidFill>
              </a:defRPr>
            </a:lvl1pPr>
          </a:lstStyle>
          <a:p>
            <a:pPr>
              <a:defRPr/>
            </a:pPr>
            <a:endParaRPr lang="en-US"/>
          </a:p>
        </p:txBody>
      </p:sp>
      <p:sp>
        <p:nvSpPr>
          <p:cNvPr id="6" name="Rectangle 1030"/>
          <p:cNvSpPr>
            <a:spLocks noGrp="1" noChangeArrowheads="1"/>
          </p:cNvSpPr>
          <p:nvPr>
            <p:ph type="sldNum" sz="quarter" idx="12"/>
          </p:nvPr>
        </p:nvSpPr>
        <p:spPr>
          <a:xfrm>
            <a:off x="6553200" y="6248400"/>
            <a:ext cx="1905000" cy="457200"/>
          </a:xfrm>
        </p:spPr>
        <p:txBody>
          <a:bodyPr/>
          <a:lstStyle>
            <a:lvl1pPr>
              <a:defRPr>
                <a:solidFill>
                  <a:srgbClr val="EAEAEA"/>
                </a:solidFill>
              </a:defRPr>
            </a:lvl1pPr>
          </a:lstStyle>
          <a:p>
            <a:pPr>
              <a:defRPr/>
            </a:pPr>
            <a:fld id="{4C485DA6-7743-E74B-B1F2-7AEDEEC3F06A}" type="slidenum">
              <a:rPr lang="en-US"/>
              <a:pPr>
                <a:defRPr/>
              </a:pPr>
              <a:t>‹#›</a:t>
            </a:fld>
            <a:endParaRPr lang="en-US"/>
          </a:p>
        </p:txBody>
      </p:sp>
    </p:spTree>
    <p:extLst>
      <p:ext uri="{BB962C8B-B14F-4D97-AF65-F5344CB8AC3E}">
        <p14:creationId xmlns:p14="http://schemas.microsoft.com/office/powerpoint/2010/main" val="1988220110"/>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9EBF92D1-992C-7E4D-BC21-F8CEAB241B11}" type="slidenum">
              <a:rPr lang="en-US"/>
              <a:pPr>
                <a:defRPr/>
              </a:pPr>
              <a:t>‹#›</a:t>
            </a:fld>
            <a:endParaRPr lang="en-US"/>
          </a:p>
        </p:txBody>
      </p:sp>
    </p:spTree>
    <p:extLst>
      <p:ext uri="{BB962C8B-B14F-4D97-AF65-F5344CB8AC3E}">
        <p14:creationId xmlns:p14="http://schemas.microsoft.com/office/powerpoint/2010/main" val="2166781503"/>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8C3C7EF2-A8EC-1045-A296-ADE9836ED466}" type="slidenum">
              <a:rPr lang="en-US"/>
              <a:pPr>
                <a:defRPr/>
              </a:pPr>
              <a:t>‹#›</a:t>
            </a:fld>
            <a:endParaRPr lang="en-US"/>
          </a:p>
        </p:txBody>
      </p:sp>
    </p:spTree>
    <p:extLst>
      <p:ext uri="{BB962C8B-B14F-4D97-AF65-F5344CB8AC3E}">
        <p14:creationId xmlns:p14="http://schemas.microsoft.com/office/powerpoint/2010/main" val="7249800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716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733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EB5E55AA-E426-A648-BAA7-E317F1C70585}" type="slidenum">
              <a:rPr lang="en-US"/>
              <a:pPr>
                <a:defRPr/>
              </a:pPr>
              <a:t>‹#›</a:t>
            </a:fld>
            <a:endParaRPr lang="en-US"/>
          </a:p>
        </p:txBody>
      </p:sp>
    </p:spTree>
    <p:extLst>
      <p:ext uri="{BB962C8B-B14F-4D97-AF65-F5344CB8AC3E}">
        <p14:creationId xmlns:p14="http://schemas.microsoft.com/office/powerpoint/2010/main" val="204038170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7"/>
          <p:cNvSpPr>
            <a:spLocks noGrp="1" noChangeArrowheads="1"/>
          </p:cNvSpPr>
          <p:nvPr>
            <p:ph type="dt" sz="half" idx="10"/>
          </p:nvPr>
        </p:nvSpPr>
        <p:spPr>
          <a:ln/>
        </p:spPr>
        <p:txBody>
          <a:bodyPr/>
          <a:lstStyle>
            <a:lvl1pPr>
              <a:defRPr/>
            </a:lvl1pPr>
          </a:lstStyle>
          <a:p>
            <a:pPr>
              <a:defRPr/>
            </a:pPr>
            <a:endParaRPr lang="en-US"/>
          </a:p>
        </p:txBody>
      </p:sp>
      <p:sp>
        <p:nvSpPr>
          <p:cNvPr id="8" name="Rectangle 1028"/>
          <p:cNvSpPr>
            <a:spLocks noGrp="1" noChangeArrowheads="1"/>
          </p:cNvSpPr>
          <p:nvPr>
            <p:ph type="ftr" sz="quarter" idx="11"/>
          </p:nvPr>
        </p:nvSpPr>
        <p:spPr>
          <a:ln/>
        </p:spPr>
        <p:txBody>
          <a:bodyPr/>
          <a:lstStyle>
            <a:lvl1pPr>
              <a:defRPr/>
            </a:lvl1pPr>
          </a:lstStyle>
          <a:p>
            <a:pPr>
              <a:defRPr/>
            </a:pPr>
            <a:endParaRPr lang="en-US"/>
          </a:p>
        </p:txBody>
      </p:sp>
      <p:sp>
        <p:nvSpPr>
          <p:cNvPr id="9" name="Rectangle 1029"/>
          <p:cNvSpPr>
            <a:spLocks noGrp="1" noChangeArrowheads="1"/>
          </p:cNvSpPr>
          <p:nvPr>
            <p:ph type="sldNum" sz="quarter" idx="12"/>
          </p:nvPr>
        </p:nvSpPr>
        <p:spPr>
          <a:ln/>
        </p:spPr>
        <p:txBody>
          <a:bodyPr/>
          <a:lstStyle>
            <a:lvl1pPr>
              <a:defRPr/>
            </a:lvl1pPr>
          </a:lstStyle>
          <a:p>
            <a:pPr>
              <a:defRPr/>
            </a:pPr>
            <a:fld id="{52CD51CB-5CCD-4043-81E6-431B14508609}" type="slidenum">
              <a:rPr lang="en-US"/>
              <a:pPr>
                <a:defRPr/>
              </a:pPr>
              <a:t>‹#›</a:t>
            </a:fld>
            <a:endParaRPr lang="en-US"/>
          </a:p>
        </p:txBody>
      </p:sp>
    </p:spTree>
    <p:extLst>
      <p:ext uri="{BB962C8B-B14F-4D97-AF65-F5344CB8AC3E}">
        <p14:creationId xmlns:p14="http://schemas.microsoft.com/office/powerpoint/2010/main" val="721735661"/>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7"/>
          <p:cNvSpPr>
            <a:spLocks noGrp="1" noChangeArrowheads="1"/>
          </p:cNvSpPr>
          <p:nvPr>
            <p:ph type="dt" sz="half" idx="10"/>
          </p:nvPr>
        </p:nvSpPr>
        <p:spPr>
          <a:ln/>
        </p:spPr>
        <p:txBody>
          <a:bodyPr/>
          <a:lstStyle>
            <a:lvl1pPr>
              <a:defRPr/>
            </a:lvl1pPr>
          </a:lstStyle>
          <a:p>
            <a:pPr>
              <a:defRPr/>
            </a:pPr>
            <a:endParaRPr lang="en-US"/>
          </a:p>
        </p:txBody>
      </p:sp>
      <p:sp>
        <p:nvSpPr>
          <p:cNvPr id="4" name="Rectangle 1028"/>
          <p:cNvSpPr>
            <a:spLocks noGrp="1" noChangeArrowheads="1"/>
          </p:cNvSpPr>
          <p:nvPr>
            <p:ph type="ftr" sz="quarter" idx="11"/>
          </p:nvPr>
        </p:nvSpPr>
        <p:spPr>
          <a:ln/>
        </p:spPr>
        <p:txBody>
          <a:bodyPr/>
          <a:lstStyle>
            <a:lvl1pPr>
              <a:defRPr/>
            </a:lvl1pPr>
          </a:lstStyle>
          <a:p>
            <a:pPr>
              <a:defRPr/>
            </a:pPr>
            <a:endParaRPr lang="en-US"/>
          </a:p>
        </p:txBody>
      </p:sp>
      <p:sp>
        <p:nvSpPr>
          <p:cNvPr id="5" name="Rectangle 1029"/>
          <p:cNvSpPr>
            <a:spLocks noGrp="1" noChangeArrowheads="1"/>
          </p:cNvSpPr>
          <p:nvPr>
            <p:ph type="sldNum" sz="quarter" idx="12"/>
          </p:nvPr>
        </p:nvSpPr>
        <p:spPr>
          <a:ln/>
        </p:spPr>
        <p:txBody>
          <a:bodyPr/>
          <a:lstStyle>
            <a:lvl1pPr>
              <a:defRPr/>
            </a:lvl1pPr>
          </a:lstStyle>
          <a:p>
            <a:pPr>
              <a:defRPr/>
            </a:pPr>
            <a:fld id="{4459B241-6A22-5543-AAAC-F6609C539949}" type="slidenum">
              <a:rPr lang="en-US"/>
              <a:pPr>
                <a:defRPr/>
              </a:pPr>
              <a:t>‹#›</a:t>
            </a:fld>
            <a:endParaRPr lang="en-US"/>
          </a:p>
        </p:txBody>
      </p:sp>
    </p:spTree>
    <p:extLst>
      <p:ext uri="{BB962C8B-B14F-4D97-AF65-F5344CB8AC3E}">
        <p14:creationId xmlns:p14="http://schemas.microsoft.com/office/powerpoint/2010/main" val="404655490"/>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7"/>
          <p:cNvSpPr>
            <a:spLocks noGrp="1" noChangeArrowheads="1"/>
          </p:cNvSpPr>
          <p:nvPr>
            <p:ph type="dt" sz="half" idx="10"/>
          </p:nvPr>
        </p:nvSpPr>
        <p:spPr>
          <a:ln/>
        </p:spPr>
        <p:txBody>
          <a:bodyPr/>
          <a:lstStyle>
            <a:lvl1pPr>
              <a:defRPr/>
            </a:lvl1pPr>
          </a:lstStyle>
          <a:p>
            <a:pPr>
              <a:defRPr/>
            </a:pPr>
            <a:endParaRPr lang="en-US"/>
          </a:p>
        </p:txBody>
      </p:sp>
      <p:sp>
        <p:nvSpPr>
          <p:cNvPr id="3" name="Rectangle 1028"/>
          <p:cNvSpPr>
            <a:spLocks noGrp="1" noChangeArrowheads="1"/>
          </p:cNvSpPr>
          <p:nvPr>
            <p:ph type="ftr" sz="quarter" idx="11"/>
          </p:nvPr>
        </p:nvSpPr>
        <p:spPr>
          <a:ln/>
        </p:spPr>
        <p:txBody>
          <a:bodyPr/>
          <a:lstStyle>
            <a:lvl1pPr>
              <a:defRPr/>
            </a:lvl1pPr>
          </a:lstStyle>
          <a:p>
            <a:pPr>
              <a:defRPr/>
            </a:pPr>
            <a:endParaRPr lang="en-US"/>
          </a:p>
        </p:txBody>
      </p:sp>
      <p:sp>
        <p:nvSpPr>
          <p:cNvPr id="4" name="Rectangle 1029"/>
          <p:cNvSpPr>
            <a:spLocks noGrp="1" noChangeArrowheads="1"/>
          </p:cNvSpPr>
          <p:nvPr>
            <p:ph type="sldNum" sz="quarter" idx="12"/>
          </p:nvPr>
        </p:nvSpPr>
        <p:spPr>
          <a:ln/>
        </p:spPr>
        <p:txBody>
          <a:bodyPr/>
          <a:lstStyle>
            <a:lvl1pPr>
              <a:defRPr/>
            </a:lvl1pPr>
          </a:lstStyle>
          <a:p>
            <a:pPr>
              <a:defRPr/>
            </a:pPr>
            <a:fld id="{34685A2D-FCB6-3F40-848D-96D27D0E22EA}" type="slidenum">
              <a:rPr lang="en-US"/>
              <a:pPr>
                <a:defRPr/>
              </a:pPr>
              <a:t>‹#›</a:t>
            </a:fld>
            <a:endParaRPr lang="en-US"/>
          </a:p>
        </p:txBody>
      </p:sp>
    </p:spTree>
    <p:extLst>
      <p:ext uri="{BB962C8B-B14F-4D97-AF65-F5344CB8AC3E}">
        <p14:creationId xmlns:p14="http://schemas.microsoft.com/office/powerpoint/2010/main" val="48876334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1B30A1C-5EBA-0843-A96B-025F963E0908}" type="slidenum">
              <a:rPr lang="en-US" smtClean="0"/>
              <a:pPr>
                <a:defRPr/>
              </a:pPr>
              <a:t>‹#›</a:t>
            </a:fld>
            <a:endParaRPr lang="en-US"/>
          </a:p>
        </p:txBody>
      </p:sp>
    </p:spTree>
  </p:cSld>
  <p:clrMapOvr>
    <a:masterClrMapping/>
  </p:clrMapOvr>
  <p:transition/>
</p:sldLayout>
</file>

<file path=ppt/slideLayouts/slideLayout3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80CA8168-9717-404F-A411-C0B3AD348641}" type="slidenum">
              <a:rPr lang="en-US"/>
              <a:pPr>
                <a:defRPr/>
              </a:pPr>
              <a:t>‹#›</a:t>
            </a:fld>
            <a:endParaRPr lang="en-US"/>
          </a:p>
        </p:txBody>
      </p:sp>
    </p:spTree>
    <p:extLst>
      <p:ext uri="{BB962C8B-B14F-4D97-AF65-F5344CB8AC3E}">
        <p14:creationId xmlns:p14="http://schemas.microsoft.com/office/powerpoint/2010/main" val="141907893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027"/>
          <p:cNvSpPr>
            <a:spLocks noGrp="1" noChangeArrowheads="1"/>
          </p:cNvSpPr>
          <p:nvPr>
            <p:ph type="dt" sz="half" idx="10"/>
          </p:nvPr>
        </p:nvSpPr>
        <p:spPr>
          <a:ln/>
        </p:spPr>
        <p:txBody>
          <a:bodyPr/>
          <a:lstStyle>
            <a:lvl1pPr>
              <a:defRPr/>
            </a:lvl1pPr>
          </a:lstStyle>
          <a:p>
            <a:pPr>
              <a:defRPr/>
            </a:pPr>
            <a:endParaRPr lang="en-US"/>
          </a:p>
        </p:txBody>
      </p:sp>
      <p:sp>
        <p:nvSpPr>
          <p:cNvPr id="6" name="Rectangle 1028"/>
          <p:cNvSpPr>
            <a:spLocks noGrp="1" noChangeArrowheads="1"/>
          </p:cNvSpPr>
          <p:nvPr>
            <p:ph type="ftr" sz="quarter" idx="11"/>
          </p:nvPr>
        </p:nvSpPr>
        <p:spPr>
          <a:ln/>
        </p:spPr>
        <p:txBody>
          <a:bodyPr/>
          <a:lstStyle>
            <a:lvl1pPr>
              <a:defRPr/>
            </a:lvl1pPr>
          </a:lstStyle>
          <a:p>
            <a:pPr>
              <a:defRPr/>
            </a:pPr>
            <a:endParaRPr lang="en-US"/>
          </a:p>
        </p:txBody>
      </p:sp>
      <p:sp>
        <p:nvSpPr>
          <p:cNvPr id="7" name="Rectangle 1029"/>
          <p:cNvSpPr>
            <a:spLocks noGrp="1" noChangeArrowheads="1"/>
          </p:cNvSpPr>
          <p:nvPr>
            <p:ph type="sldNum" sz="quarter" idx="12"/>
          </p:nvPr>
        </p:nvSpPr>
        <p:spPr>
          <a:ln/>
        </p:spPr>
        <p:txBody>
          <a:bodyPr/>
          <a:lstStyle>
            <a:lvl1pPr>
              <a:defRPr/>
            </a:lvl1pPr>
          </a:lstStyle>
          <a:p>
            <a:pPr>
              <a:defRPr/>
            </a:pPr>
            <a:fld id="{F4CD1436-627C-F747-B85F-57F09E25999A}" type="slidenum">
              <a:rPr lang="en-US"/>
              <a:pPr>
                <a:defRPr/>
              </a:pPr>
              <a:t>‹#›</a:t>
            </a:fld>
            <a:endParaRPr lang="en-US"/>
          </a:p>
        </p:txBody>
      </p:sp>
    </p:spTree>
    <p:extLst>
      <p:ext uri="{BB962C8B-B14F-4D97-AF65-F5344CB8AC3E}">
        <p14:creationId xmlns:p14="http://schemas.microsoft.com/office/powerpoint/2010/main" val="91930507"/>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EA6A4E64-0109-6F44-A476-A49BA884A273}" type="slidenum">
              <a:rPr lang="en-US"/>
              <a:pPr>
                <a:defRPr/>
              </a:pPr>
              <a:t>‹#›</a:t>
            </a:fld>
            <a:endParaRPr lang="en-US"/>
          </a:p>
        </p:txBody>
      </p:sp>
    </p:spTree>
    <p:extLst>
      <p:ext uri="{BB962C8B-B14F-4D97-AF65-F5344CB8AC3E}">
        <p14:creationId xmlns:p14="http://schemas.microsoft.com/office/powerpoint/2010/main" val="1728644777"/>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6600" y="533400"/>
            <a:ext cx="19050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71600" y="533400"/>
            <a:ext cx="55626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7"/>
          <p:cNvSpPr>
            <a:spLocks noGrp="1" noChangeArrowheads="1"/>
          </p:cNvSpPr>
          <p:nvPr>
            <p:ph type="dt" sz="half" idx="10"/>
          </p:nvPr>
        </p:nvSpPr>
        <p:spPr>
          <a:ln/>
        </p:spPr>
        <p:txBody>
          <a:bodyPr/>
          <a:lstStyle>
            <a:lvl1pPr>
              <a:defRPr/>
            </a:lvl1pPr>
          </a:lstStyle>
          <a:p>
            <a:pPr>
              <a:defRPr/>
            </a:pPr>
            <a:endParaRPr lang="en-US"/>
          </a:p>
        </p:txBody>
      </p:sp>
      <p:sp>
        <p:nvSpPr>
          <p:cNvPr id="5" name="Rectangle 1028"/>
          <p:cNvSpPr>
            <a:spLocks noGrp="1" noChangeArrowheads="1"/>
          </p:cNvSpPr>
          <p:nvPr>
            <p:ph type="ftr" sz="quarter" idx="11"/>
          </p:nvPr>
        </p:nvSpPr>
        <p:spPr>
          <a:ln/>
        </p:spPr>
        <p:txBody>
          <a:bodyPr/>
          <a:lstStyle>
            <a:lvl1pPr>
              <a:defRPr/>
            </a:lvl1pPr>
          </a:lstStyle>
          <a:p>
            <a:pPr>
              <a:defRPr/>
            </a:pPr>
            <a:endParaRPr lang="en-US"/>
          </a:p>
        </p:txBody>
      </p:sp>
      <p:sp>
        <p:nvSpPr>
          <p:cNvPr id="6" name="Rectangle 1029"/>
          <p:cNvSpPr>
            <a:spLocks noGrp="1" noChangeArrowheads="1"/>
          </p:cNvSpPr>
          <p:nvPr>
            <p:ph type="sldNum" sz="quarter" idx="12"/>
          </p:nvPr>
        </p:nvSpPr>
        <p:spPr>
          <a:ln/>
        </p:spPr>
        <p:txBody>
          <a:bodyPr/>
          <a:lstStyle>
            <a:lvl1pPr>
              <a:defRPr/>
            </a:lvl1pPr>
          </a:lstStyle>
          <a:p>
            <a:pPr>
              <a:defRPr/>
            </a:pPr>
            <a:fld id="{22DC79DC-7685-CD40-BA42-E0235BA8788A}" type="slidenum">
              <a:rPr lang="en-US"/>
              <a:pPr>
                <a:defRPr/>
              </a:pPr>
              <a:t>‹#›</a:t>
            </a:fld>
            <a:endParaRPr lang="en-US"/>
          </a:p>
        </p:txBody>
      </p:sp>
    </p:spTree>
    <p:extLst>
      <p:ext uri="{BB962C8B-B14F-4D97-AF65-F5344CB8AC3E}">
        <p14:creationId xmlns:p14="http://schemas.microsoft.com/office/powerpoint/2010/main" val="2441919934"/>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276F7AB6-B3B8-3C49-8EF3-A1133FEACCA2}" type="slidenum">
              <a:rPr lang="en-US"/>
              <a:pPr>
                <a:defRPr/>
              </a:pPr>
              <a:t>‹#›</a:t>
            </a:fld>
            <a:endParaRPr lang="en-US"/>
          </a:p>
        </p:txBody>
      </p:sp>
    </p:spTree>
    <p:extLst>
      <p:ext uri="{BB962C8B-B14F-4D97-AF65-F5344CB8AC3E}">
        <p14:creationId xmlns:p14="http://schemas.microsoft.com/office/powerpoint/2010/main" val="1335226622"/>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DFD37F98-8FA9-434B-A38E-C85205B897F4}" type="slidenum">
              <a:rPr lang="en-US"/>
              <a:pPr>
                <a:defRPr/>
              </a:pPr>
              <a:t>‹#›</a:t>
            </a:fld>
            <a:endParaRPr lang="en-US"/>
          </a:p>
        </p:txBody>
      </p:sp>
    </p:spTree>
    <p:extLst>
      <p:ext uri="{BB962C8B-B14F-4D97-AF65-F5344CB8AC3E}">
        <p14:creationId xmlns:p14="http://schemas.microsoft.com/office/powerpoint/2010/main" val="118050419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0A5A22D3-D5CF-9C48-9143-DC0865A42ED3}" type="slidenum">
              <a:rPr lang="en-US"/>
              <a:pPr>
                <a:defRPr/>
              </a:pPr>
              <a:t>‹#›</a:t>
            </a:fld>
            <a:endParaRPr lang="en-US"/>
          </a:p>
        </p:txBody>
      </p:sp>
    </p:spTree>
    <p:extLst>
      <p:ext uri="{BB962C8B-B14F-4D97-AF65-F5344CB8AC3E}">
        <p14:creationId xmlns:p14="http://schemas.microsoft.com/office/powerpoint/2010/main" val="791473330"/>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891B66-125E-A74C-A009-CCD4ECCB33E5}" type="slidenum">
              <a:rPr lang="en-US"/>
              <a:pPr>
                <a:defRPr/>
              </a:pPr>
              <a:t>‹#›</a:t>
            </a:fld>
            <a:endParaRPr lang="en-US"/>
          </a:p>
        </p:txBody>
      </p:sp>
    </p:spTree>
    <p:extLst>
      <p:ext uri="{BB962C8B-B14F-4D97-AF65-F5344CB8AC3E}">
        <p14:creationId xmlns:p14="http://schemas.microsoft.com/office/powerpoint/2010/main" val="302813725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B647B0-EB42-0E41-B516-F7F06BA8B7F7}" type="slidenum">
              <a:rPr lang="en-US"/>
              <a:pPr>
                <a:defRPr/>
              </a:pPr>
              <a:t>‹#›</a:t>
            </a:fld>
            <a:endParaRPr lang="en-US"/>
          </a:p>
        </p:txBody>
      </p:sp>
    </p:spTree>
    <p:extLst>
      <p:ext uri="{BB962C8B-B14F-4D97-AF65-F5344CB8AC3E}">
        <p14:creationId xmlns:p14="http://schemas.microsoft.com/office/powerpoint/2010/main" val="2975944475"/>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9" name="Rectangle 6"/>
          <p:cNvSpPr>
            <a:spLocks noGrp="1" noChangeArrowheads="1"/>
          </p:cNvSpPr>
          <p:nvPr>
            <p:ph type="sldNum" sz="quarter" idx="12"/>
          </p:nvPr>
        </p:nvSpPr>
        <p:spPr>
          <a:ln/>
        </p:spPr>
        <p:txBody>
          <a:bodyPr/>
          <a:lstStyle>
            <a:lvl1pPr>
              <a:defRPr/>
            </a:lvl1pPr>
          </a:lstStyle>
          <a:p>
            <a:pPr>
              <a:defRPr/>
            </a:pPr>
            <a:fld id="{2B887D7B-6D52-3249-A345-87F30DD99DCC}" type="slidenum">
              <a:rPr lang="en-US"/>
              <a:pPr>
                <a:defRPr/>
              </a:pPr>
              <a:t>‹#›</a:t>
            </a:fld>
            <a:endParaRPr lang="en-US"/>
          </a:p>
        </p:txBody>
      </p:sp>
    </p:spTree>
    <p:extLst>
      <p:ext uri="{BB962C8B-B14F-4D97-AF65-F5344CB8AC3E}">
        <p14:creationId xmlns:p14="http://schemas.microsoft.com/office/powerpoint/2010/main" val="217292375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FE8F9B68-C8EA-EF43-B10A-B785953BFE32}" type="slidenum">
              <a:rPr lang="en-US" smtClean="0"/>
              <a:pPr>
                <a:defRPr/>
              </a:pPr>
              <a:t>‹#›</a:t>
            </a:fld>
            <a:endParaRPr lang="en-US"/>
          </a:p>
        </p:txBody>
      </p:sp>
    </p:spTree>
  </p:cSld>
  <p:clrMapOvr>
    <a:masterClrMapping/>
  </p:clrMapOvr>
  <p:transition/>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5" name="Rectangle 6"/>
          <p:cNvSpPr>
            <a:spLocks noGrp="1" noChangeArrowheads="1"/>
          </p:cNvSpPr>
          <p:nvPr>
            <p:ph type="sldNum" sz="quarter" idx="12"/>
          </p:nvPr>
        </p:nvSpPr>
        <p:spPr>
          <a:ln/>
        </p:spPr>
        <p:txBody>
          <a:bodyPr/>
          <a:lstStyle>
            <a:lvl1pPr>
              <a:defRPr/>
            </a:lvl1pPr>
          </a:lstStyle>
          <a:p>
            <a:pPr>
              <a:defRPr/>
            </a:pPr>
            <a:fld id="{6E8540A5-D4B9-2740-A2AF-4D2C8F1737E4}" type="slidenum">
              <a:rPr lang="en-US"/>
              <a:pPr>
                <a:defRPr/>
              </a:pPr>
              <a:t>‹#›</a:t>
            </a:fld>
            <a:endParaRPr lang="en-US"/>
          </a:p>
        </p:txBody>
      </p:sp>
    </p:spTree>
    <p:extLst>
      <p:ext uri="{BB962C8B-B14F-4D97-AF65-F5344CB8AC3E}">
        <p14:creationId xmlns:p14="http://schemas.microsoft.com/office/powerpoint/2010/main" val="3183595482"/>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4" name="Rectangle 6"/>
          <p:cNvSpPr>
            <a:spLocks noGrp="1" noChangeArrowheads="1"/>
          </p:cNvSpPr>
          <p:nvPr>
            <p:ph type="sldNum" sz="quarter" idx="12"/>
          </p:nvPr>
        </p:nvSpPr>
        <p:spPr>
          <a:ln/>
        </p:spPr>
        <p:txBody>
          <a:bodyPr/>
          <a:lstStyle>
            <a:lvl1pPr>
              <a:defRPr/>
            </a:lvl1pPr>
          </a:lstStyle>
          <a:p>
            <a:pPr>
              <a:defRPr/>
            </a:pPr>
            <a:fld id="{64B82AED-71B3-5140-93EF-DDF67784C394}" type="slidenum">
              <a:rPr lang="en-US"/>
              <a:pPr>
                <a:defRPr/>
              </a:pPr>
              <a:t>‹#›</a:t>
            </a:fld>
            <a:endParaRPr lang="en-US"/>
          </a:p>
        </p:txBody>
      </p:sp>
    </p:spTree>
    <p:extLst>
      <p:ext uri="{BB962C8B-B14F-4D97-AF65-F5344CB8AC3E}">
        <p14:creationId xmlns:p14="http://schemas.microsoft.com/office/powerpoint/2010/main" val="602567316"/>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B86B6459-9F3F-9C46-B14D-53D0F676AFB3}" type="slidenum">
              <a:rPr lang="en-US"/>
              <a:pPr>
                <a:defRPr/>
              </a:pPr>
              <a:t>‹#›</a:t>
            </a:fld>
            <a:endParaRPr lang="en-US"/>
          </a:p>
        </p:txBody>
      </p:sp>
    </p:spTree>
    <p:extLst>
      <p:ext uri="{BB962C8B-B14F-4D97-AF65-F5344CB8AC3E}">
        <p14:creationId xmlns:p14="http://schemas.microsoft.com/office/powerpoint/2010/main" val="1672990223"/>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7" name="Rectangle 6"/>
          <p:cNvSpPr>
            <a:spLocks noGrp="1" noChangeArrowheads="1"/>
          </p:cNvSpPr>
          <p:nvPr>
            <p:ph type="sldNum" sz="quarter" idx="12"/>
          </p:nvPr>
        </p:nvSpPr>
        <p:spPr>
          <a:ln/>
        </p:spPr>
        <p:txBody>
          <a:bodyPr/>
          <a:lstStyle>
            <a:lvl1pPr>
              <a:defRPr/>
            </a:lvl1pPr>
          </a:lstStyle>
          <a:p>
            <a:pPr>
              <a:defRPr/>
            </a:pPr>
            <a:fld id="{E1CBC547-61BB-A745-A7D4-25E85225FE68}" type="slidenum">
              <a:rPr lang="en-US"/>
              <a:pPr>
                <a:defRPr/>
              </a:pPr>
              <a:t>‹#›</a:t>
            </a:fld>
            <a:endParaRPr lang="en-US"/>
          </a:p>
        </p:txBody>
      </p:sp>
    </p:spTree>
    <p:extLst>
      <p:ext uri="{BB962C8B-B14F-4D97-AF65-F5344CB8AC3E}">
        <p14:creationId xmlns:p14="http://schemas.microsoft.com/office/powerpoint/2010/main" val="3279573228"/>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2A9F9AEE-64AB-1E41-BA63-1F8A16BB5ABE}" type="slidenum">
              <a:rPr lang="en-US"/>
              <a:pPr>
                <a:defRPr/>
              </a:pPr>
              <a:t>‹#›</a:t>
            </a:fld>
            <a:endParaRPr lang="en-US"/>
          </a:p>
        </p:txBody>
      </p:sp>
    </p:spTree>
    <p:extLst>
      <p:ext uri="{BB962C8B-B14F-4D97-AF65-F5344CB8AC3E}">
        <p14:creationId xmlns:p14="http://schemas.microsoft.com/office/powerpoint/2010/main" val="3167586459"/>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latin typeface="Arial Black"/>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latin typeface="Arial Black"/>
            </a:endParaRPr>
          </a:p>
        </p:txBody>
      </p:sp>
      <p:sp>
        <p:nvSpPr>
          <p:cNvPr id="6" name="Rectangle 6"/>
          <p:cNvSpPr>
            <a:spLocks noGrp="1" noChangeArrowheads="1"/>
          </p:cNvSpPr>
          <p:nvPr>
            <p:ph type="sldNum" sz="quarter" idx="12"/>
          </p:nvPr>
        </p:nvSpPr>
        <p:spPr>
          <a:ln/>
        </p:spPr>
        <p:txBody>
          <a:bodyPr/>
          <a:lstStyle>
            <a:lvl1pPr>
              <a:defRPr/>
            </a:lvl1pPr>
          </a:lstStyle>
          <a:p>
            <a:pPr>
              <a:defRPr/>
            </a:pPr>
            <a:fld id="{19B5D99E-2512-EE44-95C4-F91D6343D138}" type="slidenum">
              <a:rPr lang="en-US"/>
              <a:pPr>
                <a:defRPr/>
              </a:pPr>
              <a:t>‹#›</a:t>
            </a:fld>
            <a:endParaRPr lang="en-US"/>
          </a:p>
        </p:txBody>
      </p:sp>
    </p:spTree>
    <p:extLst>
      <p:ext uri="{BB962C8B-B14F-4D97-AF65-F5344CB8AC3E}">
        <p14:creationId xmlns:p14="http://schemas.microsoft.com/office/powerpoint/2010/main" val="328532996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4B8CB82C-34B6-2846-AEA4-C759759D8BC0}" type="slidenum">
              <a:rPr lang="en-GB"/>
              <a:pPr>
                <a:defRPr/>
              </a:pPr>
              <a:t>‹#›</a:t>
            </a:fld>
            <a:endParaRPr lang="en-GB"/>
          </a:p>
        </p:txBody>
      </p:sp>
    </p:spTree>
    <p:extLst>
      <p:ext uri="{BB962C8B-B14F-4D97-AF65-F5344CB8AC3E}">
        <p14:creationId xmlns:p14="http://schemas.microsoft.com/office/powerpoint/2010/main" val="3413561328"/>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128"/>
                <a:cs typeface="ＭＳ Ｐゴシック" charset="-128"/>
              </a:defRPr>
            </a:lvl1pPr>
          </a:lstStyle>
          <a:p>
            <a:pPr defTabSz="914400" eaLnBrk="0" fontAlgn="base" hangingPunct="0">
              <a:spcBef>
                <a:spcPct val="0"/>
              </a:spcBef>
              <a:spcAft>
                <a:spcPct val="0"/>
              </a:spcAft>
              <a:defRPr/>
            </a:pPr>
            <a:endParaRPr lang="en-US" sz="2400">
              <a:solidFill>
                <a:srgbClr val="000000"/>
              </a:solidFill>
              <a:latin typeface="Comic Sans MS" charset="0"/>
            </a:endParaRPr>
          </a:p>
        </p:txBody>
      </p:sp>
      <p:sp>
        <p:nvSpPr>
          <p:cNvPr id="6" name="Rectangle 6"/>
          <p:cNvSpPr>
            <a:spLocks noGrp="1" noChangeArrowheads="1"/>
          </p:cNvSpPr>
          <p:nvPr>
            <p:ph type="sldNum" sz="quarter" idx="12"/>
          </p:nvPr>
        </p:nvSpPr>
        <p:spPr/>
        <p:txBody>
          <a:bodyPr/>
          <a:lstStyle>
            <a:lvl1pPr eaLnBrk="0" hangingPunct="0">
              <a:defRPr/>
            </a:lvl1pPr>
          </a:lstStyle>
          <a:p>
            <a:pPr>
              <a:defRPr/>
            </a:pPr>
            <a:fld id="{14F882DC-A56C-A543-AF32-A75A5CB010F5}" type="slidenum">
              <a:rPr lang="en-US"/>
              <a:pPr>
                <a:defRPr/>
              </a:pPr>
              <a:t>‹#›</a:t>
            </a:fld>
            <a:endParaRPr lang="en-US"/>
          </a:p>
        </p:txBody>
      </p:sp>
    </p:spTree>
    <p:extLst>
      <p:ext uri="{BB962C8B-B14F-4D97-AF65-F5344CB8AC3E}">
        <p14:creationId xmlns:p14="http://schemas.microsoft.com/office/powerpoint/2010/main" val="46782170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a:defRPr b="1" i="0">
                <a:effectLst>
                  <a:outerShdw blurRad="38100" dist="38100" dir="2700000" algn="tl">
                    <a:srgbClr val="DDDDDD"/>
                  </a:outerShdw>
                </a:effectLst>
                <a:latin typeface="Arial" panose="020B0604020202020204" pitchFamily="34" charset="0"/>
                <a:ea typeface="ＭＳ Ｐゴシック"/>
              </a:defRPr>
            </a:lvl1pPr>
          </a:lstStyle>
          <a:p>
            <a:pPr>
              <a:defRPr/>
            </a:pPr>
            <a:fld id="{52A6CFD5-7DD4-4761-BC50-57D808DDA650}" type="slidenum">
              <a:rPr lang="en-GB" smtClean="0"/>
              <a:pPr>
                <a:defRPr/>
              </a:pPr>
              <a:t>‹#›</a:t>
            </a:fld>
            <a:endParaRPr lang="en-GB"/>
          </a:p>
        </p:txBody>
      </p:sp>
    </p:spTree>
    <p:extLst>
      <p:ext uri="{BB962C8B-B14F-4D97-AF65-F5344CB8AC3E}">
        <p14:creationId xmlns:p14="http://schemas.microsoft.com/office/powerpoint/2010/main" val="2361704136"/>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49858" name="Rectangle 2"/>
          <p:cNvSpPr>
            <a:spLocks noGrp="1" noChangeArrowheads="1"/>
          </p:cNvSpPr>
          <p:nvPr>
            <p:ph type="ctrTitle"/>
          </p:nvPr>
        </p:nvSpPr>
        <p:spPr>
          <a:xfrm>
            <a:off x="685800" y="1981200"/>
            <a:ext cx="7772400" cy="1143000"/>
          </a:xfrm>
          <a:effectLst>
            <a:outerShdw blurRad="88900" dist="38097" dir="2700000" algn="ctr" rotWithShape="0">
              <a:schemeClr val="bg2">
                <a:alpha val="99962"/>
              </a:schemeClr>
            </a:outerShdw>
          </a:effectLst>
        </p:spPr>
        <p:txBody>
          <a:bodyPr/>
          <a:lstStyle>
            <a:lvl1pPr algn="ctr">
              <a:defRPr>
                <a:solidFill>
                  <a:schemeClr val="tx2"/>
                </a:solidFill>
              </a:defRPr>
            </a:lvl1pPr>
          </a:lstStyle>
          <a:p>
            <a:r>
              <a:rPr lang="en-US"/>
              <a:t>Click to edit Master title style</a:t>
            </a:r>
          </a:p>
        </p:txBody>
      </p:sp>
      <p:sp>
        <p:nvSpPr>
          <p:cNvPr id="249859" name="Rectangle 3"/>
          <p:cNvSpPr>
            <a:spLocks noGrp="1" noChangeArrowheads="1"/>
          </p:cNvSpPr>
          <p:nvPr>
            <p:ph type="subTitle" idx="1"/>
          </p:nvPr>
        </p:nvSpPr>
        <p:spPr>
          <a:xfrm>
            <a:off x="1371600" y="4343400"/>
            <a:ext cx="6400800" cy="1752600"/>
          </a:xfrm>
          <a:effectLst>
            <a:outerShdw blurRad="63500" dist="25399" dir="2700000" algn="ctr" rotWithShape="0">
              <a:srgbClr val="FFFFFF">
                <a:alpha val="99977"/>
              </a:srgbClr>
            </a:outerShdw>
          </a:effectLst>
        </p:spPr>
        <p:txBody>
          <a:bodyPr/>
          <a:lstStyle>
            <a:lvl1pPr marL="0" indent="0" algn="ctr">
              <a:buFont typeface="Monotype Sorts" pitchFamily="-112" charset="2"/>
              <a:buNone/>
              <a:defRPr/>
            </a:lvl1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effectLst>
            <a:outerShdw blurRad="38100" dist="38097" dir="2700000" algn="ctr" rotWithShape="0">
              <a:srgbClr val="FFFFFF">
                <a:alpha val="99962"/>
              </a:srgbClr>
            </a:outerShdw>
          </a:effectLst>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xfrm>
            <a:off x="6553200" y="6248400"/>
            <a:ext cx="1905000" cy="457200"/>
          </a:xfrm>
        </p:spPr>
        <p:txBody>
          <a:bodyPr/>
          <a:lstStyle>
            <a:lvl1pPr>
              <a:defRPr/>
            </a:lvl1pPr>
          </a:lstStyle>
          <a:p>
            <a:fld id="{BCC85AA6-3109-2343-8C84-588B11552D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698281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74B39689-B542-F145-9156-E684DA4AC7CD}" type="slidenum">
              <a:rPr lang="en-US" smtClean="0"/>
              <a:pPr>
                <a:defRPr/>
              </a:pPr>
              <a:t>‹#›</a:t>
            </a:fld>
            <a:endParaRPr lang="en-US"/>
          </a:p>
        </p:txBody>
      </p:sp>
    </p:spTree>
  </p:cSld>
  <p:clrMapOvr>
    <a:masterClrMapping/>
  </p:clrMapOvr>
  <p:transitio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B9FB9DFF-30B6-F24B-AB9C-2E34DA846A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2073723"/>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C486B164-D596-0F4F-8054-F464AA453B7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35204324"/>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5146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753100" y="1981200"/>
            <a:ext cx="30861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F0BE8A61-FA55-B741-A999-DE4F7048CC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10652481"/>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9" name="Rectangle 6"/>
          <p:cNvSpPr>
            <a:spLocks noGrp="1" noChangeArrowheads="1"/>
          </p:cNvSpPr>
          <p:nvPr>
            <p:ph type="sldNum" sz="quarter" idx="12"/>
          </p:nvPr>
        </p:nvSpPr>
        <p:spPr>
          <a:ln/>
        </p:spPr>
        <p:txBody>
          <a:bodyPr/>
          <a:lstStyle>
            <a:lvl1pPr>
              <a:defRPr/>
            </a:lvl1pPr>
          </a:lstStyle>
          <a:p>
            <a:fld id="{57FC0148-4168-764C-9271-68676AAD3A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91024254"/>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6"/>
          <p:cNvSpPr>
            <a:spLocks noGrp="1" noChangeArrowheads="1"/>
          </p:cNvSpPr>
          <p:nvPr>
            <p:ph type="sldNum" sz="quarter" idx="12"/>
          </p:nvPr>
        </p:nvSpPr>
        <p:spPr>
          <a:ln/>
        </p:spPr>
        <p:txBody>
          <a:bodyPr/>
          <a:lstStyle>
            <a:lvl1pPr>
              <a:defRPr/>
            </a:lvl1pPr>
          </a:lstStyle>
          <a:p>
            <a:fld id="{254F05E6-74D5-9941-82B5-56EE492436F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06844225"/>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4" name="Rectangle 6"/>
          <p:cNvSpPr>
            <a:spLocks noGrp="1" noChangeArrowheads="1"/>
          </p:cNvSpPr>
          <p:nvPr>
            <p:ph type="sldNum" sz="quarter" idx="12"/>
          </p:nvPr>
        </p:nvSpPr>
        <p:spPr>
          <a:ln/>
        </p:spPr>
        <p:txBody>
          <a:bodyPr/>
          <a:lstStyle>
            <a:lvl1pPr>
              <a:defRPr/>
            </a:lvl1pPr>
          </a:lstStyle>
          <a:p>
            <a:fld id="{D315EC42-948B-EC49-BD7A-B2C34762F2D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412969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E1CFAB27-C32D-C446-826F-6C18F9DB291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012085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7" name="Rectangle 6"/>
          <p:cNvSpPr>
            <a:spLocks noGrp="1" noChangeArrowheads="1"/>
          </p:cNvSpPr>
          <p:nvPr>
            <p:ph type="sldNum" sz="quarter" idx="12"/>
          </p:nvPr>
        </p:nvSpPr>
        <p:spPr>
          <a:ln/>
        </p:spPr>
        <p:txBody>
          <a:bodyPr/>
          <a:lstStyle>
            <a:lvl1pPr>
              <a:defRPr/>
            </a:lvl1pPr>
          </a:lstStyle>
          <a:p>
            <a:fld id="{AA481688-FE1D-5D41-8F25-4E8CED9476FA}"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977651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9FB05BFA-6E16-984F-AFC2-D30BEA5B71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9515331"/>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143750" y="609600"/>
            <a:ext cx="169545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057400" y="609600"/>
            <a:ext cx="493395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Century Gothic"/>
              <a:ea typeface="MS Pゴシック"/>
              <a:cs typeface="MS Pゴシック"/>
            </a:endParaRPr>
          </a:p>
        </p:txBody>
      </p:sp>
      <p:sp>
        <p:nvSpPr>
          <p:cNvPr id="6" name="Rectangle 6"/>
          <p:cNvSpPr>
            <a:spLocks noGrp="1" noChangeArrowheads="1"/>
          </p:cNvSpPr>
          <p:nvPr>
            <p:ph type="sldNum" sz="quarter" idx="12"/>
          </p:nvPr>
        </p:nvSpPr>
        <p:spPr>
          <a:ln/>
        </p:spPr>
        <p:txBody>
          <a:bodyPr/>
          <a:lstStyle>
            <a:lvl1pPr>
              <a:defRPr/>
            </a:lvl1pPr>
          </a:lstStyle>
          <a:p>
            <a:fld id="{0D1FFD96-6678-E846-931B-E42D58A74CF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5932874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74F47F0-291F-0042-9AB9-86A6B2A7A356}" type="slidenum">
              <a:rPr lang="en-US" smtClean="0"/>
              <a:pPr>
                <a:defRPr/>
              </a:pPr>
              <a:t>‹#›</a:t>
            </a:fld>
            <a:endParaRPr lang="en-US"/>
          </a:p>
        </p:txBody>
      </p:sp>
    </p:spTree>
  </p:cSld>
  <p:clrMapOvr>
    <a:masterClrMapping/>
  </p:clrMapOvr>
  <p:transition/>
</p:sldLayout>
</file>

<file path=ppt/slideLayouts/slideLayout3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F19DBC0-BD9C-1640-AB2C-B87A341BD86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08260359"/>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469F89A-1429-154E-8268-CB7F1FD85F8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3023019"/>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FA25D194-6468-2740-A128-9E26FCEDFAA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7868982"/>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1DF397C2-DA89-114C-B2E4-9D631C9C7B1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863516"/>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1030"/>
          <p:cNvSpPr>
            <a:spLocks noGrp="1" noChangeArrowheads="1"/>
          </p:cNvSpPr>
          <p:nvPr>
            <p:ph type="sldNum" sz="quarter" idx="12"/>
          </p:nvPr>
        </p:nvSpPr>
        <p:spPr>
          <a:ln/>
        </p:spPr>
        <p:txBody>
          <a:bodyPr/>
          <a:lstStyle>
            <a:lvl1pPr>
              <a:defRPr/>
            </a:lvl1pPr>
          </a:lstStyle>
          <a:p>
            <a:fld id="{38949412-ED4F-D34C-A6E2-A5413F50F28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7304807"/>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1030"/>
          <p:cNvSpPr>
            <a:spLocks noGrp="1" noChangeArrowheads="1"/>
          </p:cNvSpPr>
          <p:nvPr>
            <p:ph type="sldNum" sz="quarter" idx="12"/>
          </p:nvPr>
        </p:nvSpPr>
        <p:spPr>
          <a:ln/>
        </p:spPr>
        <p:txBody>
          <a:bodyPr/>
          <a:lstStyle>
            <a:lvl1pPr>
              <a:defRPr/>
            </a:lvl1pPr>
          </a:lstStyle>
          <a:p>
            <a:fld id="{5FA9F44A-1A50-8947-BB28-7DBBDB120E0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5643119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1030"/>
          <p:cNvSpPr>
            <a:spLocks noGrp="1" noChangeArrowheads="1"/>
          </p:cNvSpPr>
          <p:nvPr>
            <p:ph type="sldNum" sz="quarter" idx="12"/>
          </p:nvPr>
        </p:nvSpPr>
        <p:spPr>
          <a:ln/>
        </p:spPr>
        <p:txBody>
          <a:bodyPr/>
          <a:lstStyle>
            <a:lvl1pPr>
              <a:defRPr/>
            </a:lvl1pPr>
          </a:lstStyle>
          <a:p>
            <a:fld id="{2A1DAF96-5239-8B44-BCB2-A4ED60EEFA7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7519056"/>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69BC7C3-9B93-3940-BADD-D598A375DA20}"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6203200"/>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1030"/>
          <p:cNvSpPr>
            <a:spLocks noGrp="1" noChangeArrowheads="1"/>
          </p:cNvSpPr>
          <p:nvPr>
            <p:ph type="sldNum" sz="quarter" idx="12"/>
          </p:nvPr>
        </p:nvSpPr>
        <p:spPr>
          <a:ln/>
        </p:spPr>
        <p:txBody>
          <a:bodyPr/>
          <a:lstStyle>
            <a:lvl1pPr>
              <a:defRPr/>
            </a:lvl1pPr>
          </a:lstStyle>
          <a:p>
            <a:fld id="{C2C08F8B-F5C5-9B44-80A9-6F163D67903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17531446"/>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63A8A138-6F9A-2F4E-97AD-B660118DB20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8820479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38B93A-72EE-FF4E-8569-AE72976AA713}" type="slidenum">
              <a:rPr lang="en-US" smtClean="0"/>
              <a:pPr>
                <a:defRPr/>
              </a:pPr>
              <a:t>‹#›</a:t>
            </a:fld>
            <a:endParaRPr lang="en-US"/>
          </a:p>
        </p:txBody>
      </p:sp>
    </p:spTree>
  </p:cSld>
  <p:clrMapOvr>
    <a:masterClrMapping/>
  </p:clrMapOvr>
  <p:transitio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1030"/>
          <p:cNvSpPr>
            <a:spLocks noGrp="1" noChangeArrowheads="1"/>
          </p:cNvSpPr>
          <p:nvPr>
            <p:ph type="sldNum" sz="quarter" idx="12"/>
          </p:nvPr>
        </p:nvSpPr>
        <p:spPr>
          <a:ln/>
        </p:spPr>
        <p:txBody>
          <a:bodyPr/>
          <a:lstStyle>
            <a:lvl1pPr>
              <a:defRPr/>
            </a:lvl1pPr>
          </a:lstStyle>
          <a:p>
            <a:fld id="{7C8C320B-7DB5-CF4C-A5B4-B854AFE9A97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1380506"/>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43946168"/>
      </p:ext>
    </p:extLst>
  </p:cSld>
  <p:clrMapOvr>
    <a:masterClrMapping/>
  </p:clrMapOvr>
  <p:transition spd="med">
    <p:randomBar dir="vert"/>
  </p:transition>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67921110"/>
      </p:ext>
    </p:extLst>
  </p:cSld>
  <p:clrMapOvr>
    <a:masterClrMapping/>
  </p:clrMapOvr>
  <p:transition spd="med">
    <p:randomBar dir="vert"/>
  </p:transition>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00753572"/>
      </p:ext>
    </p:extLst>
  </p:cSld>
  <p:clrMapOvr>
    <a:masterClrMapping/>
  </p:clrMapOvr>
  <p:transition spd="med">
    <p:randomBar dir="vert"/>
  </p:transition>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49103539"/>
      </p:ext>
    </p:extLst>
  </p:cSld>
  <p:clrMapOvr>
    <a:masterClrMapping/>
  </p:clrMapOvr>
  <p:transition spd="med">
    <p:randomBar dir="vert"/>
  </p:transition>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43817178"/>
      </p:ext>
    </p:extLst>
  </p:cSld>
  <p:clrMapOvr>
    <a:masterClrMapping/>
  </p:clrMapOvr>
  <p:transition spd="med">
    <p:randomBar dir="vert"/>
  </p:transitio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8799184"/>
      </p:ext>
    </p:extLst>
  </p:cSld>
  <p:clrMapOvr>
    <a:masterClrMapping/>
  </p:clrMapOvr>
  <p:transition spd="med">
    <p:randomBar dir="vert"/>
  </p:transition>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16777072"/>
      </p:ext>
    </p:extLst>
  </p:cSld>
  <p:clrMapOvr>
    <a:masterClrMapping/>
  </p:clrMapOvr>
  <p:transition spd="med">
    <p:randomBar dir="vert"/>
  </p:transition>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1179174"/>
      </p:ext>
    </p:extLst>
  </p:cSld>
  <p:clrMapOvr>
    <a:masterClrMapping/>
  </p:clrMapOvr>
  <p:transition spd="med">
    <p:randomBar dir="vert"/>
  </p:transition>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96485825"/>
      </p:ext>
    </p:extLst>
  </p:cSld>
  <p:clrMapOvr>
    <a:masterClrMapping/>
  </p:clrMapOvr>
  <p:transition spd="med">
    <p:randomBar dir="vert"/>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6227D265-BA97-9644-9D86-4CCF9390B889}" type="slidenum">
              <a:rPr lang="en-US"/>
              <a:pPr>
                <a:defRPr/>
              </a:pPr>
              <a:t>‹#›</a:t>
            </a:fld>
            <a:endParaRPr lang="en-US"/>
          </a:p>
        </p:txBody>
      </p:sp>
    </p:spTree>
  </p:cSld>
  <p:clrMapOvr>
    <a:masterClrMapping/>
  </p:clrMapOvr>
  <p:transition/>
</p:sldLayout>
</file>

<file path=ppt/slideLayouts/slideLayout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DAA9F377-1497-7D42-8355-6BCCABF8651D}" type="slidenum">
              <a:rPr lang="en-US" smtClean="0"/>
              <a:pPr>
                <a:defRPr/>
              </a:pPr>
              <a:t>‹#›</a:t>
            </a:fld>
            <a:endParaRPr lang="en-US"/>
          </a:p>
        </p:txBody>
      </p:sp>
    </p:spTree>
  </p:cSld>
  <p:clrMapOvr>
    <a:masterClrMapping/>
  </p:clrMapOvr>
  <p:transitio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1728103"/>
      </p:ext>
    </p:extLst>
  </p:cSld>
  <p:clrMapOvr>
    <a:masterClrMapping/>
  </p:clrMapOvr>
  <p:transition spd="med">
    <p:randomBar dir="vert"/>
  </p:transitio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43435889"/>
      </p:ext>
    </p:extLst>
  </p:cSld>
  <p:clrMapOvr>
    <a:masterClrMapping/>
  </p:clrMapOvr>
  <p:transition spd="med">
    <p:randomBar dir="vert"/>
  </p:transition>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6"/>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7447" name="Rectangle 39"/>
          <p:cNvSpPr>
            <a:spLocks noGrp="1" noChangeArrowheads="1"/>
          </p:cNvSpPr>
          <p:nvPr>
            <p:ph type="subTitle" idx="1"/>
          </p:nvPr>
        </p:nvSpPr>
        <p:spPr>
          <a:xfrm>
            <a:off x="1371600" y="3886201"/>
            <a:ext cx="6400800" cy="1752600"/>
          </a:xfrm>
        </p:spPr>
        <p:txBody>
          <a:bodyPr/>
          <a:lstStyle>
            <a:lvl1pPr marL="0" indent="0" algn="ctr">
              <a:buFont typeface="Wingdings" pitchFamily="19" charset="2"/>
              <a:buNone/>
              <a:defRPr/>
            </a:lvl1pPr>
          </a:lstStyle>
          <a:p>
            <a:r>
              <a:rPr lang="en-US"/>
              <a:t>Click to edit Master subtitle style</a:t>
            </a:r>
          </a:p>
        </p:txBody>
      </p:sp>
      <p:sp>
        <p:nvSpPr>
          <p:cNvPr id="17448" name="Rectangle 40"/>
          <p:cNvSpPr>
            <a:spLocks noGrp="1" noChangeArrowheads="1"/>
          </p:cNvSpPr>
          <p:nvPr>
            <p:ph type="ctrTitle"/>
          </p:nvPr>
        </p:nvSpPr>
        <p:spPr>
          <a:xfrm>
            <a:off x="685800" y="1768478"/>
            <a:ext cx="7772400" cy="1736725"/>
          </a:xfrm>
        </p:spPr>
        <p:txBody>
          <a:bodyPr anchor="b" anchorCtr="1"/>
          <a:lstStyle>
            <a:lvl1pPr>
              <a:defRPr sz="5400" b="1" i="0">
                <a:latin typeface="Arial" panose="020B0604020202020204" pitchFamily="34" charset="0"/>
              </a:defRPr>
            </a:lvl1pPr>
          </a:lstStyle>
          <a:p>
            <a:r>
              <a:rPr lang="en-US" dirty="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atin typeface="Times New Roman" charset="0"/>
              </a:defRPr>
            </a:lvl1pPr>
          </a:lstStyle>
          <a:p>
            <a:pPr>
              <a:defRPr/>
            </a:pPr>
            <a:fld id="{69DA05DC-7640-AA44-9EE7-E74E533E4008}" type="slidenum">
              <a:rPr lang="en-US"/>
              <a:pPr>
                <a:defRPr/>
              </a:pPr>
              <a:t>‹#›</a:t>
            </a:fld>
            <a:endParaRPr lang="en-US"/>
          </a:p>
        </p:txBody>
      </p:sp>
    </p:spTree>
    <p:extLst>
      <p:ext uri="{BB962C8B-B14F-4D97-AF65-F5344CB8AC3E}">
        <p14:creationId xmlns:p14="http://schemas.microsoft.com/office/powerpoint/2010/main" val="3125908625"/>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268D3402-25E9-2D44-889D-F25489507605}" type="slidenum">
              <a:rPr lang="en-US"/>
              <a:pPr>
                <a:defRPr/>
              </a:pPr>
              <a:t>‹#›</a:t>
            </a:fld>
            <a:endParaRPr lang="en-US"/>
          </a:p>
        </p:txBody>
      </p:sp>
    </p:spTree>
    <p:extLst>
      <p:ext uri="{BB962C8B-B14F-4D97-AF65-F5344CB8AC3E}">
        <p14:creationId xmlns:p14="http://schemas.microsoft.com/office/powerpoint/2010/main" val="2660390226"/>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7132" indent="0">
              <a:buNone/>
              <a:defRPr sz="1800"/>
            </a:lvl2pPr>
            <a:lvl3pPr marL="914265" indent="0">
              <a:buNone/>
              <a:defRPr sz="1600"/>
            </a:lvl3pPr>
            <a:lvl4pPr marL="1371396" indent="0">
              <a:buNone/>
              <a:defRPr sz="1400"/>
            </a:lvl4pPr>
            <a:lvl5pPr marL="1828530" indent="0">
              <a:buNone/>
              <a:defRPr sz="1400"/>
            </a:lvl5pPr>
            <a:lvl6pPr marL="2285659" indent="0">
              <a:buNone/>
              <a:defRPr sz="1400"/>
            </a:lvl6pPr>
            <a:lvl7pPr marL="2742792" indent="0">
              <a:buNone/>
              <a:defRPr sz="1400"/>
            </a:lvl7pPr>
            <a:lvl8pPr marL="3199924" indent="0">
              <a:buNone/>
              <a:defRPr sz="1400"/>
            </a:lvl8pPr>
            <a:lvl9pPr marL="3657055"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38705483-BC9B-E741-A182-9A6341CB82D9}" type="slidenum">
              <a:rPr lang="en-US"/>
              <a:pPr>
                <a:defRPr/>
              </a:pPr>
              <a:t>‹#›</a:t>
            </a:fld>
            <a:endParaRPr lang="en-US"/>
          </a:p>
        </p:txBody>
      </p:sp>
    </p:spTree>
    <p:extLst>
      <p:ext uri="{BB962C8B-B14F-4D97-AF65-F5344CB8AC3E}">
        <p14:creationId xmlns:p14="http://schemas.microsoft.com/office/powerpoint/2010/main" val="1109308899"/>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3"/>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9BC14FA-A06E-3E40-AD6B-A0457D32162D}" type="slidenum">
              <a:rPr lang="en-US"/>
              <a:pPr>
                <a:defRPr/>
              </a:pPr>
              <a:t>‹#›</a:t>
            </a:fld>
            <a:endParaRPr lang="en-US"/>
          </a:p>
        </p:txBody>
      </p:sp>
    </p:spTree>
    <p:extLst>
      <p:ext uri="{BB962C8B-B14F-4D97-AF65-F5344CB8AC3E}">
        <p14:creationId xmlns:p14="http://schemas.microsoft.com/office/powerpoint/2010/main" val="2759650786"/>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2400" b="1"/>
            </a:lvl1pPr>
            <a:lvl2pPr marL="457132" indent="0">
              <a:buNone/>
              <a:defRPr sz="2000" b="1"/>
            </a:lvl2pPr>
            <a:lvl3pPr marL="914265" indent="0">
              <a:buNone/>
              <a:defRPr sz="1800" b="1"/>
            </a:lvl3pPr>
            <a:lvl4pPr marL="1371396" indent="0">
              <a:buNone/>
              <a:defRPr sz="1600" b="1"/>
            </a:lvl4pPr>
            <a:lvl5pPr marL="1828530" indent="0">
              <a:buNone/>
              <a:defRPr sz="1600" b="1"/>
            </a:lvl5pPr>
            <a:lvl6pPr marL="2285659" indent="0">
              <a:buNone/>
              <a:defRPr sz="1600" b="1"/>
            </a:lvl6pPr>
            <a:lvl7pPr marL="2742792" indent="0">
              <a:buNone/>
              <a:defRPr sz="1600" b="1"/>
            </a:lvl7pPr>
            <a:lvl8pPr marL="3199924" indent="0">
              <a:buNone/>
              <a:defRPr sz="1600" b="1"/>
            </a:lvl8pPr>
            <a:lvl9pPr marL="365705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pPr>
              <a:defRPr/>
            </a:pPr>
            <a:endParaRPr lang="en-US"/>
          </a:p>
        </p:txBody>
      </p:sp>
      <p:sp>
        <p:nvSpPr>
          <p:cNvPr id="8" name="Rectangle 40"/>
          <p:cNvSpPr>
            <a:spLocks noGrp="1" noChangeArrowheads="1"/>
          </p:cNvSpPr>
          <p:nvPr>
            <p:ph type="ftr" sz="quarter" idx="11"/>
          </p:nvPr>
        </p:nvSpPr>
        <p:spPr/>
        <p:txBody>
          <a:bodyPr/>
          <a:lstStyle>
            <a:lvl1pPr>
              <a:defRPr/>
            </a:lvl1pPr>
          </a:lstStyle>
          <a:p>
            <a:pPr>
              <a:defRPr/>
            </a:pPr>
            <a:endParaRPr lang="en-US"/>
          </a:p>
        </p:txBody>
      </p:sp>
      <p:sp>
        <p:nvSpPr>
          <p:cNvPr id="9" name="Rectangle 41"/>
          <p:cNvSpPr>
            <a:spLocks noGrp="1" noChangeArrowheads="1"/>
          </p:cNvSpPr>
          <p:nvPr>
            <p:ph type="sldNum" sz="quarter" idx="12"/>
          </p:nvPr>
        </p:nvSpPr>
        <p:spPr/>
        <p:txBody>
          <a:bodyPr/>
          <a:lstStyle>
            <a:lvl1pPr>
              <a:defRPr>
                <a:latin typeface="Times New Roman" charset="0"/>
              </a:defRPr>
            </a:lvl1pPr>
          </a:lstStyle>
          <a:p>
            <a:pPr>
              <a:defRPr/>
            </a:pPr>
            <a:fld id="{4EC4DCDD-534B-D043-8748-04990A9C19AA}" type="slidenum">
              <a:rPr lang="en-US"/>
              <a:pPr>
                <a:defRPr/>
              </a:pPr>
              <a:t>‹#›</a:t>
            </a:fld>
            <a:endParaRPr lang="en-US"/>
          </a:p>
        </p:txBody>
      </p:sp>
    </p:spTree>
    <p:extLst>
      <p:ext uri="{BB962C8B-B14F-4D97-AF65-F5344CB8AC3E}">
        <p14:creationId xmlns:p14="http://schemas.microsoft.com/office/powerpoint/2010/main" val="3588922499"/>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39"/>
          <p:cNvSpPr>
            <a:spLocks noGrp="1" noChangeArrowheads="1"/>
          </p:cNvSpPr>
          <p:nvPr>
            <p:ph type="dt" sz="half" idx="10"/>
          </p:nvPr>
        </p:nvSpPr>
        <p:spPr/>
        <p:txBody>
          <a:bodyPr/>
          <a:lstStyle>
            <a:lvl1pPr>
              <a:defRPr/>
            </a:lvl1pPr>
          </a:lstStyle>
          <a:p>
            <a:pPr>
              <a:defRPr/>
            </a:pPr>
            <a:endParaRPr lang="en-US"/>
          </a:p>
        </p:txBody>
      </p:sp>
      <p:sp>
        <p:nvSpPr>
          <p:cNvPr id="4" name="Rectangle 40"/>
          <p:cNvSpPr>
            <a:spLocks noGrp="1" noChangeArrowheads="1"/>
          </p:cNvSpPr>
          <p:nvPr>
            <p:ph type="ftr" sz="quarter" idx="11"/>
          </p:nvPr>
        </p:nvSpPr>
        <p:spPr/>
        <p:txBody>
          <a:bodyPr/>
          <a:lstStyle>
            <a:lvl1pPr>
              <a:defRPr/>
            </a:lvl1pPr>
          </a:lstStyle>
          <a:p>
            <a:pPr>
              <a:defRPr/>
            </a:pPr>
            <a:endParaRPr lang="en-US"/>
          </a:p>
        </p:txBody>
      </p:sp>
      <p:sp>
        <p:nvSpPr>
          <p:cNvPr id="5" name="Rectangle 41"/>
          <p:cNvSpPr>
            <a:spLocks noGrp="1" noChangeArrowheads="1"/>
          </p:cNvSpPr>
          <p:nvPr>
            <p:ph type="sldNum" sz="quarter" idx="12"/>
          </p:nvPr>
        </p:nvSpPr>
        <p:spPr/>
        <p:txBody>
          <a:bodyPr/>
          <a:lstStyle>
            <a:lvl1pPr>
              <a:defRPr>
                <a:latin typeface="Times New Roman" charset="0"/>
              </a:defRPr>
            </a:lvl1pPr>
          </a:lstStyle>
          <a:p>
            <a:pPr>
              <a:defRPr/>
            </a:pPr>
            <a:fld id="{4DD86F91-0FB7-9740-B950-1445B901DD54}" type="slidenum">
              <a:rPr lang="en-US"/>
              <a:pPr>
                <a:defRPr/>
              </a:pPr>
              <a:t>‹#›</a:t>
            </a:fld>
            <a:endParaRPr lang="en-US"/>
          </a:p>
        </p:txBody>
      </p:sp>
    </p:spTree>
    <p:extLst>
      <p:ext uri="{BB962C8B-B14F-4D97-AF65-F5344CB8AC3E}">
        <p14:creationId xmlns:p14="http://schemas.microsoft.com/office/powerpoint/2010/main" val="3560573265"/>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pPr>
              <a:defRPr/>
            </a:pPr>
            <a:endParaRPr lang="en-US"/>
          </a:p>
        </p:txBody>
      </p:sp>
      <p:sp>
        <p:nvSpPr>
          <p:cNvPr id="3" name="Rectangle 40"/>
          <p:cNvSpPr>
            <a:spLocks noGrp="1" noChangeArrowheads="1"/>
          </p:cNvSpPr>
          <p:nvPr>
            <p:ph type="ftr" sz="quarter" idx="11"/>
          </p:nvPr>
        </p:nvSpPr>
        <p:spPr/>
        <p:txBody>
          <a:bodyPr/>
          <a:lstStyle>
            <a:lvl1pPr>
              <a:defRPr/>
            </a:lvl1pPr>
          </a:lstStyle>
          <a:p>
            <a:pPr>
              <a:defRPr/>
            </a:pPr>
            <a:endParaRPr lang="en-US"/>
          </a:p>
        </p:txBody>
      </p:sp>
      <p:sp>
        <p:nvSpPr>
          <p:cNvPr id="4" name="Rectangle 41"/>
          <p:cNvSpPr>
            <a:spLocks noGrp="1" noChangeArrowheads="1"/>
          </p:cNvSpPr>
          <p:nvPr>
            <p:ph type="sldNum" sz="quarter" idx="12"/>
          </p:nvPr>
        </p:nvSpPr>
        <p:spPr/>
        <p:txBody>
          <a:bodyPr/>
          <a:lstStyle>
            <a:lvl1pPr>
              <a:defRPr>
                <a:latin typeface="Times New Roman" charset="0"/>
              </a:defRPr>
            </a:lvl1pPr>
          </a:lstStyle>
          <a:p>
            <a:pPr>
              <a:defRPr/>
            </a:pPr>
            <a:fld id="{A731C98B-0DBC-FB43-9545-D833AF6B728C}" type="slidenum">
              <a:rPr lang="en-US"/>
              <a:pPr>
                <a:defRPr/>
              </a:pPr>
              <a:t>‹#›</a:t>
            </a:fld>
            <a:endParaRPr lang="en-US"/>
          </a:p>
        </p:txBody>
      </p:sp>
    </p:spTree>
    <p:extLst>
      <p:ext uri="{BB962C8B-B14F-4D97-AF65-F5344CB8AC3E}">
        <p14:creationId xmlns:p14="http://schemas.microsoft.com/office/powerpoint/2010/main" val="1494457818"/>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3" y="1435101"/>
            <a:ext cx="3008313" cy="4691063"/>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47BB6B37-DEDE-CA4E-8A43-416FA84EAE8A}" type="slidenum">
              <a:rPr lang="en-US"/>
              <a:pPr>
                <a:defRPr/>
              </a:pPr>
              <a:t>‹#›</a:t>
            </a:fld>
            <a:endParaRPr lang="en-US"/>
          </a:p>
        </p:txBody>
      </p:sp>
    </p:spTree>
    <p:extLst>
      <p:ext uri="{BB962C8B-B14F-4D97-AF65-F5344CB8AC3E}">
        <p14:creationId xmlns:p14="http://schemas.microsoft.com/office/powerpoint/2010/main" val="110069760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D4B377C-832F-5F40-8A9A-8C99791C572A}" type="slidenum">
              <a:rPr lang="en-US" smtClean="0"/>
              <a:pPr>
                <a:defRPr/>
              </a:pPr>
              <a:t>‹#›</a:t>
            </a:fld>
            <a:endParaRPr lang="en-US"/>
          </a:p>
        </p:txBody>
      </p:sp>
    </p:spTree>
  </p:cSld>
  <p:clrMapOvr>
    <a:masterClrMapping/>
  </p:clrMapOvr>
  <p:transition/>
</p:sldLayout>
</file>

<file path=ppt/slideLayouts/slideLayout4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2" indent="0">
              <a:buNone/>
              <a:defRPr sz="2800"/>
            </a:lvl2pPr>
            <a:lvl3pPr marL="914265" indent="0">
              <a:buNone/>
              <a:defRPr sz="2400"/>
            </a:lvl3pPr>
            <a:lvl4pPr marL="1371396" indent="0">
              <a:buNone/>
              <a:defRPr sz="2000"/>
            </a:lvl4pPr>
            <a:lvl5pPr marL="1828530" indent="0">
              <a:buNone/>
              <a:defRPr sz="2000"/>
            </a:lvl5pPr>
            <a:lvl6pPr marL="2285659" indent="0">
              <a:buNone/>
              <a:defRPr sz="2000"/>
            </a:lvl6pPr>
            <a:lvl7pPr marL="2742792" indent="0">
              <a:buNone/>
              <a:defRPr sz="2000"/>
            </a:lvl7pPr>
            <a:lvl8pPr marL="3199924" indent="0">
              <a:buNone/>
              <a:defRPr sz="2000"/>
            </a:lvl8pPr>
            <a:lvl9pPr marL="365705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2" indent="0">
              <a:buNone/>
              <a:defRPr sz="1200"/>
            </a:lvl2pPr>
            <a:lvl3pPr marL="914265" indent="0">
              <a:buNone/>
              <a:defRPr sz="1000"/>
            </a:lvl3pPr>
            <a:lvl4pPr marL="1371396" indent="0">
              <a:buNone/>
              <a:defRPr sz="900"/>
            </a:lvl4pPr>
            <a:lvl5pPr marL="1828530" indent="0">
              <a:buNone/>
              <a:defRPr sz="900"/>
            </a:lvl5pPr>
            <a:lvl6pPr marL="2285659" indent="0">
              <a:buNone/>
              <a:defRPr sz="900"/>
            </a:lvl6pPr>
            <a:lvl7pPr marL="2742792" indent="0">
              <a:buNone/>
              <a:defRPr sz="900"/>
            </a:lvl7pPr>
            <a:lvl8pPr marL="3199924" indent="0">
              <a:buNone/>
              <a:defRPr sz="900"/>
            </a:lvl8pPr>
            <a:lvl9pPr marL="3657055"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pPr>
              <a:defRPr/>
            </a:pPr>
            <a:endParaRPr lang="en-US"/>
          </a:p>
        </p:txBody>
      </p:sp>
      <p:sp>
        <p:nvSpPr>
          <p:cNvPr id="6" name="Rectangle 40"/>
          <p:cNvSpPr>
            <a:spLocks noGrp="1" noChangeArrowheads="1"/>
          </p:cNvSpPr>
          <p:nvPr>
            <p:ph type="ftr" sz="quarter" idx="11"/>
          </p:nvPr>
        </p:nvSpPr>
        <p:spPr/>
        <p:txBody>
          <a:bodyPr/>
          <a:lstStyle>
            <a:lvl1pPr>
              <a:defRPr/>
            </a:lvl1pPr>
          </a:lstStyle>
          <a:p>
            <a:pPr>
              <a:defRPr/>
            </a:pPr>
            <a:endParaRPr lang="en-US"/>
          </a:p>
        </p:txBody>
      </p:sp>
      <p:sp>
        <p:nvSpPr>
          <p:cNvPr id="7" name="Rectangle 41"/>
          <p:cNvSpPr>
            <a:spLocks noGrp="1" noChangeArrowheads="1"/>
          </p:cNvSpPr>
          <p:nvPr>
            <p:ph type="sldNum" sz="quarter" idx="12"/>
          </p:nvPr>
        </p:nvSpPr>
        <p:spPr/>
        <p:txBody>
          <a:bodyPr/>
          <a:lstStyle>
            <a:lvl1pPr>
              <a:defRPr>
                <a:latin typeface="Times New Roman" charset="0"/>
              </a:defRPr>
            </a:lvl1pPr>
          </a:lstStyle>
          <a:p>
            <a:pPr>
              <a:defRPr/>
            </a:pPr>
            <a:fld id="{575E7ADD-0F12-8343-B83E-2A8AD284381E}" type="slidenum">
              <a:rPr lang="en-US"/>
              <a:pPr>
                <a:defRPr/>
              </a:pPr>
              <a:t>‹#›</a:t>
            </a:fld>
            <a:endParaRPr lang="en-US"/>
          </a:p>
        </p:txBody>
      </p:sp>
    </p:spTree>
    <p:extLst>
      <p:ext uri="{BB962C8B-B14F-4D97-AF65-F5344CB8AC3E}">
        <p14:creationId xmlns:p14="http://schemas.microsoft.com/office/powerpoint/2010/main" val="1367347423"/>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790AC040-E5AE-AF43-A7DE-986727F27A96}" type="slidenum">
              <a:rPr lang="en-US"/>
              <a:pPr>
                <a:defRPr/>
              </a:pPr>
              <a:t>‹#›</a:t>
            </a:fld>
            <a:endParaRPr lang="en-US"/>
          </a:p>
        </p:txBody>
      </p:sp>
    </p:spTree>
    <p:extLst>
      <p:ext uri="{BB962C8B-B14F-4D97-AF65-F5344CB8AC3E}">
        <p14:creationId xmlns:p14="http://schemas.microsoft.com/office/powerpoint/2010/main" val="936982502"/>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4"/>
            <a:ext cx="2057400" cy="5853112"/>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7814"/>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pPr>
              <a:defRPr/>
            </a:pPr>
            <a:endParaRPr lang="en-US"/>
          </a:p>
        </p:txBody>
      </p:sp>
      <p:sp>
        <p:nvSpPr>
          <p:cNvPr id="5" name="Rectangle 40"/>
          <p:cNvSpPr>
            <a:spLocks noGrp="1" noChangeArrowheads="1"/>
          </p:cNvSpPr>
          <p:nvPr>
            <p:ph type="ftr" sz="quarter" idx="11"/>
          </p:nvPr>
        </p:nvSpPr>
        <p:spPr/>
        <p:txBody>
          <a:bodyPr/>
          <a:lstStyle>
            <a:lvl1pPr>
              <a:defRPr/>
            </a:lvl1pPr>
          </a:lstStyle>
          <a:p>
            <a:pPr>
              <a:defRPr/>
            </a:pPr>
            <a:endParaRPr lang="en-US"/>
          </a:p>
        </p:txBody>
      </p:sp>
      <p:sp>
        <p:nvSpPr>
          <p:cNvPr id="6" name="Rectangle 41"/>
          <p:cNvSpPr>
            <a:spLocks noGrp="1" noChangeArrowheads="1"/>
          </p:cNvSpPr>
          <p:nvPr>
            <p:ph type="sldNum" sz="quarter" idx="12"/>
          </p:nvPr>
        </p:nvSpPr>
        <p:spPr/>
        <p:txBody>
          <a:bodyPr/>
          <a:lstStyle>
            <a:lvl1pPr>
              <a:defRPr>
                <a:latin typeface="Times New Roman" charset="0"/>
              </a:defRPr>
            </a:lvl1pPr>
          </a:lstStyle>
          <a:p>
            <a:pPr>
              <a:defRPr/>
            </a:pPr>
            <a:fld id="{BC910E41-8ED5-CD42-80AE-2F485028358B}" type="slidenum">
              <a:rPr lang="en-US"/>
              <a:pPr>
                <a:defRPr/>
              </a:pPr>
              <a:t>‹#›</a:t>
            </a:fld>
            <a:endParaRPr lang="en-US"/>
          </a:p>
        </p:txBody>
      </p:sp>
    </p:spTree>
    <p:extLst>
      <p:ext uri="{BB962C8B-B14F-4D97-AF65-F5344CB8AC3E}">
        <p14:creationId xmlns:p14="http://schemas.microsoft.com/office/powerpoint/2010/main" val="356000763"/>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07" charset="0"/>
                <a:ea typeface="+mn-ea"/>
                <a:cs typeface="+mn-cs"/>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79877"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12" charset="2"/>
              <a:buNone/>
              <a:defRPr/>
            </a:lvl1pPr>
          </a:lstStyle>
          <a:p>
            <a:r>
              <a:rPr lang="en-US"/>
              <a:t>Click to edit Master subtitle style</a:t>
            </a:r>
          </a:p>
        </p:txBody>
      </p:sp>
      <p:sp>
        <p:nvSpPr>
          <p:cNvPr id="79881"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lvl1pPr>
          </a:lstStyle>
          <a:p>
            <a:pPr>
              <a:defRPr/>
            </a:pPr>
            <a:fld id="{CAD00A97-FEF5-BB40-87FC-B1696E6F46C9}" type="slidenum">
              <a:rPr lang="en-US"/>
              <a:pPr>
                <a:defRPr/>
              </a:pPr>
              <a:t>‹#›</a:t>
            </a:fld>
            <a:endParaRPr lang="en-US"/>
          </a:p>
        </p:txBody>
      </p:sp>
    </p:spTree>
    <p:extLst>
      <p:ext uri="{BB962C8B-B14F-4D97-AF65-F5344CB8AC3E}">
        <p14:creationId xmlns:p14="http://schemas.microsoft.com/office/powerpoint/2010/main" val="254532297"/>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4A8C52BD-B21D-4748-B2A4-5A3C6108355C}" type="slidenum">
              <a:rPr lang="en-US"/>
              <a:pPr>
                <a:defRPr/>
              </a:pPr>
              <a:t>‹#›</a:t>
            </a:fld>
            <a:endParaRPr lang="en-US"/>
          </a:p>
        </p:txBody>
      </p:sp>
    </p:spTree>
    <p:extLst>
      <p:ext uri="{BB962C8B-B14F-4D97-AF65-F5344CB8AC3E}">
        <p14:creationId xmlns:p14="http://schemas.microsoft.com/office/powerpoint/2010/main" val="170138797"/>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1B55B667-E2B6-1B42-A6A9-F46647BE8EBD}" type="slidenum">
              <a:rPr lang="en-US"/>
              <a:pPr>
                <a:defRPr/>
              </a:pPr>
              <a:t>‹#›</a:t>
            </a:fld>
            <a:endParaRPr lang="en-US"/>
          </a:p>
        </p:txBody>
      </p:sp>
    </p:spTree>
    <p:extLst>
      <p:ext uri="{BB962C8B-B14F-4D97-AF65-F5344CB8AC3E}">
        <p14:creationId xmlns:p14="http://schemas.microsoft.com/office/powerpoint/2010/main" val="523648688"/>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6BD733CD-03BF-1840-A553-882BDBC4D598}" type="slidenum">
              <a:rPr lang="en-US"/>
              <a:pPr>
                <a:defRPr/>
              </a:pPr>
              <a:t>‹#›</a:t>
            </a:fld>
            <a:endParaRPr lang="en-US"/>
          </a:p>
        </p:txBody>
      </p:sp>
    </p:spTree>
    <p:extLst>
      <p:ext uri="{BB962C8B-B14F-4D97-AF65-F5344CB8AC3E}">
        <p14:creationId xmlns:p14="http://schemas.microsoft.com/office/powerpoint/2010/main" val="4138398302"/>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pPr>
              <a:defRPr/>
            </a:pPr>
            <a:endParaRPr lang="en-US"/>
          </a:p>
        </p:txBody>
      </p:sp>
      <p:sp>
        <p:nvSpPr>
          <p:cNvPr id="8" name="Rectangle 8"/>
          <p:cNvSpPr>
            <a:spLocks noGrp="1" noChangeArrowheads="1"/>
          </p:cNvSpPr>
          <p:nvPr>
            <p:ph type="ftr" sz="quarter" idx="11"/>
          </p:nvPr>
        </p:nvSpPr>
        <p:spPr>
          <a:ln/>
        </p:spPr>
        <p:txBody>
          <a:bodyPr/>
          <a:lstStyle>
            <a:lvl1pPr>
              <a:defRPr/>
            </a:lvl1pPr>
          </a:lstStyle>
          <a:p>
            <a:pPr>
              <a:defRPr/>
            </a:pPr>
            <a:endParaRPr lang="en-US"/>
          </a:p>
        </p:txBody>
      </p:sp>
      <p:sp>
        <p:nvSpPr>
          <p:cNvPr id="9" name="Rectangle 9"/>
          <p:cNvSpPr>
            <a:spLocks noGrp="1" noChangeArrowheads="1"/>
          </p:cNvSpPr>
          <p:nvPr>
            <p:ph type="sldNum" sz="quarter" idx="12"/>
          </p:nvPr>
        </p:nvSpPr>
        <p:spPr>
          <a:ln/>
        </p:spPr>
        <p:txBody>
          <a:bodyPr/>
          <a:lstStyle>
            <a:lvl1pPr>
              <a:defRPr/>
            </a:lvl1pPr>
          </a:lstStyle>
          <a:p>
            <a:pPr>
              <a:defRPr/>
            </a:pPr>
            <a:fld id="{977E616D-E74F-B14C-A0DA-0BE210E29285}" type="slidenum">
              <a:rPr lang="en-US"/>
              <a:pPr>
                <a:defRPr/>
              </a:pPr>
              <a:t>‹#›</a:t>
            </a:fld>
            <a:endParaRPr lang="en-US"/>
          </a:p>
        </p:txBody>
      </p:sp>
    </p:spTree>
    <p:extLst>
      <p:ext uri="{BB962C8B-B14F-4D97-AF65-F5344CB8AC3E}">
        <p14:creationId xmlns:p14="http://schemas.microsoft.com/office/powerpoint/2010/main" val="1601033639"/>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pPr>
              <a:defRPr/>
            </a:pPr>
            <a:endParaRPr lang="en-US"/>
          </a:p>
        </p:txBody>
      </p:sp>
      <p:sp>
        <p:nvSpPr>
          <p:cNvPr id="4" name="Rectangle 8"/>
          <p:cNvSpPr>
            <a:spLocks noGrp="1" noChangeArrowheads="1"/>
          </p:cNvSpPr>
          <p:nvPr>
            <p:ph type="ftr" sz="quarter" idx="11"/>
          </p:nvPr>
        </p:nvSpPr>
        <p:spPr>
          <a:ln/>
        </p:spPr>
        <p:txBody>
          <a:bodyPr/>
          <a:lstStyle>
            <a:lvl1pPr>
              <a:defRPr/>
            </a:lvl1pPr>
          </a:lstStyle>
          <a:p>
            <a:pPr>
              <a:defRPr/>
            </a:pPr>
            <a:endParaRPr lang="en-US"/>
          </a:p>
        </p:txBody>
      </p:sp>
      <p:sp>
        <p:nvSpPr>
          <p:cNvPr id="5" name="Rectangle 9"/>
          <p:cNvSpPr>
            <a:spLocks noGrp="1" noChangeArrowheads="1"/>
          </p:cNvSpPr>
          <p:nvPr>
            <p:ph type="sldNum" sz="quarter" idx="12"/>
          </p:nvPr>
        </p:nvSpPr>
        <p:spPr>
          <a:ln/>
        </p:spPr>
        <p:txBody>
          <a:bodyPr/>
          <a:lstStyle>
            <a:lvl1pPr>
              <a:defRPr/>
            </a:lvl1pPr>
          </a:lstStyle>
          <a:p>
            <a:pPr>
              <a:defRPr/>
            </a:pPr>
            <a:fld id="{53CE3991-2ED8-1846-ABCD-DF4CB9E61DE3}" type="slidenum">
              <a:rPr lang="en-US"/>
              <a:pPr>
                <a:defRPr/>
              </a:pPr>
              <a:t>‹#›</a:t>
            </a:fld>
            <a:endParaRPr lang="en-US"/>
          </a:p>
        </p:txBody>
      </p:sp>
    </p:spTree>
    <p:extLst>
      <p:ext uri="{BB962C8B-B14F-4D97-AF65-F5344CB8AC3E}">
        <p14:creationId xmlns:p14="http://schemas.microsoft.com/office/powerpoint/2010/main" val="2596336113"/>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pPr>
              <a:defRPr/>
            </a:pPr>
            <a:endParaRPr lang="en-US"/>
          </a:p>
        </p:txBody>
      </p:sp>
      <p:sp>
        <p:nvSpPr>
          <p:cNvPr id="3" name="Rectangle 8"/>
          <p:cNvSpPr>
            <a:spLocks noGrp="1" noChangeArrowheads="1"/>
          </p:cNvSpPr>
          <p:nvPr>
            <p:ph type="ftr" sz="quarter" idx="11"/>
          </p:nvPr>
        </p:nvSpPr>
        <p:spPr>
          <a:ln/>
        </p:spPr>
        <p:txBody>
          <a:bodyPr/>
          <a:lstStyle>
            <a:lvl1pPr>
              <a:defRPr/>
            </a:lvl1pPr>
          </a:lstStyle>
          <a:p>
            <a:pPr>
              <a:defRPr/>
            </a:pPr>
            <a:endParaRPr lang="en-US"/>
          </a:p>
        </p:txBody>
      </p:sp>
      <p:sp>
        <p:nvSpPr>
          <p:cNvPr id="4" name="Rectangle 9"/>
          <p:cNvSpPr>
            <a:spLocks noGrp="1" noChangeArrowheads="1"/>
          </p:cNvSpPr>
          <p:nvPr>
            <p:ph type="sldNum" sz="quarter" idx="12"/>
          </p:nvPr>
        </p:nvSpPr>
        <p:spPr>
          <a:ln/>
        </p:spPr>
        <p:txBody>
          <a:bodyPr/>
          <a:lstStyle>
            <a:lvl1pPr>
              <a:defRPr/>
            </a:lvl1pPr>
          </a:lstStyle>
          <a:p>
            <a:pPr>
              <a:defRPr/>
            </a:pPr>
            <a:fld id="{E0BA487A-8673-0D48-A249-73FA6695550B}" type="slidenum">
              <a:rPr lang="en-US"/>
              <a:pPr>
                <a:defRPr/>
              </a:pPr>
              <a:t>‹#›</a:t>
            </a:fld>
            <a:endParaRPr lang="en-US"/>
          </a:p>
        </p:txBody>
      </p:sp>
    </p:spTree>
    <p:extLst>
      <p:ext uri="{BB962C8B-B14F-4D97-AF65-F5344CB8AC3E}">
        <p14:creationId xmlns:p14="http://schemas.microsoft.com/office/powerpoint/2010/main" val="275547014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2F0ADE4-8574-3B4B-8CEA-9671AD223A1C}" type="slidenum">
              <a:rPr lang="en-US" smtClean="0"/>
              <a:pPr>
                <a:defRPr/>
              </a:pPr>
              <a:t>‹#›</a:t>
            </a:fld>
            <a:endParaRPr lang="en-US"/>
          </a:p>
        </p:txBody>
      </p:sp>
    </p:spTree>
  </p:cSld>
  <p:clrMapOvr>
    <a:masterClrMapping/>
  </p:clrMapOvr>
  <p:transition/>
</p:sldLayout>
</file>

<file path=ppt/slideLayouts/slideLayout4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F63C3669-81BF-8841-8DAB-01B0D81935EA}" type="slidenum">
              <a:rPr lang="en-US"/>
              <a:pPr>
                <a:defRPr/>
              </a:pPr>
              <a:t>‹#›</a:t>
            </a:fld>
            <a:endParaRPr lang="en-US"/>
          </a:p>
        </p:txBody>
      </p:sp>
    </p:spTree>
    <p:extLst>
      <p:ext uri="{BB962C8B-B14F-4D97-AF65-F5344CB8AC3E}">
        <p14:creationId xmlns:p14="http://schemas.microsoft.com/office/powerpoint/2010/main" val="270096712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F935A496-9488-2F40-A053-F4A60AB38F1F}" type="slidenum">
              <a:rPr lang="en-US"/>
              <a:pPr>
                <a:defRPr/>
              </a:pPr>
              <a:t>‹#›</a:t>
            </a:fld>
            <a:endParaRPr lang="en-US"/>
          </a:p>
        </p:txBody>
      </p:sp>
    </p:spTree>
    <p:extLst>
      <p:ext uri="{BB962C8B-B14F-4D97-AF65-F5344CB8AC3E}">
        <p14:creationId xmlns:p14="http://schemas.microsoft.com/office/powerpoint/2010/main" val="221311070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8CBE9B63-029B-7C49-B59F-E512C0D13CAB}" type="slidenum">
              <a:rPr lang="en-US"/>
              <a:pPr>
                <a:defRPr/>
              </a:pPr>
              <a:t>‹#›</a:t>
            </a:fld>
            <a:endParaRPr lang="en-US"/>
          </a:p>
        </p:txBody>
      </p:sp>
    </p:spTree>
    <p:extLst>
      <p:ext uri="{BB962C8B-B14F-4D97-AF65-F5344CB8AC3E}">
        <p14:creationId xmlns:p14="http://schemas.microsoft.com/office/powerpoint/2010/main" val="198844710"/>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8E77F660-F038-6C4B-93F9-5B70B6FB5C59}" type="slidenum">
              <a:rPr lang="en-US"/>
              <a:pPr>
                <a:defRPr/>
              </a:pPr>
              <a:t>‹#›</a:t>
            </a:fld>
            <a:endParaRPr lang="en-US"/>
          </a:p>
        </p:txBody>
      </p:sp>
    </p:spTree>
    <p:extLst>
      <p:ext uri="{BB962C8B-B14F-4D97-AF65-F5344CB8AC3E}">
        <p14:creationId xmlns:p14="http://schemas.microsoft.com/office/powerpoint/2010/main" val="79190369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b="1" i="0">
                <a:latin typeface="Arial" panose="020B0604020202020204" pitchFamily="34" charset="0"/>
                <a:cs typeface="Arial" panose="020B0604020202020204" pitchFamily="34" charset="0"/>
              </a:defRPr>
            </a:lvl1pPr>
            <a:lvl2pPr marL="456952" indent="0" algn="ctr">
              <a:buNone/>
              <a:defRPr/>
            </a:lvl2pPr>
            <a:lvl3pPr marL="913905" indent="0" algn="ctr">
              <a:buNone/>
              <a:defRPr/>
            </a:lvl3pPr>
            <a:lvl4pPr marL="1370852" indent="0" algn="ctr">
              <a:buNone/>
              <a:defRPr/>
            </a:lvl4pPr>
            <a:lvl5pPr marL="1827807" indent="0" algn="ctr">
              <a:buNone/>
              <a:defRPr/>
            </a:lvl5pPr>
            <a:lvl6pPr marL="2284752" indent="0" algn="ctr">
              <a:buNone/>
              <a:defRPr/>
            </a:lvl6pPr>
            <a:lvl7pPr marL="2741704" indent="0" algn="ctr">
              <a:buNone/>
              <a:defRPr/>
            </a:lvl7pPr>
            <a:lvl8pPr marL="3198654" indent="0" algn="ctr">
              <a:buNone/>
              <a:defRPr/>
            </a:lvl8pPr>
            <a:lvl9pPr marL="3655603"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34795965"/>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32174946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6952" indent="0">
              <a:buNone/>
              <a:defRPr sz="1800"/>
            </a:lvl2pPr>
            <a:lvl3pPr marL="913905" indent="0">
              <a:buNone/>
              <a:defRPr sz="1600"/>
            </a:lvl3pPr>
            <a:lvl4pPr marL="1370852" indent="0">
              <a:buNone/>
              <a:defRPr sz="1400"/>
            </a:lvl4pPr>
            <a:lvl5pPr marL="1827807" indent="0">
              <a:buNone/>
              <a:defRPr sz="1400"/>
            </a:lvl5pPr>
            <a:lvl6pPr marL="2284752" indent="0">
              <a:buNone/>
              <a:defRPr sz="1400"/>
            </a:lvl6pPr>
            <a:lvl7pPr marL="2741704" indent="0">
              <a:buNone/>
              <a:defRPr sz="1400"/>
            </a:lvl7pPr>
            <a:lvl8pPr marL="3198654" indent="0">
              <a:buNone/>
              <a:defRPr sz="1400"/>
            </a:lvl8pPr>
            <a:lvl9pPr marL="3655603"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547096760"/>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544910864"/>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36"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6952" indent="0">
              <a:buNone/>
              <a:defRPr sz="2000" b="1"/>
            </a:lvl2pPr>
            <a:lvl3pPr marL="913905" indent="0">
              <a:buNone/>
              <a:defRPr sz="1800" b="1"/>
            </a:lvl3pPr>
            <a:lvl4pPr marL="1370852" indent="0">
              <a:buNone/>
              <a:defRPr sz="1600" b="1"/>
            </a:lvl4pPr>
            <a:lvl5pPr marL="1827807" indent="0">
              <a:buNone/>
              <a:defRPr sz="1600" b="1"/>
            </a:lvl5pPr>
            <a:lvl6pPr marL="2284752" indent="0">
              <a:buNone/>
              <a:defRPr sz="1600" b="1"/>
            </a:lvl6pPr>
            <a:lvl7pPr marL="2741704" indent="0">
              <a:buNone/>
              <a:defRPr sz="1600" b="1"/>
            </a:lvl7pPr>
            <a:lvl8pPr marL="3198654" indent="0">
              <a:buNone/>
              <a:defRPr sz="1600" b="1"/>
            </a:lvl8pPr>
            <a:lvl9pPr marL="3655603"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36"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752498878"/>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416853396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4DD6BAC-0656-F642-9B08-C61AE25F8AC0}" type="slidenum">
              <a:rPr lang="en-US" smtClean="0"/>
              <a:pPr>
                <a:defRPr/>
              </a:pPr>
              <a:t>‹#›</a:t>
            </a:fld>
            <a:endParaRPr lang="en-US"/>
          </a:p>
        </p:txBody>
      </p:sp>
    </p:spTree>
  </p:cSld>
  <p:clrMapOvr>
    <a:masterClrMapping/>
  </p:clrMapOvr>
  <p:transition/>
</p:sldLayout>
</file>

<file path=ppt/slideLayouts/slideLayout4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606048427"/>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1"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1"/>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1" y="1435101"/>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707302687"/>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6952" indent="0">
              <a:buNone/>
              <a:defRPr sz="2800"/>
            </a:lvl2pPr>
            <a:lvl3pPr marL="913905" indent="0">
              <a:buNone/>
              <a:defRPr sz="2400"/>
            </a:lvl3pPr>
            <a:lvl4pPr marL="1370852" indent="0">
              <a:buNone/>
              <a:defRPr sz="2000"/>
            </a:lvl4pPr>
            <a:lvl5pPr marL="1827807" indent="0">
              <a:buNone/>
              <a:defRPr sz="2000"/>
            </a:lvl5pPr>
            <a:lvl6pPr marL="2284752" indent="0">
              <a:buNone/>
              <a:defRPr sz="2000"/>
            </a:lvl6pPr>
            <a:lvl7pPr marL="2741704" indent="0">
              <a:buNone/>
              <a:defRPr sz="2000"/>
            </a:lvl7pPr>
            <a:lvl8pPr marL="3198654" indent="0">
              <a:buNone/>
              <a:defRPr sz="2000"/>
            </a:lvl8pPr>
            <a:lvl9pPr marL="365560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6952" indent="0">
              <a:buNone/>
              <a:defRPr sz="1200"/>
            </a:lvl2pPr>
            <a:lvl3pPr marL="913905" indent="0">
              <a:buNone/>
              <a:defRPr sz="1000"/>
            </a:lvl3pPr>
            <a:lvl4pPr marL="1370852" indent="0">
              <a:buNone/>
              <a:defRPr sz="900"/>
            </a:lvl4pPr>
            <a:lvl5pPr marL="1827807" indent="0">
              <a:buNone/>
              <a:defRPr sz="900"/>
            </a:lvl5pPr>
            <a:lvl6pPr marL="2284752" indent="0">
              <a:buNone/>
              <a:defRPr sz="900"/>
            </a:lvl6pPr>
            <a:lvl7pPr marL="2741704" indent="0">
              <a:buNone/>
              <a:defRPr sz="900"/>
            </a:lvl7pPr>
            <a:lvl8pPr marL="3198654" indent="0">
              <a:buNone/>
              <a:defRPr sz="900"/>
            </a:lvl8pPr>
            <a:lvl9pPr marL="3655603"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331527240"/>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53216921"/>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48719834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306504378"/>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508186579"/>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90514" y="2546357"/>
            <a:ext cx="711200" cy="474663"/>
            <a:chOff x="720" y="336"/>
            <a:chExt cx="624" cy="432"/>
          </a:xfrm>
        </p:grpSpPr>
        <p:sp>
          <p:nvSpPr>
            <p:cNvPr id="5" name="Rectangle 3"/>
            <p:cNvSpPr>
              <a:spLocks noChangeArrowheads="1"/>
            </p:cNvSpPr>
            <p:nvPr/>
          </p:nvSpPr>
          <p:spPr bwMode="auto">
            <a:xfrm>
              <a:off x="720" y="336"/>
              <a:ext cx="384" cy="432"/>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6" name="Rectangle 4"/>
            <p:cNvSpPr>
              <a:spLocks noChangeArrowheads="1"/>
            </p:cNvSpPr>
            <p:nvPr/>
          </p:nvSpPr>
          <p:spPr bwMode="auto">
            <a:xfrm>
              <a:off x="1056" y="336"/>
              <a:ext cx="288" cy="432"/>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grpSp>
        <p:nvGrpSpPr>
          <p:cNvPr id="7" name="Group 5"/>
          <p:cNvGrpSpPr>
            <a:grpSpLocks/>
          </p:cNvGrpSpPr>
          <p:nvPr/>
        </p:nvGrpSpPr>
        <p:grpSpPr bwMode="auto">
          <a:xfrm>
            <a:off x="414340" y="2968632"/>
            <a:ext cx="738187" cy="474663"/>
            <a:chOff x="912" y="2640"/>
            <a:chExt cx="672" cy="432"/>
          </a:xfrm>
        </p:grpSpPr>
        <p:sp>
          <p:nvSpPr>
            <p:cNvPr id="8" name="Rectangle 6"/>
            <p:cNvSpPr>
              <a:spLocks noChangeArrowheads="1"/>
            </p:cNvSpPr>
            <p:nvPr/>
          </p:nvSpPr>
          <p:spPr bwMode="auto">
            <a:xfrm>
              <a:off x="912" y="2640"/>
              <a:ext cx="384" cy="432"/>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sp>
          <p:nvSpPr>
            <p:cNvPr id="9" name="Rectangle 7"/>
            <p:cNvSpPr>
              <a:spLocks noChangeArrowheads="1"/>
            </p:cNvSpPr>
            <p:nvPr/>
          </p:nvSpPr>
          <p:spPr bwMode="auto">
            <a:xfrm>
              <a:off x="1249" y="2640"/>
              <a:ext cx="335" cy="432"/>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p>
              <a:endParaRPr lang="en-US"/>
            </a:p>
          </p:txBody>
        </p:sp>
      </p:grpSp>
      <p:sp>
        <p:nvSpPr>
          <p:cNvPr id="10" name="Rectangle 8"/>
          <p:cNvSpPr>
            <a:spLocks noChangeArrowheads="1"/>
          </p:cNvSpPr>
          <p:nvPr/>
        </p:nvSpPr>
        <p:spPr bwMode="auto">
          <a:xfrm>
            <a:off x="1" y="2895614"/>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lang="en-US"/>
          </a:p>
        </p:txBody>
      </p:sp>
      <p:sp>
        <p:nvSpPr>
          <p:cNvPr id="11" name="Rectangle 9"/>
          <p:cNvSpPr>
            <a:spLocks noChangeArrowheads="1"/>
          </p:cNvSpPr>
          <p:nvPr/>
        </p:nvSpPr>
        <p:spPr bwMode="auto">
          <a:xfrm>
            <a:off x="635001" y="2438405"/>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lang="en-US"/>
          </a:p>
        </p:txBody>
      </p:sp>
      <p:sp>
        <p:nvSpPr>
          <p:cNvPr id="12" name="Rectangle 15"/>
          <p:cNvSpPr>
            <a:spLocks noChangeArrowheads="1"/>
          </p:cNvSpPr>
          <p:nvPr/>
        </p:nvSpPr>
        <p:spPr bwMode="gray">
          <a:xfrm flipV="1">
            <a:off x="315929" y="3265496"/>
            <a:ext cx="8683625" cy="46037"/>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lIns="91334" tIns="45667" rIns="91334" bIns="45667" anchor="ctr"/>
          <a:lstStyle/>
          <a:p>
            <a:endParaRPr kumimoji="1" lang="en-US" b="1" i="0">
              <a:latin typeface="Arial" panose="020B0604020202020204" pitchFamily="34" charset="0"/>
            </a:endParaRPr>
          </a:p>
        </p:txBody>
      </p:sp>
      <p:sp>
        <p:nvSpPr>
          <p:cNvPr id="261130" name="Rectangle 10"/>
          <p:cNvSpPr>
            <a:spLocks noGrp="1" noChangeArrowheads="1"/>
          </p:cNvSpPr>
          <p:nvPr>
            <p:ph type="ctrTitle"/>
          </p:nvPr>
        </p:nvSpPr>
        <p:spPr>
          <a:xfrm>
            <a:off x="990600" y="18288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261131" name="Rectangle 11"/>
          <p:cNvSpPr>
            <a:spLocks noGrp="1" noChangeArrowheads="1"/>
          </p:cNvSpPr>
          <p:nvPr>
            <p:ph type="subTitle" idx="1"/>
          </p:nvPr>
        </p:nvSpPr>
        <p:spPr>
          <a:xfrm>
            <a:off x="1371600" y="3886201"/>
            <a:ext cx="6400800" cy="1752600"/>
          </a:xfrm>
        </p:spPr>
        <p:txBody>
          <a:bodyPr/>
          <a:lstStyle>
            <a:lvl1pPr marL="0" indent="0" algn="ctr">
              <a:buFont typeface="Wingdings" pitchFamily="-110" charset="2"/>
              <a:buNone/>
              <a:defRPr b="1" i="0">
                <a:latin typeface="Arial" panose="020B0604020202020204" pitchFamily="34" charset="0"/>
              </a:defRPr>
            </a:lvl1pPr>
          </a:lstStyle>
          <a:p>
            <a:r>
              <a:rPr lang="en-US" dirty="0"/>
              <a:t>Click to edit Master subtitle style</a:t>
            </a:r>
          </a:p>
        </p:txBody>
      </p:sp>
      <p:sp>
        <p:nvSpPr>
          <p:cNvPr id="13" name="Rectangle 12"/>
          <p:cNvSpPr>
            <a:spLocks noGrp="1" noChangeArrowheads="1"/>
          </p:cNvSpPr>
          <p:nvPr>
            <p:ph type="dt" sz="half" idx="10"/>
          </p:nvPr>
        </p:nvSpPr>
        <p:spPr>
          <a:xfrm>
            <a:off x="990600" y="6248400"/>
            <a:ext cx="1905000" cy="457200"/>
          </a:xfrm>
        </p:spPr>
        <p:txBody>
          <a:bodyPr/>
          <a:lstStyle>
            <a:lvl1pPr>
              <a:defRPr b="1" i="0">
                <a:solidFill>
                  <a:schemeClr val="bg2"/>
                </a:solidFill>
                <a:latin typeface="Arial" panose="020B0604020202020204" pitchFamily="34" charset="0"/>
              </a:defRPr>
            </a:lvl1pPr>
          </a:lstStyle>
          <a:p>
            <a:pPr>
              <a:defRPr/>
            </a:pPr>
            <a:endParaRPr lang="en-US"/>
          </a:p>
        </p:txBody>
      </p:sp>
      <p:sp>
        <p:nvSpPr>
          <p:cNvPr id="14" name="Rectangle 13"/>
          <p:cNvSpPr>
            <a:spLocks noGrp="1" noChangeArrowheads="1"/>
          </p:cNvSpPr>
          <p:nvPr>
            <p:ph type="ftr" sz="quarter" idx="11"/>
          </p:nvPr>
        </p:nvSpPr>
        <p:spPr>
          <a:xfrm>
            <a:off x="3429000" y="6248400"/>
            <a:ext cx="2895600" cy="457200"/>
          </a:xfrm>
        </p:spPr>
        <p:txBody>
          <a:bodyPr/>
          <a:lstStyle>
            <a:lvl1pPr>
              <a:defRPr b="1" i="0">
                <a:solidFill>
                  <a:schemeClr val="bg2"/>
                </a:solidFill>
                <a:latin typeface="Arial" panose="020B0604020202020204" pitchFamily="34" charset="0"/>
              </a:defRPr>
            </a:lvl1pPr>
          </a:lstStyle>
          <a:p>
            <a:pPr>
              <a:defRPr/>
            </a:pPr>
            <a:endParaRPr lang="en-US"/>
          </a:p>
        </p:txBody>
      </p:sp>
      <p:sp>
        <p:nvSpPr>
          <p:cNvPr id="15" name="Rectangle 14"/>
          <p:cNvSpPr>
            <a:spLocks noGrp="1" noChangeArrowheads="1"/>
          </p:cNvSpPr>
          <p:nvPr>
            <p:ph type="sldNum" sz="quarter" idx="12"/>
          </p:nvPr>
        </p:nvSpPr>
        <p:spPr>
          <a:xfrm>
            <a:off x="6858001" y="6248400"/>
            <a:ext cx="1905000" cy="457200"/>
          </a:xfrm>
        </p:spPr>
        <p:txBody>
          <a:bodyPr/>
          <a:lstStyle>
            <a:lvl1pPr>
              <a:defRPr b="1" i="0">
                <a:solidFill>
                  <a:schemeClr val="bg2"/>
                </a:solidFill>
                <a:latin typeface="Arial" panose="020B0604020202020204" pitchFamily="34" charset="0"/>
              </a:defRPr>
            </a:lvl1pPr>
          </a:lstStyle>
          <a:p>
            <a:pPr>
              <a:defRPr/>
            </a:pPr>
            <a:fld id="{8F2EB59A-266D-8E48-A524-7917C2F3FD31}" type="slidenum">
              <a:rPr lang="en-US" smtClean="0"/>
              <a:pPr>
                <a:defRPr/>
              </a:pPr>
              <a:t>‹#›</a:t>
            </a:fld>
            <a:endParaRPr lang="en-US"/>
          </a:p>
        </p:txBody>
      </p:sp>
    </p:spTree>
    <p:extLst>
      <p:ext uri="{BB962C8B-B14F-4D97-AF65-F5344CB8AC3E}">
        <p14:creationId xmlns:p14="http://schemas.microsoft.com/office/powerpoint/2010/main" val="2030459097"/>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39A881F-8D20-FF4B-B899-DCE4FE0CD804}" type="slidenum">
              <a:rPr lang="en-US" smtClean="0"/>
              <a:pPr>
                <a:defRPr/>
              </a:pPr>
              <a:t>‹#›</a:t>
            </a:fld>
            <a:endParaRPr lang="en-US"/>
          </a:p>
        </p:txBody>
      </p:sp>
    </p:spTree>
    <p:extLst>
      <p:ext uri="{BB962C8B-B14F-4D97-AF65-F5344CB8AC3E}">
        <p14:creationId xmlns:p14="http://schemas.microsoft.com/office/powerpoint/2010/main" val="1309882719"/>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7"/>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b="1" i="0">
                <a:latin typeface="Arial" panose="020B0604020202020204" pitchFamily="34" charset="0"/>
              </a:defRPr>
            </a:lvl1pPr>
            <a:lvl2pPr marL="456686" indent="0">
              <a:buNone/>
              <a:defRPr sz="1800"/>
            </a:lvl2pPr>
            <a:lvl3pPr marL="913370" indent="0">
              <a:buNone/>
              <a:defRPr sz="1600"/>
            </a:lvl3pPr>
            <a:lvl4pPr marL="1370051" indent="0">
              <a:buNone/>
              <a:defRPr sz="1400"/>
            </a:lvl4pPr>
            <a:lvl5pPr marL="1826739" indent="0">
              <a:buNone/>
              <a:defRPr sz="1400"/>
            </a:lvl5pPr>
            <a:lvl6pPr marL="2283420" indent="0">
              <a:buNone/>
              <a:defRPr sz="1400"/>
            </a:lvl6pPr>
            <a:lvl7pPr marL="2740100" indent="0">
              <a:buNone/>
              <a:defRPr sz="1400"/>
            </a:lvl7pPr>
            <a:lvl8pPr marL="3196784" indent="0">
              <a:buNone/>
              <a:defRPr sz="1400"/>
            </a:lvl8pPr>
            <a:lvl9pPr marL="3653466" indent="0">
              <a:buNone/>
              <a:defRPr sz="1400"/>
            </a:lvl9pPr>
          </a:lstStyle>
          <a:p>
            <a:pPr lvl="0"/>
            <a:r>
              <a:rPr lang="en-US" dirty="0"/>
              <a:t>Click to edit Master text styles</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FAE7ECA-FEC6-F34F-9468-5CB890AA102D}" type="slidenum">
              <a:rPr lang="en-US" smtClean="0"/>
              <a:pPr>
                <a:defRPr/>
              </a:pPr>
              <a:t>‹#›</a:t>
            </a:fld>
            <a:endParaRPr lang="en-US"/>
          </a:p>
        </p:txBody>
      </p:sp>
    </p:spTree>
    <p:extLst>
      <p:ext uri="{BB962C8B-B14F-4D97-AF65-F5344CB8AC3E}">
        <p14:creationId xmlns:p14="http://schemas.microsoft.com/office/powerpoint/2010/main" val="83339183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49506" name="Rectangle 2"/>
          <p:cNvSpPr>
            <a:spLocks noGrp="1" noChangeArrowheads="1"/>
          </p:cNvSpPr>
          <p:nvPr>
            <p:ph type="ctrTitle" sz="quarter"/>
          </p:nvPr>
        </p:nvSpPr>
        <p:spPr>
          <a:xfrm>
            <a:off x="685800" y="1676400"/>
            <a:ext cx="7772400" cy="1828800"/>
          </a:xfrm>
          <a:effectLst>
            <a:outerShdw blurRad="63500" dist="35915" dir="16979978" algn="ctr" rotWithShape="0">
              <a:srgbClr val="000000">
                <a:alpha val="75000"/>
              </a:srgbClr>
            </a:outerShdw>
          </a:effectLst>
        </p:spPr>
        <p:txBody>
          <a:bodyPr/>
          <a:lstStyle>
            <a:lvl1pPr>
              <a:defRPr b="1" i="0">
                <a:latin typeface="Arial" panose="020B0604020202020204" pitchFamily="34" charset="0"/>
              </a:defRPr>
            </a:lvl1pPr>
          </a:lstStyle>
          <a:p>
            <a:r>
              <a:rPr lang="en-US" dirty="0"/>
              <a:t>Click to edit Master title style</a:t>
            </a:r>
          </a:p>
        </p:txBody>
      </p:sp>
      <p:sp>
        <p:nvSpPr>
          <p:cNvPr id="149507" name="Rectangle 3"/>
          <p:cNvSpPr>
            <a:spLocks noGrp="1" noChangeArrowheads="1"/>
          </p:cNvSpPr>
          <p:nvPr>
            <p:ph type="subTitle" sz="quarter" idx="1"/>
          </p:nvPr>
        </p:nvSpPr>
        <p:spPr>
          <a:xfrm>
            <a:off x="1371600" y="3886200"/>
            <a:ext cx="6400800" cy="1752600"/>
          </a:xfrm>
          <a:effectLst>
            <a:outerShdw blurRad="63500" dist="25399" dir="16979931" algn="ctr" rotWithShape="0">
              <a:srgbClr val="000000">
                <a:alpha val="75000"/>
              </a:srgbClr>
            </a:outerShdw>
          </a:effectLst>
        </p:spPr>
        <p:txBody>
          <a:bodyPr/>
          <a:lstStyle>
            <a:lvl1pPr marL="0" indent="0" algn="ctr">
              <a:buFont typeface="Wingdings" pitchFamily="-111" charset="2"/>
              <a:buNone/>
              <a:defRPr b="1" i="0">
                <a:latin typeface="Arial" panose="020B0604020202020204" pitchFamily="34" charset="0"/>
              </a:defRPr>
            </a:lvl1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9CE49FC4-F4DA-8C4F-816F-5AA29502737F}" type="slidenum">
              <a:rPr lang="en-US" smtClean="0"/>
              <a:pPr>
                <a:defRPr/>
              </a:pPr>
              <a:t>‹#›</a:t>
            </a:fld>
            <a:endParaRPr lang="en-US"/>
          </a:p>
        </p:txBody>
      </p:sp>
    </p:spTree>
  </p:cSld>
  <p:clrMapOvr>
    <a:masterClrMapping/>
  </p:clrMapOvr>
  <p:transition/>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182688"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145089" y="2017713"/>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A56B7CA5-93D3-694C-9415-827BFF21411E}" type="slidenum">
              <a:rPr lang="en-US" smtClean="0"/>
              <a:pPr>
                <a:defRPr/>
              </a:pPr>
              <a:t>‹#›</a:t>
            </a:fld>
            <a:endParaRPr lang="en-US"/>
          </a:p>
        </p:txBody>
      </p:sp>
    </p:spTree>
    <p:extLst>
      <p:ext uri="{BB962C8B-B14F-4D97-AF65-F5344CB8AC3E}">
        <p14:creationId xmlns:p14="http://schemas.microsoft.com/office/powerpoint/2010/main" val="68543101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42" y="1535113"/>
            <a:ext cx="4041775" cy="639762"/>
          </a:xfrm>
        </p:spPr>
        <p:txBody>
          <a:bodyPr anchor="b"/>
          <a:lstStyle>
            <a:lvl1pPr marL="0" indent="0">
              <a:buNone/>
              <a:defRPr sz="2400" b="1" i="0">
                <a:latin typeface="Arial" panose="020B0604020202020204" pitchFamily="34" charset="0"/>
              </a:defRPr>
            </a:lvl1pPr>
            <a:lvl2pPr marL="456686" indent="0">
              <a:buNone/>
              <a:defRPr sz="2000" b="1"/>
            </a:lvl2pPr>
            <a:lvl3pPr marL="913370" indent="0">
              <a:buNone/>
              <a:defRPr sz="1800" b="1"/>
            </a:lvl3pPr>
            <a:lvl4pPr marL="1370051" indent="0">
              <a:buNone/>
              <a:defRPr sz="1600" b="1"/>
            </a:lvl4pPr>
            <a:lvl5pPr marL="1826739" indent="0">
              <a:buNone/>
              <a:defRPr sz="1600" b="1"/>
            </a:lvl5pPr>
            <a:lvl6pPr marL="2283420" indent="0">
              <a:buNone/>
              <a:defRPr sz="1600" b="1"/>
            </a:lvl6pPr>
            <a:lvl7pPr marL="2740100" indent="0">
              <a:buNone/>
              <a:defRPr sz="1600" b="1"/>
            </a:lvl7pPr>
            <a:lvl8pPr marL="3196784" indent="0">
              <a:buNone/>
              <a:defRPr sz="1600" b="1"/>
            </a:lvl8pPr>
            <a:lvl9pPr marL="3653466"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42"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FF4B77C-FEBC-1041-9247-FFDC302FE894}" type="slidenum">
              <a:rPr lang="en-US" smtClean="0"/>
              <a:pPr>
                <a:defRPr/>
              </a:pPr>
              <a:t>‹#›</a:t>
            </a:fld>
            <a:endParaRPr lang="en-US"/>
          </a:p>
        </p:txBody>
      </p:sp>
    </p:spTree>
    <p:extLst>
      <p:ext uri="{BB962C8B-B14F-4D97-AF65-F5344CB8AC3E}">
        <p14:creationId xmlns:p14="http://schemas.microsoft.com/office/powerpoint/2010/main" val="676425554"/>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4"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5"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252355C-75F6-7E4B-A0FE-C271CF7F226A}" type="slidenum">
              <a:rPr lang="en-US" smtClean="0"/>
              <a:pPr>
                <a:defRPr/>
              </a:pPr>
              <a:t>‹#›</a:t>
            </a:fld>
            <a:endParaRPr lang="en-US"/>
          </a:p>
        </p:txBody>
      </p:sp>
    </p:spTree>
    <p:extLst>
      <p:ext uri="{BB962C8B-B14F-4D97-AF65-F5344CB8AC3E}">
        <p14:creationId xmlns:p14="http://schemas.microsoft.com/office/powerpoint/2010/main" val="2668109605"/>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3"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4"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E18A7D7-646D-F742-818B-D7C51C339235}" type="slidenum">
              <a:rPr lang="en-US" smtClean="0"/>
              <a:pPr>
                <a:defRPr/>
              </a:pPr>
              <a:t>‹#›</a:t>
            </a:fld>
            <a:endParaRPr lang="en-US"/>
          </a:p>
        </p:txBody>
      </p:sp>
    </p:spTree>
    <p:extLst>
      <p:ext uri="{BB962C8B-B14F-4D97-AF65-F5344CB8AC3E}">
        <p14:creationId xmlns:p14="http://schemas.microsoft.com/office/powerpoint/2010/main" val="176204187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5" y="273050"/>
            <a:ext cx="3008313" cy="1162050"/>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67"/>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15" y="1435108"/>
            <a:ext cx="3008313" cy="4691063"/>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88DCC31-6F85-3E4A-A8A9-C79D114B0431}" type="slidenum">
              <a:rPr lang="en-US" smtClean="0"/>
              <a:pPr>
                <a:defRPr/>
              </a:pPr>
              <a:t>‹#›</a:t>
            </a:fld>
            <a:endParaRPr lang="en-US"/>
          </a:p>
        </p:txBody>
      </p:sp>
    </p:spTree>
    <p:extLst>
      <p:ext uri="{BB962C8B-B14F-4D97-AF65-F5344CB8AC3E}">
        <p14:creationId xmlns:p14="http://schemas.microsoft.com/office/powerpoint/2010/main" val="3426403944"/>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6686" indent="0">
              <a:buNone/>
              <a:defRPr sz="2800"/>
            </a:lvl2pPr>
            <a:lvl3pPr marL="913370" indent="0">
              <a:buNone/>
              <a:defRPr sz="2400"/>
            </a:lvl3pPr>
            <a:lvl4pPr marL="1370051" indent="0">
              <a:buNone/>
              <a:defRPr sz="2000"/>
            </a:lvl4pPr>
            <a:lvl5pPr marL="1826739" indent="0">
              <a:buNone/>
              <a:defRPr sz="2000"/>
            </a:lvl5pPr>
            <a:lvl6pPr marL="2283420" indent="0">
              <a:buNone/>
              <a:defRPr sz="2000"/>
            </a:lvl6pPr>
            <a:lvl7pPr marL="2740100" indent="0">
              <a:buNone/>
              <a:defRPr sz="2000"/>
            </a:lvl7pPr>
            <a:lvl8pPr marL="3196784" indent="0">
              <a:buNone/>
              <a:defRPr sz="2000"/>
            </a:lvl8pPr>
            <a:lvl9pPr marL="3653466"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6686" indent="0">
              <a:buNone/>
              <a:defRPr sz="1200"/>
            </a:lvl2pPr>
            <a:lvl3pPr marL="913370" indent="0">
              <a:buNone/>
              <a:defRPr sz="1000"/>
            </a:lvl3pPr>
            <a:lvl4pPr marL="1370051" indent="0">
              <a:buNone/>
              <a:defRPr sz="900"/>
            </a:lvl4pPr>
            <a:lvl5pPr marL="1826739" indent="0">
              <a:buNone/>
              <a:defRPr sz="900"/>
            </a:lvl5pPr>
            <a:lvl6pPr marL="2283420" indent="0">
              <a:buNone/>
              <a:defRPr sz="900"/>
            </a:lvl6pPr>
            <a:lvl7pPr marL="2740100" indent="0">
              <a:buNone/>
              <a:defRPr sz="900"/>
            </a:lvl7pPr>
            <a:lvl8pPr marL="3196784" indent="0">
              <a:buNone/>
              <a:defRPr sz="900"/>
            </a:lvl8pPr>
            <a:lvl9pPr marL="3653466" indent="0">
              <a:buNone/>
              <a:defRPr sz="900"/>
            </a:lvl9pPr>
          </a:lstStyle>
          <a:p>
            <a:pPr lvl="0"/>
            <a:r>
              <a:rPr lang="en-US" dirty="0"/>
              <a:t>Click to edit Master text styles</a:t>
            </a:r>
          </a:p>
        </p:txBody>
      </p:sp>
      <p:sp>
        <p:nvSpPr>
          <p:cNvPr id="5"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6"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7"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0F9F4333-BE2D-EB4F-8EA8-6AD873D1FA29}" type="slidenum">
              <a:rPr lang="en-US" smtClean="0"/>
              <a:pPr>
                <a:defRPr/>
              </a:pPr>
              <a:t>‹#›</a:t>
            </a:fld>
            <a:endParaRPr lang="en-US"/>
          </a:p>
        </p:txBody>
      </p:sp>
    </p:spTree>
    <p:extLst>
      <p:ext uri="{BB962C8B-B14F-4D97-AF65-F5344CB8AC3E}">
        <p14:creationId xmlns:p14="http://schemas.microsoft.com/office/powerpoint/2010/main" val="3327501960"/>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8201126-8A81-B141-8229-4058C8EF2591}" type="slidenum">
              <a:rPr lang="en-US" smtClean="0"/>
              <a:pPr>
                <a:defRPr/>
              </a:pPr>
              <a:t>‹#›</a:t>
            </a:fld>
            <a:endParaRPr lang="en-US"/>
          </a:p>
        </p:txBody>
      </p:sp>
    </p:spTree>
    <p:extLst>
      <p:ext uri="{BB962C8B-B14F-4D97-AF65-F5344CB8AC3E}">
        <p14:creationId xmlns:p14="http://schemas.microsoft.com/office/powerpoint/2010/main" val="3986512343"/>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04050" y="617546"/>
            <a:ext cx="1951038" cy="551497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150939" y="617546"/>
            <a:ext cx="5700712" cy="551497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11"/>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5" name="Rectangle 12"/>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6" name="Rectangle 13"/>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F566B233-E84F-154C-9F40-F03141577701}" type="slidenum">
              <a:rPr lang="en-US" smtClean="0"/>
              <a:pPr>
                <a:defRPr/>
              </a:pPr>
              <a:t>‹#›</a:t>
            </a:fld>
            <a:endParaRPr lang="en-US"/>
          </a:p>
        </p:txBody>
      </p:sp>
    </p:spTree>
    <p:extLst>
      <p:ext uri="{BB962C8B-B14F-4D97-AF65-F5344CB8AC3E}">
        <p14:creationId xmlns:p14="http://schemas.microsoft.com/office/powerpoint/2010/main" val="226497586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C84122AE-C363-384B-877C-8325B64E4D68}"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84233824"/>
      </p:ext>
    </p:extLst>
  </p:cSld>
  <p:clrMapOvr>
    <a:masterClrMapping/>
  </p:clrMapOvr>
  <p:transition/>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cs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DC03C932-4652-9944-B359-8E2C9E509B94}"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811587979"/>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0157DEC4-486B-E64A-9466-19F1B635DBFB}" type="slidenum">
              <a:rPr lang="en-US" smtClean="0"/>
              <a:pPr>
                <a:defRPr/>
              </a:pPr>
              <a:t>‹#›</a:t>
            </a:fld>
            <a:endParaRPr lang="en-US"/>
          </a:p>
        </p:txBody>
      </p:sp>
    </p:spTree>
  </p:cSld>
  <p:clrMapOvr>
    <a:masterClrMapping/>
  </p:clrMapOvr>
  <p:transitio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cs typeface="Arial" panose="020B0604020202020204" pitchFamily="34" charset="0"/>
              </a:defRPr>
            </a:lvl1pPr>
            <a:lvl2pPr>
              <a:defRPr sz="2400" b="1" i="0">
                <a:latin typeface="Arial" panose="020B0604020202020204" pitchFamily="34" charset="0"/>
                <a:cs typeface="Arial" panose="020B0604020202020204" pitchFamily="34" charset="0"/>
              </a:defRPr>
            </a:lvl2pPr>
            <a:lvl3pPr>
              <a:defRPr sz="2000" b="1" i="0">
                <a:latin typeface="Arial" panose="020B0604020202020204" pitchFamily="34" charset="0"/>
                <a:cs typeface="Arial" panose="020B0604020202020204" pitchFamily="34" charset="0"/>
              </a:defRPr>
            </a:lvl3pPr>
            <a:lvl4pPr>
              <a:defRPr sz="1800" b="1" i="0">
                <a:latin typeface="Arial" panose="020B0604020202020204" pitchFamily="34" charset="0"/>
                <a:cs typeface="Arial" panose="020B0604020202020204" pitchFamily="34" charset="0"/>
              </a:defRPr>
            </a:lvl4pPr>
            <a:lvl5pPr>
              <a:defRPr sz="1800" b="1" i="0">
                <a:latin typeface="Arial" panose="020B0604020202020204" pitchFamily="34" charset="0"/>
                <a:cs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DF6D681A-8C3B-AC42-BAC4-384398521BB1}"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1670710332"/>
      </p:ext>
    </p:extLst>
  </p:cSld>
  <p:clrMapOvr>
    <a:masterClrMapping/>
  </p:clrMapOvr>
  <p:transition/>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cs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cs typeface="Arial" panose="020B0604020202020204" pitchFamily="34" charset="0"/>
              </a:defRPr>
            </a:lvl1pPr>
            <a:lvl2pPr>
              <a:defRPr sz="2000" b="1" i="0">
                <a:latin typeface="Arial" panose="020B0604020202020204" pitchFamily="34" charset="0"/>
                <a:cs typeface="Arial" panose="020B0604020202020204" pitchFamily="34" charset="0"/>
              </a:defRPr>
            </a:lvl2pPr>
            <a:lvl3pPr>
              <a:defRPr sz="1800" b="1" i="0">
                <a:latin typeface="Arial" panose="020B0604020202020204" pitchFamily="34" charset="0"/>
                <a:cs typeface="Arial" panose="020B0604020202020204" pitchFamily="34" charset="0"/>
              </a:defRPr>
            </a:lvl3pPr>
            <a:lvl4pPr>
              <a:defRPr sz="1600" b="1" i="0">
                <a:latin typeface="Arial" panose="020B0604020202020204" pitchFamily="34" charset="0"/>
                <a:cs typeface="Arial" panose="020B0604020202020204" pitchFamily="34" charset="0"/>
              </a:defRPr>
            </a:lvl4pPr>
            <a:lvl5pPr>
              <a:defRPr sz="1600" b="1" i="0">
                <a:latin typeface="Arial" panose="020B0604020202020204" pitchFamily="34" charset="0"/>
                <a:cs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8"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9"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6227D265-BA97-9644-9D86-4CCF9390B889}"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927425653"/>
      </p:ext>
    </p:extLst>
  </p:cSld>
  <p:clrMapOvr>
    <a:masterClrMapping/>
  </p:clrMapOvr>
  <p:transition/>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9594FD75-2408-FF44-B88B-059C525A2EE1}"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610605313"/>
      </p:ext>
    </p:extLst>
  </p:cSld>
  <p:clrMapOvr>
    <a:masterClrMapping/>
  </p:clrMapOvr>
  <p:transition/>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76D38079-C5DC-8647-B1DF-9B7AA64B5F14}"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39581166"/>
      </p:ext>
    </p:extLst>
  </p:cSld>
  <p:clrMapOvr>
    <a:masterClrMapping/>
  </p:clrMapOvr>
  <p:transition/>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30891ECC-8BBB-0C4B-BDF3-6634B7ED4A13}"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1065148880"/>
      </p:ext>
    </p:extLst>
  </p:cSld>
  <p:clrMapOvr>
    <a:masterClrMapping/>
  </p:clrMapOvr>
  <p:transition/>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24D7963E-E07B-D649-A0E4-0BB1B149C23E}"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223417884"/>
      </p:ext>
    </p:extLst>
  </p:cSld>
  <p:clrMapOvr>
    <a:masterClrMapping/>
  </p:clrMapOvr>
  <p:transitio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D76933A2-DB18-9347-97F0-26855D0A47CE}"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775669430"/>
      </p:ext>
    </p:extLst>
  </p:cSld>
  <p:clrMapOvr>
    <a:masterClrMapping/>
  </p:clrMapOvr>
  <p:transitio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120EA3D0-783C-044D-B3FA-AFAB5476A76F}"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390785938"/>
      </p:ext>
    </p:extLst>
  </p:cSld>
  <p:clrMapOvr>
    <a:masterClrMapping/>
  </p:clrMapOvr>
  <p:transition/>
</p:sldLayout>
</file>

<file path=ppt/slideLayouts/slideLayout45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12FF103E-E992-DB4B-8CC3-7C5748D21DCE}"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27332567"/>
      </p:ext>
    </p:extLst>
  </p:cSld>
  <p:clrMapOvr>
    <a:masterClrMapping/>
  </p:clrMapOvr>
  <p:transition/>
</p:sldLayout>
</file>

<file path=ppt/slideLayouts/slideLayout459.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685800" y="1981200"/>
            <a:ext cx="3810000" cy="4114800"/>
          </a:xfrm>
        </p:spPr>
        <p:txBody>
          <a:bodyPr/>
          <a:lstStyle>
            <a:lvl1pPr>
              <a:defRPr b="1" i="0">
                <a:latin typeface="Arial" panose="020B0604020202020204" pitchFamily="34" charset="0"/>
                <a:cs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4648200" y="1981200"/>
            <a:ext cx="3810000" cy="4114800"/>
          </a:xfrm>
        </p:spPr>
        <p:txBody>
          <a:bodyPr/>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defTabSz="914400" fontAlgn="base">
              <a:spcBef>
                <a:spcPct val="0"/>
              </a:spcBef>
              <a:spcAft>
                <a:spcPct val="0"/>
              </a:spcAft>
              <a:defRPr/>
            </a:pPr>
            <a:endParaRPr lang="en-US" sz="2400">
              <a:solidFill>
                <a:srgbClr val="EAEAEA"/>
              </a:solidFill>
              <a:latin typeface="Times New Roman" charset="0"/>
            </a:endParaRPr>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defTabSz="914400" fontAlgn="base">
              <a:spcBef>
                <a:spcPct val="0"/>
              </a:spcBef>
              <a:spcAft>
                <a:spcPct val="0"/>
              </a:spcAft>
              <a:defRPr/>
            </a:pPr>
            <a:fld id="{0C81A7DD-4AF3-5042-96E3-5E066D5687FD}" type="slidenum">
              <a:rPr lang="en-US" sz="2400">
                <a:solidFill>
                  <a:srgbClr val="EAEAEA"/>
                </a:solidFill>
                <a:latin typeface="Times New Roman" charset="0"/>
                <a:ea typeface="ＭＳ Ｐゴシック" charset="-128"/>
                <a:cs typeface="ＭＳ Ｐゴシック" charset="-128"/>
              </a:rPr>
              <a:pPr defTabSz="914400" fontAlgn="base">
                <a:spcBef>
                  <a:spcPct val="0"/>
                </a:spcBef>
                <a:spcAft>
                  <a:spcPct val="0"/>
                </a:spcAft>
                <a:defRPr/>
              </a:pPr>
              <a:t>‹#›</a:t>
            </a:fld>
            <a:endParaRPr lang="en-US" sz="2400">
              <a:solidFill>
                <a:srgbClr val="EAEAEA"/>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409657615"/>
      </p:ext>
    </p:extLst>
  </p:cSld>
  <p:clrMapOvr>
    <a:masterClrMapping/>
  </p:clrMapOvr>
  <p:transition/>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6E3C37F-92FE-FE43-8245-E5D2CBA16A73}" type="slidenum">
              <a:rPr lang="en-US" smtClean="0"/>
              <a:pPr>
                <a:defRPr/>
              </a:pPr>
              <a:t>‹#›</a:t>
            </a:fld>
            <a:endParaRPr lang="en-US"/>
          </a:p>
        </p:txBody>
      </p:sp>
    </p:spTree>
  </p:cSld>
  <p:clrMapOvr>
    <a:masterClrMapping/>
  </p:clrMapOvr>
  <p:transition/>
</p:sldLayout>
</file>

<file path=ppt/slideLayouts/slideLayout4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6EBD5D9-A00F-224C-A098-8EA25D802EA2}"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8240941"/>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FB6FFC8-8CB9-7D43-B652-4AB2416091BA}"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549689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607D631-C3DE-C04B-B956-5604BF70FFD7}"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2412091"/>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3810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67C3B0F-D2FD-CA4C-B0DE-0F26A4226781}"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4525169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C66E1297-818E-2E40-8DD4-7D0D614BAE41}"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17161371"/>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39FC18BC-FA3C-D545-8928-0A076CBEA5C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5214667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787D8CA9-3117-BF4E-8D40-0165CBEB4185}"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8661302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214AA04F-A409-FC4B-857C-CA37218DFFB0}"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9367599"/>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60CB7259-33EC-714E-BDCE-5CD978616E33}"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5884829"/>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80CC5BAF-FED2-0444-946E-81D7ED88417F}"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82355680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981200"/>
            <a:ext cx="40386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6C515C91-8ABB-2942-9488-6EF1EE9F6DE7}" type="slidenum">
              <a:rPr lang="en-US" smtClean="0"/>
              <a:pPr>
                <a:defRPr/>
              </a:pPr>
              <a:t>‹#›</a:t>
            </a:fld>
            <a:endParaRPr lang="en-US"/>
          </a:p>
        </p:txBody>
      </p:sp>
    </p:spTree>
  </p:cSld>
  <p:clrMapOvr>
    <a:masterClrMapping/>
  </p:clrMapOvr>
  <p:transition/>
</p:sldLayout>
</file>

<file path=ppt/slideLayouts/slideLayout4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10332BEE-7969-4D44-ADD3-7BA144373C28}"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19797762"/>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5"/>
          <p:cNvSpPr>
            <a:spLocks noGrp="1" noChangeArrowheads="1"/>
          </p:cNvSpPr>
          <p:nvPr>
            <p:ph type="sldNum" idx="10"/>
          </p:nvPr>
        </p:nvSpPr>
        <p:spPr/>
        <p:txBody>
          <a:bodyPr/>
          <a:lstStyle>
            <a:lvl1pPr eaLnBrk="0" hangingPunct="0">
              <a:defRPr/>
            </a:lvl1pPr>
          </a:lstStyle>
          <a:p>
            <a:pPr>
              <a:defRPr/>
            </a:pPr>
            <a:fld id="{6D91A1F6-9760-8E42-8DE3-15654AA7D4C5}" type="slidenum">
              <a:rPr lang="en-GB"/>
              <a:pPr>
                <a:defRPr/>
              </a:pPr>
              <a:t>‹#›</a:t>
            </a:fld>
            <a:endParaRPr lang="en-GB"/>
          </a:p>
        </p:txBody>
      </p:sp>
    </p:spTree>
    <p:extLst>
      <p:ext uri="{BB962C8B-B14F-4D97-AF65-F5344CB8AC3E}">
        <p14:creationId xmlns:p14="http://schemas.microsoft.com/office/powerpoint/2010/main" val="316876651"/>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xfrm>
            <a:off x="685800" y="6248400"/>
            <a:ext cx="1905000" cy="457200"/>
          </a:xfrm>
          <a:prstGeom prst="rect">
            <a:avLst/>
          </a:prstGeom>
        </p:spPr>
        <p:txBody>
          <a:bodyPr/>
          <a:lstStyle>
            <a:lvl1pPr>
              <a:defRPr>
                <a:solidFill>
                  <a:srgbClr val="000000"/>
                </a:solidFill>
                <a:latin typeface="Comic Sans MS" charset="0"/>
                <a:ea typeface="ＭＳ Ｐゴシック" charset="-128"/>
                <a:cs typeface="ＭＳ Ｐゴシック" charset="-128"/>
              </a:defRPr>
            </a:lvl1pPr>
          </a:lstStyle>
          <a:p>
            <a:pPr defTabSz="914400" eaLnBrk="0" fontAlgn="base" hangingPunct="0">
              <a:spcBef>
                <a:spcPct val="0"/>
              </a:spcBef>
              <a:spcAft>
                <a:spcPct val="0"/>
              </a:spcAft>
              <a:defRPr/>
            </a:pPr>
            <a:endParaRPr lang="en-US" sz="2400"/>
          </a:p>
        </p:txBody>
      </p:sp>
      <p:sp>
        <p:nvSpPr>
          <p:cNvPr id="5" name="Rectangle 5"/>
          <p:cNvSpPr>
            <a:spLocks noGrp="1" noChangeArrowheads="1"/>
          </p:cNvSpPr>
          <p:nvPr>
            <p:ph type="ftr" sz="quarter" idx="11"/>
          </p:nvPr>
        </p:nvSpPr>
        <p:spPr>
          <a:xfrm>
            <a:off x="3124200" y="6248400"/>
            <a:ext cx="2895600" cy="457200"/>
          </a:xfrm>
          <a:prstGeom prst="rect">
            <a:avLst/>
          </a:prstGeom>
        </p:spPr>
        <p:txBody>
          <a:bodyPr/>
          <a:lstStyle>
            <a:lvl1pPr>
              <a:defRPr>
                <a:solidFill>
                  <a:srgbClr val="000000"/>
                </a:solidFill>
                <a:latin typeface="Comic Sans MS" charset="0"/>
                <a:ea typeface="ＭＳ Ｐゴシック" charset="-128"/>
                <a:cs typeface="ＭＳ Ｐゴシック" charset="-128"/>
              </a:defRPr>
            </a:lvl1pPr>
          </a:lstStyle>
          <a:p>
            <a:pPr defTabSz="914400" eaLnBrk="0" fontAlgn="base" hangingPunct="0">
              <a:spcBef>
                <a:spcPct val="0"/>
              </a:spcBef>
              <a:spcAft>
                <a:spcPct val="0"/>
              </a:spcAft>
              <a:defRPr/>
            </a:pPr>
            <a:endParaRPr lang="en-US" sz="2400"/>
          </a:p>
        </p:txBody>
      </p:sp>
      <p:sp>
        <p:nvSpPr>
          <p:cNvPr id="6" name="Rectangle 6"/>
          <p:cNvSpPr>
            <a:spLocks noGrp="1" noChangeArrowheads="1"/>
          </p:cNvSpPr>
          <p:nvPr>
            <p:ph type="sldNum" sz="quarter" idx="12"/>
          </p:nvPr>
        </p:nvSpPr>
        <p:spPr/>
        <p:txBody>
          <a:bodyPr/>
          <a:lstStyle>
            <a:lvl1pPr eaLnBrk="0" hangingPunct="0">
              <a:defRPr/>
            </a:lvl1pPr>
          </a:lstStyle>
          <a:p>
            <a:pPr>
              <a:defRPr/>
            </a:pPr>
            <a:fld id="{F47E501C-631D-3944-8330-676DA1174717}" type="slidenum">
              <a:rPr lang="en-US"/>
              <a:pPr>
                <a:defRPr/>
              </a:pPr>
              <a:t>‹#›</a:t>
            </a:fld>
            <a:endParaRPr lang="en-US"/>
          </a:p>
        </p:txBody>
      </p:sp>
    </p:spTree>
    <p:extLst>
      <p:ext uri="{BB962C8B-B14F-4D97-AF65-F5344CB8AC3E}">
        <p14:creationId xmlns:p14="http://schemas.microsoft.com/office/powerpoint/2010/main" val="589601139"/>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175" y="0"/>
            <a:ext cx="9147175" cy="6867525"/>
            <a:chOff x="-2" y="0"/>
            <a:chExt cx="5762" cy="4326"/>
          </a:xfrm>
        </p:grpSpPr>
        <p:grpSp>
          <p:nvGrpSpPr>
            <p:cNvPr id="5" name="Group 3"/>
            <p:cNvGrpSpPr>
              <a:grpSpLocks/>
            </p:cNvGrpSpPr>
            <p:nvPr userDrawn="1"/>
          </p:nvGrpSpPr>
          <p:grpSpPr bwMode="auto">
            <a:xfrm>
              <a:off x="-2" y="0"/>
              <a:ext cx="5712" cy="4326"/>
              <a:chOff x="-2" y="0"/>
              <a:chExt cx="5712" cy="4326"/>
            </a:xfrm>
          </p:grpSpPr>
          <p:sp>
            <p:nvSpPr>
              <p:cNvPr id="8" name="Rectangle 4"/>
              <p:cNvSpPr>
                <a:spLocks noChangeArrowheads="1"/>
              </p:cNvSpPr>
              <p:nvPr/>
            </p:nvSpPr>
            <p:spPr bwMode="auto">
              <a:xfrm>
                <a:off x="-2" y="0"/>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9" name="Rectangle 5"/>
              <p:cNvSpPr>
                <a:spLocks noChangeArrowheads="1"/>
              </p:cNvSpPr>
              <p:nvPr/>
            </p:nvSpPr>
            <p:spPr bwMode="auto">
              <a:xfrm>
                <a:off x="9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0" name="Rectangle 6"/>
              <p:cNvSpPr>
                <a:spLocks noChangeArrowheads="1"/>
              </p:cNvSpPr>
              <p:nvPr/>
            </p:nvSpPr>
            <p:spPr bwMode="auto">
              <a:xfrm>
                <a:off x="19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1" name="Rectangle 7"/>
              <p:cNvSpPr>
                <a:spLocks noChangeArrowheads="1"/>
              </p:cNvSpPr>
              <p:nvPr/>
            </p:nvSpPr>
            <p:spPr bwMode="auto">
              <a:xfrm>
                <a:off x="28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2" name="Rectangle 8"/>
              <p:cNvSpPr>
                <a:spLocks noChangeArrowheads="1"/>
              </p:cNvSpPr>
              <p:nvPr/>
            </p:nvSpPr>
            <p:spPr bwMode="auto">
              <a:xfrm>
                <a:off x="38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3" name="Rectangle 9"/>
              <p:cNvSpPr>
                <a:spLocks noChangeArrowheads="1"/>
              </p:cNvSpPr>
              <p:nvPr/>
            </p:nvSpPr>
            <p:spPr bwMode="auto">
              <a:xfrm>
                <a:off x="47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4" name="Rectangle 10"/>
              <p:cNvSpPr>
                <a:spLocks noChangeArrowheads="1"/>
              </p:cNvSpPr>
              <p:nvPr/>
            </p:nvSpPr>
            <p:spPr bwMode="auto">
              <a:xfrm>
                <a:off x="57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5" name="Rectangle 11"/>
              <p:cNvSpPr>
                <a:spLocks noChangeArrowheads="1"/>
              </p:cNvSpPr>
              <p:nvPr/>
            </p:nvSpPr>
            <p:spPr bwMode="auto">
              <a:xfrm>
                <a:off x="67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6" name="Rectangle 12"/>
              <p:cNvSpPr>
                <a:spLocks noChangeArrowheads="1"/>
              </p:cNvSpPr>
              <p:nvPr/>
            </p:nvSpPr>
            <p:spPr bwMode="auto">
              <a:xfrm>
                <a:off x="76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7" name="Rectangle 13"/>
              <p:cNvSpPr>
                <a:spLocks noChangeArrowheads="1"/>
              </p:cNvSpPr>
              <p:nvPr/>
            </p:nvSpPr>
            <p:spPr bwMode="auto">
              <a:xfrm>
                <a:off x="86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8" name="Rectangle 14"/>
              <p:cNvSpPr>
                <a:spLocks noChangeArrowheads="1"/>
              </p:cNvSpPr>
              <p:nvPr/>
            </p:nvSpPr>
            <p:spPr bwMode="auto">
              <a:xfrm>
                <a:off x="95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19" name="Rectangle 15"/>
              <p:cNvSpPr>
                <a:spLocks noChangeArrowheads="1"/>
              </p:cNvSpPr>
              <p:nvPr/>
            </p:nvSpPr>
            <p:spPr bwMode="auto">
              <a:xfrm>
                <a:off x="105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0" name="Rectangle 16"/>
              <p:cNvSpPr>
                <a:spLocks noChangeArrowheads="1"/>
              </p:cNvSpPr>
              <p:nvPr/>
            </p:nvSpPr>
            <p:spPr bwMode="auto">
              <a:xfrm>
                <a:off x="115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1" name="Rectangle 17"/>
              <p:cNvSpPr>
                <a:spLocks noChangeArrowheads="1"/>
              </p:cNvSpPr>
              <p:nvPr/>
            </p:nvSpPr>
            <p:spPr bwMode="auto">
              <a:xfrm>
                <a:off x="124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2" name="Rectangle 18"/>
              <p:cNvSpPr>
                <a:spLocks noChangeArrowheads="1"/>
              </p:cNvSpPr>
              <p:nvPr/>
            </p:nvSpPr>
            <p:spPr bwMode="auto">
              <a:xfrm>
                <a:off x="134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3" name="Rectangle 19"/>
              <p:cNvSpPr>
                <a:spLocks noChangeArrowheads="1"/>
              </p:cNvSpPr>
              <p:nvPr/>
            </p:nvSpPr>
            <p:spPr bwMode="auto">
              <a:xfrm>
                <a:off x="143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4" name="Rectangle 20"/>
              <p:cNvSpPr>
                <a:spLocks noChangeArrowheads="1"/>
              </p:cNvSpPr>
              <p:nvPr/>
            </p:nvSpPr>
            <p:spPr bwMode="auto">
              <a:xfrm>
                <a:off x="153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5" name="Rectangle 21"/>
              <p:cNvSpPr>
                <a:spLocks noChangeArrowheads="1"/>
              </p:cNvSpPr>
              <p:nvPr/>
            </p:nvSpPr>
            <p:spPr bwMode="auto">
              <a:xfrm>
                <a:off x="163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6" name="Rectangle 22"/>
              <p:cNvSpPr>
                <a:spLocks noChangeArrowheads="1"/>
              </p:cNvSpPr>
              <p:nvPr/>
            </p:nvSpPr>
            <p:spPr bwMode="auto">
              <a:xfrm>
                <a:off x="172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 name="Rectangle 23"/>
              <p:cNvSpPr>
                <a:spLocks noChangeArrowheads="1"/>
              </p:cNvSpPr>
              <p:nvPr/>
            </p:nvSpPr>
            <p:spPr bwMode="auto">
              <a:xfrm>
                <a:off x="182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8" name="Rectangle 24"/>
              <p:cNvSpPr>
                <a:spLocks noChangeArrowheads="1"/>
              </p:cNvSpPr>
              <p:nvPr/>
            </p:nvSpPr>
            <p:spPr bwMode="auto">
              <a:xfrm>
                <a:off x="191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9" name="Rectangle 25"/>
              <p:cNvSpPr>
                <a:spLocks noChangeArrowheads="1"/>
              </p:cNvSpPr>
              <p:nvPr/>
            </p:nvSpPr>
            <p:spPr bwMode="auto">
              <a:xfrm>
                <a:off x="201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0" name="Rectangle 26"/>
              <p:cNvSpPr>
                <a:spLocks noChangeArrowheads="1"/>
              </p:cNvSpPr>
              <p:nvPr/>
            </p:nvSpPr>
            <p:spPr bwMode="auto">
              <a:xfrm>
                <a:off x="211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1" name="Rectangle 27"/>
              <p:cNvSpPr>
                <a:spLocks noChangeArrowheads="1"/>
              </p:cNvSpPr>
              <p:nvPr/>
            </p:nvSpPr>
            <p:spPr bwMode="auto">
              <a:xfrm>
                <a:off x="220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2" name="Rectangle 28"/>
              <p:cNvSpPr>
                <a:spLocks noChangeArrowheads="1"/>
              </p:cNvSpPr>
              <p:nvPr/>
            </p:nvSpPr>
            <p:spPr bwMode="auto">
              <a:xfrm>
                <a:off x="230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3" name="Rectangle 29"/>
              <p:cNvSpPr>
                <a:spLocks noChangeArrowheads="1"/>
              </p:cNvSpPr>
              <p:nvPr/>
            </p:nvSpPr>
            <p:spPr bwMode="auto">
              <a:xfrm>
                <a:off x="239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4" name="Rectangle 30"/>
              <p:cNvSpPr>
                <a:spLocks noChangeArrowheads="1"/>
              </p:cNvSpPr>
              <p:nvPr/>
            </p:nvSpPr>
            <p:spPr bwMode="auto">
              <a:xfrm>
                <a:off x="249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5" name="Rectangle 31"/>
              <p:cNvSpPr>
                <a:spLocks noChangeArrowheads="1"/>
              </p:cNvSpPr>
              <p:nvPr/>
            </p:nvSpPr>
            <p:spPr bwMode="auto">
              <a:xfrm>
                <a:off x="259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6" name="Rectangle 32"/>
              <p:cNvSpPr>
                <a:spLocks noChangeArrowheads="1"/>
              </p:cNvSpPr>
              <p:nvPr/>
            </p:nvSpPr>
            <p:spPr bwMode="auto">
              <a:xfrm>
                <a:off x="268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7" name="Rectangle 33"/>
              <p:cNvSpPr>
                <a:spLocks noChangeArrowheads="1"/>
              </p:cNvSpPr>
              <p:nvPr/>
            </p:nvSpPr>
            <p:spPr bwMode="auto">
              <a:xfrm>
                <a:off x="278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8" name="Rectangle 34"/>
              <p:cNvSpPr>
                <a:spLocks noChangeArrowheads="1"/>
              </p:cNvSpPr>
              <p:nvPr/>
            </p:nvSpPr>
            <p:spPr bwMode="auto">
              <a:xfrm>
                <a:off x="287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39" name="Rectangle 35"/>
              <p:cNvSpPr>
                <a:spLocks noChangeArrowheads="1"/>
              </p:cNvSpPr>
              <p:nvPr/>
            </p:nvSpPr>
            <p:spPr bwMode="auto">
              <a:xfrm>
                <a:off x="297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0" name="Rectangle 36"/>
              <p:cNvSpPr>
                <a:spLocks noChangeArrowheads="1"/>
              </p:cNvSpPr>
              <p:nvPr/>
            </p:nvSpPr>
            <p:spPr bwMode="auto">
              <a:xfrm>
                <a:off x="307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1" name="Rectangle 37"/>
              <p:cNvSpPr>
                <a:spLocks noChangeArrowheads="1"/>
              </p:cNvSpPr>
              <p:nvPr/>
            </p:nvSpPr>
            <p:spPr bwMode="auto">
              <a:xfrm>
                <a:off x="316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2" name="Rectangle 38"/>
              <p:cNvSpPr>
                <a:spLocks noChangeArrowheads="1"/>
              </p:cNvSpPr>
              <p:nvPr/>
            </p:nvSpPr>
            <p:spPr bwMode="auto">
              <a:xfrm>
                <a:off x="326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3" name="Rectangle 39"/>
              <p:cNvSpPr>
                <a:spLocks noChangeArrowheads="1"/>
              </p:cNvSpPr>
              <p:nvPr/>
            </p:nvSpPr>
            <p:spPr bwMode="auto">
              <a:xfrm>
                <a:off x="335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4" name="Rectangle 40"/>
              <p:cNvSpPr>
                <a:spLocks noChangeArrowheads="1"/>
              </p:cNvSpPr>
              <p:nvPr/>
            </p:nvSpPr>
            <p:spPr bwMode="auto">
              <a:xfrm>
                <a:off x="345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5" name="Rectangle 41"/>
              <p:cNvSpPr>
                <a:spLocks noChangeArrowheads="1"/>
              </p:cNvSpPr>
              <p:nvPr/>
            </p:nvSpPr>
            <p:spPr bwMode="auto">
              <a:xfrm>
                <a:off x="355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6" name="Rectangle 42"/>
              <p:cNvSpPr>
                <a:spLocks noChangeArrowheads="1"/>
              </p:cNvSpPr>
              <p:nvPr/>
            </p:nvSpPr>
            <p:spPr bwMode="auto">
              <a:xfrm>
                <a:off x="364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7" name="Rectangle 43"/>
              <p:cNvSpPr>
                <a:spLocks noChangeArrowheads="1"/>
              </p:cNvSpPr>
              <p:nvPr/>
            </p:nvSpPr>
            <p:spPr bwMode="auto">
              <a:xfrm>
                <a:off x="374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8" name="Rectangle 44"/>
              <p:cNvSpPr>
                <a:spLocks noChangeArrowheads="1"/>
              </p:cNvSpPr>
              <p:nvPr/>
            </p:nvSpPr>
            <p:spPr bwMode="auto">
              <a:xfrm>
                <a:off x="383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49" name="Rectangle 45"/>
              <p:cNvSpPr>
                <a:spLocks noChangeArrowheads="1"/>
              </p:cNvSpPr>
              <p:nvPr/>
            </p:nvSpPr>
            <p:spPr bwMode="auto">
              <a:xfrm>
                <a:off x="393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0" name="Rectangle 46"/>
              <p:cNvSpPr>
                <a:spLocks noChangeArrowheads="1"/>
              </p:cNvSpPr>
              <p:nvPr/>
            </p:nvSpPr>
            <p:spPr bwMode="auto">
              <a:xfrm>
                <a:off x="403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1" name="Rectangle 47"/>
              <p:cNvSpPr>
                <a:spLocks noChangeArrowheads="1"/>
              </p:cNvSpPr>
              <p:nvPr/>
            </p:nvSpPr>
            <p:spPr bwMode="auto">
              <a:xfrm>
                <a:off x="412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2" name="Rectangle 48"/>
              <p:cNvSpPr>
                <a:spLocks noChangeArrowheads="1"/>
              </p:cNvSpPr>
              <p:nvPr/>
            </p:nvSpPr>
            <p:spPr bwMode="auto">
              <a:xfrm>
                <a:off x="422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3" name="Rectangle 49"/>
              <p:cNvSpPr>
                <a:spLocks noChangeArrowheads="1"/>
              </p:cNvSpPr>
              <p:nvPr/>
            </p:nvSpPr>
            <p:spPr bwMode="auto">
              <a:xfrm>
                <a:off x="431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4" name="Rectangle 50"/>
              <p:cNvSpPr>
                <a:spLocks noChangeArrowheads="1"/>
              </p:cNvSpPr>
              <p:nvPr/>
            </p:nvSpPr>
            <p:spPr bwMode="auto">
              <a:xfrm>
                <a:off x="441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5" name="Rectangle 51"/>
              <p:cNvSpPr>
                <a:spLocks noChangeArrowheads="1"/>
              </p:cNvSpPr>
              <p:nvPr/>
            </p:nvSpPr>
            <p:spPr bwMode="auto">
              <a:xfrm>
                <a:off x="451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6" name="Rectangle 52"/>
              <p:cNvSpPr>
                <a:spLocks noChangeArrowheads="1"/>
              </p:cNvSpPr>
              <p:nvPr/>
            </p:nvSpPr>
            <p:spPr bwMode="auto">
              <a:xfrm>
                <a:off x="460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7" name="Rectangle 53"/>
              <p:cNvSpPr>
                <a:spLocks noChangeArrowheads="1"/>
              </p:cNvSpPr>
              <p:nvPr/>
            </p:nvSpPr>
            <p:spPr bwMode="auto">
              <a:xfrm>
                <a:off x="470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8" name="Rectangle 54"/>
              <p:cNvSpPr>
                <a:spLocks noChangeArrowheads="1"/>
              </p:cNvSpPr>
              <p:nvPr/>
            </p:nvSpPr>
            <p:spPr bwMode="auto">
              <a:xfrm>
                <a:off x="479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59" name="Rectangle 55"/>
              <p:cNvSpPr>
                <a:spLocks noChangeArrowheads="1"/>
              </p:cNvSpPr>
              <p:nvPr/>
            </p:nvSpPr>
            <p:spPr bwMode="auto">
              <a:xfrm>
                <a:off x="489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0" name="Rectangle 56"/>
              <p:cNvSpPr>
                <a:spLocks noChangeArrowheads="1"/>
              </p:cNvSpPr>
              <p:nvPr/>
            </p:nvSpPr>
            <p:spPr bwMode="auto">
              <a:xfrm>
                <a:off x="499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1" name="Rectangle 57"/>
              <p:cNvSpPr>
                <a:spLocks noChangeArrowheads="1"/>
              </p:cNvSpPr>
              <p:nvPr/>
            </p:nvSpPr>
            <p:spPr bwMode="auto">
              <a:xfrm>
                <a:off x="508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2" name="Rectangle 58"/>
              <p:cNvSpPr>
                <a:spLocks noChangeArrowheads="1"/>
              </p:cNvSpPr>
              <p:nvPr/>
            </p:nvSpPr>
            <p:spPr bwMode="auto">
              <a:xfrm>
                <a:off x="518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3" name="Rectangle 59"/>
              <p:cNvSpPr>
                <a:spLocks noChangeArrowheads="1"/>
              </p:cNvSpPr>
              <p:nvPr/>
            </p:nvSpPr>
            <p:spPr bwMode="auto">
              <a:xfrm>
                <a:off x="527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4" name="Rectangle 60"/>
              <p:cNvSpPr>
                <a:spLocks noChangeArrowheads="1"/>
              </p:cNvSpPr>
              <p:nvPr/>
            </p:nvSpPr>
            <p:spPr bwMode="auto">
              <a:xfrm>
                <a:off x="537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5" name="Rectangle 61"/>
              <p:cNvSpPr>
                <a:spLocks noChangeArrowheads="1"/>
              </p:cNvSpPr>
              <p:nvPr/>
            </p:nvSpPr>
            <p:spPr bwMode="auto">
              <a:xfrm>
                <a:off x="547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6" name="Rectangle 62"/>
              <p:cNvSpPr>
                <a:spLocks noChangeArrowheads="1"/>
              </p:cNvSpPr>
              <p:nvPr/>
            </p:nvSpPr>
            <p:spPr bwMode="auto">
              <a:xfrm>
                <a:off x="556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67" name="Rectangle 63"/>
              <p:cNvSpPr>
                <a:spLocks noChangeArrowheads="1"/>
              </p:cNvSpPr>
              <p:nvPr/>
            </p:nvSpPr>
            <p:spPr bwMode="auto">
              <a:xfrm>
                <a:off x="566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grpSp>
        <p:sp>
          <p:nvSpPr>
            <p:cNvPr id="6" name="Rectangle 64"/>
            <p:cNvSpPr>
              <a:spLocks noChangeArrowheads="1"/>
            </p:cNvSpPr>
            <p:nvPr/>
          </p:nvSpPr>
          <p:spPr bwMode="auto">
            <a:xfrm>
              <a:off x="429" y="0"/>
              <a:ext cx="5331" cy="4320"/>
            </a:xfrm>
            <a:prstGeom prst="rect">
              <a:avLst/>
            </a:prstGeom>
            <a:solidFill>
              <a:schemeClr val="accent1">
                <a:alpha val="50000"/>
              </a:scheme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7" name="Rectangle 65"/>
            <p:cNvSpPr>
              <a:spLocks noChangeArrowheads="1"/>
            </p:cNvSpPr>
            <p:nvPr/>
          </p:nvSpPr>
          <p:spPr bwMode="auto">
            <a:xfrm>
              <a:off x="0" y="0"/>
              <a:ext cx="5760" cy="321"/>
            </a:xfrm>
            <a:prstGeom prst="rect">
              <a:avLst/>
            </a:prstGeom>
            <a:solidFill>
              <a:schemeClr val="hlink">
                <a:alpha val="50000"/>
              </a:scheme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grpSp>
      <p:sp>
        <p:nvSpPr>
          <p:cNvPr id="68" name="Rectangle 66"/>
          <p:cNvSpPr>
            <a:spLocks noChangeArrowheads="1"/>
          </p:cNvSpPr>
          <p:nvPr/>
        </p:nvSpPr>
        <p:spPr bwMode="auto">
          <a:xfrm>
            <a:off x="3505200" y="2590800"/>
            <a:ext cx="4892675" cy="76200"/>
          </a:xfrm>
          <a:prstGeom prst="rect">
            <a:avLst/>
          </a:prstGeom>
          <a:solidFill>
            <a:schemeClr val="hlink">
              <a:alpha val="50000"/>
            </a:scheme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algn="ctr" defTabSz="914400" fontAlgn="base">
              <a:spcBef>
                <a:spcPct val="0"/>
              </a:spcBef>
              <a:spcAft>
                <a:spcPct val="0"/>
              </a:spcAft>
              <a:defRPr/>
            </a:pPr>
            <a:endParaRPr kumimoji="1" lang="en-US" sz="2400">
              <a:solidFill>
                <a:srgbClr val="000000"/>
              </a:solidFill>
              <a:latin typeface="Helvetica" charset="0"/>
              <a:ea typeface="ＭＳ Ｐゴシック" charset="0"/>
              <a:cs typeface="ＭＳ Ｐゴシック" charset="0"/>
            </a:endParaRPr>
          </a:p>
        </p:txBody>
      </p:sp>
      <p:sp>
        <p:nvSpPr>
          <p:cNvPr id="275523" name="Rectangle 67"/>
          <p:cNvSpPr>
            <a:spLocks noGrp="1" noChangeArrowheads="1"/>
          </p:cNvSpPr>
          <p:nvPr>
            <p:ph type="ctrTitle" sz="quarter"/>
          </p:nvPr>
        </p:nvSpPr>
        <p:spPr>
          <a:xfrm>
            <a:off x="779463" y="1447800"/>
            <a:ext cx="7678737" cy="1081088"/>
          </a:xfrm>
        </p:spPr>
        <p:txBody>
          <a:bodyPr/>
          <a:lstStyle>
            <a:lvl1pPr algn="r">
              <a:defRPr/>
            </a:lvl1pPr>
          </a:lstStyle>
          <a:p>
            <a:pPr lvl="0"/>
            <a:r>
              <a:rPr lang="en-US" noProof="0"/>
              <a:t>Click to edit Master title style</a:t>
            </a:r>
          </a:p>
        </p:txBody>
      </p:sp>
      <p:sp>
        <p:nvSpPr>
          <p:cNvPr id="275524" name="Rectangle 68"/>
          <p:cNvSpPr>
            <a:spLocks noGrp="1" noChangeArrowheads="1"/>
          </p:cNvSpPr>
          <p:nvPr>
            <p:ph type="subTitle" sz="quarter" idx="1"/>
          </p:nvPr>
        </p:nvSpPr>
        <p:spPr>
          <a:xfrm>
            <a:off x="4021138" y="2860675"/>
            <a:ext cx="4437062" cy="3114675"/>
          </a:xfrm>
        </p:spPr>
        <p:txBody>
          <a:bodyPr/>
          <a:lstStyle>
            <a:lvl1pPr marL="0" indent="0">
              <a:buFont typeface="Wingdings" charset="0"/>
              <a:buNone/>
              <a:defRPr/>
            </a:lvl1pPr>
          </a:lstStyle>
          <a:p>
            <a:pPr lvl="0"/>
            <a:r>
              <a:rPr lang="en-US" noProof="0"/>
              <a:t>Click to edit Master subtitle style</a:t>
            </a:r>
          </a:p>
        </p:txBody>
      </p:sp>
      <p:sp>
        <p:nvSpPr>
          <p:cNvPr id="69" name="Rectangle 69"/>
          <p:cNvSpPr>
            <a:spLocks noGrp="1" noChangeArrowheads="1"/>
          </p:cNvSpPr>
          <p:nvPr>
            <p:ph type="dt" sz="quarter" idx="10"/>
          </p:nvPr>
        </p:nvSpPr>
        <p:spPr>
          <a:xfrm>
            <a:off x="685800" y="6248400"/>
            <a:ext cx="1905000" cy="457200"/>
          </a:xfrm>
        </p:spPr>
        <p:txBody>
          <a:bodyPr/>
          <a:lstStyle>
            <a:lvl1pPr>
              <a:defRPr/>
            </a:lvl1pPr>
          </a:lstStyle>
          <a:p>
            <a:pPr>
              <a:defRPr/>
            </a:pPr>
            <a:endParaRPr lang="en-US">
              <a:solidFill>
                <a:srgbClr val="000000"/>
              </a:solidFill>
              <a:latin typeface="Helvetica"/>
            </a:endParaRPr>
          </a:p>
        </p:txBody>
      </p:sp>
      <p:sp>
        <p:nvSpPr>
          <p:cNvPr id="70" name="Rectangle 70"/>
          <p:cNvSpPr>
            <a:spLocks noGrp="1" noChangeArrowheads="1"/>
          </p:cNvSpPr>
          <p:nvPr>
            <p:ph type="ftr" sz="quarter" idx="11"/>
          </p:nvPr>
        </p:nvSpPr>
        <p:spPr>
          <a:xfrm>
            <a:off x="3124200" y="6248400"/>
            <a:ext cx="2895600" cy="457200"/>
          </a:xfrm>
        </p:spPr>
        <p:txBody>
          <a:bodyPr/>
          <a:lstStyle>
            <a:lvl1pPr>
              <a:defRPr/>
            </a:lvl1pPr>
          </a:lstStyle>
          <a:p>
            <a:pPr>
              <a:defRPr/>
            </a:pPr>
            <a:endParaRPr lang="en-US">
              <a:solidFill>
                <a:srgbClr val="000000"/>
              </a:solidFill>
              <a:latin typeface="Helvetica"/>
            </a:endParaRPr>
          </a:p>
        </p:txBody>
      </p:sp>
      <p:sp>
        <p:nvSpPr>
          <p:cNvPr id="71" name="Rectangle 71"/>
          <p:cNvSpPr>
            <a:spLocks noGrp="1" noChangeArrowheads="1"/>
          </p:cNvSpPr>
          <p:nvPr>
            <p:ph type="sldNum" sz="quarter" idx="12"/>
          </p:nvPr>
        </p:nvSpPr>
        <p:spPr>
          <a:xfrm>
            <a:off x="6553200" y="6248400"/>
            <a:ext cx="1905000" cy="457200"/>
          </a:xfrm>
        </p:spPr>
        <p:txBody>
          <a:bodyPr/>
          <a:lstStyle>
            <a:lvl1pPr>
              <a:defRPr/>
            </a:lvl1pPr>
          </a:lstStyle>
          <a:p>
            <a:pPr>
              <a:defRPr/>
            </a:pPr>
            <a:fld id="{F17C0FDD-52D3-A745-A81F-5625CAF6BBA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2993361712"/>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B10C525E-3812-1644-B97B-BB4983905428}"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1086148877"/>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16CDE814-7E6F-824B-86D2-E3F60629A1EA}"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661129089"/>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12813" y="1905000"/>
            <a:ext cx="3978275"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043488" y="1905000"/>
            <a:ext cx="3979862" cy="4191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6"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7" name="Rectangle 1093"/>
          <p:cNvSpPr>
            <a:spLocks noGrp="1" noChangeArrowheads="1"/>
          </p:cNvSpPr>
          <p:nvPr>
            <p:ph type="sldNum" sz="quarter" idx="12"/>
          </p:nvPr>
        </p:nvSpPr>
        <p:spPr>
          <a:ln/>
        </p:spPr>
        <p:txBody>
          <a:bodyPr/>
          <a:lstStyle>
            <a:lvl1pPr>
              <a:defRPr/>
            </a:lvl1pPr>
          </a:lstStyle>
          <a:p>
            <a:pPr>
              <a:defRPr/>
            </a:pPr>
            <a:fld id="{712B119F-5894-C240-AD83-5A01587E417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3869831206"/>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8"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9" name="Rectangle 1093"/>
          <p:cNvSpPr>
            <a:spLocks noGrp="1" noChangeArrowheads="1"/>
          </p:cNvSpPr>
          <p:nvPr>
            <p:ph type="sldNum" sz="quarter" idx="12"/>
          </p:nvPr>
        </p:nvSpPr>
        <p:spPr>
          <a:ln/>
        </p:spPr>
        <p:txBody>
          <a:bodyPr/>
          <a:lstStyle>
            <a:lvl1pPr>
              <a:defRPr/>
            </a:lvl1pPr>
          </a:lstStyle>
          <a:p>
            <a:pPr>
              <a:defRPr/>
            </a:pPr>
            <a:fld id="{25A528CD-2AAE-1847-9A4F-92E2F9177C73}"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90406915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4"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5" name="Rectangle 1093"/>
          <p:cNvSpPr>
            <a:spLocks noGrp="1" noChangeArrowheads="1"/>
          </p:cNvSpPr>
          <p:nvPr>
            <p:ph type="sldNum" sz="quarter" idx="12"/>
          </p:nvPr>
        </p:nvSpPr>
        <p:spPr>
          <a:ln/>
        </p:spPr>
        <p:txBody>
          <a:bodyPr/>
          <a:lstStyle>
            <a:lvl1pPr>
              <a:defRPr/>
            </a:lvl1pPr>
          </a:lstStyle>
          <a:p>
            <a:pPr>
              <a:defRPr/>
            </a:pPr>
            <a:fld id="{99E578F5-26D3-904E-9268-6D24F9ABAEA7}"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3288190824"/>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3"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4" name="Rectangle 1093"/>
          <p:cNvSpPr>
            <a:spLocks noGrp="1" noChangeArrowheads="1"/>
          </p:cNvSpPr>
          <p:nvPr>
            <p:ph type="sldNum" sz="quarter" idx="12"/>
          </p:nvPr>
        </p:nvSpPr>
        <p:spPr>
          <a:ln/>
        </p:spPr>
        <p:txBody>
          <a:bodyPr/>
          <a:lstStyle>
            <a:lvl1pPr>
              <a:defRPr/>
            </a:lvl1pPr>
          </a:lstStyle>
          <a:p>
            <a:pPr>
              <a:defRPr/>
            </a:pPr>
            <a:fld id="{D8747BE1-B3EB-F741-8482-0CA2C95FC7BB}"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417167061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C8237175-32FE-5446-9358-44930932F277}" type="slidenum">
              <a:rPr lang="en-US" smtClean="0"/>
              <a:pPr>
                <a:defRPr/>
              </a:pPr>
              <a:t>‹#›</a:t>
            </a:fld>
            <a:endParaRPr lang="en-US"/>
          </a:p>
        </p:txBody>
      </p:sp>
    </p:spTree>
  </p:cSld>
  <p:clrMapOvr>
    <a:masterClrMapping/>
  </p:clrMapOvr>
  <p:transition/>
</p:sldLayout>
</file>

<file path=ppt/slideLayouts/slideLayout4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6"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7" name="Rectangle 1093"/>
          <p:cNvSpPr>
            <a:spLocks noGrp="1" noChangeArrowheads="1"/>
          </p:cNvSpPr>
          <p:nvPr>
            <p:ph type="sldNum" sz="quarter" idx="12"/>
          </p:nvPr>
        </p:nvSpPr>
        <p:spPr>
          <a:ln/>
        </p:spPr>
        <p:txBody>
          <a:bodyPr/>
          <a:lstStyle>
            <a:lvl1pPr>
              <a:defRPr/>
            </a:lvl1pPr>
          </a:lstStyle>
          <a:p>
            <a:pPr>
              <a:defRPr/>
            </a:pPr>
            <a:fld id="{D406377C-8C5F-4A4E-8DC8-7E7B8A479AB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802682913"/>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6"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7" name="Rectangle 1093"/>
          <p:cNvSpPr>
            <a:spLocks noGrp="1" noChangeArrowheads="1"/>
          </p:cNvSpPr>
          <p:nvPr>
            <p:ph type="sldNum" sz="quarter" idx="12"/>
          </p:nvPr>
        </p:nvSpPr>
        <p:spPr>
          <a:ln/>
        </p:spPr>
        <p:txBody>
          <a:bodyPr/>
          <a:lstStyle>
            <a:lvl1pPr>
              <a:defRPr/>
            </a:lvl1pPr>
          </a:lstStyle>
          <a:p>
            <a:pPr>
              <a:defRPr/>
            </a:pPr>
            <a:fld id="{50E06B69-22CD-8142-A165-AE4B49A6A835}"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396973949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09D71DF2-DBEE-5E4B-B946-EE1EADFE9A32}"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405101344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94525" y="533400"/>
            <a:ext cx="2039938"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71538" y="533400"/>
            <a:ext cx="5970587"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1"/>
          <p:cNvSpPr>
            <a:spLocks noGrp="1" noChangeArrowheads="1"/>
          </p:cNvSpPr>
          <p:nvPr>
            <p:ph type="dt" sz="half" idx="10"/>
          </p:nvPr>
        </p:nvSpPr>
        <p:spPr>
          <a:ln/>
        </p:spPr>
        <p:txBody>
          <a:bodyPr/>
          <a:lstStyle>
            <a:lvl1pPr>
              <a:defRPr/>
            </a:lvl1pPr>
          </a:lstStyle>
          <a:p>
            <a:pPr>
              <a:defRPr/>
            </a:pPr>
            <a:endParaRPr lang="en-US">
              <a:solidFill>
                <a:srgbClr val="000000"/>
              </a:solidFill>
              <a:latin typeface="Helvetica"/>
            </a:endParaRPr>
          </a:p>
        </p:txBody>
      </p:sp>
      <p:sp>
        <p:nvSpPr>
          <p:cNvPr id="5" name="Rectangle 1092"/>
          <p:cNvSpPr>
            <a:spLocks noGrp="1" noChangeArrowheads="1"/>
          </p:cNvSpPr>
          <p:nvPr>
            <p:ph type="ftr" sz="quarter" idx="11"/>
          </p:nvPr>
        </p:nvSpPr>
        <p:spPr>
          <a:ln/>
        </p:spPr>
        <p:txBody>
          <a:bodyPr/>
          <a:lstStyle>
            <a:lvl1pPr>
              <a:defRPr/>
            </a:lvl1pPr>
          </a:lstStyle>
          <a:p>
            <a:pPr>
              <a:defRPr/>
            </a:pPr>
            <a:endParaRPr lang="en-US">
              <a:solidFill>
                <a:srgbClr val="000000"/>
              </a:solidFill>
              <a:latin typeface="Helvetica"/>
            </a:endParaRPr>
          </a:p>
        </p:txBody>
      </p:sp>
      <p:sp>
        <p:nvSpPr>
          <p:cNvPr id="6" name="Rectangle 1093"/>
          <p:cNvSpPr>
            <a:spLocks noGrp="1" noChangeArrowheads="1"/>
          </p:cNvSpPr>
          <p:nvPr>
            <p:ph type="sldNum" sz="quarter" idx="12"/>
          </p:nvPr>
        </p:nvSpPr>
        <p:spPr>
          <a:ln/>
        </p:spPr>
        <p:txBody>
          <a:bodyPr/>
          <a:lstStyle>
            <a:lvl1pPr>
              <a:defRPr/>
            </a:lvl1pPr>
          </a:lstStyle>
          <a:p>
            <a:pPr>
              <a:defRPr/>
            </a:pPr>
            <a:fld id="{D4074F8D-DBCD-0142-88D4-4F7F5CF10730}" type="slidenum">
              <a:rPr lang="en-US">
                <a:solidFill>
                  <a:srgbClr val="000000"/>
                </a:solidFill>
                <a:latin typeface="Helvetica"/>
              </a:rPr>
              <a:pPr>
                <a:defRPr/>
              </a:pPr>
              <a:t>‹#›</a:t>
            </a:fld>
            <a:endParaRPr lang="en-US">
              <a:solidFill>
                <a:srgbClr val="000000"/>
              </a:solidFill>
              <a:latin typeface="Helvetica"/>
            </a:endParaRPr>
          </a:p>
        </p:txBody>
      </p:sp>
    </p:spTree>
    <p:extLst>
      <p:ext uri="{BB962C8B-B14F-4D97-AF65-F5344CB8AC3E}">
        <p14:creationId xmlns:p14="http://schemas.microsoft.com/office/powerpoint/2010/main" val="2698528617"/>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w="9525">
            <a:noFill/>
            <a:miter lim="800000"/>
            <a:headEnd/>
            <a:tailEnd/>
          </a:ln>
        </p:spPr>
      </p:pic>
      <p:sp>
        <p:nvSpPr>
          <p:cNvPr id="1072131" name="Rectangle 3"/>
          <p:cNvSpPr>
            <a:spLocks noGrp="1" noChangeArrowheads="1"/>
          </p:cNvSpPr>
          <p:nvPr>
            <p:ph type="ctrTitle"/>
          </p:nvPr>
        </p:nvSpPr>
        <p:spPr>
          <a:xfrm>
            <a:off x="685800" y="22860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1072132" name="Rectangle 4"/>
          <p:cNvSpPr>
            <a:spLocks noGrp="1" noChangeArrowheads="1"/>
          </p:cNvSpPr>
          <p:nvPr>
            <p:ph type="subTitle" idx="1"/>
          </p:nvPr>
        </p:nvSpPr>
        <p:spPr>
          <a:xfrm>
            <a:off x="1371600" y="3886200"/>
            <a:ext cx="6400800" cy="1752600"/>
          </a:xfrm>
        </p:spPr>
        <p:txBody>
          <a:bodyPr/>
          <a:lstStyle>
            <a:lvl1pPr marL="0" indent="0" algn="ctr">
              <a:buFont typeface="Arial" pitchFamily="-111" charset="0"/>
              <a:buNone/>
              <a:defRPr b="1" i="0">
                <a:latin typeface="Arial" panose="020B0604020202020204" pitchFamily="34" charset="0"/>
              </a:defRPr>
            </a:lvl1pPr>
          </a:lstStyle>
          <a:p>
            <a:r>
              <a:rPr lang="en-US" dirty="0"/>
              <a:t>Click to edit Master subtitle style</a:t>
            </a:r>
          </a:p>
        </p:txBody>
      </p:sp>
      <p:sp>
        <p:nvSpPr>
          <p:cNvPr id="5" name="Rectangle 5"/>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6" name="Rectangle 6"/>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solidFill>
                <a:srgbClr val="000000"/>
              </a:solidFill>
            </a:endParaRPr>
          </a:p>
        </p:txBody>
      </p:sp>
      <p:sp>
        <p:nvSpPr>
          <p:cNvPr id="7" name="Rectangle 7"/>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794AD7B-E081-6641-AE52-E0C3B65EA83D}"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21524491"/>
      </p:ext>
    </p:extLst>
  </p:cSld>
  <p:clrMapOvr>
    <a:masterClrMapping/>
  </p:clrMapOvr>
  <p:transition/>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i="0">
                <a:latin typeface="Arial" panose="020B0604020202020204" pitchFamily="34" charset="0"/>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b="1" i="0">
                <a:latin typeface="Arial" panose="020B0604020202020204" pitchFamily="34" charset="0"/>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dirty="0"/>
              <a:t>Click to edit Master subtitle style</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30C07D2-E607-114F-A661-7F685E5A3C43}" type="slidenum">
              <a:rPr lang="en-US" altLang="zh-TW"/>
              <a:pPr>
                <a:defRPr/>
              </a:pPr>
              <a:t>‹#›</a:t>
            </a:fld>
            <a:endParaRPr lang="en-US" altLang="zh-TW"/>
          </a:p>
        </p:txBody>
      </p:sp>
    </p:spTree>
    <p:extLst>
      <p:ext uri="{BB962C8B-B14F-4D97-AF65-F5344CB8AC3E}">
        <p14:creationId xmlns:p14="http://schemas.microsoft.com/office/powerpoint/2010/main" val="1908953794"/>
      </p:ext>
    </p:extLst>
  </p:cSld>
  <p:clrMapOvr>
    <a:masterClrMapping/>
  </p:clrMapOvr>
  <p:transition/>
</p:sldLayout>
</file>

<file path=ppt/slideLayouts/slideLayout4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04E6FBB9-1C86-DD46-9C12-6486398DA0D9}" type="slidenum">
              <a:rPr lang="en-US" altLang="zh-TW"/>
              <a:pPr>
                <a:defRPr/>
              </a:pPr>
              <a:t>‹#›</a:t>
            </a:fld>
            <a:endParaRPr lang="en-US" altLang="zh-TW"/>
          </a:p>
        </p:txBody>
      </p:sp>
    </p:spTree>
    <p:extLst>
      <p:ext uri="{BB962C8B-B14F-4D97-AF65-F5344CB8AC3E}">
        <p14:creationId xmlns:p14="http://schemas.microsoft.com/office/powerpoint/2010/main" val="2011910343"/>
      </p:ext>
    </p:extLst>
  </p:cSld>
  <p:clrMapOvr>
    <a:masterClrMapping/>
  </p:clrMapOvr>
  <p:transition/>
</p:sldLayout>
</file>

<file path=ppt/slideLayouts/slideLayout4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8E3033E6-B12B-6E43-A100-DEE5094177EA}" type="slidenum">
              <a:rPr lang="en-US" altLang="zh-TW"/>
              <a:pPr>
                <a:defRPr/>
              </a:pPr>
              <a:t>‹#›</a:t>
            </a:fld>
            <a:endParaRPr lang="en-US" altLang="zh-TW"/>
          </a:p>
        </p:txBody>
      </p:sp>
    </p:spTree>
    <p:extLst>
      <p:ext uri="{BB962C8B-B14F-4D97-AF65-F5344CB8AC3E}">
        <p14:creationId xmlns:p14="http://schemas.microsoft.com/office/powerpoint/2010/main" val="2793513280"/>
      </p:ext>
    </p:extLst>
  </p:cSld>
  <p:clrMapOvr>
    <a:masterClrMapping/>
  </p:clrMapOvr>
  <p:transition/>
</p:sldLayout>
</file>

<file path=ppt/slideLayouts/slideLayout4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4648200" y="1600200"/>
            <a:ext cx="4038600" cy="4525963"/>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ECD03E04-02B0-DD4B-9D68-8ACDC611102A}" type="slidenum">
              <a:rPr lang="en-US" altLang="zh-TW"/>
              <a:pPr>
                <a:defRPr/>
              </a:pPr>
              <a:t>‹#›</a:t>
            </a:fld>
            <a:endParaRPr lang="en-US" altLang="zh-TW"/>
          </a:p>
        </p:txBody>
      </p:sp>
    </p:spTree>
    <p:extLst>
      <p:ext uri="{BB962C8B-B14F-4D97-AF65-F5344CB8AC3E}">
        <p14:creationId xmlns:p14="http://schemas.microsoft.com/office/powerpoint/2010/main" val="965737219"/>
      </p:ext>
    </p:extLst>
  </p:cSld>
  <p:clrMapOvr>
    <a:masterClrMapping/>
  </p:clrMapOvr>
  <p:transition/>
</p:sldLayout>
</file>

<file path=ppt/slideLayouts/slideLayout4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8"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9" name="Rectangle 6"/>
          <p:cNvSpPr>
            <a:spLocks noGrp="1" noChangeArrowheads="1"/>
          </p:cNvSpPr>
          <p:nvPr>
            <p:ph type="sldNum" sz="quarter" idx="12"/>
          </p:nvPr>
        </p:nvSpPr>
        <p:spPr/>
        <p:txBody>
          <a:bodyPr/>
          <a:lstStyle>
            <a:lvl1pPr>
              <a:defRPr>
                <a:latin typeface="Comic Sans MS" charset="0"/>
              </a:defRPr>
            </a:lvl1pPr>
          </a:lstStyle>
          <a:p>
            <a:pPr>
              <a:defRPr/>
            </a:pPr>
            <a:fld id="{50E3667B-783A-0941-A93C-A7491FF7EDAF}" type="slidenum">
              <a:rPr lang="en-US" altLang="zh-TW"/>
              <a:pPr>
                <a:defRPr/>
              </a:pPr>
              <a:t>‹#›</a:t>
            </a:fld>
            <a:endParaRPr lang="en-US" altLang="zh-TW"/>
          </a:p>
        </p:txBody>
      </p:sp>
    </p:spTree>
    <p:extLst>
      <p:ext uri="{BB962C8B-B14F-4D97-AF65-F5344CB8AC3E}">
        <p14:creationId xmlns:p14="http://schemas.microsoft.com/office/powerpoint/2010/main" val="289487421"/>
      </p:ext>
    </p:extLst>
  </p:cSld>
  <p:clrMapOvr>
    <a:masterClrMapping/>
  </p:clrMapOvr>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59DC7362-CB19-D74E-AF6B-A49BB8B3ABA7}" type="slidenum">
              <a:rPr lang="en-US" smtClean="0"/>
              <a:pPr>
                <a:defRPr/>
              </a:pPr>
              <a:t>‹#›</a:t>
            </a:fld>
            <a:endParaRPr lang="en-US"/>
          </a:p>
        </p:txBody>
      </p:sp>
    </p:spTree>
  </p:cSld>
  <p:clrMapOvr>
    <a:masterClrMapping/>
  </p:clrMapOvr>
  <p:transition/>
</p:sldLayout>
</file>

<file path=ppt/slideLayouts/slideLayout4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4"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5" name="Rectangle 6"/>
          <p:cNvSpPr>
            <a:spLocks noGrp="1" noChangeArrowheads="1"/>
          </p:cNvSpPr>
          <p:nvPr>
            <p:ph type="sldNum" sz="quarter" idx="12"/>
          </p:nvPr>
        </p:nvSpPr>
        <p:spPr/>
        <p:txBody>
          <a:bodyPr/>
          <a:lstStyle>
            <a:lvl1pPr>
              <a:defRPr>
                <a:latin typeface="Comic Sans MS" charset="0"/>
              </a:defRPr>
            </a:lvl1pPr>
          </a:lstStyle>
          <a:p>
            <a:pPr>
              <a:defRPr/>
            </a:pPr>
            <a:fld id="{C79A1046-B8AD-F34F-B3A1-788B5BFF18F8}" type="slidenum">
              <a:rPr lang="en-US" altLang="zh-TW"/>
              <a:pPr>
                <a:defRPr/>
              </a:pPr>
              <a:t>‹#›</a:t>
            </a:fld>
            <a:endParaRPr lang="en-US" altLang="zh-TW"/>
          </a:p>
        </p:txBody>
      </p:sp>
    </p:spTree>
    <p:extLst>
      <p:ext uri="{BB962C8B-B14F-4D97-AF65-F5344CB8AC3E}">
        <p14:creationId xmlns:p14="http://schemas.microsoft.com/office/powerpoint/2010/main" val="2104768753"/>
      </p:ext>
    </p:extLst>
  </p:cSld>
  <p:clrMapOvr>
    <a:masterClrMapping/>
  </p:clrMapOvr>
  <p:transition/>
</p:sldLayout>
</file>

<file path=ppt/slideLayouts/slideLayout4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3"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4" name="Rectangle 6"/>
          <p:cNvSpPr>
            <a:spLocks noGrp="1" noChangeArrowheads="1"/>
          </p:cNvSpPr>
          <p:nvPr>
            <p:ph type="sldNum" sz="quarter" idx="12"/>
          </p:nvPr>
        </p:nvSpPr>
        <p:spPr/>
        <p:txBody>
          <a:bodyPr/>
          <a:lstStyle>
            <a:lvl1pPr>
              <a:defRPr>
                <a:latin typeface="Comic Sans MS" charset="0"/>
              </a:defRPr>
            </a:lvl1pPr>
          </a:lstStyle>
          <a:p>
            <a:pPr>
              <a:defRPr/>
            </a:pPr>
            <a:fld id="{176F291A-42BA-4C40-9887-FA8CA05A4D0C}" type="slidenum">
              <a:rPr lang="en-US" altLang="zh-TW"/>
              <a:pPr>
                <a:defRPr/>
              </a:pPr>
              <a:t>‹#›</a:t>
            </a:fld>
            <a:endParaRPr lang="en-US" altLang="zh-TW"/>
          </a:p>
        </p:txBody>
      </p:sp>
    </p:spTree>
    <p:extLst>
      <p:ext uri="{BB962C8B-B14F-4D97-AF65-F5344CB8AC3E}">
        <p14:creationId xmlns:p14="http://schemas.microsoft.com/office/powerpoint/2010/main" val="2396110803"/>
      </p:ext>
    </p:extLst>
  </p:cSld>
  <p:clrMapOvr>
    <a:masterClrMapping/>
  </p:clrMapOvr>
  <p:transition/>
</p:sldLayout>
</file>

<file path=ppt/slideLayouts/slideLayout4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63747F31-FEA7-E144-8F8E-016FBE29BFAF}" type="slidenum">
              <a:rPr lang="en-US" altLang="zh-TW"/>
              <a:pPr>
                <a:defRPr/>
              </a:pPr>
              <a:t>‹#›</a:t>
            </a:fld>
            <a:endParaRPr lang="en-US" altLang="zh-TW"/>
          </a:p>
        </p:txBody>
      </p:sp>
    </p:spTree>
    <p:extLst>
      <p:ext uri="{BB962C8B-B14F-4D97-AF65-F5344CB8AC3E}">
        <p14:creationId xmlns:p14="http://schemas.microsoft.com/office/powerpoint/2010/main" val="2148991867"/>
      </p:ext>
    </p:extLst>
  </p:cSld>
  <p:clrMapOvr>
    <a:masterClrMapping/>
  </p:clrMapOvr>
  <p:transition/>
</p:sldLayout>
</file>

<file path=ppt/slideLayouts/slideLayout4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6"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7" name="Rectangle 6"/>
          <p:cNvSpPr>
            <a:spLocks noGrp="1" noChangeArrowheads="1"/>
          </p:cNvSpPr>
          <p:nvPr>
            <p:ph type="sldNum" sz="quarter" idx="12"/>
          </p:nvPr>
        </p:nvSpPr>
        <p:spPr/>
        <p:txBody>
          <a:bodyPr/>
          <a:lstStyle>
            <a:lvl1pPr>
              <a:defRPr>
                <a:latin typeface="Comic Sans MS" charset="0"/>
              </a:defRPr>
            </a:lvl1pPr>
          </a:lstStyle>
          <a:p>
            <a:pPr>
              <a:defRPr/>
            </a:pPr>
            <a:fld id="{DBF91A7A-4034-604C-A6F8-16B38DF36296}" type="slidenum">
              <a:rPr lang="en-US" altLang="zh-TW"/>
              <a:pPr>
                <a:defRPr/>
              </a:pPr>
              <a:t>‹#›</a:t>
            </a:fld>
            <a:endParaRPr lang="en-US" altLang="zh-TW"/>
          </a:p>
        </p:txBody>
      </p:sp>
    </p:spTree>
    <p:extLst>
      <p:ext uri="{BB962C8B-B14F-4D97-AF65-F5344CB8AC3E}">
        <p14:creationId xmlns:p14="http://schemas.microsoft.com/office/powerpoint/2010/main" val="3529390071"/>
      </p:ext>
    </p:extLst>
  </p:cSld>
  <p:clrMapOvr>
    <a:masterClrMapping/>
  </p:clrMapOvr>
  <p:transition/>
</p:sldLayout>
</file>

<file path=ppt/slideLayouts/slideLayout4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39CFC020-D48F-9F4A-838F-BA7E5D65A1AB}" type="slidenum">
              <a:rPr lang="en-US" altLang="zh-TW"/>
              <a:pPr>
                <a:defRPr/>
              </a:pPr>
              <a:t>‹#›</a:t>
            </a:fld>
            <a:endParaRPr lang="en-US" altLang="zh-TW"/>
          </a:p>
        </p:txBody>
      </p:sp>
    </p:spTree>
    <p:extLst>
      <p:ext uri="{BB962C8B-B14F-4D97-AF65-F5344CB8AC3E}">
        <p14:creationId xmlns:p14="http://schemas.microsoft.com/office/powerpoint/2010/main" val="4008070217"/>
      </p:ext>
    </p:extLst>
  </p:cSld>
  <p:clrMapOvr>
    <a:masterClrMapping/>
  </p:clrMapOvr>
  <p:transition/>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a:latin typeface="Comic Sans MS" charset="0"/>
              </a:defRPr>
            </a:lvl1pPr>
          </a:lstStyle>
          <a:p>
            <a:pPr>
              <a:defRPr/>
            </a:pPr>
            <a:endParaRPr lang="en-US" altLang="zh-TW"/>
          </a:p>
        </p:txBody>
      </p:sp>
      <p:sp>
        <p:nvSpPr>
          <p:cNvPr id="5" name="Rectangle 5"/>
          <p:cNvSpPr>
            <a:spLocks noGrp="1" noChangeArrowheads="1"/>
          </p:cNvSpPr>
          <p:nvPr>
            <p:ph type="ftr" sz="quarter" idx="11"/>
          </p:nvPr>
        </p:nvSpPr>
        <p:spPr/>
        <p:txBody>
          <a:bodyPr/>
          <a:lstStyle>
            <a:lvl1pPr>
              <a:defRPr>
                <a:latin typeface="Comic Sans MS" charset="0"/>
              </a:defRPr>
            </a:lvl1pPr>
          </a:lstStyle>
          <a:p>
            <a:pPr>
              <a:defRPr/>
            </a:pPr>
            <a:endParaRPr lang="en-US" altLang="zh-TW"/>
          </a:p>
        </p:txBody>
      </p:sp>
      <p:sp>
        <p:nvSpPr>
          <p:cNvPr id="6" name="Rectangle 6"/>
          <p:cNvSpPr>
            <a:spLocks noGrp="1" noChangeArrowheads="1"/>
          </p:cNvSpPr>
          <p:nvPr>
            <p:ph type="sldNum" sz="quarter" idx="12"/>
          </p:nvPr>
        </p:nvSpPr>
        <p:spPr/>
        <p:txBody>
          <a:bodyPr/>
          <a:lstStyle>
            <a:lvl1pPr>
              <a:defRPr>
                <a:latin typeface="Comic Sans MS" charset="0"/>
              </a:defRPr>
            </a:lvl1pPr>
          </a:lstStyle>
          <a:p>
            <a:pPr>
              <a:defRPr/>
            </a:pPr>
            <a:fld id="{A8672788-8103-3746-AA7F-1AC7C87454BB}" type="slidenum">
              <a:rPr lang="en-US" altLang="zh-TW"/>
              <a:pPr>
                <a:defRPr/>
              </a:pPr>
              <a:t>‹#›</a:t>
            </a:fld>
            <a:endParaRPr lang="en-US" altLang="zh-TW"/>
          </a:p>
        </p:txBody>
      </p:sp>
    </p:spTree>
    <p:extLst>
      <p:ext uri="{BB962C8B-B14F-4D97-AF65-F5344CB8AC3E}">
        <p14:creationId xmlns:p14="http://schemas.microsoft.com/office/powerpoint/2010/main" val="381851100"/>
      </p:ext>
    </p:extLst>
  </p:cSld>
  <p:clrMapOvr>
    <a:masterClrMapping/>
  </p:clrMapOvr>
  <p:transition/>
</p:sldLayout>
</file>

<file path=ppt/slideLayouts/slideLayout496.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quarter" idx="1"/>
          </p:nvPr>
        </p:nvSpPr>
        <p:spPr>
          <a:xfrm>
            <a:off x="6858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6858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5"/>
          <p:cNvSpPr>
            <a:spLocks noGrp="1"/>
          </p:cNvSpPr>
          <p:nvPr>
            <p:ph sz="quarter" idx="4"/>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a:defRPr/>
            </a:pPr>
            <a:fld id="{90478F21-F95A-2040-8AD3-6B55E4DAD130}" type="slidenum">
              <a:rPr lang="en-US" smtClean="0"/>
              <a:pPr>
                <a:defRPr/>
              </a:pPr>
              <a:t>‹#›</a:t>
            </a:fld>
            <a:endParaRPr lang="en-US"/>
          </a:p>
        </p:txBody>
      </p:sp>
    </p:spTree>
    <p:extLst>
      <p:ext uri="{BB962C8B-B14F-4D97-AF65-F5344CB8AC3E}">
        <p14:creationId xmlns:p14="http://schemas.microsoft.com/office/powerpoint/2010/main" val="3749413442"/>
      </p:ext>
    </p:extLst>
  </p:cSld>
  <p:clrMapOvr>
    <a:masterClrMapping/>
  </p:clrMapOvr>
  <p:transition/>
</p:sldLayout>
</file>

<file path=ppt/slideLayouts/slideLayout497.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quarter" idx="2"/>
          </p:nvPr>
        </p:nvSpPr>
        <p:spPr>
          <a:xfrm>
            <a:off x="4648200" y="19812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4"/>
          <p:cNvSpPr>
            <a:spLocks noGrp="1"/>
          </p:cNvSpPr>
          <p:nvPr>
            <p:ph sz="quarter" idx="3"/>
          </p:nvPr>
        </p:nvSpPr>
        <p:spPr>
          <a:xfrm>
            <a:off x="4648200" y="4114800"/>
            <a:ext cx="3810000" cy="19812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Rectangle 4"/>
          <p:cNvSpPr>
            <a:spLocks noGrp="1" noChangeArrowheads="1"/>
          </p:cNvSpPr>
          <p:nvPr>
            <p:ph type="dt" sz="half" idx="10"/>
          </p:nvPr>
        </p:nvSpPr>
        <p:spPr>
          <a:ln/>
        </p:spPr>
        <p:txBody>
          <a:bodyPr/>
          <a:lstStyle>
            <a:lvl1pPr>
              <a:defRPr b="1" i="0">
                <a:latin typeface="Arial" panose="020B0604020202020204" pitchFamily="34" charset="0"/>
              </a:defRPr>
            </a:lvl1pPr>
          </a:lstStyle>
          <a:p>
            <a:pPr defTabSz="457200" fontAlgn="auto">
              <a:spcBef>
                <a:spcPts val="0"/>
              </a:spcBef>
              <a:spcAft>
                <a:spcPts val="0"/>
              </a:spcAft>
              <a:defRPr/>
            </a:pPr>
            <a:endParaRPr lang="en-US"/>
          </a:p>
        </p:txBody>
      </p:sp>
      <p:sp>
        <p:nvSpPr>
          <p:cNvPr id="7" name="Rectangle 5"/>
          <p:cNvSpPr>
            <a:spLocks noGrp="1" noChangeArrowheads="1"/>
          </p:cNvSpPr>
          <p:nvPr>
            <p:ph type="ftr" sz="quarter" idx="11"/>
          </p:nvPr>
        </p:nvSpPr>
        <p:spPr>
          <a:ln/>
        </p:spPr>
        <p:txBody>
          <a:bodyPr/>
          <a:lstStyle>
            <a:lvl1pPr>
              <a:defRPr b="1" i="0">
                <a:latin typeface="Arial" panose="020B0604020202020204" pitchFamily="34" charset="0"/>
              </a:defRPr>
            </a:lvl1pPr>
          </a:lstStyle>
          <a:p>
            <a:pPr defTabSz="457200" fontAlgn="auto">
              <a:spcBef>
                <a:spcPts val="0"/>
              </a:spcBef>
              <a:spcAft>
                <a:spcPts val="0"/>
              </a:spcAft>
              <a:defRPr/>
            </a:pPr>
            <a:endParaRPr lang="en-US"/>
          </a:p>
        </p:txBody>
      </p:sp>
      <p:sp>
        <p:nvSpPr>
          <p:cNvPr id="8" name="Rectangle 6"/>
          <p:cNvSpPr>
            <a:spLocks noGrp="1" noChangeArrowheads="1"/>
          </p:cNvSpPr>
          <p:nvPr>
            <p:ph type="sldNum" sz="quarter" idx="12"/>
          </p:nvPr>
        </p:nvSpPr>
        <p:spPr>
          <a:ln/>
        </p:spPr>
        <p:txBody>
          <a:bodyPr/>
          <a:lstStyle>
            <a:lvl1pPr>
              <a:defRPr b="1" i="0">
                <a:latin typeface="Arial" panose="020B0604020202020204" pitchFamily="34" charset="0"/>
              </a:defRPr>
            </a:lvl1pPr>
          </a:lstStyle>
          <a:p>
            <a:pPr defTabSz="457200" fontAlgn="auto">
              <a:spcBef>
                <a:spcPts val="0"/>
              </a:spcBef>
              <a:spcAft>
                <a:spcPts val="0"/>
              </a:spcAft>
              <a:defRPr/>
            </a:pPr>
            <a:fld id="{0B29822C-117F-EC4C-A226-3ED541EDA32A}" type="slidenum">
              <a:rPr lang="en-US" smtClean="0"/>
              <a:pPr defTabSz="457200" fontAlgn="auto">
                <a:spcBef>
                  <a:spcPts val="0"/>
                </a:spcBef>
                <a:spcAft>
                  <a:spcPts val="0"/>
                </a:spcAft>
                <a:defRPr/>
              </a:pPr>
              <a:t>‹#›</a:t>
            </a:fld>
            <a:endParaRPr lang="en-US"/>
          </a:p>
        </p:txBody>
      </p:sp>
    </p:spTree>
    <p:extLst>
      <p:ext uri="{BB962C8B-B14F-4D97-AF65-F5344CB8AC3E}">
        <p14:creationId xmlns:p14="http://schemas.microsoft.com/office/powerpoint/2010/main" val="3647716223"/>
      </p:ext>
    </p:extLst>
  </p:cSld>
  <p:clrMapOvr>
    <a:masterClrMapping/>
  </p:clrMapOvr>
  <p:transition/>
</p:sldLayout>
</file>

<file path=ppt/slideLayouts/slideLayout498.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grpSp>
        <p:nvGrpSpPr>
          <p:cNvPr id="15" name="Group 7"/>
          <p:cNvGrpSpPr/>
          <p:nvPr/>
        </p:nvGrpSpPr>
        <p:grpSpPr>
          <a:xfrm>
            <a:off x="0" y="0"/>
            <a:ext cx="6362700" cy="6858000"/>
            <a:chOff x="0" y="0"/>
            <a:chExt cx="6362700" cy="6858000"/>
          </a:xfrm>
        </p:grpSpPr>
        <p:pic>
          <p:nvPicPr>
            <p:cNvPr id="1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1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1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1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1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49430264"/>
      </p:ext>
    </p:extLst>
  </p:cSld>
  <p:clrMapOvr>
    <a:masterClrMapping/>
  </p:clrMapOvr>
  <p:transition spd="med"/>
</p:sldLayout>
</file>

<file path=ppt/slideLayouts/slideLayout499.xml><?xml version="1.0" encoding="utf-8"?>
<p:sldLayout xmlns:a="http://schemas.openxmlformats.org/drawingml/2006/main" xmlns:r="http://schemas.openxmlformats.org/officeDocument/2006/relationships" xmlns:p="http://schemas.openxmlformats.org/presentationml/2006/main" showMasterSp="0" type="tx">
  <p:cSld name="Title and Content">
    <p:spTree>
      <p:nvGrpSpPr>
        <p:cNvPr id="1" name=""/>
        <p:cNvGrpSpPr/>
        <p:nvPr/>
      </p:nvGrpSpPr>
      <p:grpSpPr>
        <a:xfrm>
          <a:off x="0" y="0"/>
          <a:ext cx="0" cy="0"/>
          <a:chOff x="0" y="0"/>
          <a:chExt cx="0" cy="0"/>
        </a:xfrm>
      </p:grpSpPr>
      <p:pic>
        <p:nvPicPr>
          <p:cNvPr id="2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2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28" name="Title Text"/>
          <p:cNvSpPr txBox="1">
            <a:spLocks noGrp="1"/>
          </p:cNvSpPr>
          <p:nvPr>
            <p:ph type="title"/>
          </p:nvPr>
        </p:nvSpPr>
        <p:spPr>
          <a:prstGeom prst="rect">
            <a:avLst/>
          </a:prstGeom>
        </p:spPr>
        <p:txBody>
          <a:bodyPr/>
          <a:lstStyle/>
          <a:p>
            <a:r>
              <a:t>Title Text</a:t>
            </a:r>
          </a:p>
        </p:txBody>
      </p:sp>
      <p:sp>
        <p:nvSpPr>
          <p:cNvPr id="29"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4"/>
              </a:buBlip>
            </a:lvl1pPr>
            <a:lvl2pPr>
              <a:buBlip>
                <a:blip r:embed="rId5"/>
              </a:buBlip>
            </a:lvl2pPr>
          </a:lstStyle>
          <a:p>
            <a:r>
              <a:t>Body Level One</a:t>
            </a:r>
          </a:p>
          <a:p>
            <a:pPr lvl="1"/>
            <a:r>
              <a:t>Body Level Two</a:t>
            </a:r>
          </a:p>
          <a:p>
            <a:pPr lvl="2"/>
            <a:r>
              <a:t>Body Level Three</a:t>
            </a:r>
          </a:p>
          <a:p>
            <a:pPr lvl="3"/>
            <a:r>
              <a:t>Body Level Four</a:t>
            </a:r>
          </a:p>
          <a:p>
            <a:pPr lvl="4"/>
            <a:r>
              <a:t>Body Level Five</a:t>
            </a:r>
          </a:p>
        </p:txBody>
      </p:sp>
      <p:sp>
        <p:nvSpPr>
          <p:cNvPr id="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26943193"/>
      </p:ext>
    </p:extLst>
  </p:cSld>
  <p:clrMapOvr>
    <a:masterClrMapping/>
  </p:clrMapOvr>
  <p:transition spd="med"/>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9594FD75-2408-FF44-B88B-059C525A2EE1}" type="slidenum">
              <a:rPr lang="en-US"/>
              <a:pPr>
                <a:defRPr/>
              </a:pPr>
              <a:t>‹#›</a:t>
            </a:fld>
            <a:endParaRPr lang="en-US"/>
          </a:p>
        </p:txBody>
      </p:sp>
    </p:spTree>
  </p:cSld>
  <p:clrMapOvr>
    <a:masterClrMapping/>
  </p:clrMapOvr>
  <p:transition/>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8C53EDD2-D6FB-B346-BF1D-6705E414CDC2}" type="slidenum">
              <a:rPr lang="en-US" smtClean="0"/>
              <a:pPr>
                <a:defRPr/>
              </a:pPr>
              <a:t>‹#›</a:t>
            </a:fld>
            <a:endParaRPr lang="en-US"/>
          </a:p>
        </p:txBody>
      </p:sp>
    </p:spTree>
  </p:cSld>
  <p:clrMapOvr>
    <a:masterClrMapping/>
  </p:clrMapOvr>
  <p:transition/>
</p:sldLayout>
</file>

<file path=ppt/slideLayouts/slideLayout500.xml><?xml version="1.0" encoding="utf-8"?>
<p:sldLayout xmlns:a="http://schemas.openxmlformats.org/drawingml/2006/main" xmlns:r="http://schemas.openxmlformats.org/officeDocument/2006/relationships" xmlns:p="http://schemas.openxmlformats.org/presentationml/2006/main" type="tx">
  <p:cSld name="Section Header">
    <p:spTree>
      <p:nvGrpSpPr>
        <p:cNvPr id="1" name=""/>
        <p:cNvGrpSpPr/>
        <p:nvPr/>
      </p:nvGrpSpPr>
      <p:grpSpPr>
        <a:xfrm>
          <a:off x="0" y="0"/>
          <a:ext cx="0" cy="0"/>
          <a:chOff x="0" y="0"/>
          <a:chExt cx="0" cy="0"/>
        </a:xfrm>
      </p:grpSpPr>
      <p:sp>
        <p:nvSpPr>
          <p:cNvPr id="37"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3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11173867"/>
      </p:ext>
    </p:extLst>
  </p:cSld>
  <p:clrMapOvr>
    <a:masterClrMapping/>
  </p:clrMapOvr>
  <p:transition spd="med"/>
</p:sldLayout>
</file>

<file path=ppt/slideLayouts/slideLayout501.xml><?xml version="1.0" encoding="utf-8"?>
<p:sldLayout xmlns:a="http://schemas.openxmlformats.org/drawingml/2006/main" xmlns:r="http://schemas.openxmlformats.org/officeDocument/2006/relationships" xmlns:p="http://schemas.openxmlformats.org/presentationml/2006/main" type="tx">
  <p:cSld name="Two Content">
    <p:spTree>
      <p:nvGrpSpPr>
        <p:cNvPr id="1" name=""/>
        <p:cNvGrpSpPr/>
        <p:nvPr/>
      </p:nvGrpSpPr>
      <p:grpSpPr>
        <a:xfrm>
          <a:off x="0" y="0"/>
          <a:ext cx="0" cy="0"/>
          <a:chOff x="0" y="0"/>
          <a:chExt cx="0" cy="0"/>
        </a:xfrm>
      </p:grpSpPr>
      <p:sp>
        <p:nvSpPr>
          <p:cNvPr id="46" name="Title Text"/>
          <p:cNvSpPr txBox="1">
            <a:spLocks noGrp="1"/>
          </p:cNvSpPr>
          <p:nvPr>
            <p:ph type="title"/>
          </p:nvPr>
        </p:nvSpPr>
        <p:spPr>
          <a:prstGeom prst="rect">
            <a:avLst/>
          </a:prstGeom>
        </p:spPr>
        <p:txBody>
          <a:bodyPr/>
          <a:lstStyle/>
          <a:p>
            <a:r>
              <a:t>Title Text</a:t>
            </a:r>
          </a:p>
        </p:txBody>
      </p:sp>
      <p:sp>
        <p:nvSpPr>
          <p:cNvPr id="47"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37730368"/>
      </p:ext>
    </p:extLst>
  </p:cSld>
  <p:clrMapOvr>
    <a:masterClrMapping/>
  </p:clrMapOvr>
  <p:transition spd="med"/>
</p:sldLayout>
</file>

<file path=ppt/slideLayouts/slideLayout502.xml><?xml version="1.0" encoding="utf-8"?>
<p:sldLayout xmlns:a="http://schemas.openxmlformats.org/drawingml/2006/main" xmlns:r="http://schemas.openxmlformats.org/officeDocument/2006/relationships" xmlns:p="http://schemas.openxmlformats.org/presentationml/2006/main" type="tx">
  <p:cSld name="Comparison">
    <p:spTree>
      <p:nvGrpSpPr>
        <p:cNvPr id="1" name=""/>
        <p:cNvGrpSpPr/>
        <p:nvPr/>
      </p:nvGrpSpPr>
      <p:grpSpPr>
        <a:xfrm>
          <a:off x="0" y="0"/>
          <a:ext cx="0" cy="0"/>
          <a:chOff x="0" y="0"/>
          <a:chExt cx="0" cy="0"/>
        </a:xfrm>
      </p:grpSpPr>
      <p:sp>
        <p:nvSpPr>
          <p:cNvPr id="55"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67811809"/>
      </p:ext>
    </p:extLst>
  </p:cSld>
  <p:clrMapOvr>
    <a:masterClrMapping/>
  </p:clrMapOvr>
  <p:transition spd="med"/>
</p:sldLayout>
</file>

<file path=ppt/slideLayouts/slideLayout503.xml><?xml version="1.0" encoding="utf-8"?>
<p:sldLayout xmlns:a="http://schemas.openxmlformats.org/drawingml/2006/main" xmlns:r="http://schemas.openxmlformats.org/officeDocument/2006/relationships" xmlns:p="http://schemas.openxmlformats.org/presentationml/2006/main" type="tx">
  <p:cSld name="Title Only">
    <p:spTree>
      <p:nvGrpSpPr>
        <p:cNvPr id="1" name=""/>
        <p:cNvGrpSpPr/>
        <p:nvPr/>
      </p:nvGrpSpPr>
      <p:grpSpPr>
        <a:xfrm>
          <a:off x="0" y="0"/>
          <a:ext cx="0" cy="0"/>
          <a:chOff x="0" y="0"/>
          <a:chExt cx="0" cy="0"/>
        </a:xfrm>
      </p:grpSpPr>
      <p:sp>
        <p:nvSpPr>
          <p:cNvPr id="65" name="Title Text"/>
          <p:cNvSpPr txBox="1">
            <a:spLocks noGrp="1"/>
          </p:cNvSpPr>
          <p:nvPr>
            <p:ph type="title"/>
          </p:nvPr>
        </p:nvSpPr>
        <p:spPr>
          <a:prstGeom prst="rect">
            <a:avLst/>
          </a:prstGeom>
        </p:spPr>
        <p:txBody>
          <a:bodyPr/>
          <a:lstStyle/>
          <a:p>
            <a:r>
              <a:t>Title Text</a:t>
            </a:r>
          </a:p>
        </p:txBody>
      </p:sp>
      <p:sp>
        <p:nvSpPr>
          <p:cNvPr id="6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35485584"/>
      </p:ext>
    </p:extLst>
  </p:cSld>
  <p:clrMapOvr>
    <a:masterClrMapping/>
  </p:clrMapOvr>
  <p:transition spd="med"/>
</p:sldLayout>
</file>

<file path=ppt/slideLayouts/slideLayout504.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pic>
        <p:nvPicPr>
          <p:cNvPr id="73"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74"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7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72294749"/>
      </p:ext>
    </p:extLst>
  </p:cSld>
  <p:clrMapOvr>
    <a:masterClrMapping/>
  </p:clrMapOvr>
  <p:transition spd="med"/>
</p:sldLayout>
</file>

<file path=ppt/slideLayouts/slideLayout505.xml><?xml version="1.0" encoding="utf-8"?>
<p:sldLayout xmlns:a="http://schemas.openxmlformats.org/drawingml/2006/main" xmlns:r="http://schemas.openxmlformats.org/officeDocument/2006/relationships" xmlns:p="http://schemas.openxmlformats.org/presentationml/2006/main" showMasterSp="0" type="tx">
  <p:cSld name="Blank 0">
    <p:spTree>
      <p:nvGrpSpPr>
        <p:cNvPr id="1" name=""/>
        <p:cNvGrpSpPr/>
        <p:nvPr/>
      </p:nvGrpSpPr>
      <p:grpSpPr>
        <a:xfrm>
          <a:off x="0" y="0"/>
          <a:ext cx="0" cy="0"/>
          <a:chOff x="0" y="0"/>
          <a:chExt cx="0" cy="0"/>
        </a:xfrm>
      </p:grpSpPr>
      <p:sp>
        <p:nvSpPr>
          <p:cNvPr id="8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60360830"/>
      </p:ext>
    </p:extLst>
  </p:cSld>
  <p:clrMapOvr>
    <a:masterClrMapping/>
  </p:clrMapOvr>
  <p:transition spd="med"/>
</p:sldLayout>
</file>

<file path=ppt/slideLayouts/slideLayout506.xml><?xml version="1.0" encoding="utf-8"?>
<p:sldLayout xmlns:a="http://schemas.openxmlformats.org/drawingml/2006/main" xmlns:r="http://schemas.openxmlformats.org/officeDocument/2006/relationships" xmlns:p="http://schemas.openxmlformats.org/presentationml/2006/main" type="tx">
  <p:cSld name="Content with Caption">
    <p:spTree>
      <p:nvGrpSpPr>
        <p:cNvPr id="1" name=""/>
        <p:cNvGrpSpPr/>
        <p:nvPr/>
      </p:nvGrpSpPr>
      <p:grpSpPr>
        <a:xfrm>
          <a:off x="0" y="0"/>
          <a:ext cx="0" cy="0"/>
          <a:chOff x="0" y="0"/>
          <a:chExt cx="0" cy="0"/>
        </a:xfrm>
      </p:grpSpPr>
      <p:sp>
        <p:nvSpPr>
          <p:cNvPr id="8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9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9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9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0605489"/>
      </p:ext>
    </p:extLst>
  </p:cSld>
  <p:clrMapOvr>
    <a:masterClrMapping/>
  </p:clrMapOvr>
  <p:transition spd="med"/>
</p:sldLayout>
</file>

<file path=ppt/slideLayouts/slideLayout507.xml><?xml version="1.0" encoding="utf-8"?>
<p:sldLayout xmlns:a="http://schemas.openxmlformats.org/drawingml/2006/main" xmlns:r="http://schemas.openxmlformats.org/officeDocument/2006/relationships" xmlns:p="http://schemas.openxmlformats.org/presentationml/2006/main" type="tx">
  <p:cSld name="Picture with Caption">
    <p:spTree>
      <p:nvGrpSpPr>
        <p:cNvPr id="1" name=""/>
        <p:cNvGrpSpPr/>
        <p:nvPr/>
      </p:nvGrpSpPr>
      <p:grpSpPr>
        <a:xfrm>
          <a:off x="0" y="0"/>
          <a:ext cx="0" cy="0"/>
          <a:chOff x="0" y="0"/>
          <a:chExt cx="0" cy="0"/>
        </a:xfrm>
      </p:grpSpPr>
      <p:sp>
        <p:nvSpPr>
          <p:cNvPr id="9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10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0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11085017"/>
      </p:ext>
    </p:extLst>
  </p:cSld>
  <p:clrMapOvr>
    <a:masterClrMapping/>
  </p:clrMapOvr>
  <p:transition spd="med"/>
</p:sldLayout>
</file>

<file path=ppt/slideLayouts/slideLayout508.xml><?xml version="1.0" encoding="utf-8"?>
<p:sldLayout xmlns:a="http://schemas.openxmlformats.org/drawingml/2006/main" xmlns:r="http://schemas.openxmlformats.org/officeDocument/2006/relationships" xmlns:p="http://schemas.openxmlformats.org/presentationml/2006/main" showMasterSp="0" type="tx">
  <p:cSld name="1_Title Slide">
    <p:bg>
      <p:bgPr>
        <a:solidFill>
          <a:srgbClr val="000000"/>
        </a:solidFill>
        <a:effectLst/>
      </p:bgPr>
    </p:bg>
    <p:spTree>
      <p:nvGrpSpPr>
        <p:cNvPr id="1" name=""/>
        <p:cNvGrpSpPr/>
        <p:nvPr/>
      </p:nvGrpSpPr>
      <p:grpSpPr>
        <a:xfrm>
          <a:off x="0" y="0"/>
          <a:ext cx="0" cy="0"/>
          <a:chOff x="0" y="0"/>
          <a:chExt cx="0" cy="0"/>
        </a:xfrm>
      </p:grpSpPr>
      <p:sp>
        <p:nvSpPr>
          <p:cNvPr id="10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11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11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1427468"/>
      </p:ext>
    </p:extLst>
  </p:cSld>
  <p:clrMapOvr>
    <a:masterClrMapping/>
  </p:clrMapOvr>
  <p:transition spd="med"/>
</p:sldLayout>
</file>

<file path=ppt/slideLayouts/slideLayout509.xml><?xml version="1.0" encoding="utf-8"?>
<p:sldLayout xmlns:a="http://schemas.openxmlformats.org/drawingml/2006/main" xmlns:r="http://schemas.openxmlformats.org/officeDocument/2006/relationships" xmlns:p="http://schemas.openxmlformats.org/presentationml/2006/main" showMasterSp="0" type="tx">
  <p:cSld name="1_Title and Content">
    <p:bg>
      <p:bgPr>
        <a:solidFill>
          <a:srgbClr val="000000"/>
        </a:solidFill>
        <a:effectLst/>
      </p:bgPr>
    </p:bg>
    <p:spTree>
      <p:nvGrpSpPr>
        <p:cNvPr id="1" name=""/>
        <p:cNvGrpSpPr/>
        <p:nvPr/>
      </p:nvGrpSpPr>
      <p:grpSpPr>
        <a:xfrm>
          <a:off x="0" y="0"/>
          <a:ext cx="0" cy="0"/>
          <a:chOff x="0" y="0"/>
          <a:chExt cx="0" cy="0"/>
        </a:xfrm>
      </p:grpSpPr>
      <p:sp>
        <p:nvSpPr>
          <p:cNvPr id="11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1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2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39713447"/>
      </p:ext>
    </p:extLst>
  </p:cSld>
  <p:clrMapOvr>
    <a:masterClrMapping/>
  </p:clrMapOvr>
  <p:transition spd="med"/>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A2B3D2B5-8B32-A44F-BE25-DEACA4AD9AAA}" type="slidenum">
              <a:rPr lang="en-US" smtClean="0"/>
              <a:pPr>
                <a:defRPr/>
              </a:pPr>
              <a:t>‹#›</a:t>
            </a:fld>
            <a:endParaRPr lang="en-US"/>
          </a:p>
        </p:txBody>
      </p:sp>
    </p:spTree>
  </p:cSld>
  <p:clrMapOvr>
    <a:masterClrMapping/>
  </p:clrMapOvr>
  <p:transition/>
</p:sldLayout>
</file>

<file path=ppt/slideLayouts/slideLayout510.xml><?xml version="1.0" encoding="utf-8"?>
<p:sldLayout xmlns:a="http://schemas.openxmlformats.org/drawingml/2006/main" xmlns:r="http://schemas.openxmlformats.org/officeDocument/2006/relationships" xmlns:p="http://schemas.openxmlformats.org/presentationml/2006/main" showMasterSp="0" type="tx">
  <p:cSld name="1_Section Header">
    <p:bg>
      <p:bgPr>
        <a:solidFill>
          <a:srgbClr val="000000"/>
        </a:solidFill>
        <a:effectLst/>
      </p:bgPr>
    </p:bg>
    <p:spTree>
      <p:nvGrpSpPr>
        <p:cNvPr id="1" name=""/>
        <p:cNvGrpSpPr/>
        <p:nvPr/>
      </p:nvGrpSpPr>
      <p:grpSpPr>
        <a:xfrm>
          <a:off x="0" y="0"/>
          <a:ext cx="0" cy="0"/>
          <a:chOff x="0" y="0"/>
          <a:chExt cx="0" cy="0"/>
        </a:xfrm>
      </p:grpSpPr>
      <p:sp>
        <p:nvSpPr>
          <p:cNvPr id="12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12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12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16684348"/>
      </p:ext>
    </p:extLst>
  </p:cSld>
  <p:clrMapOvr>
    <a:masterClrMapping/>
  </p:clrMapOvr>
  <p:transition spd="med"/>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type="tx">
  <p:cSld name="1_Two Content">
    <p:bg>
      <p:bgPr>
        <a:solidFill>
          <a:srgbClr val="000000"/>
        </a:solidFill>
        <a:effectLst/>
      </p:bgPr>
    </p:bg>
    <p:spTree>
      <p:nvGrpSpPr>
        <p:cNvPr id="1" name=""/>
        <p:cNvGrpSpPr/>
        <p:nvPr/>
      </p:nvGrpSpPr>
      <p:grpSpPr>
        <a:xfrm>
          <a:off x="0" y="0"/>
          <a:ext cx="0" cy="0"/>
          <a:chOff x="0" y="0"/>
          <a:chExt cx="0" cy="0"/>
        </a:xfrm>
      </p:grpSpPr>
      <p:sp>
        <p:nvSpPr>
          <p:cNvPr id="13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3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13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39994973"/>
      </p:ext>
    </p:extLst>
  </p:cSld>
  <p:clrMapOvr>
    <a:masterClrMapping/>
  </p:clrMapOvr>
  <p:transition spd="med"/>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type="tx">
  <p:cSld name="1_Comparison">
    <p:bg>
      <p:bgPr>
        <a:solidFill>
          <a:srgbClr val="000000"/>
        </a:solidFill>
        <a:effectLst/>
      </p:bgPr>
    </p:bg>
    <p:spTree>
      <p:nvGrpSpPr>
        <p:cNvPr id="1" name=""/>
        <p:cNvGrpSpPr/>
        <p:nvPr/>
      </p:nvGrpSpPr>
      <p:grpSpPr>
        <a:xfrm>
          <a:off x="0" y="0"/>
          <a:ext cx="0" cy="0"/>
          <a:chOff x="0" y="0"/>
          <a:chExt cx="0" cy="0"/>
        </a:xfrm>
      </p:grpSpPr>
      <p:sp>
        <p:nvSpPr>
          <p:cNvPr id="14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14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14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148"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23298427"/>
      </p:ext>
    </p:extLst>
  </p:cSld>
  <p:clrMapOvr>
    <a:masterClrMapping/>
  </p:clrMapOvr>
  <p:transition spd="med"/>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x">
  <p:cSld name="1_Title Only">
    <p:bg>
      <p:bgPr>
        <a:solidFill>
          <a:srgbClr val="000000"/>
        </a:solidFill>
        <a:effectLst/>
      </p:bgPr>
    </p:bg>
    <p:spTree>
      <p:nvGrpSpPr>
        <p:cNvPr id="1" name=""/>
        <p:cNvGrpSpPr/>
        <p:nvPr/>
      </p:nvGrpSpPr>
      <p:grpSpPr>
        <a:xfrm>
          <a:off x="0" y="0"/>
          <a:ext cx="0" cy="0"/>
          <a:chOff x="0" y="0"/>
          <a:chExt cx="0" cy="0"/>
        </a:xfrm>
      </p:grpSpPr>
      <p:sp>
        <p:nvSpPr>
          <p:cNvPr id="15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156"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32011177"/>
      </p:ext>
    </p:extLst>
  </p:cSld>
  <p:clrMapOvr>
    <a:masterClrMapping/>
  </p:clrMapOvr>
  <p:transition spd="med"/>
</p:sldLayout>
</file>

<file path=ppt/slideLayouts/slideLayout514.xml><?xml version="1.0" encoding="utf-8"?>
<p:sldLayout xmlns:a="http://schemas.openxmlformats.org/drawingml/2006/main" xmlns:r="http://schemas.openxmlformats.org/officeDocument/2006/relationships" xmlns:p="http://schemas.openxmlformats.org/presentationml/2006/main" showMasterSp="0" type="tx">
  <p:cSld name="1_Blank">
    <p:bg>
      <p:bgPr>
        <a:solidFill>
          <a:srgbClr val="000000"/>
        </a:solidFill>
        <a:effectLst/>
      </p:bgPr>
    </p:bg>
    <p:spTree>
      <p:nvGrpSpPr>
        <p:cNvPr id="1" name=""/>
        <p:cNvGrpSpPr/>
        <p:nvPr/>
      </p:nvGrpSpPr>
      <p:grpSpPr>
        <a:xfrm>
          <a:off x="0" y="0"/>
          <a:ext cx="0" cy="0"/>
          <a:chOff x="0" y="0"/>
          <a:chExt cx="0" cy="0"/>
        </a:xfrm>
      </p:grpSpPr>
      <p:sp>
        <p:nvSpPr>
          <p:cNvPr id="16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40052125"/>
      </p:ext>
    </p:extLst>
  </p:cSld>
  <p:clrMapOvr>
    <a:masterClrMapping/>
  </p:clrMapOvr>
  <p:transition spd="med"/>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x">
  <p:cSld name="1_Content with Caption">
    <p:bg>
      <p:bgPr>
        <a:solidFill>
          <a:srgbClr val="000000"/>
        </a:solidFill>
        <a:effectLst/>
      </p:bgPr>
    </p:bg>
    <p:spTree>
      <p:nvGrpSpPr>
        <p:cNvPr id="1" name=""/>
        <p:cNvGrpSpPr/>
        <p:nvPr/>
      </p:nvGrpSpPr>
      <p:grpSpPr>
        <a:xfrm>
          <a:off x="0" y="0"/>
          <a:ext cx="0" cy="0"/>
          <a:chOff x="0" y="0"/>
          <a:chExt cx="0" cy="0"/>
        </a:xfrm>
      </p:grpSpPr>
      <p:sp>
        <p:nvSpPr>
          <p:cNvPr id="17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17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17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17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8659734"/>
      </p:ext>
    </p:extLst>
  </p:cSld>
  <p:clrMapOvr>
    <a:masterClrMapping/>
  </p:clrMapOvr>
  <p:transition spd="med"/>
</p:sldLayout>
</file>

<file path=ppt/slideLayouts/slideLayout516.xml><?xml version="1.0" encoding="utf-8"?>
<p:sldLayout xmlns:a="http://schemas.openxmlformats.org/drawingml/2006/main" xmlns:r="http://schemas.openxmlformats.org/officeDocument/2006/relationships" xmlns:p="http://schemas.openxmlformats.org/presentationml/2006/main" showMasterSp="0" type="tx">
  <p:cSld name="1_Picture with Caption">
    <p:bg>
      <p:bgPr>
        <a:solidFill>
          <a:srgbClr val="000000"/>
        </a:solidFill>
        <a:effectLst/>
      </p:bgPr>
    </p:bg>
    <p:spTree>
      <p:nvGrpSpPr>
        <p:cNvPr id="1" name=""/>
        <p:cNvGrpSpPr/>
        <p:nvPr/>
      </p:nvGrpSpPr>
      <p:grpSpPr>
        <a:xfrm>
          <a:off x="0" y="0"/>
          <a:ext cx="0" cy="0"/>
          <a:chOff x="0" y="0"/>
          <a:chExt cx="0" cy="0"/>
        </a:xfrm>
      </p:grpSpPr>
      <p:sp>
        <p:nvSpPr>
          <p:cNvPr id="18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18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1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94189446"/>
      </p:ext>
    </p:extLst>
  </p:cSld>
  <p:clrMapOvr>
    <a:masterClrMapping/>
  </p:clrMapOvr>
  <p:transition spd="med"/>
</p:sldLayout>
</file>

<file path=ppt/slideLayouts/slideLayout517.xml><?xml version="1.0" encoding="utf-8"?>
<p:sldLayout xmlns:a="http://schemas.openxmlformats.org/drawingml/2006/main" xmlns:r="http://schemas.openxmlformats.org/officeDocument/2006/relationships" xmlns:p="http://schemas.openxmlformats.org/presentationml/2006/main" showMasterSp="0" type="tx">
  <p:cSld name="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90"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9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5480933"/>
      </p:ext>
    </p:extLst>
  </p:cSld>
  <p:clrMapOvr>
    <a:masterClrMapping/>
  </p:clrMapOvr>
  <p:transition spd="med"/>
</p:sldLayout>
</file>

<file path=ppt/slideLayouts/slideLayout518.xml><?xml version="1.0" encoding="utf-8"?>
<p:sldLayout xmlns:a="http://schemas.openxmlformats.org/drawingml/2006/main" xmlns:r="http://schemas.openxmlformats.org/officeDocument/2006/relationships" xmlns:p="http://schemas.openxmlformats.org/presentationml/2006/main" showMasterSp="0" type="tx">
  <p:cSld name="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81197180"/>
      </p:ext>
    </p:extLst>
  </p:cSld>
  <p:clrMapOvr>
    <a:masterClrMapping/>
  </p:clrMapOvr>
  <p:transition spd="med"/>
</p:sldLayout>
</file>

<file path=ppt/slideLayouts/slideLayout519.xml><?xml version="1.0" encoding="utf-8"?>
<p:sldLayout xmlns:a="http://schemas.openxmlformats.org/drawingml/2006/main" xmlns:r="http://schemas.openxmlformats.org/officeDocument/2006/relationships" xmlns:p="http://schemas.openxmlformats.org/presentationml/2006/main" showMasterSp="0" type="tx">
  <p:cSld name="2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20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0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64212028"/>
      </p:ext>
    </p:extLst>
  </p:cSld>
  <p:clrMapOvr>
    <a:masterClrMapping/>
  </p:clrMapOvr>
  <p:transition spd="med"/>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B2C7483E-FE68-DD4B-A70C-3FD1512CD935}" type="slidenum">
              <a:rPr lang="en-US" smtClean="0"/>
              <a:pPr>
                <a:defRPr/>
              </a:pPr>
              <a:t>‹#›</a:t>
            </a:fld>
            <a:endParaRPr lang="en-US"/>
          </a:p>
        </p:txBody>
      </p:sp>
    </p:spTree>
  </p:cSld>
  <p:clrMapOvr>
    <a:masterClrMapping/>
  </p:clrMapOvr>
  <p:transition/>
</p:sldLayout>
</file>

<file path=ppt/slideLayouts/slideLayout520.xml><?xml version="1.0" encoding="utf-8"?>
<p:sldLayout xmlns:a="http://schemas.openxmlformats.org/drawingml/2006/main" xmlns:r="http://schemas.openxmlformats.org/officeDocument/2006/relationships" xmlns:p="http://schemas.openxmlformats.org/presentationml/2006/main" showMasterSp="0" type="tx">
  <p:cSld name="2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21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1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01013187"/>
      </p:ext>
    </p:extLst>
  </p:cSld>
  <p:clrMapOvr>
    <a:masterClrMapping/>
  </p:clrMapOvr>
  <p:transition spd="med"/>
</p:sldLayout>
</file>

<file path=ppt/slideLayouts/slideLayout521.xml><?xml version="1.0" encoding="utf-8"?>
<p:sldLayout xmlns:a="http://schemas.openxmlformats.org/drawingml/2006/main" xmlns:r="http://schemas.openxmlformats.org/officeDocument/2006/relationships" xmlns:p="http://schemas.openxmlformats.org/presentationml/2006/main" showMasterSp="0" type="tx">
  <p:cSld name="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2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2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2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2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64101895"/>
      </p:ext>
    </p:extLst>
  </p:cSld>
  <p:clrMapOvr>
    <a:masterClrMapping/>
  </p:clrMapOvr>
  <p:transition spd="med"/>
</p:sldLayout>
</file>

<file path=ppt/slideLayouts/slideLayout522.xml><?xml version="1.0" encoding="utf-8"?>
<p:sldLayout xmlns:a="http://schemas.openxmlformats.org/drawingml/2006/main" xmlns:r="http://schemas.openxmlformats.org/officeDocument/2006/relationships" xmlns:p="http://schemas.openxmlformats.org/presentationml/2006/main" showMasterSp="0" type="tx">
  <p:cSld name="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23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58052438"/>
      </p:ext>
    </p:extLst>
  </p:cSld>
  <p:clrMapOvr>
    <a:masterClrMapping/>
  </p:clrMapOvr>
  <p:transition spd="med"/>
</p:sldLayout>
</file>

<file path=ppt/slideLayouts/slideLayout523.xml><?xml version="1.0" encoding="utf-8"?>
<p:sldLayout xmlns:a="http://schemas.openxmlformats.org/drawingml/2006/main" xmlns:r="http://schemas.openxmlformats.org/officeDocument/2006/relationships" xmlns:p="http://schemas.openxmlformats.org/presentationml/2006/main" showMasterSp="0" type="tx">
  <p:cSld name="2_Blank">
    <p:bg>
      <p:bgPr>
        <a:solidFill>
          <a:schemeClr val="accent3">
            <a:lumOff val="44000"/>
          </a:schemeClr>
        </a:solidFill>
        <a:effectLst/>
      </p:bgPr>
    </p:bg>
    <p:spTree>
      <p:nvGrpSpPr>
        <p:cNvPr id="1" name=""/>
        <p:cNvGrpSpPr/>
        <p:nvPr/>
      </p:nvGrpSpPr>
      <p:grpSpPr>
        <a:xfrm>
          <a:off x="0" y="0"/>
          <a:ext cx="0" cy="0"/>
          <a:chOff x="0" y="0"/>
          <a:chExt cx="0" cy="0"/>
        </a:xfrm>
      </p:grpSpPr>
      <p:sp>
        <p:nvSpPr>
          <p:cNvPr id="24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55088489"/>
      </p:ext>
    </p:extLst>
  </p:cSld>
  <p:clrMapOvr>
    <a:masterClrMapping/>
  </p:clrMapOvr>
  <p:transition spd="med"/>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x">
  <p:cSld name="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5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5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5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5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74361742"/>
      </p:ext>
    </p:extLst>
  </p:cSld>
  <p:clrMapOvr>
    <a:masterClrMapping/>
  </p:clrMapOvr>
  <p:transition spd="med"/>
</p:sldLayout>
</file>

<file path=ppt/slideLayouts/slideLayout525.xml><?xml version="1.0" encoding="utf-8"?>
<p:sldLayout xmlns:a="http://schemas.openxmlformats.org/drawingml/2006/main" xmlns:r="http://schemas.openxmlformats.org/officeDocument/2006/relationships" xmlns:p="http://schemas.openxmlformats.org/presentationml/2006/main" showMasterSp="0" type="tx">
  <p:cSld name="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26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6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6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92823093"/>
      </p:ext>
    </p:extLst>
  </p:cSld>
  <p:clrMapOvr>
    <a:masterClrMapping/>
  </p:clrMapOvr>
  <p:transition spd="med"/>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x">
  <p:cSld name="3_Title and Content">
    <p:bg>
      <p:bgPr>
        <a:solidFill>
          <a:srgbClr val="000000"/>
        </a:solidFill>
        <a:effectLst/>
      </p:bgPr>
    </p:bg>
    <p:spTree>
      <p:nvGrpSpPr>
        <p:cNvPr id="1" name=""/>
        <p:cNvGrpSpPr/>
        <p:nvPr/>
      </p:nvGrpSpPr>
      <p:grpSpPr>
        <a:xfrm>
          <a:off x="0" y="0"/>
          <a:ext cx="0" cy="0"/>
          <a:chOff x="0" y="0"/>
          <a:chExt cx="0" cy="0"/>
        </a:xfrm>
      </p:grpSpPr>
      <p:grpSp>
        <p:nvGrpSpPr>
          <p:cNvPr id="334" name="Group 2"/>
          <p:cNvGrpSpPr/>
          <p:nvPr/>
        </p:nvGrpSpPr>
        <p:grpSpPr>
          <a:xfrm>
            <a:off x="0" y="2286000"/>
            <a:ext cx="9144000" cy="3581400"/>
            <a:chOff x="0" y="0"/>
            <a:chExt cx="9144000" cy="3581400"/>
          </a:xfrm>
        </p:grpSpPr>
        <p:sp>
          <p:nvSpPr>
            <p:cNvPr id="27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9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33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336"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337" name="Body Level One…"/>
          <p:cNvSpPr txBox="1">
            <a:spLocks noGrp="1"/>
          </p:cNvSpPr>
          <p:nvPr>
            <p:ph type="body" idx="1"/>
          </p:nvPr>
        </p:nvSpPr>
        <p:spPr>
          <a:xfrm>
            <a:off x="571500" y="1981200"/>
            <a:ext cx="8001000" cy="3810000"/>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338"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160770110"/>
      </p:ext>
    </p:extLst>
  </p:cSld>
  <p:clrMapOvr>
    <a:masterClrMapping/>
  </p:clrMapOvr>
  <p:transition spd="med"/>
</p:sldLayout>
</file>

<file path=ppt/slideLayouts/slideLayout527.xml><?xml version="1.0" encoding="utf-8"?>
<p:sldLayout xmlns:a="http://schemas.openxmlformats.org/drawingml/2006/main" xmlns:r="http://schemas.openxmlformats.org/officeDocument/2006/relationships" xmlns:p="http://schemas.openxmlformats.org/presentationml/2006/main" showMasterSp="0" type="tx">
  <p:cSld name="3_Section Header">
    <p:bg>
      <p:bgPr>
        <a:solidFill>
          <a:srgbClr val="000000"/>
        </a:solidFill>
        <a:effectLst/>
      </p:bgPr>
    </p:bg>
    <p:spTree>
      <p:nvGrpSpPr>
        <p:cNvPr id="1" name=""/>
        <p:cNvGrpSpPr/>
        <p:nvPr/>
      </p:nvGrpSpPr>
      <p:grpSpPr>
        <a:xfrm>
          <a:off x="0" y="0"/>
          <a:ext cx="0" cy="0"/>
          <a:chOff x="0" y="0"/>
          <a:chExt cx="0" cy="0"/>
        </a:xfrm>
      </p:grpSpPr>
      <p:grpSp>
        <p:nvGrpSpPr>
          <p:cNvPr id="408" name="Group 2"/>
          <p:cNvGrpSpPr/>
          <p:nvPr/>
        </p:nvGrpSpPr>
        <p:grpSpPr>
          <a:xfrm>
            <a:off x="0" y="2286000"/>
            <a:ext cx="9144000" cy="3581400"/>
            <a:chOff x="0" y="0"/>
            <a:chExt cx="9144000" cy="3581400"/>
          </a:xfrm>
        </p:grpSpPr>
        <p:sp>
          <p:nvSpPr>
            <p:cNvPr id="345"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9"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1"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2"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3"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4"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5"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6"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7"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09"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1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4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110000"/>
              </a:lnSpc>
              <a:spcBef>
                <a:spcPts val="400"/>
              </a:spcBef>
              <a:buSzTx/>
              <a:buNone/>
              <a:defRPr sz="2000">
                <a:solidFill>
                  <a:schemeClr val="accent3">
                    <a:lumOff val="44000"/>
                  </a:schemeClr>
                </a:solidFill>
                <a:latin typeface="+mj-lt"/>
                <a:ea typeface="+mj-ea"/>
                <a:cs typeface="+mj-cs"/>
                <a:sym typeface="Helvetica"/>
              </a:defRPr>
            </a:lvl1pPr>
            <a:lvl2pPr marL="0" indent="457200">
              <a:lnSpc>
                <a:spcPct val="110000"/>
              </a:lnSpc>
              <a:spcBef>
                <a:spcPts val="400"/>
              </a:spcBef>
              <a:buSzTx/>
              <a:buNone/>
              <a:defRPr sz="2000">
                <a:solidFill>
                  <a:schemeClr val="accent3">
                    <a:lumOff val="44000"/>
                  </a:schemeClr>
                </a:solidFill>
                <a:latin typeface="+mj-lt"/>
                <a:ea typeface="+mj-ea"/>
                <a:cs typeface="+mj-cs"/>
                <a:sym typeface="Helvetica"/>
              </a:defRPr>
            </a:lvl2pPr>
            <a:lvl3pPr marL="0" indent="914400">
              <a:lnSpc>
                <a:spcPct val="110000"/>
              </a:lnSpc>
              <a:spcBef>
                <a:spcPts val="400"/>
              </a:spcBef>
              <a:buSzTx/>
              <a:buNone/>
              <a:defRPr sz="2000">
                <a:solidFill>
                  <a:schemeClr val="accent3">
                    <a:lumOff val="44000"/>
                  </a:schemeClr>
                </a:solidFill>
                <a:latin typeface="+mj-lt"/>
                <a:ea typeface="+mj-ea"/>
                <a:cs typeface="+mj-cs"/>
                <a:sym typeface="Helvetica"/>
              </a:defRPr>
            </a:lvl3pPr>
            <a:lvl4pPr marL="0" indent="1371600">
              <a:lnSpc>
                <a:spcPct val="110000"/>
              </a:lnSpc>
              <a:spcBef>
                <a:spcPts val="400"/>
              </a:spcBef>
              <a:buSzTx/>
              <a:buNone/>
              <a:defRPr sz="2000">
                <a:solidFill>
                  <a:schemeClr val="accent3">
                    <a:lumOff val="44000"/>
                  </a:schemeClr>
                </a:solidFill>
                <a:latin typeface="+mj-lt"/>
                <a:ea typeface="+mj-ea"/>
                <a:cs typeface="+mj-cs"/>
                <a:sym typeface="Helvetica"/>
              </a:defRPr>
            </a:lvl4pPr>
            <a:lvl5pPr marL="0" indent="1828800">
              <a:lnSpc>
                <a:spcPct val="110000"/>
              </a:lnSpc>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12"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89637740"/>
      </p:ext>
    </p:extLst>
  </p:cSld>
  <p:clrMapOvr>
    <a:masterClrMapping/>
  </p:clrMapOvr>
  <p:transition spd="med"/>
</p:sldLayout>
</file>

<file path=ppt/slideLayouts/slideLayout528.xml><?xml version="1.0" encoding="utf-8"?>
<p:sldLayout xmlns:a="http://schemas.openxmlformats.org/drawingml/2006/main" xmlns:r="http://schemas.openxmlformats.org/officeDocument/2006/relationships" xmlns:p="http://schemas.openxmlformats.org/presentationml/2006/main" showMasterSp="0" type="tx">
  <p:cSld name="3_Two Content">
    <p:bg>
      <p:bgPr>
        <a:solidFill>
          <a:srgbClr val="000000"/>
        </a:solidFill>
        <a:effectLst/>
      </p:bgPr>
    </p:bg>
    <p:spTree>
      <p:nvGrpSpPr>
        <p:cNvPr id="1" name=""/>
        <p:cNvGrpSpPr/>
        <p:nvPr/>
      </p:nvGrpSpPr>
      <p:grpSpPr>
        <a:xfrm>
          <a:off x="0" y="0"/>
          <a:ext cx="0" cy="0"/>
          <a:chOff x="0" y="0"/>
          <a:chExt cx="0" cy="0"/>
        </a:xfrm>
      </p:grpSpPr>
      <p:grpSp>
        <p:nvGrpSpPr>
          <p:cNvPr id="482" name="Group 2"/>
          <p:cNvGrpSpPr/>
          <p:nvPr/>
        </p:nvGrpSpPr>
        <p:grpSpPr>
          <a:xfrm>
            <a:off x="0" y="2286000"/>
            <a:ext cx="9144000" cy="3581400"/>
            <a:chOff x="0" y="0"/>
            <a:chExt cx="9144000" cy="3581400"/>
          </a:xfrm>
        </p:grpSpPr>
        <p:sp>
          <p:nvSpPr>
            <p:cNvPr id="419"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1"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8"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1"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4"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0"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1"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2"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3"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4"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5"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6"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7"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8"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49"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0"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1"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2"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3"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4"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5"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6"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7"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8"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59"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0"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1"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2"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3"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4"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5"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6"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7"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8"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69"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0"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1"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2"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3"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4"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5"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6"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7"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8"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79"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0"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1"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483"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484"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485" name="Body Level One…"/>
          <p:cNvSpPr txBox="1">
            <a:spLocks noGrp="1"/>
          </p:cNvSpPr>
          <p:nvPr>
            <p:ph type="body" sz="half" idx="1"/>
          </p:nvPr>
        </p:nvSpPr>
        <p:spPr>
          <a:xfrm>
            <a:off x="571500" y="1981200"/>
            <a:ext cx="3924300" cy="3810000"/>
          </a:xfrm>
          <a:prstGeom prst="rect">
            <a:avLst/>
          </a:prstGeom>
        </p:spPr>
        <p:txBody>
          <a:bodyPr>
            <a:normAutofit/>
          </a:bodyPr>
          <a:lstStyle>
            <a:lvl1pPr marL="454025" indent="-352425">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1pPr>
            <a:lvl2pPr marL="977636" indent="-409311">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2pPr>
            <a:lvl3pPr marL="1498600" indent="-444500">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3pPr>
            <a:lvl4pPr marL="2012244" indent="-469194">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4pPr>
            <a:lvl5pPr marL="2511954" indent="-459316">
              <a:lnSpc>
                <a:spcPct val="110000"/>
              </a:lnSpc>
              <a:spcBef>
                <a:spcPts val="600"/>
              </a:spcBef>
              <a:buClr>
                <a:srgbClr val="960000"/>
              </a:buClr>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48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87439061"/>
      </p:ext>
    </p:extLst>
  </p:cSld>
  <p:clrMapOvr>
    <a:masterClrMapping/>
  </p:clrMapOvr>
  <p:transition spd="med"/>
</p:sldLayout>
</file>

<file path=ppt/slideLayouts/slideLayout529.xml><?xml version="1.0" encoding="utf-8"?>
<p:sldLayout xmlns:a="http://schemas.openxmlformats.org/drawingml/2006/main" xmlns:r="http://schemas.openxmlformats.org/officeDocument/2006/relationships" xmlns:p="http://schemas.openxmlformats.org/presentationml/2006/main" showMasterSp="0" type="tx">
  <p:cSld name="3_Comparison">
    <p:bg>
      <p:bgPr>
        <a:solidFill>
          <a:srgbClr val="000000"/>
        </a:solidFill>
        <a:effectLst/>
      </p:bgPr>
    </p:bg>
    <p:spTree>
      <p:nvGrpSpPr>
        <p:cNvPr id="1" name=""/>
        <p:cNvGrpSpPr/>
        <p:nvPr/>
      </p:nvGrpSpPr>
      <p:grpSpPr>
        <a:xfrm>
          <a:off x="0" y="0"/>
          <a:ext cx="0" cy="0"/>
          <a:chOff x="0" y="0"/>
          <a:chExt cx="0" cy="0"/>
        </a:xfrm>
      </p:grpSpPr>
      <p:grpSp>
        <p:nvGrpSpPr>
          <p:cNvPr id="556" name="Group 2"/>
          <p:cNvGrpSpPr/>
          <p:nvPr/>
        </p:nvGrpSpPr>
        <p:grpSpPr>
          <a:xfrm>
            <a:off x="0" y="2286000"/>
            <a:ext cx="9144000" cy="3581400"/>
            <a:chOff x="0" y="0"/>
            <a:chExt cx="9144000" cy="3581400"/>
          </a:xfrm>
        </p:grpSpPr>
        <p:sp>
          <p:nvSpPr>
            <p:cNvPr id="49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3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4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5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55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55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55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110000"/>
              </a:lnSpc>
              <a:spcBef>
                <a:spcPts val="500"/>
              </a:spcBef>
              <a:buSzTx/>
              <a:buNone/>
              <a:defRPr sz="2400" b="1">
                <a:solidFill>
                  <a:schemeClr val="accent3">
                    <a:lumOff val="44000"/>
                  </a:schemeClr>
                </a:solidFill>
                <a:latin typeface="+mj-lt"/>
                <a:ea typeface="+mj-ea"/>
                <a:cs typeface="+mj-cs"/>
                <a:sym typeface="Helvetica"/>
              </a:defRPr>
            </a:lvl1pPr>
            <a:lvl2pPr marL="0" indent="457200">
              <a:lnSpc>
                <a:spcPct val="110000"/>
              </a:lnSpc>
              <a:spcBef>
                <a:spcPts val="500"/>
              </a:spcBef>
              <a:buSzTx/>
              <a:buNone/>
              <a:defRPr sz="2400" b="1">
                <a:solidFill>
                  <a:schemeClr val="accent3">
                    <a:lumOff val="44000"/>
                  </a:schemeClr>
                </a:solidFill>
                <a:latin typeface="+mj-lt"/>
                <a:ea typeface="+mj-ea"/>
                <a:cs typeface="+mj-cs"/>
                <a:sym typeface="Helvetica"/>
              </a:defRPr>
            </a:lvl2pPr>
            <a:lvl3pPr marL="0" indent="914400">
              <a:lnSpc>
                <a:spcPct val="110000"/>
              </a:lnSpc>
              <a:spcBef>
                <a:spcPts val="500"/>
              </a:spcBef>
              <a:buSzTx/>
              <a:buNone/>
              <a:defRPr sz="2400" b="1">
                <a:solidFill>
                  <a:schemeClr val="accent3">
                    <a:lumOff val="44000"/>
                  </a:schemeClr>
                </a:solidFill>
                <a:latin typeface="+mj-lt"/>
                <a:ea typeface="+mj-ea"/>
                <a:cs typeface="+mj-cs"/>
                <a:sym typeface="Helvetica"/>
              </a:defRPr>
            </a:lvl3pPr>
            <a:lvl4pPr marL="0" indent="1371600">
              <a:lnSpc>
                <a:spcPct val="110000"/>
              </a:lnSpc>
              <a:spcBef>
                <a:spcPts val="500"/>
              </a:spcBef>
              <a:buSzTx/>
              <a:buNone/>
              <a:defRPr sz="2400" b="1">
                <a:solidFill>
                  <a:schemeClr val="accent3">
                    <a:lumOff val="44000"/>
                  </a:schemeClr>
                </a:solidFill>
                <a:latin typeface="+mj-lt"/>
                <a:ea typeface="+mj-ea"/>
                <a:cs typeface="+mj-cs"/>
                <a:sym typeface="Helvetica"/>
              </a:defRPr>
            </a:lvl4pPr>
            <a:lvl5pPr marL="0" indent="1828800">
              <a:lnSpc>
                <a:spcPct val="110000"/>
              </a:lnSpc>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56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lnSpc>
                <a:spcPct val="110000"/>
              </a:lnSpc>
              <a:spcBef>
                <a:spcPts val="500"/>
              </a:spcBef>
              <a:buSzTx/>
              <a:buNone/>
              <a:defRPr sz="2400" b="1">
                <a:solidFill>
                  <a:schemeClr val="accent3">
                    <a:lumOff val="44000"/>
                  </a:schemeClr>
                </a:solidFill>
                <a:latin typeface="+mj-lt"/>
                <a:ea typeface="+mj-ea"/>
                <a:cs typeface="+mj-cs"/>
                <a:sym typeface="Helvetica"/>
              </a:defRPr>
            </a:pPr>
            <a:endParaRPr/>
          </a:p>
        </p:txBody>
      </p:sp>
      <p:sp>
        <p:nvSpPr>
          <p:cNvPr id="56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209428277"/>
      </p:ext>
    </p:extLst>
  </p:cSld>
  <p:clrMapOvr>
    <a:masterClrMapping/>
  </p:clrMapOvr>
  <p:transition spd="med"/>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E0181482-F681-434A-8148-3B137C6F54B7}" type="slidenum">
              <a:rPr lang="en-US" smtClean="0"/>
              <a:pPr>
                <a:defRPr/>
              </a:pPr>
              <a:t>‹#›</a:t>
            </a:fld>
            <a:endParaRPr lang="en-US"/>
          </a:p>
        </p:txBody>
      </p:sp>
    </p:spTree>
  </p:cSld>
  <p:clrMapOvr>
    <a:masterClrMapping/>
  </p:clrMapOvr>
  <p:transition/>
</p:sldLayout>
</file>

<file path=ppt/slideLayouts/slideLayout530.xml><?xml version="1.0" encoding="utf-8"?>
<p:sldLayout xmlns:a="http://schemas.openxmlformats.org/drawingml/2006/main" xmlns:r="http://schemas.openxmlformats.org/officeDocument/2006/relationships" xmlns:p="http://schemas.openxmlformats.org/presentationml/2006/main" showMasterSp="0" type="tx">
  <p:cSld name="3_Title Only">
    <p:bg>
      <p:bgPr>
        <a:solidFill>
          <a:srgbClr val="000000"/>
        </a:solidFill>
        <a:effectLst/>
      </p:bgPr>
    </p:bg>
    <p:spTree>
      <p:nvGrpSpPr>
        <p:cNvPr id="1" name=""/>
        <p:cNvGrpSpPr/>
        <p:nvPr/>
      </p:nvGrpSpPr>
      <p:grpSpPr>
        <a:xfrm>
          <a:off x="0" y="0"/>
          <a:ext cx="0" cy="0"/>
          <a:chOff x="0" y="0"/>
          <a:chExt cx="0" cy="0"/>
        </a:xfrm>
      </p:grpSpPr>
      <p:grpSp>
        <p:nvGrpSpPr>
          <p:cNvPr id="631" name="Group 2"/>
          <p:cNvGrpSpPr/>
          <p:nvPr/>
        </p:nvGrpSpPr>
        <p:grpSpPr>
          <a:xfrm>
            <a:off x="0" y="2286000"/>
            <a:ext cx="9144000" cy="3581400"/>
            <a:chOff x="0" y="0"/>
            <a:chExt cx="9144000" cy="3581400"/>
          </a:xfrm>
        </p:grpSpPr>
        <p:sp>
          <p:nvSpPr>
            <p:cNvPr id="56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6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7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8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9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0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1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2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63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633" name="Title Text"/>
          <p:cNvSpPr txBox="1">
            <a:spLocks noGrp="1"/>
          </p:cNvSpPr>
          <p:nvPr>
            <p:ph type="title"/>
          </p:nvPr>
        </p:nvSpPr>
        <p:spPr>
          <a:xfrm>
            <a:off x="571500" y="685800"/>
            <a:ext cx="8001000" cy="9144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634"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2184348534"/>
      </p:ext>
    </p:extLst>
  </p:cSld>
  <p:clrMapOvr>
    <a:masterClrMapping/>
  </p:clrMapOvr>
  <p:transition spd="med"/>
</p:sldLayout>
</file>

<file path=ppt/slideLayouts/slideLayout531.xml><?xml version="1.0" encoding="utf-8"?>
<p:sldLayout xmlns:a="http://schemas.openxmlformats.org/drawingml/2006/main" xmlns:r="http://schemas.openxmlformats.org/officeDocument/2006/relationships" xmlns:p="http://schemas.openxmlformats.org/presentationml/2006/main" showMasterSp="0" type="tx">
  <p:cSld name="3_Blank">
    <p:bg>
      <p:bgPr>
        <a:solidFill>
          <a:srgbClr val="000000"/>
        </a:solidFill>
        <a:effectLst/>
      </p:bgPr>
    </p:bg>
    <p:spTree>
      <p:nvGrpSpPr>
        <p:cNvPr id="1" name=""/>
        <p:cNvGrpSpPr/>
        <p:nvPr/>
      </p:nvGrpSpPr>
      <p:grpSpPr>
        <a:xfrm>
          <a:off x="0" y="0"/>
          <a:ext cx="0" cy="0"/>
          <a:chOff x="0" y="0"/>
          <a:chExt cx="0" cy="0"/>
        </a:xfrm>
      </p:grpSpPr>
      <p:grpSp>
        <p:nvGrpSpPr>
          <p:cNvPr id="704" name="Group 2"/>
          <p:cNvGrpSpPr/>
          <p:nvPr/>
        </p:nvGrpSpPr>
        <p:grpSpPr>
          <a:xfrm>
            <a:off x="0" y="2286000"/>
            <a:ext cx="9144000" cy="3581400"/>
            <a:chOff x="0" y="0"/>
            <a:chExt cx="9144000" cy="3581400"/>
          </a:xfrm>
        </p:grpSpPr>
        <p:sp>
          <p:nvSpPr>
            <p:cNvPr id="641"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2"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7"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4"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7"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8"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9"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0"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1"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2"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3"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4"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5"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6"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7"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8"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69"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0"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1"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2"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3"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4"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5"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6"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7"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8"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79"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0"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1"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2"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3"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4"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5"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6"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7"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8"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89"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0"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1"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2"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3"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4"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5"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6"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7"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8"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99"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0"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1"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2"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3"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05"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0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625493379"/>
      </p:ext>
    </p:extLst>
  </p:cSld>
  <p:clrMapOvr>
    <a:masterClrMapping/>
  </p:clrMapOvr>
  <p:transition spd="med"/>
</p:sldLayout>
</file>

<file path=ppt/slideLayouts/slideLayout532.xml><?xml version="1.0" encoding="utf-8"?>
<p:sldLayout xmlns:a="http://schemas.openxmlformats.org/drawingml/2006/main" xmlns:r="http://schemas.openxmlformats.org/officeDocument/2006/relationships" xmlns:p="http://schemas.openxmlformats.org/presentationml/2006/main" showMasterSp="0" type="tx">
  <p:cSld name="3_Content with Caption">
    <p:bg>
      <p:bgPr>
        <a:solidFill>
          <a:srgbClr val="000000"/>
        </a:solidFill>
        <a:effectLst/>
      </p:bgPr>
    </p:bg>
    <p:spTree>
      <p:nvGrpSpPr>
        <p:cNvPr id="1" name=""/>
        <p:cNvGrpSpPr/>
        <p:nvPr/>
      </p:nvGrpSpPr>
      <p:grpSpPr>
        <a:xfrm>
          <a:off x="0" y="0"/>
          <a:ext cx="0" cy="0"/>
          <a:chOff x="0" y="0"/>
          <a:chExt cx="0" cy="0"/>
        </a:xfrm>
      </p:grpSpPr>
      <p:grpSp>
        <p:nvGrpSpPr>
          <p:cNvPr id="776" name="Group 2"/>
          <p:cNvGrpSpPr/>
          <p:nvPr/>
        </p:nvGrpSpPr>
        <p:grpSpPr>
          <a:xfrm>
            <a:off x="0" y="2286000"/>
            <a:ext cx="9144000" cy="3581400"/>
            <a:chOff x="0" y="0"/>
            <a:chExt cx="9144000" cy="3581400"/>
          </a:xfrm>
        </p:grpSpPr>
        <p:sp>
          <p:nvSpPr>
            <p:cNvPr id="713"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6"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777"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778"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779" name="Body Level One…"/>
          <p:cNvSpPr txBox="1">
            <a:spLocks noGrp="1"/>
          </p:cNvSpPr>
          <p:nvPr>
            <p:ph type="body" idx="1"/>
          </p:nvPr>
        </p:nvSpPr>
        <p:spPr>
          <a:xfrm>
            <a:off x="3575050" y="273050"/>
            <a:ext cx="5111750" cy="5853113"/>
          </a:xfrm>
          <a:prstGeom prst="rect">
            <a:avLst/>
          </a:prstGeom>
        </p:spPr>
        <p:txBody>
          <a:bodyPr>
            <a:normAutofit/>
          </a:bodyPr>
          <a:lstStyle>
            <a:lvl1pPr marL="454025" indent="-352425">
              <a:lnSpc>
                <a:spcPct val="110000"/>
              </a:lnSpc>
              <a:buClr>
                <a:srgbClr val="960000"/>
              </a:buClr>
              <a:buChar char="✓"/>
              <a:defRPr>
                <a:solidFill>
                  <a:schemeClr val="accent3">
                    <a:lumOff val="44000"/>
                  </a:schemeClr>
                </a:solidFill>
                <a:latin typeface="+mj-lt"/>
                <a:ea typeface="+mj-ea"/>
                <a:cs typeface="+mj-cs"/>
                <a:sym typeface="Helvetica"/>
              </a:defRPr>
            </a:lvl1pPr>
            <a:lvl2pPr marL="969282" indent="-400957">
              <a:lnSpc>
                <a:spcPct val="110000"/>
              </a:lnSpc>
              <a:buClr>
                <a:srgbClr val="960000"/>
              </a:buClr>
              <a:buChar char="✓"/>
              <a:defRPr>
                <a:solidFill>
                  <a:schemeClr val="accent3">
                    <a:lumOff val="44000"/>
                  </a:schemeClr>
                </a:solidFill>
                <a:latin typeface="+mj-lt"/>
                <a:ea typeface="+mj-ea"/>
                <a:cs typeface="+mj-cs"/>
                <a:sym typeface="Helvetica"/>
              </a:defRPr>
            </a:lvl2pPr>
            <a:lvl3pPr marL="1477433" indent="-423333">
              <a:lnSpc>
                <a:spcPct val="110000"/>
              </a:lnSpc>
              <a:buClr>
                <a:srgbClr val="960000"/>
              </a:buClr>
              <a:buChar char="✓"/>
              <a:defRPr>
                <a:solidFill>
                  <a:schemeClr val="accent3">
                    <a:lumOff val="44000"/>
                  </a:schemeClr>
                </a:solidFill>
                <a:latin typeface="+mj-lt"/>
                <a:ea typeface="+mj-ea"/>
                <a:cs typeface="+mj-cs"/>
                <a:sym typeface="Helvetica"/>
              </a:defRPr>
            </a:lvl3pPr>
            <a:lvl4pPr marL="2025650" indent="-482600">
              <a:lnSpc>
                <a:spcPct val="110000"/>
              </a:lnSpc>
              <a:buClr>
                <a:srgbClr val="960000"/>
              </a:buClr>
              <a:buChar char="✓"/>
              <a:defRPr>
                <a:solidFill>
                  <a:schemeClr val="accent3">
                    <a:lumOff val="44000"/>
                  </a:schemeClr>
                </a:solidFill>
                <a:latin typeface="+mj-lt"/>
                <a:ea typeface="+mj-ea"/>
                <a:cs typeface="+mj-cs"/>
                <a:sym typeface="Helvetica"/>
              </a:defRPr>
            </a:lvl4pPr>
            <a:lvl5pPr marL="2525078" indent="-472439">
              <a:lnSpc>
                <a:spcPct val="110000"/>
              </a:lnSpc>
              <a:buClr>
                <a:srgbClr val="960000"/>
              </a:buClr>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78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lnSpc>
                <a:spcPct val="110000"/>
              </a:lnSpc>
              <a:spcBef>
                <a:spcPts val="300"/>
              </a:spcBef>
              <a:buSzTx/>
              <a:buNone/>
              <a:defRPr sz="1400">
                <a:solidFill>
                  <a:schemeClr val="accent3">
                    <a:lumOff val="44000"/>
                  </a:schemeClr>
                </a:solidFill>
                <a:latin typeface="+mj-lt"/>
                <a:ea typeface="+mj-ea"/>
                <a:cs typeface="+mj-cs"/>
                <a:sym typeface="Helvetica"/>
              </a:defRPr>
            </a:pPr>
            <a:endParaRPr/>
          </a:p>
        </p:txBody>
      </p:sp>
      <p:sp>
        <p:nvSpPr>
          <p:cNvPr id="781"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065618530"/>
      </p:ext>
    </p:extLst>
  </p:cSld>
  <p:clrMapOvr>
    <a:masterClrMapping/>
  </p:clrMapOvr>
  <p:transition spd="med"/>
</p:sldLayout>
</file>

<file path=ppt/slideLayouts/slideLayout533.xml><?xml version="1.0" encoding="utf-8"?>
<p:sldLayout xmlns:a="http://schemas.openxmlformats.org/drawingml/2006/main" xmlns:r="http://schemas.openxmlformats.org/officeDocument/2006/relationships" xmlns:p="http://schemas.openxmlformats.org/presentationml/2006/main" showMasterSp="0" type="tx">
  <p:cSld name="3_Picture with Caption">
    <p:bg>
      <p:bgPr>
        <a:solidFill>
          <a:srgbClr val="000000"/>
        </a:solidFill>
        <a:effectLst/>
      </p:bgPr>
    </p:bg>
    <p:spTree>
      <p:nvGrpSpPr>
        <p:cNvPr id="1" name=""/>
        <p:cNvGrpSpPr/>
        <p:nvPr/>
      </p:nvGrpSpPr>
      <p:grpSpPr>
        <a:xfrm>
          <a:off x="0" y="0"/>
          <a:ext cx="0" cy="0"/>
          <a:chOff x="0" y="0"/>
          <a:chExt cx="0" cy="0"/>
        </a:xfrm>
      </p:grpSpPr>
      <p:grpSp>
        <p:nvGrpSpPr>
          <p:cNvPr id="851" name="Group 2"/>
          <p:cNvGrpSpPr/>
          <p:nvPr/>
        </p:nvGrpSpPr>
        <p:grpSpPr>
          <a:xfrm>
            <a:off x="0" y="2286000"/>
            <a:ext cx="9144000" cy="3581400"/>
            <a:chOff x="0" y="0"/>
            <a:chExt cx="9144000" cy="3581400"/>
          </a:xfrm>
        </p:grpSpPr>
        <p:sp>
          <p:nvSpPr>
            <p:cNvPr id="788" name="Rectangle 3"/>
            <p:cNvSpPr/>
            <p:nvPr/>
          </p:nvSpPr>
          <p:spPr>
            <a:xfrm>
              <a:off x="0" y="304800"/>
              <a:ext cx="9144000" cy="838200"/>
            </a:xfrm>
            <a:prstGeom prst="rect">
              <a:avLst/>
            </a:prstGeom>
            <a:gradFill flip="none" rotWithShape="1">
              <a:gsLst>
                <a:gs pos="0">
                  <a:srgbClr val="000000"/>
                </a:gs>
                <a:gs pos="100000">
                  <a:srgbClr val="262626"/>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 name="Rectangle 4"/>
            <p:cNvSpPr/>
            <p:nvPr/>
          </p:nvSpPr>
          <p:spPr>
            <a:xfrm>
              <a:off x="0" y="1143000"/>
              <a:ext cx="9144000" cy="1828800"/>
            </a:xfrm>
            <a:prstGeom prst="rect">
              <a:avLst/>
            </a:prstGeom>
            <a:gradFill flip="none" rotWithShape="1">
              <a:gsLst>
                <a:gs pos="0">
                  <a:srgbClr val="262626"/>
                </a:gs>
                <a:gs pos="100000">
                  <a:srgbClr val="000000"/>
                </a:gs>
              </a:gsLst>
              <a:lin ang="5400000" scaled="0"/>
            </a:gra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 name="Rectangle 5"/>
            <p:cNvSpPr/>
            <p:nvPr/>
          </p:nvSpPr>
          <p:spPr>
            <a:xfrm>
              <a:off x="15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 name="Rectangle 6"/>
            <p:cNvSpPr/>
            <p:nvPr/>
          </p:nvSpPr>
          <p:spPr>
            <a:xfrm>
              <a:off x="30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 name="Rectangle 7"/>
            <p:cNvSpPr/>
            <p:nvPr/>
          </p:nvSpPr>
          <p:spPr>
            <a:xfrm>
              <a:off x="45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 name="Rectangle 8"/>
            <p:cNvSpPr/>
            <p:nvPr/>
          </p:nvSpPr>
          <p:spPr>
            <a:xfrm>
              <a:off x="60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 name="Rectangle 9"/>
            <p:cNvSpPr/>
            <p:nvPr/>
          </p:nvSpPr>
          <p:spPr>
            <a:xfrm>
              <a:off x="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 name="Rectangle 10"/>
            <p:cNvSpPr/>
            <p:nvPr/>
          </p:nvSpPr>
          <p:spPr>
            <a:xfrm>
              <a:off x="76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 name="Rectangle 11"/>
            <p:cNvSpPr/>
            <p:nvPr/>
          </p:nvSpPr>
          <p:spPr>
            <a:xfrm>
              <a:off x="91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 name="Rectangle 12"/>
            <p:cNvSpPr/>
            <p:nvPr/>
          </p:nvSpPr>
          <p:spPr>
            <a:xfrm>
              <a:off x="106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 name="Rectangle 13"/>
            <p:cNvSpPr/>
            <p:nvPr/>
          </p:nvSpPr>
          <p:spPr>
            <a:xfrm>
              <a:off x="121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 name="Rectangle 14"/>
            <p:cNvSpPr/>
            <p:nvPr/>
          </p:nvSpPr>
          <p:spPr>
            <a:xfrm>
              <a:off x="137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0" name="Rectangle 15"/>
            <p:cNvSpPr/>
            <p:nvPr/>
          </p:nvSpPr>
          <p:spPr>
            <a:xfrm>
              <a:off x="152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1" name="Rectangle 16"/>
            <p:cNvSpPr/>
            <p:nvPr/>
          </p:nvSpPr>
          <p:spPr>
            <a:xfrm>
              <a:off x="167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2" name="Rectangle 17"/>
            <p:cNvSpPr/>
            <p:nvPr/>
          </p:nvSpPr>
          <p:spPr>
            <a:xfrm>
              <a:off x="182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3" name="Rectangle 18"/>
            <p:cNvSpPr/>
            <p:nvPr/>
          </p:nvSpPr>
          <p:spPr>
            <a:xfrm>
              <a:off x="198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4" name="Rectangle 19"/>
            <p:cNvSpPr/>
            <p:nvPr/>
          </p:nvSpPr>
          <p:spPr>
            <a:xfrm>
              <a:off x="213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5" name="Rectangle 20"/>
            <p:cNvSpPr/>
            <p:nvPr/>
          </p:nvSpPr>
          <p:spPr>
            <a:xfrm>
              <a:off x="2286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6" name="Rectangle 21"/>
            <p:cNvSpPr/>
            <p:nvPr/>
          </p:nvSpPr>
          <p:spPr>
            <a:xfrm>
              <a:off x="243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7" name="Rectangle 22"/>
            <p:cNvSpPr/>
            <p:nvPr/>
          </p:nvSpPr>
          <p:spPr>
            <a:xfrm>
              <a:off x="2590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8" name="Rectangle 23"/>
            <p:cNvSpPr/>
            <p:nvPr/>
          </p:nvSpPr>
          <p:spPr>
            <a:xfrm>
              <a:off x="274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09" name="Rectangle 24"/>
            <p:cNvSpPr/>
            <p:nvPr/>
          </p:nvSpPr>
          <p:spPr>
            <a:xfrm>
              <a:off x="289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0" name="Rectangle 25"/>
            <p:cNvSpPr/>
            <p:nvPr/>
          </p:nvSpPr>
          <p:spPr>
            <a:xfrm>
              <a:off x="304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1" name="Rectangle 26"/>
            <p:cNvSpPr/>
            <p:nvPr/>
          </p:nvSpPr>
          <p:spPr>
            <a:xfrm>
              <a:off x="320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2" name="Rectangle 27"/>
            <p:cNvSpPr/>
            <p:nvPr/>
          </p:nvSpPr>
          <p:spPr>
            <a:xfrm>
              <a:off x="335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3" name="Rectangle 28"/>
            <p:cNvSpPr/>
            <p:nvPr/>
          </p:nvSpPr>
          <p:spPr>
            <a:xfrm>
              <a:off x="350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4" name="Rectangle 29"/>
            <p:cNvSpPr/>
            <p:nvPr/>
          </p:nvSpPr>
          <p:spPr>
            <a:xfrm>
              <a:off x="365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5" name="Rectangle 30"/>
            <p:cNvSpPr/>
            <p:nvPr/>
          </p:nvSpPr>
          <p:spPr>
            <a:xfrm>
              <a:off x="381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6" name="Rectangle 31"/>
            <p:cNvSpPr/>
            <p:nvPr/>
          </p:nvSpPr>
          <p:spPr>
            <a:xfrm>
              <a:off x="396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7" name="Rectangle 32"/>
            <p:cNvSpPr/>
            <p:nvPr/>
          </p:nvSpPr>
          <p:spPr>
            <a:xfrm>
              <a:off x="411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8" name="Rectangle 33"/>
            <p:cNvSpPr/>
            <p:nvPr/>
          </p:nvSpPr>
          <p:spPr>
            <a:xfrm>
              <a:off x="426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19" name="Rectangle 34"/>
            <p:cNvSpPr/>
            <p:nvPr/>
          </p:nvSpPr>
          <p:spPr>
            <a:xfrm>
              <a:off x="441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0" name="Rectangle 35"/>
            <p:cNvSpPr/>
            <p:nvPr/>
          </p:nvSpPr>
          <p:spPr>
            <a:xfrm>
              <a:off x="457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1" name="Rectangle 36"/>
            <p:cNvSpPr/>
            <p:nvPr/>
          </p:nvSpPr>
          <p:spPr>
            <a:xfrm>
              <a:off x="472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2" name="Rectangle 37"/>
            <p:cNvSpPr/>
            <p:nvPr/>
          </p:nvSpPr>
          <p:spPr>
            <a:xfrm>
              <a:off x="487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3" name="Rectangle 38"/>
            <p:cNvSpPr/>
            <p:nvPr/>
          </p:nvSpPr>
          <p:spPr>
            <a:xfrm>
              <a:off x="502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4" name="Rectangle 39"/>
            <p:cNvSpPr/>
            <p:nvPr/>
          </p:nvSpPr>
          <p:spPr>
            <a:xfrm>
              <a:off x="518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5" name="Rectangle 40"/>
            <p:cNvSpPr/>
            <p:nvPr/>
          </p:nvSpPr>
          <p:spPr>
            <a:xfrm>
              <a:off x="5334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6" name="Rectangle 41"/>
            <p:cNvSpPr/>
            <p:nvPr/>
          </p:nvSpPr>
          <p:spPr>
            <a:xfrm>
              <a:off x="5486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7" name="Rectangle 42"/>
            <p:cNvSpPr/>
            <p:nvPr/>
          </p:nvSpPr>
          <p:spPr>
            <a:xfrm>
              <a:off x="5638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8" name="Rectangle 43"/>
            <p:cNvSpPr/>
            <p:nvPr/>
          </p:nvSpPr>
          <p:spPr>
            <a:xfrm>
              <a:off x="5791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29" name="Rectangle 44"/>
            <p:cNvSpPr/>
            <p:nvPr/>
          </p:nvSpPr>
          <p:spPr>
            <a:xfrm>
              <a:off x="5943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0" name="Rectangle 45"/>
            <p:cNvSpPr/>
            <p:nvPr/>
          </p:nvSpPr>
          <p:spPr>
            <a:xfrm>
              <a:off x="6019800" y="0"/>
              <a:ext cx="1524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1" name="Rectangle 46"/>
            <p:cNvSpPr/>
            <p:nvPr/>
          </p:nvSpPr>
          <p:spPr>
            <a:xfrm>
              <a:off x="6248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2" name="Rectangle 47"/>
            <p:cNvSpPr/>
            <p:nvPr/>
          </p:nvSpPr>
          <p:spPr>
            <a:xfrm>
              <a:off x="6400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3" name="Rectangle 48"/>
            <p:cNvSpPr/>
            <p:nvPr/>
          </p:nvSpPr>
          <p:spPr>
            <a:xfrm>
              <a:off x="6553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4" name="Rectangle 49"/>
            <p:cNvSpPr/>
            <p:nvPr/>
          </p:nvSpPr>
          <p:spPr>
            <a:xfrm>
              <a:off x="6705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5" name="Rectangle 50"/>
            <p:cNvSpPr/>
            <p:nvPr/>
          </p:nvSpPr>
          <p:spPr>
            <a:xfrm>
              <a:off x="6858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6" name="Rectangle 51"/>
            <p:cNvSpPr/>
            <p:nvPr/>
          </p:nvSpPr>
          <p:spPr>
            <a:xfrm>
              <a:off x="7010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7" name="Rectangle 52"/>
            <p:cNvSpPr/>
            <p:nvPr/>
          </p:nvSpPr>
          <p:spPr>
            <a:xfrm>
              <a:off x="7162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8" name="Rectangle 53"/>
            <p:cNvSpPr/>
            <p:nvPr/>
          </p:nvSpPr>
          <p:spPr>
            <a:xfrm>
              <a:off x="7315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39" name="Rectangle 54"/>
            <p:cNvSpPr/>
            <p:nvPr/>
          </p:nvSpPr>
          <p:spPr>
            <a:xfrm>
              <a:off x="7467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0" name="Rectangle 55"/>
            <p:cNvSpPr/>
            <p:nvPr/>
          </p:nvSpPr>
          <p:spPr>
            <a:xfrm>
              <a:off x="7620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1" name="Rectangle 56"/>
            <p:cNvSpPr/>
            <p:nvPr/>
          </p:nvSpPr>
          <p:spPr>
            <a:xfrm>
              <a:off x="7772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2" name="Rectangle 57"/>
            <p:cNvSpPr/>
            <p:nvPr/>
          </p:nvSpPr>
          <p:spPr>
            <a:xfrm>
              <a:off x="7924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3" name="Rectangle 58"/>
            <p:cNvSpPr/>
            <p:nvPr/>
          </p:nvSpPr>
          <p:spPr>
            <a:xfrm>
              <a:off x="8077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4" name="Rectangle 59"/>
            <p:cNvSpPr/>
            <p:nvPr/>
          </p:nvSpPr>
          <p:spPr>
            <a:xfrm>
              <a:off x="8229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5" name="Rectangle 60"/>
            <p:cNvSpPr/>
            <p:nvPr/>
          </p:nvSpPr>
          <p:spPr>
            <a:xfrm>
              <a:off x="83820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6" name="Rectangle 61"/>
            <p:cNvSpPr/>
            <p:nvPr/>
          </p:nvSpPr>
          <p:spPr>
            <a:xfrm>
              <a:off x="85344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7" name="Rectangle 62"/>
            <p:cNvSpPr/>
            <p:nvPr/>
          </p:nvSpPr>
          <p:spPr>
            <a:xfrm>
              <a:off x="86868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8" name="Rectangle 63"/>
            <p:cNvSpPr/>
            <p:nvPr/>
          </p:nvSpPr>
          <p:spPr>
            <a:xfrm>
              <a:off x="88392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49" name="Rectangle 64"/>
            <p:cNvSpPr/>
            <p:nvPr/>
          </p:nvSpPr>
          <p:spPr>
            <a:xfrm>
              <a:off x="8991600" y="0"/>
              <a:ext cx="76200" cy="35814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50" name="Rectangle 65"/>
            <p:cNvSpPr/>
            <p:nvPr/>
          </p:nvSpPr>
          <p:spPr>
            <a:xfrm>
              <a:off x="0" y="1219200"/>
              <a:ext cx="9144000" cy="76200"/>
            </a:xfrm>
            <a:prstGeom prst="rect">
              <a:avLst/>
            </a:prstGeom>
            <a:solidFill>
              <a:srgbClr val="000000"/>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pic>
        <p:nvPicPr>
          <p:cNvPr id="852" name="Picture 71" descr="Picture 71"/>
          <p:cNvPicPr>
            <a:picLocks noChangeAspect="1"/>
          </p:cNvPicPr>
          <p:nvPr/>
        </p:nvPicPr>
        <p:blipFill>
          <a:blip r:embed="rId2" cstate="print"/>
          <a:stretch>
            <a:fillRect/>
          </a:stretch>
        </p:blipFill>
        <p:spPr>
          <a:xfrm>
            <a:off x="685800" y="1652588"/>
            <a:ext cx="914400" cy="176213"/>
          </a:xfrm>
          <a:prstGeom prst="rect">
            <a:avLst/>
          </a:prstGeom>
          <a:ln w="12700">
            <a:miter lim="400000"/>
          </a:ln>
        </p:spPr>
      </p:pic>
      <p:sp>
        <p:nvSpPr>
          <p:cNvPr id="853"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85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110000"/>
              </a:lnSpc>
              <a:spcBef>
                <a:spcPts val="300"/>
              </a:spcBef>
              <a:buSzTx/>
              <a:buNone/>
              <a:defRPr sz="1400">
                <a:solidFill>
                  <a:schemeClr val="accent3">
                    <a:lumOff val="44000"/>
                  </a:schemeClr>
                </a:solidFill>
                <a:latin typeface="+mj-lt"/>
                <a:ea typeface="+mj-ea"/>
                <a:cs typeface="+mj-cs"/>
                <a:sym typeface="Helvetica"/>
              </a:defRPr>
            </a:lvl1pPr>
            <a:lvl2pPr marL="0" indent="457200">
              <a:lnSpc>
                <a:spcPct val="110000"/>
              </a:lnSpc>
              <a:spcBef>
                <a:spcPts val="300"/>
              </a:spcBef>
              <a:buSzTx/>
              <a:buNone/>
              <a:defRPr sz="1400">
                <a:solidFill>
                  <a:schemeClr val="accent3">
                    <a:lumOff val="44000"/>
                  </a:schemeClr>
                </a:solidFill>
                <a:latin typeface="+mj-lt"/>
                <a:ea typeface="+mj-ea"/>
                <a:cs typeface="+mj-cs"/>
                <a:sym typeface="Helvetica"/>
              </a:defRPr>
            </a:lvl2pPr>
            <a:lvl3pPr marL="0" indent="914400">
              <a:lnSpc>
                <a:spcPct val="110000"/>
              </a:lnSpc>
              <a:spcBef>
                <a:spcPts val="300"/>
              </a:spcBef>
              <a:buSzTx/>
              <a:buNone/>
              <a:defRPr sz="1400">
                <a:solidFill>
                  <a:schemeClr val="accent3">
                    <a:lumOff val="44000"/>
                  </a:schemeClr>
                </a:solidFill>
                <a:latin typeface="+mj-lt"/>
                <a:ea typeface="+mj-ea"/>
                <a:cs typeface="+mj-cs"/>
                <a:sym typeface="Helvetica"/>
              </a:defRPr>
            </a:lvl3pPr>
            <a:lvl4pPr marL="0" indent="1371600">
              <a:lnSpc>
                <a:spcPct val="110000"/>
              </a:lnSpc>
              <a:spcBef>
                <a:spcPts val="300"/>
              </a:spcBef>
              <a:buSzTx/>
              <a:buNone/>
              <a:defRPr sz="1400">
                <a:solidFill>
                  <a:schemeClr val="accent3">
                    <a:lumOff val="44000"/>
                  </a:schemeClr>
                </a:solidFill>
                <a:latin typeface="+mj-lt"/>
                <a:ea typeface="+mj-ea"/>
                <a:cs typeface="+mj-cs"/>
                <a:sym typeface="Helvetica"/>
              </a:defRPr>
            </a:lvl4pPr>
            <a:lvl5pPr marL="0" indent="1828800">
              <a:lnSpc>
                <a:spcPct val="110000"/>
              </a:lnSpc>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56" name="Slide Number"/>
          <p:cNvSpPr txBox="1">
            <a:spLocks noGrp="1"/>
          </p:cNvSpPr>
          <p:nvPr>
            <p:ph type="sldNum" sz="quarter" idx="2"/>
          </p:nvPr>
        </p:nvSpPr>
        <p:spPr>
          <a:xfrm>
            <a:off x="8040546" y="6248400"/>
            <a:ext cx="301908" cy="307340"/>
          </a:xfrm>
          <a:prstGeom prst="rect">
            <a:avLst/>
          </a:prstGeom>
        </p:spPr>
        <p:txBody>
          <a:bodyPr anchor="t"/>
          <a:lstStyle>
            <a:lvl1pPr>
              <a:defRPr>
                <a:solidFill>
                  <a:schemeClr val="accent3">
                    <a:lumOff val="44000"/>
                  </a:schemeClr>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3727696462"/>
      </p:ext>
    </p:extLst>
  </p:cSld>
  <p:clrMapOvr>
    <a:masterClrMapping/>
  </p:clrMapOvr>
  <p:transition spd="med"/>
</p:sldLayout>
</file>

<file path=ppt/slideLayouts/slideLayout534.xml><?xml version="1.0" encoding="utf-8"?>
<p:sldLayout xmlns:a="http://schemas.openxmlformats.org/drawingml/2006/main" xmlns:r="http://schemas.openxmlformats.org/officeDocument/2006/relationships" xmlns:p="http://schemas.openxmlformats.org/presentationml/2006/main" showMasterSp="0" type="tx">
  <p:cSld name="4_Title Only">
    <p:bg>
      <p:bgPr>
        <a:gradFill flip="none" rotWithShape="1">
          <a:gsLst>
            <a:gs pos="0">
              <a:srgbClr val="000066"/>
            </a:gs>
            <a:gs pos="100000">
              <a:srgbClr val="00005D"/>
            </a:gs>
          </a:gsLst>
          <a:lin ang="5400000" scaled="0"/>
        </a:gradFill>
        <a:effectLst/>
      </p:bgPr>
    </p:bg>
    <p:spTree>
      <p:nvGrpSpPr>
        <p:cNvPr id="1" name=""/>
        <p:cNvGrpSpPr/>
        <p:nvPr/>
      </p:nvGrpSpPr>
      <p:grpSpPr>
        <a:xfrm>
          <a:off x="0" y="0"/>
          <a:ext cx="0" cy="0"/>
          <a:chOff x="0" y="0"/>
          <a:chExt cx="0" cy="0"/>
        </a:xfrm>
      </p:grpSpPr>
      <p:grpSp>
        <p:nvGrpSpPr>
          <p:cNvPr id="1013" name="Group 2"/>
          <p:cNvGrpSpPr/>
          <p:nvPr/>
        </p:nvGrpSpPr>
        <p:grpSpPr>
          <a:xfrm>
            <a:off x="3707" y="1422400"/>
            <a:ext cx="9143469" cy="5435600"/>
            <a:chOff x="0" y="0"/>
            <a:chExt cx="9143467" cy="5435600"/>
          </a:xfrm>
        </p:grpSpPr>
        <p:grpSp>
          <p:nvGrpSpPr>
            <p:cNvPr id="876" name="Group 3"/>
            <p:cNvGrpSpPr/>
            <p:nvPr/>
          </p:nvGrpSpPr>
          <p:grpSpPr>
            <a:xfrm>
              <a:off x="28042" y="0"/>
              <a:ext cx="9115426" cy="5435600"/>
              <a:chOff x="0" y="0"/>
              <a:chExt cx="9115425" cy="5435600"/>
            </a:xfrm>
          </p:grpSpPr>
          <p:sp>
            <p:nvSpPr>
              <p:cNvPr id="863" name="Freeform 4"/>
              <p:cNvSpPr/>
              <p:nvPr/>
            </p:nvSpPr>
            <p:spPr>
              <a:xfrm>
                <a:off x="2189162" y="349250"/>
                <a:ext cx="4468813" cy="3349625"/>
              </a:xfrm>
              <a:custGeom>
                <a:avLst/>
                <a:gdLst/>
                <a:ahLst/>
                <a:cxnLst>
                  <a:cxn ang="0">
                    <a:pos x="wd2" y="hd2"/>
                  </a:cxn>
                  <a:cxn ang="5400000">
                    <a:pos x="wd2" y="hd2"/>
                  </a:cxn>
                  <a:cxn ang="10800000">
                    <a:pos x="wd2" y="hd2"/>
                  </a:cxn>
                  <a:cxn ang="16200000">
                    <a:pos x="wd2" y="hd2"/>
                  </a:cxn>
                </a:cxnLst>
                <a:rect l="0" t="0" r="r" b="b"/>
                <a:pathLst>
                  <a:path w="21600" h="21600" extrusionOk="0">
                    <a:moveTo>
                      <a:pt x="7290" y="870"/>
                    </a:moveTo>
                    <a:lnTo>
                      <a:pt x="4819" y="4484"/>
                    </a:lnTo>
                    <a:lnTo>
                      <a:pt x="506" y="4822"/>
                    </a:lnTo>
                    <a:lnTo>
                      <a:pt x="0" y="6419"/>
                    </a:lnTo>
                    <a:lnTo>
                      <a:pt x="2854" y="10503"/>
                    </a:lnTo>
                    <a:lnTo>
                      <a:pt x="4688" y="9234"/>
                    </a:lnTo>
                    <a:lnTo>
                      <a:pt x="7612" y="11107"/>
                    </a:lnTo>
                    <a:lnTo>
                      <a:pt x="8563" y="13707"/>
                    </a:lnTo>
                    <a:lnTo>
                      <a:pt x="8310" y="14844"/>
                    </a:lnTo>
                    <a:lnTo>
                      <a:pt x="8625" y="16983"/>
                    </a:lnTo>
                    <a:lnTo>
                      <a:pt x="8816" y="20464"/>
                    </a:lnTo>
                    <a:lnTo>
                      <a:pt x="11226" y="21600"/>
                    </a:lnTo>
                    <a:lnTo>
                      <a:pt x="12937" y="20730"/>
                    </a:lnTo>
                    <a:lnTo>
                      <a:pt x="12300" y="18191"/>
                    </a:lnTo>
                    <a:lnTo>
                      <a:pt x="15277" y="15918"/>
                    </a:lnTo>
                    <a:lnTo>
                      <a:pt x="17503" y="15785"/>
                    </a:lnTo>
                    <a:lnTo>
                      <a:pt x="18769" y="13912"/>
                    </a:lnTo>
                    <a:lnTo>
                      <a:pt x="18116" y="10247"/>
                    </a:lnTo>
                    <a:lnTo>
                      <a:pt x="19996" y="9142"/>
                    </a:lnTo>
                    <a:lnTo>
                      <a:pt x="21600" y="4648"/>
                    </a:lnTo>
                    <a:lnTo>
                      <a:pt x="19321" y="0"/>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4" name="Freeform 5"/>
              <p:cNvSpPr/>
              <p:nvPr/>
            </p:nvSpPr>
            <p:spPr>
              <a:xfrm>
                <a:off x="1035050" y="349250"/>
                <a:ext cx="6296025" cy="3756025"/>
              </a:xfrm>
              <a:custGeom>
                <a:avLst/>
                <a:gdLst/>
                <a:ahLst/>
                <a:cxnLst>
                  <a:cxn ang="0">
                    <a:pos x="wd2" y="hd2"/>
                  </a:cxn>
                  <a:cxn ang="5400000">
                    <a:pos x="wd2" y="hd2"/>
                  </a:cxn>
                  <a:cxn ang="10800000">
                    <a:pos x="wd2" y="hd2"/>
                  </a:cxn>
                  <a:cxn ang="16200000">
                    <a:pos x="wd2" y="hd2"/>
                  </a:cxn>
                </a:cxnLst>
                <a:rect l="0" t="0" r="r" b="b"/>
                <a:pathLst>
                  <a:path w="21600" h="21600" extrusionOk="0">
                    <a:moveTo>
                      <a:pt x="7750" y="593"/>
                    </a:moveTo>
                    <a:lnTo>
                      <a:pt x="6252" y="2392"/>
                    </a:lnTo>
                    <a:lnTo>
                      <a:pt x="5087" y="1972"/>
                    </a:lnTo>
                    <a:lnTo>
                      <a:pt x="2881" y="2867"/>
                    </a:lnTo>
                    <a:lnTo>
                      <a:pt x="948" y="2985"/>
                    </a:lnTo>
                    <a:lnTo>
                      <a:pt x="0" y="5733"/>
                    </a:lnTo>
                    <a:lnTo>
                      <a:pt x="496" y="6628"/>
                    </a:lnTo>
                    <a:lnTo>
                      <a:pt x="1258" y="5971"/>
                    </a:lnTo>
                    <a:lnTo>
                      <a:pt x="2342" y="6272"/>
                    </a:lnTo>
                    <a:lnTo>
                      <a:pt x="2745" y="7760"/>
                    </a:lnTo>
                    <a:lnTo>
                      <a:pt x="1890" y="9312"/>
                    </a:lnTo>
                    <a:lnTo>
                      <a:pt x="2881" y="10444"/>
                    </a:lnTo>
                    <a:lnTo>
                      <a:pt x="3959" y="10088"/>
                    </a:lnTo>
                    <a:lnTo>
                      <a:pt x="4907" y="11101"/>
                    </a:lnTo>
                    <a:lnTo>
                      <a:pt x="6841" y="11220"/>
                    </a:lnTo>
                    <a:lnTo>
                      <a:pt x="8774" y="13009"/>
                    </a:lnTo>
                    <a:lnTo>
                      <a:pt x="9226" y="15273"/>
                    </a:lnTo>
                    <a:lnTo>
                      <a:pt x="8818" y="19336"/>
                    </a:lnTo>
                    <a:lnTo>
                      <a:pt x="9226" y="20705"/>
                    </a:lnTo>
                    <a:lnTo>
                      <a:pt x="11611" y="20468"/>
                    </a:lnTo>
                    <a:lnTo>
                      <a:pt x="12467" y="21600"/>
                    </a:lnTo>
                    <a:lnTo>
                      <a:pt x="14128" y="18679"/>
                    </a:lnTo>
                    <a:lnTo>
                      <a:pt x="13817" y="16588"/>
                    </a:lnTo>
                    <a:lnTo>
                      <a:pt x="15348" y="15273"/>
                    </a:lnTo>
                    <a:lnTo>
                      <a:pt x="16426" y="15693"/>
                    </a:lnTo>
                    <a:lnTo>
                      <a:pt x="17864" y="14744"/>
                    </a:lnTo>
                    <a:lnTo>
                      <a:pt x="18545" y="10718"/>
                    </a:lnTo>
                    <a:lnTo>
                      <a:pt x="19841" y="8417"/>
                    </a:lnTo>
                    <a:lnTo>
                      <a:pt x="21600" y="8180"/>
                    </a:lnTo>
                    <a:lnTo>
                      <a:pt x="21284" y="6692"/>
                    </a:lnTo>
                    <a:lnTo>
                      <a:pt x="19982" y="5140"/>
                    </a:lnTo>
                    <a:lnTo>
                      <a:pt x="20789" y="1917"/>
                    </a:lnTo>
                    <a:lnTo>
                      <a:pt x="19552" y="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5" name="Freeform 6"/>
              <p:cNvSpPr/>
              <p:nvPr/>
            </p:nvSpPr>
            <p:spPr>
              <a:xfrm>
                <a:off x="0" y="274637"/>
                <a:ext cx="9099550" cy="4932363"/>
              </a:xfrm>
              <a:custGeom>
                <a:avLst/>
                <a:gdLst/>
                <a:ahLst/>
                <a:cxnLst>
                  <a:cxn ang="0">
                    <a:pos x="wd2" y="hd2"/>
                  </a:cxn>
                  <a:cxn ang="5400000">
                    <a:pos x="wd2" y="hd2"/>
                  </a:cxn>
                  <a:cxn ang="10800000">
                    <a:pos x="wd2" y="hd2"/>
                  </a:cxn>
                  <a:cxn ang="16200000">
                    <a:pos x="wd2" y="hd2"/>
                  </a:cxn>
                </a:cxnLst>
                <a:rect l="0" t="0" r="r" b="b"/>
                <a:pathLst>
                  <a:path w="21600" h="21600" extrusionOk="0">
                    <a:moveTo>
                      <a:pt x="305" y="0"/>
                    </a:moveTo>
                    <a:lnTo>
                      <a:pt x="501" y="2280"/>
                    </a:lnTo>
                    <a:lnTo>
                      <a:pt x="0" y="4630"/>
                    </a:lnTo>
                    <a:lnTo>
                      <a:pt x="313" y="8488"/>
                    </a:lnTo>
                    <a:lnTo>
                      <a:pt x="1556" y="10532"/>
                    </a:lnTo>
                    <a:lnTo>
                      <a:pt x="3320" y="11818"/>
                    </a:lnTo>
                    <a:lnTo>
                      <a:pt x="5426" y="11478"/>
                    </a:lnTo>
                    <a:lnTo>
                      <a:pt x="6613" y="13487"/>
                    </a:lnTo>
                    <a:lnTo>
                      <a:pt x="6229" y="14780"/>
                    </a:lnTo>
                    <a:lnTo>
                      <a:pt x="4281" y="14891"/>
                    </a:lnTo>
                    <a:lnTo>
                      <a:pt x="3433" y="14050"/>
                    </a:lnTo>
                    <a:lnTo>
                      <a:pt x="2785" y="14891"/>
                    </a:lnTo>
                    <a:lnTo>
                      <a:pt x="3595" y="17547"/>
                    </a:lnTo>
                    <a:lnTo>
                      <a:pt x="3667" y="20196"/>
                    </a:lnTo>
                    <a:lnTo>
                      <a:pt x="5694" y="21600"/>
                    </a:lnTo>
                    <a:lnTo>
                      <a:pt x="6195" y="20314"/>
                    </a:lnTo>
                    <a:lnTo>
                      <a:pt x="7827" y="19445"/>
                    </a:lnTo>
                    <a:lnTo>
                      <a:pt x="9835" y="20592"/>
                    </a:lnTo>
                    <a:lnTo>
                      <a:pt x="12142" y="19549"/>
                    </a:lnTo>
                    <a:lnTo>
                      <a:pt x="12974" y="20314"/>
                    </a:lnTo>
                    <a:lnTo>
                      <a:pt x="14549" y="18409"/>
                    </a:lnTo>
                    <a:lnTo>
                      <a:pt x="15544" y="16066"/>
                    </a:lnTo>
                    <a:lnTo>
                      <a:pt x="16464" y="16115"/>
                    </a:lnTo>
                    <a:lnTo>
                      <a:pt x="17161" y="16998"/>
                    </a:lnTo>
                    <a:lnTo>
                      <a:pt x="18898" y="14891"/>
                    </a:lnTo>
                    <a:lnTo>
                      <a:pt x="20364" y="15190"/>
                    </a:lnTo>
                    <a:lnTo>
                      <a:pt x="21600" y="14384"/>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6" name="Freeform 7"/>
              <p:cNvSpPr/>
              <p:nvPr/>
            </p:nvSpPr>
            <p:spPr>
              <a:xfrm>
                <a:off x="352425" y="395287"/>
                <a:ext cx="8750300" cy="4381501"/>
              </a:xfrm>
              <a:custGeom>
                <a:avLst/>
                <a:gdLst/>
                <a:ahLst/>
                <a:cxnLst>
                  <a:cxn ang="0">
                    <a:pos x="wd2" y="hd2"/>
                  </a:cxn>
                  <a:cxn ang="5400000">
                    <a:pos x="wd2" y="hd2"/>
                  </a:cxn>
                  <a:cxn ang="10800000">
                    <a:pos x="wd2" y="hd2"/>
                  </a:cxn>
                  <a:cxn ang="16200000">
                    <a:pos x="wd2" y="hd2"/>
                  </a:cxn>
                </a:cxnLst>
                <a:rect l="0" t="0" r="r" b="b"/>
                <a:pathLst>
                  <a:path w="21600" h="21600" extrusionOk="0">
                    <a:moveTo>
                      <a:pt x="940" y="0"/>
                    </a:moveTo>
                    <a:lnTo>
                      <a:pt x="0" y="2630"/>
                    </a:lnTo>
                    <a:lnTo>
                      <a:pt x="321" y="6425"/>
                    </a:lnTo>
                    <a:lnTo>
                      <a:pt x="952" y="6832"/>
                    </a:lnTo>
                    <a:lnTo>
                      <a:pt x="1854" y="8507"/>
                    </a:lnTo>
                    <a:lnTo>
                      <a:pt x="2183" y="11277"/>
                    </a:lnTo>
                    <a:lnTo>
                      <a:pt x="3288" y="11731"/>
                    </a:lnTo>
                    <a:lnTo>
                      <a:pt x="4930" y="10557"/>
                    </a:lnTo>
                    <a:lnTo>
                      <a:pt x="5122" y="11684"/>
                    </a:lnTo>
                    <a:lnTo>
                      <a:pt x="6352" y="11841"/>
                    </a:lnTo>
                    <a:lnTo>
                      <a:pt x="7297" y="14596"/>
                    </a:lnTo>
                    <a:lnTo>
                      <a:pt x="6536" y="16951"/>
                    </a:lnTo>
                    <a:lnTo>
                      <a:pt x="5126" y="17350"/>
                    </a:lnTo>
                    <a:lnTo>
                      <a:pt x="3887" y="16998"/>
                    </a:lnTo>
                    <a:lnTo>
                      <a:pt x="3539" y="17562"/>
                    </a:lnTo>
                    <a:lnTo>
                      <a:pt x="3950" y="18900"/>
                    </a:lnTo>
                    <a:lnTo>
                      <a:pt x="3887" y="19863"/>
                    </a:lnTo>
                    <a:lnTo>
                      <a:pt x="4456" y="21600"/>
                    </a:lnTo>
                    <a:lnTo>
                      <a:pt x="6509" y="20528"/>
                    </a:lnTo>
                    <a:lnTo>
                      <a:pt x="6760" y="19503"/>
                    </a:lnTo>
                    <a:lnTo>
                      <a:pt x="7426" y="19964"/>
                    </a:lnTo>
                    <a:lnTo>
                      <a:pt x="9162" y="19158"/>
                    </a:lnTo>
                    <a:lnTo>
                      <a:pt x="9573" y="21240"/>
                    </a:lnTo>
                    <a:lnTo>
                      <a:pt x="11247" y="19886"/>
                    </a:lnTo>
                    <a:lnTo>
                      <a:pt x="12791" y="20277"/>
                    </a:lnTo>
                    <a:lnTo>
                      <a:pt x="13802" y="18994"/>
                    </a:lnTo>
                    <a:lnTo>
                      <a:pt x="14084" y="16286"/>
                    </a:lnTo>
                    <a:lnTo>
                      <a:pt x="15726" y="16333"/>
                    </a:lnTo>
                    <a:lnTo>
                      <a:pt x="15949" y="15057"/>
                    </a:lnTo>
                    <a:lnTo>
                      <a:pt x="16611" y="15112"/>
                    </a:lnTo>
                    <a:lnTo>
                      <a:pt x="17497" y="16388"/>
                    </a:lnTo>
                    <a:lnTo>
                      <a:pt x="18951" y="14197"/>
                    </a:lnTo>
                    <a:lnTo>
                      <a:pt x="20475" y="13970"/>
                    </a:lnTo>
                    <a:lnTo>
                      <a:pt x="21032" y="12295"/>
                    </a:lnTo>
                    <a:lnTo>
                      <a:pt x="21600" y="12404"/>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7" name="Freeform 8"/>
              <p:cNvSpPr/>
              <p:nvPr/>
            </p:nvSpPr>
            <p:spPr>
              <a:xfrm>
                <a:off x="7651750" y="139700"/>
                <a:ext cx="1254125" cy="1887538"/>
              </a:xfrm>
              <a:custGeom>
                <a:avLst/>
                <a:gdLst/>
                <a:ahLst/>
                <a:cxnLst>
                  <a:cxn ang="0">
                    <a:pos x="wd2" y="hd2"/>
                  </a:cxn>
                  <a:cxn ang="5400000">
                    <a:pos x="wd2" y="hd2"/>
                  </a:cxn>
                  <a:cxn ang="10800000">
                    <a:pos x="wd2" y="hd2"/>
                  </a:cxn>
                  <a:cxn ang="16200000">
                    <a:pos x="wd2" y="hd2"/>
                  </a:cxn>
                </a:cxnLst>
                <a:rect l="0" t="0" r="r" b="b"/>
                <a:pathLst>
                  <a:path w="21600" h="21600" extrusionOk="0">
                    <a:moveTo>
                      <a:pt x="3801" y="0"/>
                    </a:moveTo>
                    <a:lnTo>
                      <a:pt x="5742" y="4233"/>
                    </a:lnTo>
                    <a:lnTo>
                      <a:pt x="4347" y="11681"/>
                    </a:lnTo>
                    <a:lnTo>
                      <a:pt x="12413" y="14006"/>
                    </a:lnTo>
                    <a:lnTo>
                      <a:pt x="16542" y="19002"/>
                    </a:lnTo>
                    <a:lnTo>
                      <a:pt x="21600" y="21600"/>
                    </a:lnTo>
                    <a:lnTo>
                      <a:pt x="14765" y="20183"/>
                    </a:lnTo>
                    <a:lnTo>
                      <a:pt x="9925" y="16041"/>
                    </a:lnTo>
                    <a:lnTo>
                      <a:pt x="3801" y="15478"/>
                    </a:lnTo>
                    <a:lnTo>
                      <a:pt x="0" y="9065"/>
                    </a:lnTo>
                    <a:lnTo>
                      <a:pt x="1312" y="3797"/>
                    </a:lnTo>
                  </a:path>
                </a:pathLst>
              </a:custGeom>
              <a:noFill/>
              <a:ln w="1524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8" name="Freeform 9"/>
              <p:cNvSpPr/>
              <p:nvPr/>
            </p:nvSpPr>
            <p:spPr>
              <a:xfrm>
                <a:off x="8180387" y="0"/>
                <a:ext cx="919163" cy="177323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775" y="6343"/>
                    </a:lnTo>
                    <a:lnTo>
                      <a:pt x="336" y="12743"/>
                    </a:lnTo>
                    <a:lnTo>
                      <a:pt x="1492" y="14755"/>
                    </a:lnTo>
                    <a:lnTo>
                      <a:pt x="8730" y="14290"/>
                    </a:lnTo>
                    <a:lnTo>
                      <a:pt x="12833" y="20401"/>
                    </a:lnTo>
                    <a:lnTo>
                      <a:pt x="21600" y="21600"/>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69" name="Freeform 10"/>
              <p:cNvSpPr/>
              <p:nvPr/>
            </p:nvSpPr>
            <p:spPr>
              <a:xfrm>
                <a:off x="5192712" y="114300"/>
                <a:ext cx="3922713" cy="3803650"/>
              </a:xfrm>
              <a:custGeom>
                <a:avLst/>
                <a:gdLst/>
                <a:ahLst/>
                <a:cxnLst>
                  <a:cxn ang="0">
                    <a:pos x="wd2" y="hd2"/>
                  </a:cxn>
                  <a:cxn ang="5400000">
                    <a:pos x="wd2" y="hd2"/>
                  </a:cxn>
                  <a:cxn ang="10800000">
                    <a:pos x="wd2" y="hd2"/>
                  </a:cxn>
                  <a:cxn ang="16200000">
                    <a:pos x="wd2" y="hd2"/>
                  </a:cxn>
                </a:cxnLst>
                <a:rect l="0" t="0" r="r" b="b"/>
                <a:pathLst>
                  <a:path w="21600" h="21600" extrusionOk="0">
                    <a:moveTo>
                      <a:pt x="9773" y="0"/>
                    </a:moveTo>
                    <a:lnTo>
                      <a:pt x="10306" y="2028"/>
                    </a:lnTo>
                    <a:lnTo>
                      <a:pt x="12177" y="3056"/>
                    </a:lnTo>
                    <a:lnTo>
                      <a:pt x="12273" y="4940"/>
                    </a:lnTo>
                    <a:lnTo>
                      <a:pt x="11731" y="6599"/>
                    </a:lnTo>
                    <a:lnTo>
                      <a:pt x="12535" y="8339"/>
                    </a:lnTo>
                    <a:lnTo>
                      <a:pt x="12719" y="9998"/>
                    </a:lnTo>
                    <a:lnTo>
                      <a:pt x="11460" y="10295"/>
                    </a:lnTo>
                    <a:lnTo>
                      <a:pt x="8095" y="12477"/>
                    </a:lnTo>
                    <a:lnTo>
                      <a:pt x="8523" y="13126"/>
                    </a:lnTo>
                    <a:lnTo>
                      <a:pt x="8357" y="14640"/>
                    </a:lnTo>
                    <a:lnTo>
                      <a:pt x="6836" y="16380"/>
                    </a:lnTo>
                    <a:lnTo>
                      <a:pt x="4712" y="17832"/>
                    </a:lnTo>
                    <a:lnTo>
                      <a:pt x="1329" y="18264"/>
                    </a:lnTo>
                    <a:lnTo>
                      <a:pt x="166" y="20293"/>
                    </a:lnTo>
                    <a:lnTo>
                      <a:pt x="0" y="21600"/>
                    </a:lnTo>
                    <a:lnTo>
                      <a:pt x="1862" y="19644"/>
                    </a:lnTo>
                    <a:lnTo>
                      <a:pt x="5498" y="18841"/>
                    </a:lnTo>
                    <a:lnTo>
                      <a:pt x="7815" y="17183"/>
                    </a:lnTo>
                    <a:lnTo>
                      <a:pt x="10752" y="17904"/>
                    </a:lnTo>
                    <a:lnTo>
                      <a:pt x="14581" y="17183"/>
                    </a:lnTo>
                    <a:lnTo>
                      <a:pt x="17334" y="15731"/>
                    </a:lnTo>
                    <a:lnTo>
                      <a:pt x="17605" y="14424"/>
                    </a:lnTo>
                    <a:lnTo>
                      <a:pt x="19555" y="13486"/>
                    </a:lnTo>
                    <a:lnTo>
                      <a:pt x="20621" y="13991"/>
                    </a:lnTo>
                    <a:lnTo>
                      <a:pt x="21600" y="13333"/>
                    </a:lnTo>
                  </a:path>
                </a:pathLst>
              </a:custGeom>
              <a:noFill/>
              <a:ln w="1651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0" name="Freeform 11"/>
              <p:cNvSpPr/>
              <p:nvPr/>
            </p:nvSpPr>
            <p:spPr>
              <a:xfrm>
                <a:off x="3724275" y="271462"/>
                <a:ext cx="2220913" cy="2141538"/>
              </a:xfrm>
              <a:custGeom>
                <a:avLst/>
                <a:gdLst/>
                <a:ahLst/>
                <a:cxnLst>
                  <a:cxn ang="0">
                    <a:pos x="wd2" y="hd2"/>
                  </a:cxn>
                  <a:cxn ang="5400000">
                    <a:pos x="wd2" y="hd2"/>
                  </a:cxn>
                  <a:cxn ang="10800000">
                    <a:pos x="wd2" y="hd2"/>
                  </a:cxn>
                  <a:cxn ang="16200000">
                    <a:pos x="wd2" y="hd2"/>
                  </a:cxn>
                </a:cxnLst>
                <a:rect l="0" t="0" r="r" b="b"/>
                <a:pathLst>
                  <a:path w="21600" h="21600" extrusionOk="0">
                    <a:moveTo>
                      <a:pt x="9573" y="2482"/>
                    </a:moveTo>
                    <a:lnTo>
                      <a:pt x="6500" y="2482"/>
                    </a:lnTo>
                    <a:lnTo>
                      <a:pt x="3165" y="8118"/>
                    </a:lnTo>
                    <a:lnTo>
                      <a:pt x="0" y="10776"/>
                    </a:lnTo>
                    <a:lnTo>
                      <a:pt x="7519" y="12537"/>
                    </a:lnTo>
                    <a:lnTo>
                      <a:pt x="6562" y="16156"/>
                    </a:lnTo>
                    <a:lnTo>
                      <a:pt x="9526" y="17389"/>
                    </a:lnTo>
                    <a:lnTo>
                      <a:pt x="7689" y="21600"/>
                    </a:lnTo>
                    <a:lnTo>
                      <a:pt x="14837" y="16572"/>
                    </a:lnTo>
                    <a:lnTo>
                      <a:pt x="14297" y="12425"/>
                    </a:lnTo>
                    <a:lnTo>
                      <a:pt x="18234" y="11993"/>
                    </a:lnTo>
                    <a:lnTo>
                      <a:pt x="21600" y="9623"/>
                    </a:lnTo>
                    <a:lnTo>
                      <a:pt x="20303" y="6661"/>
                    </a:lnTo>
                    <a:lnTo>
                      <a:pt x="20705" y="3138"/>
                    </a:lnTo>
                    <a:lnTo>
                      <a:pt x="18080" y="2626"/>
                    </a:lnTo>
                    <a:lnTo>
                      <a:pt x="14328" y="0"/>
                    </a:lnTo>
                    <a:lnTo>
                      <a:pt x="9573" y="2482"/>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1" name="Freeform 12"/>
              <p:cNvSpPr/>
              <p:nvPr/>
            </p:nvSpPr>
            <p:spPr>
              <a:xfrm>
                <a:off x="6754812" y="1801812"/>
                <a:ext cx="1993901" cy="1285876"/>
              </a:xfrm>
              <a:custGeom>
                <a:avLst/>
                <a:gdLst/>
                <a:ahLst/>
                <a:cxnLst>
                  <a:cxn ang="0">
                    <a:pos x="wd2" y="hd2"/>
                  </a:cxn>
                  <a:cxn ang="5400000">
                    <a:pos x="wd2" y="hd2"/>
                  </a:cxn>
                  <a:cxn ang="10800000">
                    <a:pos x="wd2" y="hd2"/>
                  </a:cxn>
                  <a:cxn ang="16200000">
                    <a:pos x="wd2" y="hd2"/>
                  </a:cxn>
                </a:cxnLst>
                <a:rect l="0" t="0" r="r" b="b"/>
                <a:pathLst>
                  <a:path w="21600" h="21600" extrusionOk="0">
                    <a:moveTo>
                      <a:pt x="12365" y="4880"/>
                    </a:moveTo>
                    <a:lnTo>
                      <a:pt x="13070" y="880"/>
                    </a:lnTo>
                    <a:lnTo>
                      <a:pt x="15203" y="0"/>
                    </a:lnTo>
                    <a:lnTo>
                      <a:pt x="16905" y="2080"/>
                    </a:lnTo>
                    <a:lnTo>
                      <a:pt x="18608" y="6613"/>
                    </a:lnTo>
                    <a:lnTo>
                      <a:pt x="21600" y="6107"/>
                    </a:lnTo>
                    <a:lnTo>
                      <a:pt x="21462" y="9573"/>
                    </a:lnTo>
                    <a:lnTo>
                      <a:pt x="17473" y="11493"/>
                    </a:lnTo>
                    <a:lnTo>
                      <a:pt x="15117" y="11120"/>
                    </a:lnTo>
                    <a:lnTo>
                      <a:pt x="12365" y="12827"/>
                    </a:lnTo>
                    <a:lnTo>
                      <a:pt x="10164" y="16880"/>
                    </a:lnTo>
                    <a:lnTo>
                      <a:pt x="7275" y="14320"/>
                    </a:lnTo>
                    <a:lnTo>
                      <a:pt x="4403" y="21600"/>
                    </a:lnTo>
                    <a:lnTo>
                      <a:pt x="1135" y="20373"/>
                    </a:lnTo>
                    <a:lnTo>
                      <a:pt x="0" y="16027"/>
                    </a:lnTo>
                    <a:lnTo>
                      <a:pt x="2700" y="12880"/>
                    </a:lnTo>
                    <a:lnTo>
                      <a:pt x="4265" y="7493"/>
                    </a:lnTo>
                    <a:lnTo>
                      <a:pt x="7532" y="4000"/>
                    </a:lnTo>
                    <a:lnTo>
                      <a:pt x="12365" y="504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2" name="Freeform 13"/>
              <p:cNvSpPr/>
              <p:nvPr/>
            </p:nvSpPr>
            <p:spPr>
              <a:xfrm>
                <a:off x="4594225" y="4095750"/>
                <a:ext cx="4521200" cy="1250950"/>
              </a:xfrm>
              <a:custGeom>
                <a:avLst/>
                <a:gdLst/>
                <a:ahLst/>
                <a:cxnLst>
                  <a:cxn ang="0">
                    <a:pos x="wd2" y="hd2"/>
                  </a:cxn>
                  <a:cxn ang="5400000">
                    <a:pos x="wd2" y="hd2"/>
                  </a:cxn>
                  <a:cxn ang="10800000">
                    <a:pos x="wd2" y="hd2"/>
                  </a:cxn>
                  <a:cxn ang="16200000">
                    <a:pos x="wd2" y="hd2"/>
                  </a:cxn>
                </a:cxnLst>
                <a:rect l="0" t="0" r="r" b="b"/>
                <a:pathLst>
                  <a:path w="21600" h="21600" extrusionOk="0">
                    <a:moveTo>
                      <a:pt x="21524" y="439"/>
                    </a:moveTo>
                    <a:lnTo>
                      <a:pt x="18908" y="0"/>
                    </a:lnTo>
                    <a:lnTo>
                      <a:pt x="17277" y="2220"/>
                    </a:lnTo>
                    <a:lnTo>
                      <a:pt x="14683" y="1206"/>
                    </a:lnTo>
                    <a:lnTo>
                      <a:pt x="13189" y="9704"/>
                    </a:lnTo>
                    <a:lnTo>
                      <a:pt x="12135" y="5811"/>
                    </a:lnTo>
                    <a:lnTo>
                      <a:pt x="10254" y="8443"/>
                    </a:lnTo>
                    <a:lnTo>
                      <a:pt x="10959" y="14117"/>
                    </a:lnTo>
                    <a:lnTo>
                      <a:pt x="8130" y="11293"/>
                    </a:lnTo>
                    <a:lnTo>
                      <a:pt x="6735" y="14802"/>
                    </a:lnTo>
                    <a:lnTo>
                      <a:pt x="0" y="18091"/>
                    </a:lnTo>
                    <a:lnTo>
                      <a:pt x="2184" y="21600"/>
                    </a:lnTo>
                    <a:lnTo>
                      <a:pt x="7888" y="18530"/>
                    </a:lnTo>
                    <a:lnTo>
                      <a:pt x="9647" y="20504"/>
                    </a:lnTo>
                    <a:lnTo>
                      <a:pt x="15897" y="18941"/>
                    </a:lnTo>
                    <a:lnTo>
                      <a:pt x="17596" y="20504"/>
                    </a:lnTo>
                    <a:lnTo>
                      <a:pt x="18627" y="16337"/>
                    </a:lnTo>
                    <a:lnTo>
                      <a:pt x="20569" y="19626"/>
                    </a:lnTo>
                    <a:lnTo>
                      <a:pt x="20599" y="9292"/>
                    </a:lnTo>
                    <a:lnTo>
                      <a:pt x="21600" y="7072"/>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3" name="Freeform 14"/>
              <p:cNvSpPr/>
              <p:nvPr/>
            </p:nvSpPr>
            <p:spPr>
              <a:xfrm>
                <a:off x="8609012" y="41275"/>
                <a:ext cx="506413" cy="135572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77" y="7917"/>
                    </a:lnTo>
                    <a:lnTo>
                      <a:pt x="7177" y="16036"/>
                    </a:lnTo>
                    <a:lnTo>
                      <a:pt x="18147" y="21600"/>
                    </a:lnTo>
                    <a:lnTo>
                      <a:pt x="18824" y="14594"/>
                    </a:lnTo>
                    <a:lnTo>
                      <a:pt x="16115" y="10117"/>
                    </a:lnTo>
                    <a:lnTo>
                      <a:pt x="21600" y="6070"/>
                    </a:lnTo>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4" name="Freeform 15"/>
              <p:cNvSpPr/>
              <p:nvPr/>
            </p:nvSpPr>
            <p:spPr>
              <a:xfrm>
                <a:off x="7832725" y="4241800"/>
                <a:ext cx="1025525" cy="622300"/>
              </a:xfrm>
              <a:custGeom>
                <a:avLst/>
                <a:gdLst/>
                <a:ahLst/>
                <a:cxnLst>
                  <a:cxn ang="0">
                    <a:pos x="wd2" y="hd2"/>
                  </a:cxn>
                  <a:cxn ang="5400000">
                    <a:pos x="wd2" y="hd2"/>
                  </a:cxn>
                  <a:cxn ang="10800000">
                    <a:pos x="wd2" y="hd2"/>
                  </a:cxn>
                  <a:cxn ang="16200000">
                    <a:pos x="wd2" y="hd2"/>
                  </a:cxn>
                </a:cxnLst>
                <a:rect l="0" t="0" r="r" b="b"/>
                <a:pathLst>
                  <a:path w="21600" h="21600" extrusionOk="0">
                    <a:moveTo>
                      <a:pt x="16852" y="0"/>
                    </a:moveTo>
                    <a:lnTo>
                      <a:pt x="10700" y="3361"/>
                    </a:lnTo>
                    <a:lnTo>
                      <a:pt x="7958" y="6006"/>
                    </a:lnTo>
                    <a:lnTo>
                      <a:pt x="4815" y="11902"/>
                    </a:lnTo>
                    <a:lnTo>
                      <a:pt x="0" y="21600"/>
                    </a:lnTo>
                    <a:lnTo>
                      <a:pt x="12037" y="14492"/>
                    </a:lnTo>
                    <a:lnTo>
                      <a:pt x="14445" y="10029"/>
                    </a:lnTo>
                    <a:lnTo>
                      <a:pt x="21600" y="7824"/>
                    </a:lnTo>
                    <a:lnTo>
                      <a:pt x="16852" y="0"/>
                    </a:lnTo>
                    <a:close/>
                  </a:path>
                </a:pathLst>
              </a:custGeom>
              <a:noFill/>
              <a:ln w="17780"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5" name="Freeform 16"/>
              <p:cNvSpPr/>
              <p:nvPr/>
            </p:nvSpPr>
            <p:spPr>
              <a:xfrm>
                <a:off x="47625" y="2387600"/>
                <a:ext cx="4343400" cy="3048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58" y="3780"/>
                    </a:lnTo>
                    <a:lnTo>
                      <a:pt x="3032" y="4320"/>
                    </a:lnTo>
                    <a:lnTo>
                      <a:pt x="4547" y="8100"/>
                    </a:lnTo>
                    <a:lnTo>
                      <a:pt x="4168" y="10800"/>
                    </a:lnTo>
                    <a:lnTo>
                      <a:pt x="5305" y="12420"/>
                    </a:lnTo>
                    <a:lnTo>
                      <a:pt x="4547" y="15660"/>
                    </a:lnTo>
                    <a:lnTo>
                      <a:pt x="4926" y="18360"/>
                    </a:lnTo>
                    <a:lnTo>
                      <a:pt x="11747" y="21060"/>
                    </a:lnTo>
                    <a:lnTo>
                      <a:pt x="13263" y="19440"/>
                    </a:lnTo>
                    <a:lnTo>
                      <a:pt x="17432" y="19440"/>
                    </a:lnTo>
                    <a:lnTo>
                      <a:pt x="18189" y="18360"/>
                    </a:lnTo>
                    <a:lnTo>
                      <a:pt x="21600" y="21060"/>
                    </a:lnTo>
                    <a:lnTo>
                      <a:pt x="20842" y="21600"/>
                    </a:lnTo>
                    <a:lnTo>
                      <a:pt x="18189" y="20520"/>
                    </a:lnTo>
                    <a:lnTo>
                      <a:pt x="17053" y="21060"/>
                    </a:lnTo>
                    <a:lnTo>
                      <a:pt x="12884" y="21600"/>
                    </a:lnTo>
                    <a:lnTo>
                      <a:pt x="11368" y="21600"/>
                    </a:lnTo>
                    <a:lnTo>
                      <a:pt x="3789" y="20520"/>
                    </a:lnTo>
                    <a:lnTo>
                      <a:pt x="1516" y="21060"/>
                    </a:lnTo>
                    <a:lnTo>
                      <a:pt x="758" y="18900"/>
                    </a:lnTo>
                    <a:lnTo>
                      <a:pt x="2274" y="16200"/>
                    </a:lnTo>
                    <a:lnTo>
                      <a:pt x="2653" y="12420"/>
                    </a:lnTo>
                    <a:lnTo>
                      <a:pt x="1137" y="9720"/>
                    </a:lnTo>
                    <a:lnTo>
                      <a:pt x="1895" y="7020"/>
                    </a:lnTo>
                    <a:lnTo>
                      <a:pt x="379" y="5940"/>
                    </a:lnTo>
                    <a:lnTo>
                      <a:pt x="0" y="0"/>
                    </a:lnTo>
                    <a:close/>
                  </a:path>
                </a:pathLst>
              </a:custGeom>
              <a:noFill/>
              <a:ln w="9525" cap="flat">
                <a:solidFill>
                  <a:srgbClr val="00007A"/>
                </a:solidFill>
                <a:prstDash val="solid"/>
                <a:round/>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012" name="Group 17"/>
            <p:cNvGrpSpPr/>
            <p:nvPr/>
          </p:nvGrpSpPr>
          <p:grpSpPr>
            <a:xfrm>
              <a:off x="0" y="2217622"/>
              <a:ext cx="2193877" cy="2694461"/>
              <a:chOff x="0" y="0"/>
              <a:chExt cx="2193877" cy="2694460"/>
            </a:xfrm>
          </p:grpSpPr>
          <p:sp>
            <p:nvSpPr>
              <p:cNvPr id="877" name="Rectangle 18"/>
              <p:cNvSpPr/>
              <p:nvPr/>
            </p:nvSpPr>
            <p:spPr>
              <a:xfrm rot="6798887">
                <a:off x="96305" y="25226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8" name="Rectangle 19"/>
              <p:cNvSpPr/>
              <p:nvPr/>
            </p:nvSpPr>
            <p:spPr>
              <a:xfrm rot="6798887">
                <a:off x="48680" y="25194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79" name="Rectangle 20"/>
              <p:cNvSpPr/>
              <p:nvPr/>
            </p:nvSpPr>
            <p:spPr>
              <a:xfrm rot="6798887">
                <a:off x="7405" y="2509952"/>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0" name="Rectangle 21"/>
              <p:cNvSpPr/>
              <p:nvPr/>
            </p:nvSpPr>
            <p:spPr>
              <a:xfrm rot="5999912">
                <a:off x="328080" y="2525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1" name="Rectangle 22"/>
              <p:cNvSpPr/>
              <p:nvPr/>
            </p:nvSpPr>
            <p:spPr>
              <a:xfrm rot="5999912">
                <a:off x="286805"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2" name="Rectangle 23"/>
              <p:cNvSpPr/>
              <p:nvPr/>
            </p:nvSpPr>
            <p:spPr>
              <a:xfrm rot="6250139">
                <a:off x="239180" y="25321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3" name="Rectangle 24"/>
              <p:cNvSpPr/>
              <p:nvPr/>
            </p:nvSpPr>
            <p:spPr>
              <a:xfrm rot="6238076">
                <a:off x="191555" y="25290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4" name="Rectangle 25"/>
              <p:cNvSpPr/>
              <p:nvPr/>
            </p:nvSpPr>
            <p:spPr>
              <a:xfrm rot="5380717">
                <a:off x="572555" y="25004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5" name="Rectangle 26"/>
              <p:cNvSpPr/>
              <p:nvPr/>
            </p:nvSpPr>
            <p:spPr>
              <a:xfrm rot="5380717">
                <a:off x="524930" y="25067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6" name="Rectangle 27"/>
              <p:cNvSpPr/>
              <p:nvPr/>
            </p:nvSpPr>
            <p:spPr>
              <a:xfrm rot="5583201">
                <a:off x="477305" y="25131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7" name="Rectangle 28"/>
              <p:cNvSpPr/>
              <p:nvPr/>
            </p:nvSpPr>
            <p:spPr>
              <a:xfrm rot="5737625">
                <a:off x="426505" y="25226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8" name="Rectangle 29"/>
              <p:cNvSpPr/>
              <p:nvPr/>
            </p:nvSpPr>
            <p:spPr>
              <a:xfrm rot="4715477">
                <a:off x="817029" y="24369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89" name="Rectangle 30"/>
              <p:cNvSpPr/>
              <p:nvPr/>
            </p:nvSpPr>
            <p:spPr>
              <a:xfrm rot="4924949">
                <a:off x="767817" y="24464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0" name="Rectangle 31"/>
              <p:cNvSpPr/>
              <p:nvPr/>
            </p:nvSpPr>
            <p:spPr>
              <a:xfrm rot="4924949">
                <a:off x="720192" y="246867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 name="Rectangle 32"/>
              <p:cNvSpPr/>
              <p:nvPr/>
            </p:nvSpPr>
            <p:spPr>
              <a:xfrm rot="5041351">
                <a:off x="674155" y="24718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 name="Rectangle 33"/>
              <p:cNvSpPr/>
              <p:nvPr/>
            </p:nvSpPr>
            <p:spPr>
              <a:xfrm rot="3816888">
                <a:off x="1050392" y="2332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 name="Rectangle 34"/>
              <p:cNvSpPr/>
              <p:nvPr/>
            </p:nvSpPr>
            <p:spPr>
              <a:xfrm rot="3816888">
                <a:off x="1002767" y="23607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 name="Rectangle 35"/>
              <p:cNvSpPr/>
              <p:nvPr/>
            </p:nvSpPr>
            <p:spPr>
              <a:xfrm rot="4104185">
                <a:off x="958317" y="23766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 name="Rectangle 36"/>
              <p:cNvSpPr/>
              <p:nvPr/>
            </p:nvSpPr>
            <p:spPr>
              <a:xfrm rot="4325343">
                <a:off x="909104" y="2398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 name="Rectangle 37"/>
              <p:cNvSpPr/>
              <p:nvPr/>
            </p:nvSpPr>
            <p:spPr>
              <a:xfrm rot="3368036">
                <a:off x="1266292" y="22051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 name="Rectangle 38"/>
              <p:cNvSpPr/>
              <p:nvPr/>
            </p:nvSpPr>
            <p:spPr>
              <a:xfrm rot="3368036">
                <a:off x="1221842" y="223055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 name="Rectangle 39"/>
              <p:cNvSpPr/>
              <p:nvPr/>
            </p:nvSpPr>
            <p:spPr>
              <a:xfrm rot="3368036">
                <a:off x="1180567" y="22591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 name="Rectangle 40"/>
              <p:cNvSpPr/>
              <p:nvPr/>
            </p:nvSpPr>
            <p:spPr>
              <a:xfrm rot="3816888">
                <a:off x="1134529" y="2287702"/>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 name="Rectangle 41"/>
              <p:cNvSpPr/>
              <p:nvPr/>
            </p:nvSpPr>
            <p:spPr>
              <a:xfrm rot="2302266">
                <a:off x="1461554" y="205434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1" name="Rectangle 42"/>
              <p:cNvSpPr/>
              <p:nvPr/>
            </p:nvSpPr>
            <p:spPr>
              <a:xfrm rot="2302266">
                <a:off x="1423454" y="208450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 name="Rectangle 43"/>
              <p:cNvSpPr/>
              <p:nvPr/>
            </p:nvSpPr>
            <p:spPr>
              <a:xfrm rot="2707562">
                <a:off x="1386942" y="21162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 name="Rectangle 44"/>
              <p:cNvSpPr/>
              <p:nvPr/>
            </p:nvSpPr>
            <p:spPr>
              <a:xfrm rot="2707562">
                <a:off x="1345667" y="2144827"/>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 name="Rectangle 45"/>
              <p:cNvSpPr/>
              <p:nvPr/>
            </p:nvSpPr>
            <p:spPr>
              <a:xfrm rot="1525831">
                <a:off x="1626654" y="18733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 name="Rectangle 46"/>
              <p:cNvSpPr/>
              <p:nvPr/>
            </p:nvSpPr>
            <p:spPr>
              <a:xfrm rot="1525831">
                <a:off x="1598079" y="19114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 name="Rectangle 47"/>
              <p:cNvSpPr/>
              <p:nvPr/>
            </p:nvSpPr>
            <p:spPr>
              <a:xfrm rot="1788116">
                <a:off x="1567917" y="1946390"/>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 name="Rectangle 48"/>
              <p:cNvSpPr/>
              <p:nvPr/>
            </p:nvSpPr>
            <p:spPr>
              <a:xfrm rot="1788116">
                <a:off x="1534579" y="198607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 name="Rectangle 49"/>
              <p:cNvSpPr/>
              <p:nvPr/>
            </p:nvSpPr>
            <p:spPr>
              <a:xfrm rot="841630">
                <a:off x="1763179" y="16860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 name="Rectangle 50"/>
              <p:cNvSpPr/>
              <p:nvPr/>
            </p:nvSpPr>
            <p:spPr>
              <a:xfrm rot="841630">
                <a:off x="1742542" y="1722552"/>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 name="Rectangle 51"/>
              <p:cNvSpPr/>
              <p:nvPr/>
            </p:nvSpPr>
            <p:spPr>
              <a:xfrm rot="1308690">
                <a:off x="1720317" y="1763827"/>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 name="Rectangle 52"/>
              <p:cNvSpPr/>
              <p:nvPr/>
            </p:nvSpPr>
            <p:spPr>
              <a:xfrm rot="1308690">
                <a:off x="1685392" y="1797165"/>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2" name="Rectangle 53"/>
              <p:cNvSpPr/>
              <p:nvPr/>
            </p:nvSpPr>
            <p:spPr>
              <a:xfrm rot="469913">
                <a:off x="1856842" y="14796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 name="Rectangle 54"/>
              <p:cNvSpPr/>
              <p:nvPr/>
            </p:nvSpPr>
            <p:spPr>
              <a:xfrm rot="559869">
                <a:off x="1840967" y="15193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 name="Rectangle 55"/>
              <p:cNvSpPr/>
              <p:nvPr/>
            </p:nvSpPr>
            <p:spPr>
              <a:xfrm rot="734079">
                <a:off x="1828267" y="156062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5" name="Rectangle 56"/>
              <p:cNvSpPr/>
              <p:nvPr/>
            </p:nvSpPr>
            <p:spPr>
              <a:xfrm rot="734079">
                <a:off x="1807629" y="1605077"/>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6" name="Rectangle 57"/>
              <p:cNvSpPr/>
              <p:nvPr/>
            </p:nvSpPr>
            <p:spPr>
              <a:xfrm rot="21306096">
                <a:off x="1918754" y="1274877"/>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7" name="Rectangle 58"/>
              <p:cNvSpPr/>
              <p:nvPr/>
            </p:nvSpPr>
            <p:spPr>
              <a:xfrm rot="21599993">
                <a:off x="1902879" y="1316152"/>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8" name="Rectangle 59"/>
              <p:cNvSpPr/>
              <p:nvPr/>
            </p:nvSpPr>
            <p:spPr>
              <a:xfrm rot="21599993">
                <a:off x="1901292" y="1355840"/>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9" name="Rectangle 60"/>
              <p:cNvSpPr/>
              <p:nvPr/>
            </p:nvSpPr>
            <p:spPr>
              <a:xfrm rot="214188">
                <a:off x="1883829" y="139711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0" name="Rectangle 61"/>
              <p:cNvSpPr/>
              <p:nvPr/>
            </p:nvSpPr>
            <p:spPr>
              <a:xfrm rot="20917612">
                <a:off x="1931454" y="1066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1" name="Rectangle 62"/>
              <p:cNvSpPr/>
              <p:nvPr/>
            </p:nvSpPr>
            <p:spPr>
              <a:xfrm rot="21119601">
                <a:off x="1933042" y="11081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2" name="Rectangle 63"/>
              <p:cNvSpPr/>
              <p:nvPr/>
            </p:nvSpPr>
            <p:spPr>
              <a:xfrm rot="21119601">
                <a:off x="1933042" y="1146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3" name="Rectangle 64"/>
              <p:cNvSpPr/>
              <p:nvPr/>
            </p:nvSpPr>
            <p:spPr>
              <a:xfrm rot="21329454">
                <a:off x="1931454" y="1187565"/>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4" name="Rectangle 65"/>
              <p:cNvSpPr/>
              <p:nvPr/>
            </p:nvSpPr>
            <p:spPr>
              <a:xfrm rot="20467714">
                <a:off x="1912404" y="8732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5" name="Rectangle 66"/>
              <p:cNvSpPr/>
              <p:nvPr/>
            </p:nvSpPr>
            <p:spPr>
              <a:xfrm rot="20630728">
                <a:off x="1921929" y="9065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6" name="Rectangle 67"/>
              <p:cNvSpPr/>
              <p:nvPr/>
            </p:nvSpPr>
            <p:spPr>
              <a:xfrm rot="20630728">
                <a:off x="1926692" y="9446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7" name="Rectangle 68"/>
              <p:cNvSpPr/>
              <p:nvPr/>
            </p:nvSpPr>
            <p:spPr>
              <a:xfrm rot="20793741">
                <a:off x="1931454" y="9875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8" name="Rectangle 69"/>
              <p:cNvSpPr/>
              <p:nvPr/>
            </p:nvSpPr>
            <p:spPr>
              <a:xfrm rot="20056058">
                <a:off x="1845729" y="6890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29" name="Rectangle 70"/>
              <p:cNvSpPr/>
              <p:nvPr/>
            </p:nvSpPr>
            <p:spPr>
              <a:xfrm rot="20258047">
                <a:off x="1863192" y="72877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0" name="Rectangle 71"/>
              <p:cNvSpPr/>
              <p:nvPr/>
            </p:nvSpPr>
            <p:spPr>
              <a:xfrm rot="20258047">
                <a:off x="1875892" y="76529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1" name="Rectangle 72"/>
              <p:cNvSpPr/>
              <p:nvPr/>
            </p:nvSpPr>
            <p:spPr>
              <a:xfrm rot="20258047">
                <a:off x="1891767" y="7970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2" name="Rectangle 73"/>
              <p:cNvSpPr/>
              <p:nvPr/>
            </p:nvSpPr>
            <p:spPr>
              <a:xfrm rot="19671255">
                <a:off x="1744129" y="5319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3" name="Rectangle 74"/>
              <p:cNvSpPr/>
              <p:nvPr/>
            </p:nvSpPr>
            <p:spPr>
              <a:xfrm rot="19755826">
                <a:off x="1764767" y="5589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4" name="Rectangle 75"/>
              <p:cNvSpPr/>
              <p:nvPr/>
            </p:nvSpPr>
            <p:spPr>
              <a:xfrm rot="19847617">
                <a:off x="1788579" y="593840"/>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5" name="Rectangle 76"/>
              <p:cNvSpPr/>
              <p:nvPr/>
            </p:nvSpPr>
            <p:spPr>
              <a:xfrm rot="19847617">
                <a:off x="1809217" y="620827"/>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6" name="Rectangle 77"/>
              <p:cNvSpPr/>
              <p:nvPr/>
            </p:nvSpPr>
            <p:spPr>
              <a:xfrm rot="19133264">
                <a:off x="1606017" y="38905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7" name="Rectangle 78"/>
              <p:cNvSpPr/>
              <p:nvPr/>
            </p:nvSpPr>
            <p:spPr>
              <a:xfrm rot="19133264">
                <a:off x="1639354" y="4192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8" name="Rectangle 79"/>
              <p:cNvSpPr/>
              <p:nvPr/>
            </p:nvSpPr>
            <p:spPr>
              <a:xfrm rot="19133264">
                <a:off x="1663167" y="4462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39" name="Rectangle 80"/>
              <p:cNvSpPr/>
              <p:nvPr/>
            </p:nvSpPr>
            <p:spPr>
              <a:xfrm rot="19257134">
                <a:off x="1691742" y="471602"/>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0" name="Freeform 81"/>
              <p:cNvSpPr/>
              <p:nvPr/>
            </p:nvSpPr>
            <p:spPr>
              <a:xfrm>
                <a:off x="767817" y="428740"/>
                <a:ext cx="285751" cy="239713"/>
              </a:xfrm>
              <a:custGeom>
                <a:avLst/>
                <a:gdLst/>
                <a:ahLst/>
                <a:cxnLst>
                  <a:cxn ang="0">
                    <a:pos x="wd2" y="hd2"/>
                  </a:cxn>
                  <a:cxn ang="5400000">
                    <a:pos x="wd2" y="hd2"/>
                  </a:cxn>
                  <a:cxn ang="10800000">
                    <a:pos x="wd2" y="hd2"/>
                  </a:cxn>
                  <a:cxn ang="16200000">
                    <a:pos x="wd2" y="hd2"/>
                  </a:cxn>
                </a:cxnLst>
                <a:rect l="0" t="0" r="r" b="b"/>
                <a:pathLst>
                  <a:path w="21600" h="21600" extrusionOk="0">
                    <a:moveTo>
                      <a:pt x="0" y="20599"/>
                    </a:moveTo>
                    <a:lnTo>
                      <a:pt x="3360" y="21028"/>
                    </a:lnTo>
                    <a:lnTo>
                      <a:pt x="7680" y="6580"/>
                    </a:lnTo>
                    <a:lnTo>
                      <a:pt x="11280" y="21600"/>
                    </a:lnTo>
                    <a:lnTo>
                      <a:pt x="15480" y="21600"/>
                    </a:lnTo>
                    <a:lnTo>
                      <a:pt x="21600" y="1287"/>
                    </a:lnTo>
                    <a:lnTo>
                      <a:pt x="17760" y="1430"/>
                    </a:lnTo>
                    <a:lnTo>
                      <a:pt x="13440" y="16021"/>
                    </a:lnTo>
                    <a:lnTo>
                      <a:pt x="9480" y="0"/>
                    </a:lnTo>
                    <a:lnTo>
                      <a:pt x="5760" y="0"/>
                    </a:lnTo>
                    <a:lnTo>
                      <a:pt x="0" y="2059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1" name="Rectangle 82"/>
              <p:cNvSpPr/>
              <p:nvPr/>
            </p:nvSpPr>
            <p:spPr>
              <a:xfrm rot="6575641">
                <a:off x="-348196" y="1341552"/>
                <a:ext cx="19462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2" name="Rectangle 83"/>
              <p:cNvSpPr/>
              <p:nvPr/>
            </p:nvSpPr>
            <p:spPr>
              <a:xfrm rot="238799">
                <a:off x="2642" y="1354252"/>
                <a:ext cx="16367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3" name="Rectangle 84"/>
              <p:cNvSpPr/>
              <p:nvPr/>
            </p:nvSpPr>
            <p:spPr>
              <a:xfrm rot="18642971">
                <a:off x="1436154" y="2842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4" name="Rectangle 85"/>
              <p:cNvSpPr/>
              <p:nvPr/>
            </p:nvSpPr>
            <p:spPr>
              <a:xfrm rot="18642971">
                <a:off x="1472667" y="306503"/>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5" name="Rectangle 86"/>
              <p:cNvSpPr/>
              <p:nvPr/>
            </p:nvSpPr>
            <p:spPr>
              <a:xfrm rot="18642971">
                <a:off x="1510767" y="32396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6" name="Rectangle 87"/>
              <p:cNvSpPr/>
              <p:nvPr/>
            </p:nvSpPr>
            <p:spPr>
              <a:xfrm rot="18938967">
                <a:off x="1542517" y="343015"/>
                <a:ext cx="1365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7" name="Rectangle 88"/>
              <p:cNvSpPr/>
              <p:nvPr/>
            </p:nvSpPr>
            <p:spPr>
              <a:xfrm rot="17961497">
                <a:off x="1247242" y="2112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8" name="Rectangle 89"/>
              <p:cNvSpPr/>
              <p:nvPr/>
            </p:nvSpPr>
            <p:spPr>
              <a:xfrm rot="17961497">
                <a:off x="1290104" y="2239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49" name="Rectangle 90"/>
              <p:cNvSpPr/>
              <p:nvPr/>
            </p:nvSpPr>
            <p:spPr>
              <a:xfrm rot="18085367">
                <a:off x="1325029" y="23347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0" name="Rectangle 91"/>
              <p:cNvSpPr/>
              <p:nvPr/>
            </p:nvSpPr>
            <p:spPr>
              <a:xfrm rot="18379200">
                <a:off x="1364717" y="252528"/>
                <a:ext cx="128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1" name="Rectangle 92"/>
              <p:cNvSpPr/>
              <p:nvPr/>
            </p:nvSpPr>
            <p:spPr>
              <a:xfrm rot="17261750">
                <a:off x="1026579" y="16362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2" name="Rectangle 93"/>
              <p:cNvSpPr/>
              <p:nvPr/>
            </p:nvSpPr>
            <p:spPr>
              <a:xfrm rot="17349641">
                <a:off x="1071029" y="1731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3" name="Rectangle 94"/>
              <p:cNvSpPr/>
              <p:nvPr/>
            </p:nvSpPr>
            <p:spPr>
              <a:xfrm rot="17349641">
                <a:off x="1120242" y="1795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4" name="Rectangle 95"/>
              <p:cNvSpPr/>
              <p:nvPr/>
            </p:nvSpPr>
            <p:spPr>
              <a:xfrm rot="17610754">
                <a:off x="1167867" y="18585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5" name="Rectangle 96"/>
              <p:cNvSpPr/>
              <p:nvPr/>
            </p:nvSpPr>
            <p:spPr>
              <a:xfrm rot="16737784">
                <a:off x="794805" y="1604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6" name="Rectangle 97"/>
              <p:cNvSpPr/>
              <p:nvPr/>
            </p:nvSpPr>
            <p:spPr>
              <a:xfrm rot="16926630">
                <a:off x="844017" y="157278"/>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7" name="Rectangle 98"/>
              <p:cNvSpPr/>
              <p:nvPr/>
            </p:nvSpPr>
            <p:spPr>
              <a:xfrm rot="16953279">
                <a:off x="8900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8" name="Rectangle 99"/>
              <p:cNvSpPr/>
              <p:nvPr/>
            </p:nvSpPr>
            <p:spPr>
              <a:xfrm rot="17019377">
                <a:off x="940854" y="154103"/>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59" name="Rectangle 100"/>
              <p:cNvSpPr/>
              <p:nvPr/>
            </p:nvSpPr>
            <p:spPr>
              <a:xfrm rot="16404871">
                <a:off x="559855" y="19220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0" name="Rectangle 101"/>
              <p:cNvSpPr/>
              <p:nvPr/>
            </p:nvSpPr>
            <p:spPr>
              <a:xfrm rot="16239516">
                <a:off x="607480" y="1826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1" name="Rectangle 102"/>
              <p:cNvSpPr/>
              <p:nvPr/>
            </p:nvSpPr>
            <p:spPr>
              <a:xfrm rot="16311061">
                <a:off x="661455" y="17632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2" name="Rectangle 103"/>
              <p:cNvSpPr/>
              <p:nvPr/>
            </p:nvSpPr>
            <p:spPr>
              <a:xfrm rot="16435146">
                <a:off x="709080" y="169978"/>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3" name="Rectangle 104"/>
              <p:cNvSpPr/>
              <p:nvPr/>
            </p:nvSpPr>
            <p:spPr>
              <a:xfrm rot="15467838">
                <a:off x="323317" y="26205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4" name="Rectangle 105"/>
              <p:cNvSpPr/>
              <p:nvPr/>
            </p:nvSpPr>
            <p:spPr>
              <a:xfrm rot="15379567">
                <a:off x="372530" y="24617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5" name="Rectangle 106"/>
              <p:cNvSpPr/>
              <p:nvPr/>
            </p:nvSpPr>
            <p:spPr>
              <a:xfrm rot="15489056">
                <a:off x="418567" y="2303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6" name="Rectangle 107"/>
              <p:cNvSpPr/>
              <p:nvPr/>
            </p:nvSpPr>
            <p:spPr>
              <a:xfrm rot="15680431">
                <a:off x="461430" y="211253"/>
                <a:ext cx="1095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7" name="Rectangle 108"/>
              <p:cNvSpPr/>
              <p:nvPr/>
            </p:nvSpPr>
            <p:spPr>
              <a:xfrm rot="14223709">
                <a:off x="5817" y="4049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8" name="Rectangle 109"/>
              <p:cNvSpPr/>
              <p:nvPr/>
            </p:nvSpPr>
            <p:spPr>
              <a:xfrm rot="14431653">
                <a:off x="99480" y="3541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69" name="Rectangle 110"/>
              <p:cNvSpPr/>
              <p:nvPr/>
            </p:nvSpPr>
            <p:spPr>
              <a:xfrm rot="14797584">
                <a:off x="142342" y="3319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0" name="Rectangle 111"/>
              <p:cNvSpPr/>
              <p:nvPr/>
            </p:nvSpPr>
            <p:spPr>
              <a:xfrm rot="14797584">
                <a:off x="185205" y="316028"/>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1" name="Rectangle 112"/>
              <p:cNvSpPr/>
              <p:nvPr/>
            </p:nvSpPr>
            <p:spPr>
              <a:xfrm rot="15142296">
                <a:off x="234417" y="293803"/>
                <a:ext cx="1000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2" name="Rectangle 113"/>
              <p:cNvSpPr/>
              <p:nvPr/>
            </p:nvSpPr>
            <p:spPr>
              <a:xfrm rot="19723229">
                <a:off x="-3708" y="1698740"/>
                <a:ext cx="119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3" name="Rectangle 114"/>
              <p:cNvSpPr/>
              <p:nvPr/>
            </p:nvSpPr>
            <p:spPr>
              <a:xfrm rot="3283993">
                <a:off x="807504" y="18813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4" name="Rectangle 115"/>
              <p:cNvSpPr/>
              <p:nvPr/>
            </p:nvSpPr>
            <p:spPr>
              <a:xfrm rot="3283993">
                <a:off x="51854" y="801802"/>
                <a:ext cx="3841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5" name="Rectangle 116"/>
              <p:cNvSpPr/>
              <p:nvPr/>
            </p:nvSpPr>
            <p:spPr>
              <a:xfrm rot="19723229">
                <a:off x="1107542" y="885940"/>
                <a:ext cx="5032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6" name="Rectangle 117"/>
              <p:cNvSpPr/>
              <p:nvPr/>
            </p:nvSpPr>
            <p:spPr>
              <a:xfrm rot="5908517">
                <a:off x="313792" y="2575040"/>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7" name="Rectangle 118"/>
              <p:cNvSpPr/>
              <p:nvPr/>
            </p:nvSpPr>
            <p:spPr>
              <a:xfrm rot="6683973">
                <a:off x="67729" y="2575040"/>
                <a:ext cx="22860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8" name="Rectangle 119"/>
              <p:cNvSpPr/>
              <p:nvPr/>
            </p:nvSpPr>
            <p:spPr>
              <a:xfrm rot="5245609">
                <a:off x="569379" y="254011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79" name="Rectangle 120"/>
              <p:cNvSpPr/>
              <p:nvPr/>
            </p:nvSpPr>
            <p:spPr>
              <a:xfrm rot="4500520">
                <a:off x="824967" y="2467090"/>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0" name="Rectangle 121"/>
              <p:cNvSpPr/>
              <p:nvPr/>
            </p:nvSpPr>
            <p:spPr>
              <a:xfrm rot="3805226">
                <a:off x="1059917" y="23575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1" name="Rectangle 122"/>
              <p:cNvSpPr/>
              <p:nvPr/>
            </p:nvSpPr>
            <p:spPr>
              <a:xfrm rot="3060137">
                <a:off x="1286929" y="2214677"/>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2" name="Rectangle 123"/>
              <p:cNvSpPr/>
              <p:nvPr/>
            </p:nvSpPr>
            <p:spPr>
              <a:xfrm rot="2090281">
                <a:off x="1485367" y="204640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3" name="Rectangle 124"/>
              <p:cNvSpPr/>
              <p:nvPr/>
            </p:nvSpPr>
            <p:spPr>
              <a:xfrm rot="14431653">
                <a:off x="-32283" y="338252"/>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4" name="Rectangle 125"/>
              <p:cNvSpPr/>
              <p:nvPr/>
            </p:nvSpPr>
            <p:spPr>
              <a:xfrm rot="15193499">
                <a:off x="212192" y="222365"/>
                <a:ext cx="2095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5" name="Rectangle 126"/>
              <p:cNvSpPr/>
              <p:nvPr/>
            </p:nvSpPr>
            <p:spPr>
              <a:xfrm rot="16629380">
                <a:off x="705904" y="112827"/>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6" name="Rectangle 127"/>
              <p:cNvSpPr/>
              <p:nvPr/>
            </p:nvSpPr>
            <p:spPr>
              <a:xfrm rot="17301498">
                <a:off x="944029" y="106477"/>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7" name="Rectangle 128"/>
              <p:cNvSpPr/>
              <p:nvPr/>
            </p:nvSpPr>
            <p:spPr>
              <a:xfrm rot="17923694">
                <a:off x="1169454" y="147753"/>
                <a:ext cx="24606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8" name="Rectangle 129"/>
              <p:cNvSpPr/>
              <p:nvPr/>
            </p:nvSpPr>
            <p:spPr>
              <a:xfrm rot="18411383">
                <a:off x="1375829" y="217603"/>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89" name="Rectangle 130"/>
              <p:cNvSpPr/>
              <p:nvPr/>
            </p:nvSpPr>
            <p:spPr>
              <a:xfrm rot="18989755">
                <a:off x="1558392" y="32396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0" name="Rectangle 131"/>
              <p:cNvSpPr/>
              <p:nvPr/>
            </p:nvSpPr>
            <p:spPr>
              <a:xfrm rot="19409993">
                <a:off x="1702854" y="463665"/>
                <a:ext cx="27463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1" name="Rectangle 132"/>
              <p:cNvSpPr/>
              <p:nvPr/>
            </p:nvSpPr>
            <p:spPr>
              <a:xfrm rot="19871442">
                <a:off x="1817154" y="627177"/>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2" name="Rectangle 133"/>
              <p:cNvSpPr/>
              <p:nvPr/>
            </p:nvSpPr>
            <p:spPr>
              <a:xfrm rot="20427881">
                <a:off x="1898117" y="812915"/>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3" name="Rectangle 134"/>
              <p:cNvSpPr/>
              <p:nvPr/>
            </p:nvSpPr>
            <p:spPr>
              <a:xfrm rot="20846155">
                <a:off x="1929867" y="10113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4" name="Rectangle 135"/>
              <p:cNvSpPr/>
              <p:nvPr/>
            </p:nvSpPr>
            <p:spPr>
              <a:xfrm rot="21312177">
                <a:off x="1921929" y="1227252"/>
                <a:ext cx="265113"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5" name="Rectangle 136"/>
              <p:cNvSpPr/>
              <p:nvPr/>
            </p:nvSpPr>
            <p:spPr>
              <a:xfrm rot="696742">
                <a:off x="1783817" y="1657465"/>
                <a:ext cx="23812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6" name="Rectangle 137"/>
              <p:cNvSpPr/>
              <p:nvPr/>
            </p:nvSpPr>
            <p:spPr>
              <a:xfrm rot="1529991">
                <a:off x="1648879" y="1860665"/>
                <a:ext cx="222251"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7" name="Freeform 138"/>
              <p:cNvSpPr/>
              <p:nvPr/>
            </p:nvSpPr>
            <p:spPr>
              <a:xfrm>
                <a:off x="1345667" y="1338377"/>
                <a:ext cx="323851" cy="190501"/>
              </a:xfrm>
              <a:custGeom>
                <a:avLst/>
                <a:gdLst/>
                <a:ahLst/>
                <a:cxnLst>
                  <a:cxn ang="0">
                    <a:pos x="wd2" y="hd2"/>
                  </a:cxn>
                  <a:cxn ang="5400000">
                    <a:pos x="wd2" y="hd2"/>
                  </a:cxn>
                  <a:cxn ang="10800000">
                    <a:pos x="wd2" y="hd2"/>
                  </a:cxn>
                  <a:cxn ang="16200000">
                    <a:pos x="wd2" y="hd2"/>
                  </a:cxn>
                </a:cxnLst>
                <a:rect l="0" t="0" r="r" b="b"/>
                <a:pathLst>
                  <a:path w="21600" h="21600" extrusionOk="0">
                    <a:moveTo>
                      <a:pt x="17788" y="21600"/>
                    </a:moveTo>
                    <a:lnTo>
                      <a:pt x="21600" y="2160"/>
                    </a:lnTo>
                    <a:lnTo>
                      <a:pt x="4447" y="0"/>
                    </a:lnTo>
                    <a:lnTo>
                      <a:pt x="0" y="19440"/>
                    </a:lnTo>
                    <a:lnTo>
                      <a:pt x="3176" y="20520"/>
                    </a:lnTo>
                    <a:lnTo>
                      <a:pt x="6353" y="5400"/>
                    </a:lnTo>
                    <a:lnTo>
                      <a:pt x="10800" y="6480"/>
                    </a:lnTo>
                    <a:lnTo>
                      <a:pt x="8259" y="19440"/>
                    </a:lnTo>
                    <a:lnTo>
                      <a:pt x="10800" y="19440"/>
                    </a:lnTo>
                    <a:lnTo>
                      <a:pt x="13976" y="6480"/>
                    </a:lnTo>
                    <a:lnTo>
                      <a:pt x="17153" y="6480"/>
                    </a:lnTo>
                    <a:lnTo>
                      <a:pt x="14612" y="20520"/>
                    </a:lnTo>
                    <a:lnTo>
                      <a:pt x="17788"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8" name="Freeform 139"/>
              <p:cNvSpPr/>
              <p:nvPr/>
            </p:nvSpPr>
            <p:spPr>
              <a:xfrm>
                <a:off x="26454" y="681152"/>
                <a:ext cx="142876" cy="123826"/>
              </a:xfrm>
              <a:custGeom>
                <a:avLst/>
                <a:gdLst/>
                <a:ahLst/>
                <a:cxnLst>
                  <a:cxn ang="0">
                    <a:pos x="wd2" y="hd2"/>
                  </a:cxn>
                  <a:cxn ang="5400000">
                    <a:pos x="wd2" y="hd2"/>
                  </a:cxn>
                  <a:cxn ang="10800000">
                    <a:pos x="wd2" y="hd2"/>
                  </a:cxn>
                  <a:cxn ang="16200000">
                    <a:pos x="wd2" y="hd2"/>
                  </a:cxn>
                </a:cxnLst>
                <a:rect l="0" t="0" r="r" b="b"/>
                <a:pathLst>
                  <a:path w="21600" h="21600" extrusionOk="0">
                    <a:moveTo>
                      <a:pt x="15840" y="9969"/>
                    </a:moveTo>
                    <a:lnTo>
                      <a:pt x="4320" y="6646"/>
                    </a:lnTo>
                    <a:lnTo>
                      <a:pt x="0" y="8308"/>
                    </a:lnTo>
                    <a:lnTo>
                      <a:pt x="8640" y="21600"/>
                    </a:lnTo>
                    <a:lnTo>
                      <a:pt x="11520" y="19938"/>
                    </a:lnTo>
                    <a:lnTo>
                      <a:pt x="5760" y="9969"/>
                    </a:lnTo>
                    <a:lnTo>
                      <a:pt x="17280" y="14954"/>
                    </a:lnTo>
                    <a:lnTo>
                      <a:pt x="21600" y="11631"/>
                    </a:lnTo>
                    <a:lnTo>
                      <a:pt x="12960" y="0"/>
                    </a:lnTo>
                    <a:lnTo>
                      <a:pt x="10080" y="1662"/>
                    </a:lnTo>
                    <a:lnTo>
                      <a:pt x="15840" y="996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99" name="Freeform 140"/>
              <p:cNvSpPr/>
              <p:nvPr/>
            </p:nvSpPr>
            <p:spPr>
              <a:xfrm>
                <a:off x="150279" y="568440"/>
                <a:ext cx="160339" cy="141288"/>
              </a:xfrm>
              <a:custGeom>
                <a:avLst/>
                <a:gdLst/>
                <a:ahLst/>
                <a:cxnLst>
                  <a:cxn ang="0">
                    <a:pos x="wd2" y="hd2"/>
                  </a:cxn>
                  <a:cxn ang="5400000">
                    <a:pos x="wd2" y="hd2"/>
                  </a:cxn>
                  <a:cxn ang="10800000">
                    <a:pos x="wd2" y="hd2"/>
                  </a:cxn>
                  <a:cxn ang="16200000">
                    <a:pos x="wd2" y="hd2"/>
                  </a:cxn>
                </a:cxnLst>
                <a:rect l="0" t="0" r="r" b="b"/>
                <a:pathLst>
                  <a:path w="21600" h="21600" extrusionOk="0">
                    <a:moveTo>
                      <a:pt x="11549" y="21600"/>
                    </a:moveTo>
                    <a:lnTo>
                      <a:pt x="13901" y="20144"/>
                    </a:lnTo>
                    <a:lnTo>
                      <a:pt x="10265" y="8494"/>
                    </a:lnTo>
                    <a:lnTo>
                      <a:pt x="19034" y="15775"/>
                    </a:lnTo>
                    <a:lnTo>
                      <a:pt x="21600" y="14319"/>
                    </a:lnTo>
                    <a:lnTo>
                      <a:pt x="17750" y="0"/>
                    </a:lnTo>
                    <a:lnTo>
                      <a:pt x="15184" y="2912"/>
                    </a:lnTo>
                    <a:lnTo>
                      <a:pt x="17750" y="9951"/>
                    </a:lnTo>
                    <a:lnTo>
                      <a:pt x="10265" y="5582"/>
                    </a:lnTo>
                    <a:lnTo>
                      <a:pt x="7699" y="7038"/>
                    </a:lnTo>
                    <a:lnTo>
                      <a:pt x="9624" y="16503"/>
                    </a:lnTo>
                    <a:lnTo>
                      <a:pt x="3850" y="9951"/>
                    </a:lnTo>
                    <a:lnTo>
                      <a:pt x="0" y="12863"/>
                    </a:lnTo>
                    <a:lnTo>
                      <a:pt x="1154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0" name="Freeform 141"/>
              <p:cNvSpPr/>
              <p:nvPr/>
            </p:nvSpPr>
            <p:spPr>
              <a:xfrm>
                <a:off x="1071029" y="1919402"/>
                <a:ext cx="131764" cy="123826"/>
              </a:xfrm>
              <a:custGeom>
                <a:avLst/>
                <a:gdLst/>
                <a:ahLst/>
                <a:cxnLst>
                  <a:cxn ang="0">
                    <a:pos x="wd2" y="hd2"/>
                  </a:cxn>
                  <a:cxn ang="5400000">
                    <a:pos x="wd2" y="hd2"/>
                  </a:cxn>
                  <a:cxn ang="10800000">
                    <a:pos x="wd2" y="hd2"/>
                  </a:cxn>
                  <a:cxn ang="16200000">
                    <a:pos x="wd2" y="hd2"/>
                  </a:cxn>
                </a:cxnLst>
                <a:rect l="0" t="0" r="r" b="b"/>
                <a:pathLst>
                  <a:path w="21600" h="21600" extrusionOk="0">
                    <a:moveTo>
                      <a:pt x="9369" y="21600"/>
                    </a:moveTo>
                    <a:lnTo>
                      <a:pt x="21600" y="13292"/>
                    </a:lnTo>
                    <a:lnTo>
                      <a:pt x="14053" y="0"/>
                    </a:lnTo>
                    <a:lnTo>
                      <a:pt x="0" y="8308"/>
                    </a:lnTo>
                    <a:lnTo>
                      <a:pt x="1561" y="9969"/>
                    </a:lnTo>
                    <a:lnTo>
                      <a:pt x="10930" y="4985"/>
                    </a:lnTo>
                    <a:lnTo>
                      <a:pt x="14053" y="8308"/>
                    </a:lnTo>
                    <a:lnTo>
                      <a:pt x="6246" y="13292"/>
                    </a:lnTo>
                    <a:lnTo>
                      <a:pt x="7807" y="14954"/>
                    </a:lnTo>
                    <a:lnTo>
                      <a:pt x="15614" y="9969"/>
                    </a:lnTo>
                    <a:lnTo>
                      <a:pt x="17176" y="13292"/>
                    </a:lnTo>
                    <a:lnTo>
                      <a:pt x="7807" y="18277"/>
                    </a:lnTo>
                    <a:lnTo>
                      <a:pt x="9369"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1" name="Freeform 142"/>
              <p:cNvSpPr/>
              <p:nvPr/>
            </p:nvSpPr>
            <p:spPr>
              <a:xfrm>
                <a:off x="1488542" y="776402"/>
                <a:ext cx="142876" cy="114301"/>
              </a:xfrm>
              <a:custGeom>
                <a:avLst/>
                <a:gdLst/>
                <a:ahLst/>
                <a:cxnLst>
                  <a:cxn ang="0">
                    <a:pos x="wd2" y="hd2"/>
                  </a:cxn>
                  <a:cxn ang="5400000">
                    <a:pos x="wd2" y="hd2"/>
                  </a:cxn>
                  <a:cxn ang="10800000">
                    <a:pos x="wd2" y="hd2"/>
                  </a:cxn>
                  <a:cxn ang="16200000">
                    <a:pos x="wd2" y="hd2"/>
                  </a:cxn>
                </a:cxnLst>
                <a:rect l="0" t="0" r="r" b="b"/>
                <a:pathLst>
                  <a:path w="21600" h="21600" extrusionOk="0">
                    <a:moveTo>
                      <a:pt x="21600" y="9000"/>
                    </a:moveTo>
                    <a:lnTo>
                      <a:pt x="15840" y="0"/>
                    </a:lnTo>
                    <a:lnTo>
                      <a:pt x="0" y="10800"/>
                    </a:lnTo>
                    <a:lnTo>
                      <a:pt x="5760" y="21600"/>
                    </a:lnTo>
                    <a:lnTo>
                      <a:pt x="8640" y="19800"/>
                    </a:lnTo>
                    <a:lnTo>
                      <a:pt x="4320" y="12600"/>
                    </a:lnTo>
                    <a:lnTo>
                      <a:pt x="8640" y="9000"/>
                    </a:lnTo>
                    <a:lnTo>
                      <a:pt x="12960" y="16200"/>
                    </a:lnTo>
                    <a:lnTo>
                      <a:pt x="14400" y="14400"/>
                    </a:lnTo>
                    <a:lnTo>
                      <a:pt x="11520" y="7200"/>
                    </a:lnTo>
                    <a:lnTo>
                      <a:pt x="14400" y="3600"/>
                    </a:lnTo>
                    <a:lnTo>
                      <a:pt x="18720" y="12600"/>
                    </a:lnTo>
                    <a:lnTo>
                      <a:pt x="21600" y="90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2" name="Freeform 143"/>
              <p:cNvSpPr/>
              <p:nvPr/>
            </p:nvSpPr>
            <p:spPr>
              <a:xfrm>
                <a:off x="1421867" y="671627"/>
                <a:ext cx="142876" cy="133351"/>
              </a:xfrm>
              <a:custGeom>
                <a:avLst/>
                <a:gdLst/>
                <a:ahLst/>
                <a:cxnLst>
                  <a:cxn ang="0">
                    <a:pos x="wd2" y="hd2"/>
                  </a:cxn>
                  <a:cxn ang="5400000">
                    <a:pos x="wd2" y="hd2"/>
                  </a:cxn>
                  <a:cxn ang="10800000">
                    <a:pos x="wd2" y="hd2"/>
                  </a:cxn>
                  <a:cxn ang="16200000">
                    <a:pos x="wd2" y="hd2"/>
                  </a:cxn>
                </a:cxnLst>
                <a:rect l="0" t="0" r="r" b="b"/>
                <a:pathLst>
                  <a:path w="21600" h="21600" extrusionOk="0">
                    <a:moveTo>
                      <a:pt x="10080" y="15429"/>
                    </a:moveTo>
                    <a:lnTo>
                      <a:pt x="17280" y="3086"/>
                    </a:lnTo>
                    <a:lnTo>
                      <a:pt x="15840" y="0"/>
                    </a:lnTo>
                    <a:lnTo>
                      <a:pt x="0" y="10800"/>
                    </a:lnTo>
                    <a:lnTo>
                      <a:pt x="1440" y="13886"/>
                    </a:lnTo>
                    <a:lnTo>
                      <a:pt x="12960" y="6171"/>
                    </a:lnTo>
                    <a:lnTo>
                      <a:pt x="4320" y="18514"/>
                    </a:lnTo>
                    <a:lnTo>
                      <a:pt x="5760" y="21600"/>
                    </a:lnTo>
                    <a:lnTo>
                      <a:pt x="21600" y="10800"/>
                    </a:lnTo>
                    <a:lnTo>
                      <a:pt x="20160" y="7714"/>
                    </a:lnTo>
                    <a:lnTo>
                      <a:pt x="10080" y="15429"/>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3" name="Freeform 144"/>
              <p:cNvSpPr/>
              <p:nvPr/>
            </p:nvSpPr>
            <p:spPr>
              <a:xfrm>
                <a:off x="5817" y="2451215"/>
                <a:ext cx="12701" cy="19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4" name="Freeform 145"/>
              <p:cNvSpPr/>
              <p:nvPr/>
            </p:nvSpPr>
            <p:spPr>
              <a:xfrm>
                <a:off x="7404" y="416040"/>
                <a:ext cx="47626" cy="76201"/>
              </a:xfrm>
              <a:custGeom>
                <a:avLst/>
                <a:gdLst/>
                <a:ahLst/>
                <a:cxnLst>
                  <a:cxn ang="0">
                    <a:pos x="wd2" y="hd2"/>
                  </a:cxn>
                  <a:cxn ang="5400000">
                    <a:pos x="wd2" y="hd2"/>
                  </a:cxn>
                  <a:cxn ang="10800000">
                    <a:pos x="wd2" y="hd2"/>
                  </a:cxn>
                  <a:cxn ang="16200000">
                    <a:pos x="wd2" y="hd2"/>
                  </a:cxn>
                </a:cxnLst>
                <a:rect l="0" t="0" r="r" b="b"/>
                <a:pathLst>
                  <a:path w="21600" h="21600" extrusionOk="0">
                    <a:moveTo>
                      <a:pt x="12960" y="21600"/>
                    </a:moveTo>
                    <a:lnTo>
                      <a:pt x="21600" y="18900"/>
                    </a:lnTo>
                    <a:lnTo>
                      <a:pt x="0" y="0"/>
                    </a:lnTo>
                    <a:lnTo>
                      <a:pt x="0" y="10800"/>
                    </a:lnTo>
                    <a:lnTo>
                      <a:pt x="12960" y="2160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5" name="Freeform 146"/>
              <p:cNvSpPr/>
              <p:nvPr/>
            </p:nvSpPr>
            <p:spPr>
              <a:xfrm>
                <a:off x="7404" y="2460740"/>
                <a:ext cx="57151" cy="10477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4400" y="0"/>
                    </a:lnTo>
                    <a:lnTo>
                      <a:pt x="0" y="11782"/>
                    </a:lnTo>
                    <a:lnTo>
                      <a:pt x="0" y="21600"/>
                    </a:lnTo>
                    <a:lnTo>
                      <a:pt x="21600" y="0"/>
                    </a:ln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6" name="Rectangle 147"/>
              <p:cNvSpPr/>
              <p:nvPr/>
            </p:nvSpPr>
            <p:spPr>
              <a:xfrm rot="244926">
                <a:off x="1864779" y="1441565"/>
                <a:ext cx="255588"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7" name="Rectangle 148"/>
              <p:cNvSpPr/>
              <p:nvPr/>
            </p:nvSpPr>
            <p:spPr>
              <a:xfrm rot="16001411">
                <a:off x="456667" y="147752"/>
                <a:ext cx="219076" cy="19051"/>
              </a:xfrm>
              <a:prstGeom prst="rect">
                <a:avLst/>
              </a:prstGeom>
              <a:solidFill>
                <a:srgbClr val="00007A"/>
              </a:solidFill>
              <a:ln w="12700" cap="flat">
                <a:noFill/>
                <a:miter lim="400000"/>
              </a:ln>
              <a:effectLst/>
            </p:spPr>
            <p:txBody>
              <a:bodyPr wrap="square" lIns="45719" tIns="45719" rIns="45719" bIns="45719" numCol="1" anchor="ctr">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8" name="Freeform 149"/>
              <p:cNvSpPr/>
              <p:nvPr/>
            </p:nvSpPr>
            <p:spPr>
              <a:xfrm>
                <a:off x="216954" y="2034159"/>
                <a:ext cx="224302" cy="242432"/>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7850" y="8375"/>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09" name="Freeform 150"/>
              <p:cNvSpPr/>
              <p:nvPr/>
            </p:nvSpPr>
            <p:spPr>
              <a:xfrm rot="18742963">
                <a:off x="979624" y="1997119"/>
                <a:ext cx="105920" cy="108623"/>
              </a:xfrm>
              <a:custGeom>
                <a:avLst/>
                <a:gdLst/>
                <a:ahLst/>
                <a:cxnLst>
                  <a:cxn ang="0">
                    <a:pos x="wd2" y="hd2"/>
                  </a:cxn>
                  <a:cxn ang="5400000">
                    <a:pos x="wd2" y="hd2"/>
                  </a:cxn>
                  <a:cxn ang="10800000">
                    <a:pos x="wd2" y="hd2"/>
                  </a:cxn>
                  <a:cxn ang="16200000">
                    <a:pos x="wd2" y="hd2"/>
                  </a:cxn>
                </a:cxnLst>
                <a:rect l="0" t="0" r="r" b="b"/>
                <a:pathLst>
                  <a:path w="21194" h="21419" extrusionOk="0">
                    <a:moveTo>
                      <a:pt x="0" y="14125"/>
                    </a:moveTo>
                    <a:cubicBezTo>
                      <a:pt x="900" y="19455"/>
                      <a:pt x="3750" y="21419"/>
                      <a:pt x="8850" y="21419"/>
                    </a:cubicBezTo>
                    <a:cubicBezTo>
                      <a:pt x="16650" y="21138"/>
                      <a:pt x="15900" y="18053"/>
                      <a:pt x="17550" y="16650"/>
                    </a:cubicBezTo>
                    <a:cubicBezTo>
                      <a:pt x="16950" y="6411"/>
                      <a:pt x="12600" y="11601"/>
                      <a:pt x="9300" y="7533"/>
                    </a:cubicBezTo>
                    <a:cubicBezTo>
                      <a:pt x="8850" y="5710"/>
                      <a:pt x="11700" y="1362"/>
                      <a:pt x="15600" y="4588"/>
                    </a:cubicBezTo>
                    <a:cubicBezTo>
                      <a:pt x="16200" y="5570"/>
                      <a:pt x="16650" y="6972"/>
                      <a:pt x="17550" y="7253"/>
                    </a:cubicBezTo>
                    <a:cubicBezTo>
                      <a:pt x="18450" y="7533"/>
                      <a:pt x="21600" y="7533"/>
                      <a:pt x="21150" y="6411"/>
                    </a:cubicBezTo>
                    <a:cubicBezTo>
                      <a:pt x="20700" y="5289"/>
                      <a:pt x="18900" y="520"/>
                      <a:pt x="14550" y="100"/>
                    </a:cubicBezTo>
                    <a:cubicBezTo>
                      <a:pt x="11550" y="-181"/>
                      <a:pt x="7200" y="-181"/>
                      <a:pt x="5400" y="4448"/>
                    </a:cubicBezTo>
                    <a:cubicBezTo>
                      <a:pt x="2250" y="12302"/>
                      <a:pt x="12450" y="10900"/>
                      <a:pt x="13500" y="14827"/>
                    </a:cubicBezTo>
                    <a:cubicBezTo>
                      <a:pt x="14400" y="18053"/>
                      <a:pt x="5100" y="20437"/>
                      <a:pt x="4200" y="13985"/>
                    </a:cubicBezTo>
                    <a:cubicBezTo>
                      <a:pt x="1800" y="14406"/>
                      <a:pt x="2250" y="13564"/>
                      <a:pt x="0" y="14125"/>
                    </a:cubicBezTo>
                    <a:close/>
                  </a:path>
                </a:pathLst>
              </a:custGeom>
              <a:solidFill>
                <a:srgbClr val="00007A"/>
              </a:soli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0" name="Freeform 151"/>
              <p:cNvSpPr/>
              <p:nvPr/>
            </p:nvSpPr>
            <p:spPr>
              <a:xfrm>
                <a:off x="369354" y="333490"/>
                <a:ext cx="552451" cy="20193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7814" y="9883"/>
                    </a:lnTo>
                    <a:lnTo>
                      <a:pt x="21600" y="21600"/>
                    </a:lnTo>
                    <a:lnTo>
                      <a:pt x="3352" y="11479"/>
                    </a:lnTo>
                    <a:lnTo>
                      <a:pt x="0" y="0"/>
                    </a:lnTo>
                    <a:close/>
                  </a:path>
                </a:pathLst>
              </a:custGeom>
              <a:gradFill flip="none" rotWithShape="1">
                <a:gsLst>
                  <a:gs pos="0">
                    <a:srgbClr val="00007A"/>
                  </a:gs>
                  <a:gs pos="100000">
                    <a:srgbClr val="000076"/>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011" name="Oval 152"/>
              <p:cNvSpPr/>
              <p:nvPr/>
            </p:nvSpPr>
            <p:spPr>
              <a:xfrm>
                <a:off x="473694" y="1187996"/>
                <a:ext cx="335835" cy="294414"/>
              </a:xfrm>
              <a:custGeom>
                <a:avLst/>
                <a:gdLst/>
                <a:ahLst/>
                <a:cxnLst>
                  <a:cxn ang="0">
                    <a:pos x="wd2" y="hd2"/>
                  </a:cxn>
                  <a:cxn ang="5400000">
                    <a:pos x="wd2" y="hd2"/>
                  </a:cxn>
                  <a:cxn ang="10800000">
                    <a:pos x="wd2" y="hd2"/>
                  </a:cxn>
                  <a:cxn ang="16200000">
                    <a:pos x="wd2" y="hd2"/>
                  </a:cxn>
                </a:cxnLst>
                <a:rect l="0" t="0" r="r" b="b"/>
                <a:pathLst>
                  <a:path w="19022" h="18988" extrusionOk="0">
                    <a:moveTo>
                      <a:pt x="744" y="14818"/>
                    </a:moveTo>
                    <a:cubicBezTo>
                      <a:pt x="-1289" y="10477"/>
                      <a:pt x="988" y="4575"/>
                      <a:pt x="5830" y="1634"/>
                    </a:cubicBezTo>
                    <a:cubicBezTo>
                      <a:pt x="10672" y="-1306"/>
                      <a:pt x="16245" y="-171"/>
                      <a:pt x="18278" y="4170"/>
                    </a:cubicBezTo>
                    <a:cubicBezTo>
                      <a:pt x="20311" y="8511"/>
                      <a:pt x="18034" y="14413"/>
                      <a:pt x="13192" y="17354"/>
                    </a:cubicBezTo>
                    <a:cubicBezTo>
                      <a:pt x="8350" y="20294"/>
                      <a:pt x="2777" y="19159"/>
                      <a:pt x="744" y="14818"/>
                    </a:cubicBezTo>
                    <a:close/>
                  </a:path>
                </a:pathLst>
              </a:custGeom>
              <a:gradFill flip="none" rotWithShape="1">
                <a:gsLst>
                  <a:gs pos="0">
                    <a:srgbClr val="00006F"/>
                  </a:gs>
                  <a:gs pos="50000">
                    <a:srgbClr val="00007A"/>
                  </a:gs>
                  <a:gs pos="100000">
                    <a:srgbClr val="00006F"/>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014" name="Title Text"/>
          <p:cNvSpPr txBox="1">
            <a:spLocks noGrp="1"/>
          </p:cNvSpPr>
          <p:nvPr>
            <p:ph type="title"/>
          </p:nvPr>
        </p:nvSpPr>
        <p:spPr>
          <a:xfrm>
            <a:off x="301625" y="228600"/>
            <a:ext cx="8540750" cy="1143000"/>
          </a:xfrm>
          <a:prstGeom prst="rect">
            <a:avLst/>
          </a:prstGeom>
        </p:spPr>
        <p:txBody>
          <a:bodyPr anchor="ctr"/>
          <a:lstStyle>
            <a:lvl1pPr algn="ctr">
              <a:defRPr>
                <a:solidFill>
                  <a:srgbClr val="CCECFF"/>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015" name="Slide Number"/>
          <p:cNvSpPr txBox="1">
            <a:spLocks noGrp="1"/>
          </p:cNvSpPr>
          <p:nvPr>
            <p:ph type="sldNum" sz="quarter" idx="2"/>
          </p:nvPr>
        </p:nvSpPr>
        <p:spPr>
          <a:xfrm>
            <a:off x="8592951" y="6245225"/>
            <a:ext cx="249425" cy="246221"/>
          </a:xfrm>
          <a:prstGeom prst="rect">
            <a:avLst/>
          </a:prstGeom>
        </p:spPr>
        <p:txBody>
          <a:bodyPr anchor="t"/>
          <a:lstStyle>
            <a:lvl1pPr algn="r">
              <a:defRPr sz="10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08567702"/>
      </p:ext>
    </p:extLst>
  </p:cSld>
  <p:clrMapOvr>
    <a:masterClrMapping/>
  </p:clrMapOvr>
  <p:transition spd="med"/>
</p:sldLayout>
</file>

<file path=ppt/slideLayouts/slideLayout535.xml><?xml version="1.0" encoding="utf-8"?>
<p:sldLayout xmlns:a="http://schemas.openxmlformats.org/drawingml/2006/main" xmlns:r="http://schemas.openxmlformats.org/officeDocument/2006/relationships" xmlns:p="http://schemas.openxmlformats.org/presentationml/2006/main" type="tx">
  <p:cSld name="4_Blank">
    <p:spTree>
      <p:nvGrpSpPr>
        <p:cNvPr id="1" name=""/>
        <p:cNvGrpSpPr/>
        <p:nvPr/>
      </p:nvGrpSpPr>
      <p:grpSpPr>
        <a:xfrm>
          <a:off x="0" y="0"/>
          <a:ext cx="0" cy="0"/>
          <a:chOff x="0" y="0"/>
          <a:chExt cx="0" cy="0"/>
        </a:xfrm>
      </p:grpSpPr>
      <p:sp>
        <p:nvSpPr>
          <p:cNvPr id="10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3266756"/>
      </p:ext>
    </p:extLst>
  </p:cSld>
  <p:clrMapOvr>
    <a:masterClrMapping/>
  </p:clrMapOvr>
  <p:transition spd="med"/>
</p:sldLayout>
</file>

<file path=ppt/slideLayouts/slideLayout536.xml><?xml version="1.0" encoding="utf-8"?>
<p:sldLayout xmlns:a="http://schemas.openxmlformats.org/drawingml/2006/main" xmlns:r="http://schemas.openxmlformats.org/officeDocument/2006/relationships" xmlns:p="http://schemas.openxmlformats.org/presentationml/2006/main" showMasterSp="0" type="tx">
  <p:cSld name="1_Blank 0">
    <p:spTree>
      <p:nvGrpSpPr>
        <p:cNvPr id="1" name=""/>
        <p:cNvGrpSpPr/>
        <p:nvPr/>
      </p:nvGrpSpPr>
      <p:grpSpPr>
        <a:xfrm>
          <a:off x="0" y="0"/>
          <a:ext cx="0" cy="0"/>
          <a:chOff x="0" y="0"/>
          <a:chExt cx="0" cy="0"/>
        </a:xfrm>
      </p:grpSpPr>
      <p:sp>
        <p:nvSpPr>
          <p:cNvPr id="1029"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26980198"/>
      </p:ext>
    </p:extLst>
  </p:cSld>
  <p:clrMapOvr>
    <a:masterClrMapping/>
  </p:clrMapOvr>
  <p:transition spd="med"/>
</p:sldLayout>
</file>

<file path=ppt/slideLayouts/slideLayout537.xml><?xml version="1.0" encoding="utf-8"?>
<p:sldLayout xmlns:a="http://schemas.openxmlformats.org/drawingml/2006/main" xmlns:r="http://schemas.openxmlformats.org/officeDocument/2006/relationships" xmlns:p="http://schemas.openxmlformats.org/presentationml/2006/main" showMasterSp="0" type="tx">
  <p:cSld name="5_Blank">
    <p:spTree>
      <p:nvGrpSpPr>
        <p:cNvPr id="1" name=""/>
        <p:cNvGrpSpPr/>
        <p:nvPr/>
      </p:nvGrpSpPr>
      <p:grpSpPr>
        <a:xfrm>
          <a:off x="0" y="0"/>
          <a:ext cx="0" cy="0"/>
          <a:chOff x="0" y="0"/>
          <a:chExt cx="0" cy="0"/>
        </a:xfrm>
      </p:grpSpPr>
      <p:pic>
        <p:nvPicPr>
          <p:cNvPr id="1036"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37"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6840209"/>
      </p:ext>
    </p:extLst>
  </p:cSld>
  <p:clrMapOvr>
    <a:masterClrMapping/>
  </p:clrMapOvr>
  <p:transition spd="med"/>
</p:sldLayout>
</file>

<file path=ppt/slideLayouts/slideLayout538.xml><?xml version="1.0" encoding="utf-8"?>
<p:sldLayout xmlns:a="http://schemas.openxmlformats.org/drawingml/2006/main" xmlns:r="http://schemas.openxmlformats.org/officeDocument/2006/relationships" xmlns:p="http://schemas.openxmlformats.org/presentationml/2006/main" showMasterSp="0" type="tx">
  <p:cSld name="2_Blank 0">
    <p:spTree>
      <p:nvGrpSpPr>
        <p:cNvPr id="1" name=""/>
        <p:cNvGrpSpPr/>
        <p:nvPr/>
      </p:nvGrpSpPr>
      <p:grpSpPr>
        <a:xfrm>
          <a:off x="0" y="0"/>
          <a:ext cx="0" cy="0"/>
          <a:chOff x="0" y="0"/>
          <a:chExt cx="0" cy="0"/>
        </a:xfrm>
      </p:grpSpPr>
      <p:sp>
        <p:nvSpPr>
          <p:cNvPr id="1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40944083"/>
      </p:ext>
    </p:extLst>
  </p:cSld>
  <p:clrMapOvr>
    <a:masterClrMapping/>
  </p:clrMapOvr>
  <p:transition spd="med"/>
</p:sldLayout>
</file>

<file path=ppt/slideLayouts/slideLayout539.xml><?xml version="1.0" encoding="utf-8"?>
<p:sldLayout xmlns:a="http://schemas.openxmlformats.org/drawingml/2006/main" xmlns:r="http://schemas.openxmlformats.org/officeDocument/2006/relationships" xmlns:p="http://schemas.openxmlformats.org/presentationml/2006/main" showMasterSp="0" type="tx">
  <p:cSld name="3_Title Slide">
    <p:spTree>
      <p:nvGrpSpPr>
        <p:cNvPr id="1" name=""/>
        <p:cNvGrpSpPr/>
        <p:nvPr/>
      </p:nvGrpSpPr>
      <p:grpSpPr>
        <a:xfrm>
          <a:off x="0" y="0"/>
          <a:ext cx="0" cy="0"/>
          <a:chOff x="0" y="0"/>
          <a:chExt cx="0" cy="0"/>
        </a:xfrm>
      </p:grpSpPr>
      <p:pic>
        <p:nvPicPr>
          <p:cNvPr id="1052" name="Picture 2" descr="Picture 2"/>
          <p:cNvPicPr>
            <a:picLocks noChangeAspect="1"/>
          </p:cNvPicPr>
          <p:nvPr/>
        </p:nvPicPr>
        <p:blipFill>
          <a:blip r:embed="rId2" cstate="print"/>
          <a:stretch>
            <a:fillRect/>
          </a:stretch>
        </p:blipFill>
        <p:spPr>
          <a:xfrm>
            <a:off x="0" y="0"/>
            <a:ext cx="685800" cy="6858000"/>
          </a:xfrm>
          <a:prstGeom prst="rect">
            <a:avLst/>
          </a:prstGeom>
          <a:ln w="12700">
            <a:miter lim="400000"/>
          </a:ln>
        </p:spPr>
      </p:pic>
      <p:pic>
        <p:nvPicPr>
          <p:cNvPr id="1053" name="Picture 7" descr="Picture 7"/>
          <p:cNvPicPr>
            <a:picLocks noChangeAspect="1"/>
          </p:cNvPicPr>
          <p:nvPr/>
        </p:nvPicPr>
        <p:blipFill>
          <a:blip r:embed="rId3" cstate="print"/>
          <a:stretch>
            <a:fillRect/>
          </a:stretch>
        </p:blipFill>
        <p:spPr>
          <a:xfrm>
            <a:off x="1066800" y="1574800"/>
            <a:ext cx="7772400" cy="130175"/>
          </a:xfrm>
          <a:prstGeom prst="rect">
            <a:avLst/>
          </a:prstGeom>
          <a:ln w="12700">
            <a:miter lim="400000"/>
          </a:ln>
        </p:spPr>
      </p:pic>
      <p:sp>
        <p:nvSpPr>
          <p:cNvPr id="1054" name="Title Text"/>
          <p:cNvSpPr txBox="1">
            <a:spLocks noGrp="1"/>
          </p:cNvSpPr>
          <p:nvPr>
            <p:ph type="title"/>
          </p:nvPr>
        </p:nvSpPr>
        <p:spPr>
          <a:xfrm>
            <a:off x="685800" y="2286000"/>
            <a:ext cx="7772400" cy="1143000"/>
          </a:xfrm>
          <a:prstGeom prst="rect">
            <a:avLst/>
          </a:prstGeom>
        </p:spPr>
        <p:txBody>
          <a:bodyPr/>
          <a:lstStyle/>
          <a:p>
            <a:r>
              <a:t>Title Text</a:t>
            </a:r>
          </a:p>
        </p:txBody>
      </p:sp>
      <p:sp>
        <p:nvSpPr>
          <p:cNvPr id="105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algn="ctr">
              <a:buBlip>
                <a:blip r:embed="rId4"/>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105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8138207"/>
      </p:ext>
    </p:extLst>
  </p:cSld>
  <p:clrMapOvr>
    <a:masterClrMapping/>
  </p:clrMapOvr>
  <p:transition spd="med"/>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381000"/>
            <a:ext cx="2057400" cy="57150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457200" y="381000"/>
            <a:ext cx="6019800" cy="57150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dt" sz="half"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i="0">
                <a:latin typeface="Arial" panose="020B0604020202020204" pitchFamily="34"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i="0">
                <a:latin typeface="Arial" panose="020B0604020202020204" pitchFamily="34" charset="0"/>
              </a:defRPr>
            </a:lvl1pPr>
          </a:lstStyle>
          <a:p>
            <a:pPr>
              <a:defRPr/>
            </a:pPr>
            <a:fld id="{1A3F3646-22F3-E94F-9985-BE48B97F5770}" type="slidenum">
              <a:rPr lang="en-US" smtClean="0"/>
              <a:pPr>
                <a:defRPr/>
              </a:pPr>
              <a:t>‹#›</a:t>
            </a:fld>
            <a:endParaRPr lang="en-US"/>
          </a:p>
        </p:txBody>
      </p:sp>
    </p:spTree>
  </p:cSld>
  <p:clrMapOvr>
    <a:masterClrMapping/>
  </p:clrMapOvr>
  <p:transition/>
</p:sldLayout>
</file>

<file path=ppt/slideLayouts/slideLayout540.xml><?xml version="1.0" encoding="utf-8"?>
<p:sldLayout xmlns:a="http://schemas.openxmlformats.org/drawingml/2006/main" xmlns:r="http://schemas.openxmlformats.org/officeDocument/2006/relationships" xmlns:p="http://schemas.openxmlformats.org/presentationml/2006/main" type="tx">
  <p:cSld name="6_Blank">
    <p:spTree>
      <p:nvGrpSpPr>
        <p:cNvPr id="1" name=""/>
        <p:cNvGrpSpPr/>
        <p:nvPr/>
      </p:nvGrpSpPr>
      <p:grpSpPr>
        <a:xfrm>
          <a:off x="0" y="0"/>
          <a:ext cx="0" cy="0"/>
          <a:chOff x="0" y="0"/>
          <a:chExt cx="0" cy="0"/>
        </a:xfrm>
      </p:grpSpPr>
      <p:sp>
        <p:nvSpPr>
          <p:cNvPr id="106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66576006"/>
      </p:ext>
    </p:extLst>
  </p:cSld>
  <p:clrMapOvr>
    <a:masterClrMapping/>
  </p:clrMapOvr>
  <p:transition spd="med"/>
</p:sldLayout>
</file>

<file path=ppt/slideLayouts/slideLayout541.xml><?xml version="1.0" encoding="utf-8"?>
<p:sldLayout xmlns:a="http://schemas.openxmlformats.org/drawingml/2006/main" xmlns:r="http://schemas.openxmlformats.org/officeDocument/2006/relationships" xmlns:p="http://schemas.openxmlformats.org/presentationml/2006/main" showMasterSp="0" type="tx">
  <p:cSld name="3_Blank 0">
    <p:spTree>
      <p:nvGrpSpPr>
        <p:cNvPr id="1" name=""/>
        <p:cNvGrpSpPr/>
        <p:nvPr/>
      </p:nvGrpSpPr>
      <p:grpSpPr>
        <a:xfrm>
          <a:off x="0" y="0"/>
          <a:ext cx="0" cy="0"/>
          <a:chOff x="0" y="0"/>
          <a:chExt cx="0" cy="0"/>
        </a:xfrm>
      </p:grpSpPr>
      <p:sp>
        <p:nvSpPr>
          <p:cNvPr id="1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39159795"/>
      </p:ext>
    </p:extLst>
  </p:cSld>
  <p:clrMapOvr>
    <a:masterClrMapping/>
  </p:clrMapOvr>
  <p:transition spd="med"/>
</p:sldLayout>
</file>

<file path=ppt/slideLayouts/slideLayout542.xml><?xml version="1.0" encoding="utf-8"?>
<p:sldLayout xmlns:a="http://schemas.openxmlformats.org/drawingml/2006/main" xmlns:r="http://schemas.openxmlformats.org/officeDocument/2006/relationships" xmlns:p="http://schemas.openxmlformats.org/presentationml/2006/main" type="tx">
  <p:cSld name="7_Blank">
    <p:spTree>
      <p:nvGrpSpPr>
        <p:cNvPr id="1" name=""/>
        <p:cNvGrpSpPr/>
        <p:nvPr/>
      </p:nvGrpSpPr>
      <p:grpSpPr>
        <a:xfrm>
          <a:off x="0" y="0"/>
          <a:ext cx="0" cy="0"/>
          <a:chOff x="0" y="0"/>
          <a:chExt cx="0" cy="0"/>
        </a:xfrm>
      </p:grpSpPr>
      <p:sp>
        <p:nvSpPr>
          <p:cNvPr id="10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9416969"/>
      </p:ext>
    </p:extLst>
  </p:cSld>
  <p:clrMapOvr>
    <a:masterClrMapping/>
  </p:clrMapOvr>
  <p:transition spd="med"/>
</p:sldLayout>
</file>

<file path=ppt/slideLayouts/slideLayout543.xml><?xml version="1.0" encoding="utf-8"?>
<p:sldLayout xmlns:a="http://schemas.openxmlformats.org/drawingml/2006/main" xmlns:r="http://schemas.openxmlformats.org/officeDocument/2006/relationships" xmlns:p="http://schemas.openxmlformats.org/presentationml/2006/main" showMasterSp="0" type="tx">
  <p:cSld name="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8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8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72892310"/>
      </p:ext>
    </p:extLst>
  </p:cSld>
  <p:clrMapOvr>
    <a:masterClrMapping/>
  </p:clrMapOvr>
  <p:transition spd="med"/>
</p:sldLayout>
</file>

<file path=ppt/slideLayouts/slideLayout544.xml><?xml version="1.0" encoding="utf-8"?>
<p:sldLayout xmlns:a="http://schemas.openxmlformats.org/drawingml/2006/main" xmlns:r="http://schemas.openxmlformats.org/officeDocument/2006/relationships" xmlns:p="http://schemas.openxmlformats.org/presentationml/2006/main" showMasterSp="0" type="tx">
  <p:cSld name="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09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09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0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0029255"/>
      </p:ext>
    </p:extLst>
  </p:cSld>
  <p:clrMapOvr>
    <a:masterClrMapping/>
  </p:clrMapOvr>
  <p:transition spd="med"/>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x">
  <p:cSld name="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10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0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0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39049799"/>
      </p:ext>
    </p:extLst>
  </p:cSld>
  <p:clrMapOvr>
    <a:masterClrMapping/>
  </p:clrMapOvr>
  <p:transition spd="med"/>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x">
  <p:cSld name="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1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1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1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90528255"/>
      </p:ext>
    </p:extLst>
  </p:cSld>
  <p:clrMapOvr>
    <a:masterClrMapping/>
  </p:clrMapOvr>
  <p:transition spd="med"/>
</p:sldLayout>
</file>

<file path=ppt/slideLayouts/slideLayout547.xml><?xml version="1.0" encoding="utf-8"?>
<p:sldLayout xmlns:a="http://schemas.openxmlformats.org/drawingml/2006/main" xmlns:r="http://schemas.openxmlformats.org/officeDocument/2006/relationships" xmlns:p="http://schemas.openxmlformats.org/presentationml/2006/main" showMasterSp="0" type="tx">
  <p:cSld name="4_Two Content">
    <p:bg>
      <p:bgPr>
        <a:gradFill flip="none" rotWithShape="1">
          <a:gsLst>
            <a:gs pos="0">
              <a:srgbClr val="663300"/>
            </a:gs>
            <a:gs pos="50000">
              <a:srgbClr val="996600"/>
            </a:gs>
            <a:gs pos="100000">
              <a:srgbClr val="663300"/>
            </a:gs>
          </a:gsLst>
          <a:lin ang="5400000" scaled="0"/>
        </a:gradFill>
        <a:effectLst/>
      </p:bgPr>
    </p:bg>
    <p:spTree>
      <p:nvGrpSpPr>
        <p:cNvPr id="1" name=""/>
        <p:cNvGrpSpPr/>
        <p:nvPr/>
      </p:nvGrpSpPr>
      <p:grpSpPr>
        <a:xfrm>
          <a:off x="0" y="0"/>
          <a:ext cx="0" cy="0"/>
          <a:chOff x="0" y="0"/>
          <a:chExt cx="0" cy="0"/>
        </a:xfrm>
      </p:grpSpPr>
      <p:grpSp>
        <p:nvGrpSpPr>
          <p:cNvPr id="1154" name="Group 2"/>
          <p:cNvGrpSpPr/>
          <p:nvPr/>
        </p:nvGrpSpPr>
        <p:grpSpPr>
          <a:xfrm>
            <a:off x="3800475" y="1789113"/>
            <a:ext cx="5350047" cy="5056188"/>
            <a:chOff x="0" y="0"/>
            <a:chExt cx="5350046" cy="5056187"/>
          </a:xfrm>
        </p:grpSpPr>
        <p:sp>
          <p:nvSpPr>
            <p:cNvPr id="1120" name="Rectangle 3"/>
            <p:cNvSpPr/>
            <p:nvPr/>
          </p:nvSpPr>
          <p:spPr>
            <a:xfrm>
              <a:off x="2914650" y="377824"/>
              <a:ext cx="312738" cy="161925"/>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1" name="Oval 4"/>
            <p:cNvSpPr/>
            <p:nvPr/>
          </p:nvSpPr>
          <p:spPr>
            <a:xfrm>
              <a:off x="3024187" y="92074"/>
              <a:ext cx="74613" cy="74613"/>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2" name="Rectangle 5"/>
            <p:cNvSpPr/>
            <p:nvPr/>
          </p:nvSpPr>
          <p:spPr>
            <a:xfrm>
              <a:off x="3991359" y="650874"/>
              <a:ext cx="951732" cy="3157539"/>
            </a:xfrm>
            <a:custGeom>
              <a:avLst/>
              <a:gdLst/>
              <a:ahLst/>
              <a:cxnLst>
                <a:cxn ang="0">
                  <a:pos x="wd2" y="hd2"/>
                </a:cxn>
                <a:cxn ang="5400000">
                  <a:pos x="wd2" y="hd2"/>
                </a:cxn>
                <a:cxn ang="10800000">
                  <a:pos x="wd2" y="hd2"/>
                </a:cxn>
                <a:cxn ang="16200000">
                  <a:pos x="wd2" y="hd2"/>
                </a:cxn>
              </a:cxnLst>
              <a:rect l="0" t="0" r="r" b="b"/>
              <a:pathLst>
                <a:path w="21600" h="21600" extrusionOk="0">
                  <a:moveTo>
                    <a:pt x="21324" y="0"/>
                  </a:moveTo>
                  <a:lnTo>
                    <a:pt x="21600" y="25"/>
                  </a:lnTo>
                  <a:lnTo>
                    <a:pt x="276" y="21600"/>
                  </a:lnTo>
                  <a:lnTo>
                    <a:pt x="0" y="21575"/>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3" name="Freeform 6"/>
            <p:cNvSpPr/>
            <p:nvPr/>
          </p:nvSpPr>
          <p:spPr>
            <a:xfrm>
              <a:off x="3932237" y="3779837"/>
              <a:ext cx="104776" cy="152401"/>
            </a:xfrm>
            <a:custGeom>
              <a:avLst/>
              <a:gdLst/>
              <a:ahLst/>
              <a:cxnLst>
                <a:cxn ang="0">
                  <a:pos x="wd2" y="hd2"/>
                </a:cxn>
                <a:cxn ang="5400000">
                  <a:pos x="wd2" y="hd2"/>
                </a:cxn>
                <a:cxn ang="10800000">
                  <a:pos x="wd2" y="hd2"/>
                </a:cxn>
                <a:cxn ang="16200000">
                  <a:pos x="wd2" y="hd2"/>
                </a:cxn>
              </a:cxnLst>
              <a:rect l="0" t="0" r="r" b="b"/>
              <a:pathLst>
                <a:path w="21600" h="21600" extrusionOk="0">
                  <a:moveTo>
                    <a:pt x="5891" y="21600"/>
                  </a:moveTo>
                  <a:lnTo>
                    <a:pt x="13745" y="17550"/>
                  </a:lnTo>
                  <a:lnTo>
                    <a:pt x="19636" y="13500"/>
                  </a:lnTo>
                  <a:lnTo>
                    <a:pt x="21600" y="8100"/>
                  </a:lnTo>
                  <a:lnTo>
                    <a:pt x="19636" y="2700"/>
                  </a:lnTo>
                  <a:lnTo>
                    <a:pt x="11782" y="0"/>
                  </a:lnTo>
                  <a:lnTo>
                    <a:pt x="3927" y="2700"/>
                  </a:lnTo>
                  <a:lnTo>
                    <a:pt x="0" y="8100"/>
                  </a:lnTo>
                  <a:lnTo>
                    <a:pt x="0" y="13500"/>
                  </a:lnTo>
                  <a:lnTo>
                    <a:pt x="5891" y="21600"/>
                  </a:lnTo>
                  <a:close/>
                  <a:moveTo>
                    <a:pt x="13745" y="4050"/>
                  </a:moveTo>
                  <a:lnTo>
                    <a:pt x="17673" y="5400"/>
                  </a:lnTo>
                  <a:lnTo>
                    <a:pt x="19636" y="8100"/>
                  </a:lnTo>
                  <a:lnTo>
                    <a:pt x="19636" y="10800"/>
                  </a:lnTo>
                  <a:lnTo>
                    <a:pt x="11782" y="16200"/>
                  </a:lnTo>
                  <a:lnTo>
                    <a:pt x="7855" y="17550"/>
                  </a:lnTo>
                  <a:lnTo>
                    <a:pt x="3927" y="10800"/>
                  </a:lnTo>
                  <a:lnTo>
                    <a:pt x="5891" y="5400"/>
                  </a:lnTo>
                  <a:lnTo>
                    <a:pt x="9818" y="4050"/>
                  </a:lnTo>
                  <a:lnTo>
                    <a:pt x="13745"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4" name="Rectangle 7"/>
            <p:cNvSpPr/>
            <p:nvPr/>
          </p:nvSpPr>
          <p:spPr>
            <a:xfrm>
              <a:off x="4866237" y="648095"/>
              <a:ext cx="97326" cy="3171034"/>
            </a:xfrm>
            <a:custGeom>
              <a:avLst/>
              <a:gdLst/>
              <a:ahLst/>
              <a:cxnLst>
                <a:cxn ang="0">
                  <a:pos x="wd2" y="hd2"/>
                </a:cxn>
                <a:cxn ang="5400000">
                  <a:pos x="wd2" y="hd2"/>
                </a:cxn>
                <a:cxn ang="10800000">
                  <a:pos x="wd2" y="hd2"/>
                </a:cxn>
                <a:cxn ang="16200000">
                  <a:pos x="wd2" y="hd2"/>
                </a:cxn>
              </a:cxnLst>
              <a:rect l="0" t="0" r="r" b="b"/>
              <a:pathLst>
                <a:path w="21600" h="21600" extrusionOk="0">
                  <a:moveTo>
                    <a:pt x="18782" y="0"/>
                  </a:moveTo>
                  <a:lnTo>
                    <a:pt x="21600" y="2"/>
                  </a:lnTo>
                  <a:lnTo>
                    <a:pt x="2818" y="21600"/>
                  </a:lnTo>
                  <a:lnTo>
                    <a:pt x="0" y="2159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5" name="Rectangle 8"/>
            <p:cNvSpPr/>
            <p:nvPr/>
          </p:nvSpPr>
          <p:spPr>
            <a:xfrm>
              <a:off x="4965529" y="649012"/>
              <a:ext cx="384518" cy="1351513"/>
            </a:xfrm>
            <a:custGeom>
              <a:avLst/>
              <a:gdLst/>
              <a:ahLst/>
              <a:cxnLst>
                <a:cxn ang="0">
                  <a:pos x="wd2" y="hd2"/>
                </a:cxn>
                <a:cxn ang="5400000">
                  <a:pos x="wd2" y="hd2"/>
                </a:cxn>
                <a:cxn ang="10800000">
                  <a:pos x="wd2" y="hd2"/>
                </a:cxn>
                <a:cxn ang="16200000">
                  <a:pos x="wd2" y="hd2"/>
                </a:cxn>
              </a:cxnLst>
              <a:rect l="0" t="0" r="r" b="b"/>
              <a:pathLst>
                <a:path w="21600" h="21600" extrusionOk="0">
                  <a:moveTo>
                    <a:pt x="0" y="54"/>
                  </a:moveTo>
                  <a:lnTo>
                    <a:pt x="688" y="0"/>
                  </a:lnTo>
                  <a:lnTo>
                    <a:pt x="21600" y="21546"/>
                  </a:lnTo>
                  <a:lnTo>
                    <a:pt x="20912"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6" name="Rectangle 9"/>
            <p:cNvSpPr/>
            <p:nvPr/>
          </p:nvSpPr>
          <p:spPr>
            <a:xfrm>
              <a:off x="1140127" y="1179683"/>
              <a:ext cx="1063021" cy="3055596"/>
            </a:xfrm>
            <a:custGeom>
              <a:avLst/>
              <a:gdLst/>
              <a:ahLst/>
              <a:cxnLst>
                <a:cxn ang="0">
                  <a:pos x="wd2" y="hd2"/>
                </a:cxn>
                <a:cxn ang="5400000">
                  <a:pos x="wd2" y="hd2"/>
                </a:cxn>
                <a:cxn ang="10800000">
                  <a:pos x="wd2" y="hd2"/>
                </a:cxn>
                <a:cxn ang="16200000">
                  <a:pos x="wd2" y="hd2"/>
                </a:cxn>
              </a:cxnLst>
              <a:rect l="0" t="0" r="r" b="b"/>
              <a:pathLst>
                <a:path w="21600" h="21600" extrusionOk="0">
                  <a:moveTo>
                    <a:pt x="0" y="29"/>
                  </a:moveTo>
                  <a:lnTo>
                    <a:pt x="244" y="0"/>
                  </a:lnTo>
                  <a:lnTo>
                    <a:pt x="21600" y="21571"/>
                  </a:lnTo>
                  <a:lnTo>
                    <a:pt x="21356" y="216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7" name="Rectangle 10"/>
            <p:cNvSpPr/>
            <p:nvPr/>
          </p:nvSpPr>
          <p:spPr>
            <a:xfrm>
              <a:off x="39266" y="1187306"/>
              <a:ext cx="1083518" cy="3192751"/>
            </a:xfrm>
            <a:custGeom>
              <a:avLst/>
              <a:gdLst/>
              <a:ahLst/>
              <a:cxnLst>
                <a:cxn ang="0">
                  <a:pos x="wd2" y="hd2"/>
                </a:cxn>
                <a:cxn ang="5400000">
                  <a:pos x="wd2" y="hd2"/>
                </a:cxn>
                <a:cxn ang="10800000">
                  <a:pos x="wd2" y="hd2"/>
                </a:cxn>
                <a:cxn ang="16200000">
                  <a:pos x="wd2" y="hd2"/>
                </a:cxn>
              </a:cxnLst>
              <a:rect l="0" t="0" r="r" b="b"/>
              <a:pathLst>
                <a:path w="21600" h="21600" extrusionOk="0">
                  <a:moveTo>
                    <a:pt x="21360" y="0"/>
                  </a:moveTo>
                  <a:lnTo>
                    <a:pt x="21600" y="27"/>
                  </a:lnTo>
                  <a:lnTo>
                    <a:pt x="240" y="21600"/>
                  </a:lnTo>
                  <a:lnTo>
                    <a:pt x="0" y="2157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8" name="Rectangle 11"/>
            <p:cNvSpPr/>
            <p:nvPr/>
          </p:nvSpPr>
          <p:spPr>
            <a:xfrm>
              <a:off x="904041" y="1183192"/>
              <a:ext cx="236618" cy="3018415"/>
            </a:xfrm>
            <a:custGeom>
              <a:avLst/>
              <a:gdLst/>
              <a:ahLst/>
              <a:cxnLst>
                <a:cxn ang="0">
                  <a:pos x="wd2" y="hd2"/>
                </a:cxn>
                <a:cxn ang="5400000">
                  <a:pos x="wd2" y="hd2"/>
                </a:cxn>
                <a:cxn ang="10800000">
                  <a:pos x="wd2" y="hd2"/>
                </a:cxn>
                <a:cxn ang="16200000">
                  <a:pos x="wd2" y="hd2"/>
                </a:cxn>
              </a:cxnLst>
              <a:rect l="0" t="0" r="r" b="b"/>
              <a:pathLst>
                <a:path w="21600" h="21600" extrusionOk="0">
                  <a:moveTo>
                    <a:pt x="20444" y="0"/>
                  </a:moveTo>
                  <a:lnTo>
                    <a:pt x="21600" y="7"/>
                  </a:lnTo>
                  <a:lnTo>
                    <a:pt x="1156" y="21600"/>
                  </a:lnTo>
                  <a:lnTo>
                    <a:pt x="0" y="21593"/>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29" name="Freeform 12"/>
            <p:cNvSpPr/>
            <p:nvPr/>
          </p:nvSpPr>
          <p:spPr>
            <a:xfrm>
              <a:off x="2560637" y="3006724"/>
              <a:ext cx="989013" cy="247651"/>
            </a:xfrm>
            <a:custGeom>
              <a:avLst/>
              <a:gdLst/>
              <a:ahLst/>
              <a:cxnLst>
                <a:cxn ang="0">
                  <a:pos x="wd2" y="hd2"/>
                </a:cxn>
                <a:cxn ang="5400000">
                  <a:pos x="wd2" y="hd2"/>
                </a:cxn>
                <a:cxn ang="10800000">
                  <a:pos x="wd2" y="hd2"/>
                </a:cxn>
                <a:cxn ang="16200000">
                  <a:pos x="wd2" y="hd2"/>
                </a:cxn>
              </a:cxnLst>
              <a:rect l="0" t="0" r="r" b="b"/>
              <a:pathLst>
                <a:path w="21600" h="21600" extrusionOk="0">
                  <a:moveTo>
                    <a:pt x="208" y="2492"/>
                  </a:moveTo>
                  <a:lnTo>
                    <a:pt x="5617" y="4985"/>
                  </a:lnTo>
                  <a:lnTo>
                    <a:pt x="8702" y="4985"/>
                  </a:lnTo>
                  <a:lnTo>
                    <a:pt x="12274" y="4154"/>
                  </a:lnTo>
                  <a:lnTo>
                    <a:pt x="16399" y="2492"/>
                  </a:lnTo>
                  <a:lnTo>
                    <a:pt x="21184" y="0"/>
                  </a:lnTo>
                  <a:lnTo>
                    <a:pt x="21600" y="15785"/>
                  </a:lnTo>
                  <a:lnTo>
                    <a:pt x="17231" y="19108"/>
                  </a:lnTo>
                  <a:lnTo>
                    <a:pt x="14354" y="20769"/>
                  </a:lnTo>
                  <a:lnTo>
                    <a:pt x="11025" y="21600"/>
                  </a:lnTo>
                  <a:lnTo>
                    <a:pt x="7454" y="21600"/>
                  </a:lnTo>
                  <a:lnTo>
                    <a:pt x="3744" y="20769"/>
                  </a:lnTo>
                  <a:lnTo>
                    <a:pt x="0" y="18277"/>
                  </a:lnTo>
                  <a:lnTo>
                    <a:pt x="208" y="2492"/>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0" name="Freeform 13"/>
            <p:cNvSpPr/>
            <p:nvPr/>
          </p:nvSpPr>
          <p:spPr>
            <a:xfrm>
              <a:off x="3759200" y="3911599"/>
              <a:ext cx="1581150" cy="200026"/>
            </a:xfrm>
            <a:custGeom>
              <a:avLst/>
              <a:gdLst/>
              <a:ahLst/>
              <a:cxnLst>
                <a:cxn ang="0">
                  <a:pos x="wd2" y="hd2"/>
                </a:cxn>
                <a:cxn ang="5400000">
                  <a:pos x="wd2" y="hd2"/>
                </a:cxn>
                <a:cxn ang="10800000">
                  <a:pos x="wd2" y="hd2"/>
                </a:cxn>
                <a:cxn ang="16200000">
                  <a:pos x="wd2" y="hd2"/>
                </a:cxn>
              </a:cxnLst>
              <a:rect l="0" t="0" r="r" b="b"/>
              <a:pathLst>
                <a:path w="21600" h="21600" extrusionOk="0">
                  <a:moveTo>
                    <a:pt x="16401" y="1029"/>
                  </a:moveTo>
                  <a:lnTo>
                    <a:pt x="8723" y="1029"/>
                  </a:lnTo>
                  <a:lnTo>
                    <a:pt x="7287" y="0"/>
                  </a:lnTo>
                  <a:lnTo>
                    <a:pt x="4829" y="0"/>
                  </a:lnTo>
                  <a:lnTo>
                    <a:pt x="3915" y="1029"/>
                  </a:lnTo>
                  <a:lnTo>
                    <a:pt x="1175" y="1029"/>
                  </a:lnTo>
                  <a:lnTo>
                    <a:pt x="522" y="2057"/>
                  </a:lnTo>
                  <a:lnTo>
                    <a:pt x="131" y="3086"/>
                  </a:lnTo>
                  <a:lnTo>
                    <a:pt x="0" y="4114"/>
                  </a:lnTo>
                  <a:lnTo>
                    <a:pt x="261" y="7200"/>
                  </a:lnTo>
                  <a:lnTo>
                    <a:pt x="392" y="8229"/>
                  </a:lnTo>
                  <a:lnTo>
                    <a:pt x="653" y="9257"/>
                  </a:lnTo>
                  <a:lnTo>
                    <a:pt x="1305" y="10286"/>
                  </a:lnTo>
                  <a:lnTo>
                    <a:pt x="1958" y="12343"/>
                  </a:lnTo>
                  <a:lnTo>
                    <a:pt x="3132" y="14400"/>
                  </a:lnTo>
                  <a:lnTo>
                    <a:pt x="4568" y="15429"/>
                  </a:lnTo>
                  <a:lnTo>
                    <a:pt x="6373" y="17486"/>
                  </a:lnTo>
                  <a:lnTo>
                    <a:pt x="8462" y="18514"/>
                  </a:lnTo>
                  <a:lnTo>
                    <a:pt x="10941" y="20571"/>
                  </a:lnTo>
                  <a:lnTo>
                    <a:pt x="13530" y="20571"/>
                  </a:lnTo>
                  <a:lnTo>
                    <a:pt x="16401" y="21600"/>
                  </a:lnTo>
                  <a:lnTo>
                    <a:pt x="21600" y="21600"/>
                  </a:lnTo>
                  <a:lnTo>
                    <a:pt x="21600" y="2057"/>
                  </a:lnTo>
                  <a:lnTo>
                    <a:pt x="19120" y="2057"/>
                  </a:lnTo>
                  <a:lnTo>
                    <a:pt x="16401" y="1029"/>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1" name="Freeform 14"/>
            <p:cNvSpPr/>
            <p:nvPr/>
          </p:nvSpPr>
          <p:spPr>
            <a:xfrm>
              <a:off x="3797300" y="3997324"/>
              <a:ext cx="1543051" cy="388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35" y="4761"/>
                  </a:lnTo>
                  <a:lnTo>
                    <a:pt x="1471" y="8464"/>
                  </a:lnTo>
                  <a:lnTo>
                    <a:pt x="2675" y="12078"/>
                  </a:lnTo>
                  <a:lnTo>
                    <a:pt x="4414" y="15252"/>
                  </a:lnTo>
                  <a:lnTo>
                    <a:pt x="6531" y="17897"/>
                  </a:lnTo>
                  <a:lnTo>
                    <a:pt x="9206" y="20013"/>
                  </a:lnTo>
                  <a:lnTo>
                    <a:pt x="10677" y="20542"/>
                  </a:lnTo>
                  <a:lnTo>
                    <a:pt x="12394" y="21071"/>
                  </a:lnTo>
                  <a:lnTo>
                    <a:pt x="14133" y="21600"/>
                  </a:lnTo>
                  <a:lnTo>
                    <a:pt x="19059" y="21600"/>
                  </a:lnTo>
                  <a:lnTo>
                    <a:pt x="21600" y="21071"/>
                  </a:lnTo>
                  <a:lnTo>
                    <a:pt x="21600" y="5290"/>
                  </a:lnTo>
                  <a:lnTo>
                    <a:pt x="15604" y="5290"/>
                  </a:lnTo>
                  <a:lnTo>
                    <a:pt x="11212" y="4761"/>
                  </a:lnTo>
                  <a:lnTo>
                    <a:pt x="7066" y="3703"/>
                  </a:lnTo>
                  <a:lnTo>
                    <a:pt x="3344" y="2116"/>
                  </a:lnTo>
                  <a:lnTo>
                    <a:pt x="1605" y="1058"/>
                  </a:lnTo>
                  <a:lnTo>
                    <a:pt x="0" y="0"/>
                  </a:lnTo>
                  <a:close/>
                </a:path>
              </a:pathLst>
            </a:custGeom>
            <a:gradFill flip="none" rotWithShape="1">
              <a:gsLst>
                <a:gs pos="0">
                  <a:srgbClr val="663300"/>
                </a:gs>
                <a:gs pos="100000">
                  <a:srgbClr val="82582E"/>
                </a:gs>
              </a:gsLst>
              <a:lin ang="189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2" name="Freeform 15"/>
            <p:cNvSpPr/>
            <p:nvPr/>
          </p:nvSpPr>
          <p:spPr>
            <a:xfrm>
              <a:off x="3825875" y="3911599"/>
              <a:ext cx="1514476" cy="142876"/>
            </a:xfrm>
            <a:custGeom>
              <a:avLst/>
              <a:gdLst/>
              <a:ahLst/>
              <a:cxnLst>
                <a:cxn ang="0">
                  <a:pos x="wd2" y="hd2"/>
                </a:cxn>
                <a:cxn ang="5400000">
                  <a:pos x="wd2" y="hd2"/>
                </a:cxn>
                <a:cxn ang="10800000">
                  <a:pos x="wd2" y="hd2"/>
                </a:cxn>
                <a:cxn ang="16200000">
                  <a:pos x="wd2" y="hd2"/>
                </a:cxn>
              </a:cxnLst>
              <a:rect l="0" t="0" r="r" b="b"/>
              <a:pathLst>
                <a:path w="21600" h="21600" extrusionOk="0">
                  <a:moveTo>
                    <a:pt x="15899" y="0"/>
                  </a:moveTo>
                  <a:lnTo>
                    <a:pt x="3679" y="0"/>
                  </a:lnTo>
                  <a:lnTo>
                    <a:pt x="2862" y="1440"/>
                  </a:lnTo>
                  <a:lnTo>
                    <a:pt x="2180" y="1440"/>
                  </a:lnTo>
                  <a:lnTo>
                    <a:pt x="1226" y="2880"/>
                  </a:lnTo>
                  <a:lnTo>
                    <a:pt x="681" y="2880"/>
                  </a:lnTo>
                  <a:lnTo>
                    <a:pt x="273" y="4320"/>
                  </a:lnTo>
                  <a:lnTo>
                    <a:pt x="136" y="4320"/>
                  </a:lnTo>
                  <a:lnTo>
                    <a:pt x="0" y="5760"/>
                  </a:lnTo>
                  <a:lnTo>
                    <a:pt x="136" y="7200"/>
                  </a:lnTo>
                  <a:lnTo>
                    <a:pt x="545" y="8640"/>
                  </a:lnTo>
                  <a:lnTo>
                    <a:pt x="1226" y="10080"/>
                  </a:lnTo>
                  <a:lnTo>
                    <a:pt x="2317" y="12960"/>
                  </a:lnTo>
                  <a:lnTo>
                    <a:pt x="3816" y="14400"/>
                  </a:lnTo>
                  <a:lnTo>
                    <a:pt x="5701" y="15840"/>
                  </a:lnTo>
                  <a:lnTo>
                    <a:pt x="7745" y="18720"/>
                  </a:lnTo>
                  <a:lnTo>
                    <a:pt x="10198" y="20160"/>
                  </a:lnTo>
                  <a:lnTo>
                    <a:pt x="12901" y="20160"/>
                  </a:lnTo>
                  <a:lnTo>
                    <a:pt x="15763" y="21600"/>
                  </a:lnTo>
                  <a:lnTo>
                    <a:pt x="21600" y="21600"/>
                  </a:lnTo>
                  <a:lnTo>
                    <a:pt x="21600" y="1440"/>
                  </a:lnTo>
                  <a:lnTo>
                    <a:pt x="17534" y="1440"/>
                  </a:lnTo>
                  <a:lnTo>
                    <a:pt x="15899"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3" name="Freeform 16"/>
            <p:cNvSpPr/>
            <p:nvPr/>
          </p:nvSpPr>
          <p:spPr>
            <a:xfrm>
              <a:off x="1055687" y="657224"/>
              <a:ext cx="161926" cy="246064"/>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672"/>
                  </a:lnTo>
                  <a:lnTo>
                    <a:pt x="6353" y="10034"/>
                  </a:lnTo>
                  <a:lnTo>
                    <a:pt x="6353" y="21600"/>
                  </a:lnTo>
                  <a:lnTo>
                    <a:pt x="15247" y="21600"/>
                  </a:lnTo>
                  <a:lnTo>
                    <a:pt x="15247" y="9197"/>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4" name="Freeform 17"/>
            <p:cNvSpPr/>
            <p:nvPr/>
          </p:nvSpPr>
          <p:spPr>
            <a:xfrm>
              <a:off x="1055687" y="893762"/>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1520" y="21600"/>
                  </a:moveTo>
                  <a:lnTo>
                    <a:pt x="17280" y="16200"/>
                  </a:lnTo>
                  <a:lnTo>
                    <a:pt x="21600" y="8100"/>
                  </a:lnTo>
                  <a:lnTo>
                    <a:pt x="20160" y="5400"/>
                  </a:lnTo>
                  <a:lnTo>
                    <a:pt x="15840" y="1350"/>
                  </a:lnTo>
                  <a:lnTo>
                    <a:pt x="10080" y="0"/>
                  </a:lnTo>
                  <a:lnTo>
                    <a:pt x="5760" y="0"/>
                  </a:lnTo>
                  <a:lnTo>
                    <a:pt x="2880" y="2700"/>
                  </a:lnTo>
                  <a:lnTo>
                    <a:pt x="0" y="8100"/>
                  </a:lnTo>
                  <a:lnTo>
                    <a:pt x="2880" y="14850"/>
                  </a:lnTo>
                  <a:lnTo>
                    <a:pt x="7200" y="18900"/>
                  </a:lnTo>
                  <a:lnTo>
                    <a:pt x="11520" y="21600"/>
                  </a:lnTo>
                  <a:close/>
                  <a:moveTo>
                    <a:pt x="11520" y="2700"/>
                  </a:moveTo>
                  <a:lnTo>
                    <a:pt x="15840" y="4050"/>
                  </a:lnTo>
                  <a:lnTo>
                    <a:pt x="17280" y="5400"/>
                  </a:lnTo>
                  <a:lnTo>
                    <a:pt x="17280" y="10800"/>
                  </a:lnTo>
                  <a:lnTo>
                    <a:pt x="12960" y="14850"/>
                  </a:lnTo>
                  <a:lnTo>
                    <a:pt x="11520" y="17550"/>
                  </a:lnTo>
                  <a:lnTo>
                    <a:pt x="7200" y="14850"/>
                  </a:lnTo>
                  <a:lnTo>
                    <a:pt x="4320" y="6750"/>
                  </a:lnTo>
                  <a:lnTo>
                    <a:pt x="7200" y="2700"/>
                  </a:lnTo>
                  <a:lnTo>
                    <a:pt x="11520"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5" name="Freeform 18"/>
            <p:cNvSpPr/>
            <p:nvPr/>
          </p:nvSpPr>
          <p:spPr>
            <a:xfrm>
              <a:off x="1055687" y="10175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2880" y="20400"/>
                  </a:lnTo>
                  <a:lnTo>
                    <a:pt x="5760" y="21600"/>
                  </a:lnTo>
                  <a:lnTo>
                    <a:pt x="12960" y="21600"/>
                  </a:lnTo>
                  <a:lnTo>
                    <a:pt x="18720" y="19200"/>
                  </a:lnTo>
                  <a:lnTo>
                    <a:pt x="21600" y="14400"/>
                  </a:lnTo>
                  <a:lnTo>
                    <a:pt x="20160" y="8400"/>
                  </a:lnTo>
                  <a:lnTo>
                    <a:pt x="11520" y="1200"/>
                  </a:lnTo>
                  <a:lnTo>
                    <a:pt x="11520" y="0"/>
                  </a:lnTo>
                  <a:lnTo>
                    <a:pt x="5760" y="4800"/>
                  </a:lnTo>
                  <a:lnTo>
                    <a:pt x="1440" y="9600"/>
                  </a:lnTo>
                  <a:lnTo>
                    <a:pt x="0" y="13200"/>
                  </a:lnTo>
                  <a:lnTo>
                    <a:pt x="0" y="18000"/>
                  </a:lnTo>
                  <a:close/>
                  <a:moveTo>
                    <a:pt x="2880" y="13200"/>
                  </a:moveTo>
                  <a:lnTo>
                    <a:pt x="4320" y="9600"/>
                  </a:lnTo>
                  <a:lnTo>
                    <a:pt x="11520" y="3600"/>
                  </a:lnTo>
                  <a:lnTo>
                    <a:pt x="15840" y="6000"/>
                  </a:lnTo>
                  <a:lnTo>
                    <a:pt x="17280" y="9600"/>
                  </a:lnTo>
                  <a:lnTo>
                    <a:pt x="18720" y="14400"/>
                  </a:lnTo>
                  <a:lnTo>
                    <a:pt x="18720" y="16800"/>
                  </a:lnTo>
                  <a:lnTo>
                    <a:pt x="15840" y="19200"/>
                  </a:lnTo>
                  <a:lnTo>
                    <a:pt x="10080" y="20400"/>
                  </a:lnTo>
                  <a:lnTo>
                    <a:pt x="4320" y="18000"/>
                  </a:lnTo>
                  <a:lnTo>
                    <a:pt x="2880" y="15600"/>
                  </a:lnTo>
                  <a:lnTo>
                    <a:pt x="288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6" name="Freeform 19"/>
            <p:cNvSpPr/>
            <p:nvPr/>
          </p:nvSpPr>
          <p:spPr>
            <a:xfrm>
              <a:off x="4883150" y="123824"/>
              <a:ext cx="161925" cy="2476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31"/>
                  </a:lnTo>
                  <a:lnTo>
                    <a:pt x="6353" y="9969"/>
                  </a:lnTo>
                  <a:lnTo>
                    <a:pt x="6353" y="21600"/>
                  </a:lnTo>
                  <a:lnTo>
                    <a:pt x="15247" y="21600"/>
                  </a:lnTo>
                  <a:lnTo>
                    <a:pt x="15247" y="9138"/>
                  </a:lnTo>
                  <a:lnTo>
                    <a:pt x="21600" y="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7" name="Freeform 20"/>
            <p:cNvSpPr/>
            <p:nvPr/>
          </p:nvSpPr>
          <p:spPr>
            <a:xfrm>
              <a:off x="4892675" y="352424"/>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971" y="17550"/>
                  </a:lnTo>
                  <a:lnTo>
                    <a:pt x="21600" y="12150"/>
                  </a:lnTo>
                  <a:lnTo>
                    <a:pt x="21600" y="6750"/>
                  </a:lnTo>
                  <a:lnTo>
                    <a:pt x="16971" y="1350"/>
                  </a:lnTo>
                  <a:lnTo>
                    <a:pt x="10800" y="0"/>
                  </a:lnTo>
                  <a:lnTo>
                    <a:pt x="6171" y="1350"/>
                  </a:lnTo>
                  <a:lnTo>
                    <a:pt x="3086" y="4050"/>
                  </a:lnTo>
                  <a:lnTo>
                    <a:pt x="0" y="9450"/>
                  </a:lnTo>
                  <a:lnTo>
                    <a:pt x="3086" y="14850"/>
                  </a:lnTo>
                  <a:lnTo>
                    <a:pt x="10800" y="21600"/>
                  </a:lnTo>
                  <a:close/>
                  <a:moveTo>
                    <a:pt x="12343" y="2700"/>
                  </a:moveTo>
                  <a:lnTo>
                    <a:pt x="16971" y="4050"/>
                  </a:lnTo>
                  <a:lnTo>
                    <a:pt x="18514" y="6750"/>
                  </a:lnTo>
                  <a:lnTo>
                    <a:pt x="18514" y="9450"/>
                  </a:lnTo>
                  <a:lnTo>
                    <a:pt x="16971" y="12150"/>
                  </a:lnTo>
                  <a:lnTo>
                    <a:pt x="13886" y="16200"/>
                  </a:lnTo>
                  <a:lnTo>
                    <a:pt x="10800" y="18900"/>
                  </a:lnTo>
                  <a:lnTo>
                    <a:pt x="7714" y="16200"/>
                  </a:lnTo>
                  <a:lnTo>
                    <a:pt x="4629" y="12150"/>
                  </a:lnTo>
                  <a:lnTo>
                    <a:pt x="4629" y="6750"/>
                  </a:lnTo>
                  <a:lnTo>
                    <a:pt x="7714" y="4050"/>
                  </a:lnTo>
                  <a:lnTo>
                    <a:pt x="12343"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8" name="Freeform 21"/>
            <p:cNvSpPr/>
            <p:nvPr/>
          </p:nvSpPr>
          <p:spPr>
            <a:xfrm>
              <a:off x="4883150" y="485774"/>
              <a:ext cx="142875" cy="171451"/>
            </a:xfrm>
            <a:custGeom>
              <a:avLst/>
              <a:gdLst/>
              <a:ahLst/>
              <a:cxnLst>
                <a:cxn ang="0">
                  <a:pos x="wd2" y="hd2"/>
                </a:cxn>
                <a:cxn ang="5400000">
                  <a:pos x="wd2" y="hd2"/>
                </a:cxn>
                <a:cxn ang="10800000">
                  <a:pos x="wd2" y="hd2"/>
                </a:cxn>
                <a:cxn ang="16200000">
                  <a:pos x="wd2" y="hd2"/>
                </a:cxn>
              </a:cxnLst>
              <a:rect l="0" t="0" r="r" b="b"/>
              <a:pathLst>
                <a:path w="21600" h="21600" extrusionOk="0">
                  <a:moveTo>
                    <a:pt x="1440" y="18000"/>
                  </a:moveTo>
                  <a:lnTo>
                    <a:pt x="4320" y="20400"/>
                  </a:lnTo>
                  <a:lnTo>
                    <a:pt x="7200" y="21600"/>
                  </a:lnTo>
                  <a:lnTo>
                    <a:pt x="14400" y="21600"/>
                  </a:lnTo>
                  <a:lnTo>
                    <a:pt x="20160" y="19200"/>
                  </a:lnTo>
                  <a:lnTo>
                    <a:pt x="21600" y="16800"/>
                  </a:lnTo>
                  <a:lnTo>
                    <a:pt x="21600" y="13200"/>
                  </a:lnTo>
                  <a:lnTo>
                    <a:pt x="20160" y="7200"/>
                  </a:lnTo>
                  <a:lnTo>
                    <a:pt x="17280" y="3600"/>
                  </a:lnTo>
                  <a:lnTo>
                    <a:pt x="12960" y="0"/>
                  </a:lnTo>
                  <a:lnTo>
                    <a:pt x="11520" y="0"/>
                  </a:lnTo>
                  <a:lnTo>
                    <a:pt x="5760" y="4800"/>
                  </a:lnTo>
                  <a:lnTo>
                    <a:pt x="2880" y="9600"/>
                  </a:lnTo>
                  <a:lnTo>
                    <a:pt x="0" y="13200"/>
                  </a:lnTo>
                  <a:lnTo>
                    <a:pt x="1440" y="18000"/>
                  </a:lnTo>
                  <a:close/>
                  <a:moveTo>
                    <a:pt x="4320" y="13200"/>
                  </a:moveTo>
                  <a:lnTo>
                    <a:pt x="5760" y="9600"/>
                  </a:lnTo>
                  <a:lnTo>
                    <a:pt x="8640" y="6000"/>
                  </a:lnTo>
                  <a:lnTo>
                    <a:pt x="10080" y="3600"/>
                  </a:lnTo>
                  <a:lnTo>
                    <a:pt x="11520" y="2400"/>
                  </a:lnTo>
                  <a:lnTo>
                    <a:pt x="18720" y="8400"/>
                  </a:lnTo>
                  <a:lnTo>
                    <a:pt x="20160" y="13200"/>
                  </a:lnTo>
                  <a:lnTo>
                    <a:pt x="15840" y="18000"/>
                  </a:lnTo>
                  <a:lnTo>
                    <a:pt x="12960" y="19200"/>
                  </a:lnTo>
                  <a:lnTo>
                    <a:pt x="7200" y="19200"/>
                  </a:lnTo>
                  <a:lnTo>
                    <a:pt x="5760" y="16800"/>
                  </a:lnTo>
                  <a:lnTo>
                    <a:pt x="4320" y="15600"/>
                  </a:lnTo>
                  <a:lnTo>
                    <a:pt x="432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39" name="Freeform 22"/>
            <p:cNvSpPr/>
            <p:nvPr/>
          </p:nvSpPr>
          <p:spPr>
            <a:xfrm>
              <a:off x="4816475" y="3806824"/>
              <a:ext cx="104775" cy="152401"/>
            </a:xfrm>
            <a:custGeom>
              <a:avLst/>
              <a:gdLst/>
              <a:ahLst/>
              <a:cxnLst>
                <a:cxn ang="0">
                  <a:pos x="wd2" y="hd2"/>
                </a:cxn>
                <a:cxn ang="5400000">
                  <a:pos x="wd2" y="hd2"/>
                </a:cxn>
                <a:cxn ang="10800000">
                  <a:pos x="wd2" y="hd2"/>
                </a:cxn>
                <a:cxn ang="16200000">
                  <a:pos x="wd2" y="hd2"/>
                </a:cxn>
              </a:cxnLst>
              <a:rect l="0" t="0" r="r" b="b"/>
              <a:pathLst>
                <a:path w="21600" h="21600" extrusionOk="0">
                  <a:moveTo>
                    <a:pt x="9818" y="21600"/>
                  </a:moveTo>
                  <a:lnTo>
                    <a:pt x="17673" y="16200"/>
                  </a:lnTo>
                  <a:lnTo>
                    <a:pt x="21600" y="10800"/>
                  </a:lnTo>
                  <a:lnTo>
                    <a:pt x="21600" y="5400"/>
                  </a:lnTo>
                  <a:lnTo>
                    <a:pt x="17673" y="1350"/>
                  </a:lnTo>
                  <a:lnTo>
                    <a:pt x="9818" y="0"/>
                  </a:lnTo>
                  <a:lnTo>
                    <a:pt x="5891" y="0"/>
                  </a:lnTo>
                  <a:lnTo>
                    <a:pt x="1964" y="2700"/>
                  </a:lnTo>
                  <a:lnTo>
                    <a:pt x="0" y="8100"/>
                  </a:lnTo>
                  <a:lnTo>
                    <a:pt x="1964" y="13500"/>
                  </a:lnTo>
                  <a:lnTo>
                    <a:pt x="5891" y="18900"/>
                  </a:lnTo>
                  <a:lnTo>
                    <a:pt x="9818" y="21600"/>
                  </a:lnTo>
                  <a:close/>
                  <a:moveTo>
                    <a:pt x="9818" y="2700"/>
                  </a:moveTo>
                  <a:lnTo>
                    <a:pt x="15709" y="4050"/>
                  </a:lnTo>
                  <a:lnTo>
                    <a:pt x="17673" y="5400"/>
                  </a:lnTo>
                  <a:lnTo>
                    <a:pt x="17673" y="8100"/>
                  </a:lnTo>
                  <a:lnTo>
                    <a:pt x="15709" y="10800"/>
                  </a:lnTo>
                  <a:lnTo>
                    <a:pt x="11782" y="14850"/>
                  </a:lnTo>
                  <a:lnTo>
                    <a:pt x="9818" y="17550"/>
                  </a:lnTo>
                  <a:lnTo>
                    <a:pt x="5891" y="14850"/>
                  </a:lnTo>
                  <a:lnTo>
                    <a:pt x="1964" y="6750"/>
                  </a:lnTo>
                  <a:lnTo>
                    <a:pt x="5891" y="2700"/>
                  </a:lnTo>
                  <a:lnTo>
                    <a:pt x="9818" y="27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0" name="Freeform 23"/>
            <p:cNvSpPr/>
            <p:nvPr/>
          </p:nvSpPr>
          <p:spPr>
            <a:xfrm>
              <a:off x="989012" y="0"/>
              <a:ext cx="4132263" cy="704850"/>
            </a:xfrm>
            <a:custGeom>
              <a:avLst/>
              <a:gdLst/>
              <a:ahLst/>
              <a:cxnLst>
                <a:cxn ang="0">
                  <a:pos x="wd2" y="hd2"/>
                </a:cxn>
                <a:cxn ang="5400000">
                  <a:pos x="wd2" y="hd2"/>
                </a:cxn>
                <a:cxn ang="10800000">
                  <a:pos x="wd2" y="hd2"/>
                </a:cxn>
                <a:cxn ang="16200000">
                  <a:pos x="wd2" y="hd2"/>
                </a:cxn>
              </a:cxnLst>
              <a:rect l="0" t="0" r="r" b="b"/>
              <a:pathLst>
                <a:path w="21600" h="21600" extrusionOk="0">
                  <a:moveTo>
                    <a:pt x="21458" y="0"/>
                  </a:moveTo>
                  <a:lnTo>
                    <a:pt x="21600" y="3503"/>
                  </a:lnTo>
                  <a:lnTo>
                    <a:pt x="50" y="21600"/>
                  </a:lnTo>
                  <a:lnTo>
                    <a:pt x="0" y="19265"/>
                  </a:lnTo>
                  <a:lnTo>
                    <a:pt x="10200" y="4670"/>
                  </a:lnTo>
                  <a:lnTo>
                    <a:pt x="11250" y="3795"/>
                  </a:lnTo>
                  <a:lnTo>
                    <a:pt x="21458"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1" name="Freeform 24"/>
            <p:cNvSpPr/>
            <p:nvPr/>
          </p:nvSpPr>
          <p:spPr>
            <a:xfrm>
              <a:off x="857250" y="4200524"/>
              <a:ext cx="133350" cy="150814"/>
            </a:xfrm>
            <a:custGeom>
              <a:avLst/>
              <a:gdLst/>
              <a:ahLst/>
              <a:cxnLst>
                <a:cxn ang="0">
                  <a:pos x="wd2" y="hd2"/>
                </a:cxn>
                <a:cxn ang="5400000">
                  <a:pos x="wd2" y="hd2"/>
                </a:cxn>
                <a:cxn ang="10800000">
                  <a:pos x="wd2" y="hd2"/>
                </a:cxn>
                <a:cxn ang="16200000">
                  <a:pos x="wd2" y="hd2"/>
                </a:cxn>
              </a:cxnLst>
              <a:rect l="0" t="0" r="r" b="b"/>
              <a:pathLst>
                <a:path w="21600" h="21600" extrusionOk="0">
                  <a:moveTo>
                    <a:pt x="9257" y="21600"/>
                  </a:moveTo>
                  <a:lnTo>
                    <a:pt x="15429" y="17507"/>
                  </a:lnTo>
                  <a:lnTo>
                    <a:pt x="20057" y="12051"/>
                  </a:lnTo>
                  <a:lnTo>
                    <a:pt x="21600" y="9549"/>
                  </a:lnTo>
                  <a:lnTo>
                    <a:pt x="21600" y="6821"/>
                  </a:lnTo>
                  <a:lnTo>
                    <a:pt x="18514" y="1364"/>
                  </a:lnTo>
                  <a:lnTo>
                    <a:pt x="10800" y="0"/>
                  </a:lnTo>
                  <a:lnTo>
                    <a:pt x="7714" y="0"/>
                  </a:lnTo>
                  <a:lnTo>
                    <a:pt x="3086" y="2728"/>
                  </a:lnTo>
                  <a:lnTo>
                    <a:pt x="0" y="5457"/>
                  </a:lnTo>
                  <a:lnTo>
                    <a:pt x="0" y="8185"/>
                  </a:lnTo>
                  <a:lnTo>
                    <a:pt x="1543" y="13415"/>
                  </a:lnTo>
                  <a:lnTo>
                    <a:pt x="6171" y="18872"/>
                  </a:lnTo>
                  <a:lnTo>
                    <a:pt x="9257" y="21600"/>
                  </a:lnTo>
                  <a:close/>
                  <a:moveTo>
                    <a:pt x="12343" y="2728"/>
                  </a:moveTo>
                  <a:lnTo>
                    <a:pt x="16971" y="4093"/>
                  </a:lnTo>
                  <a:lnTo>
                    <a:pt x="18514" y="6821"/>
                  </a:lnTo>
                  <a:lnTo>
                    <a:pt x="18514" y="9549"/>
                  </a:lnTo>
                  <a:lnTo>
                    <a:pt x="16971" y="12051"/>
                  </a:lnTo>
                  <a:lnTo>
                    <a:pt x="10800" y="17507"/>
                  </a:lnTo>
                  <a:lnTo>
                    <a:pt x="9257" y="17507"/>
                  </a:lnTo>
                  <a:lnTo>
                    <a:pt x="6171" y="14779"/>
                  </a:lnTo>
                  <a:lnTo>
                    <a:pt x="4629" y="10914"/>
                  </a:lnTo>
                  <a:lnTo>
                    <a:pt x="4629" y="6821"/>
                  </a:lnTo>
                  <a:lnTo>
                    <a:pt x="7714" y="2728"/>
                  </a:lnTo>
                  <a:lnTo>
                    <a:pt x="12343" y="2728"/>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2" name="Freeform 25"/>
            <p:cNvSpPr/>
            <p:nvPr/>
          </p:nvSpPr>
          <p:spPr>
            <a:xfrm>
              <a:off x="2198687" y="4357687"/>
              <a:ext cx="142876" cy="171451"/>
            </a:xfrm>
            <a:custGeom>
              <a:avLst/>
              <a:gdLst/>
              <a:ahLst/>
              <a:cxnLst>
                <a:cxn ang="0">
                  <a:pos x="wd2" y="hd2"/>
                </a:cxn>
                <a:cxn ang="5400000">
                  <a:pos x="wd2" y="hd2"/>
                </a:cxn>
                <a:cxn ang="10800000">
                  <a:pos x="wd2" y="hd2"/>
                </a:cxn>
                <a:cxn ang="16200000">
                  <a:pos x="wd2" y="hd2"/>
                </a:cxn>
              </a:cxnLst>
              <a:rect l="0" t="0" r="r" b="b"/>
              <a:pathLst>
                <a:path w="21600" h="21600" extrusionOk="0">
                  <a:moveTo>
                    <a:pt x="2880" y="19200"/>
                  </a:moveTo>
                  <a:lnTo>
                    <a:pt x="5760" y="21600"/>
                  </a:lnTo>
                  <a:lnTo>
                    <a:pt x="10080" y="21600"/>
                  </a:lnTo>
                  <a:lnTo>
                    <a:pt x="15840" y="20400"/>
                  </a:lnTo>
                  <a:lnTo>
                    <a:pt x="20160" y="15600"/>
                  </a:lnTo>
                  <a:lnTo>
                    <a:pt x="21600" y="13200"/>
                  </a:lnTo>
                  <a:lnTo>
                    <a:pt x="20160" y="9600"/>
                  </a:lnTo>
                  <a:lnTo>
                    <a:pt x="15840" y="4800"/>
                  </a:lnTo>
                  <a:lnTo>
                    <a:pt x="11520" y="2400"/>
                  </a:lnTo>
                  <a:lnTo>
                    <a:pt x="8640" y="0"/>
                  </a:lnTo>
                  <a:lnTo>
                    <a:pt x="5760" y="0"/>
                  </a:lnTo>
                  <a:lnTo>
                    <a:pt x="2880" y="6000"/>
                  </a:lnTo>
                  <a:lnTo>
                    <a:pt x="0" y="10800"/>
                  </a:lnTo>
                  <a:lnTo>
                    <a:pt x="0" y="15600"/>
                  </a:lnTo>
                  <a:lnTo>
                    <a:pt x="2880" y="19200"/>
                  </a:lnTo>
                  <a:close/>
                  <a:moveTo>
                    <a:pt x="2880" y="14400"/>
                  </a:moveTo>
                  <a:lnTo>
                    <a:pt x="7200" y="3600"/>
                  </a:lnTo>
                  <a:lnTo>
                    <a:pt x="7200" y="2400"/>
                  </a:lnTo>
                  <a:lnTo>
                    <a:pt x="15840" y="7200"/>
                  </a:lnTo>
                  <a:lnTo>
                    <a:pt x="18720" y="10800"/>
                  </a:lnTo>
                  <a:lnTo>
                    <a:pt x="18720" y="14400"/>
                  </a:lnTo>
                  <a:lnTo>
                    <a:pt x="17280" y="16800"/>
                  </a:lnTo>
                  <a:lnTo>
                    <a:pt x="11520" y="19200"/>
                  </a:lnTo>
                  <a:lnTo>
                    <a:pt x="8640" y="19200"/>
                  </a:lnTo>
                  <a:lnTo>
                    <a:pt x="5760" y="18000"/>
                  </a:lnTo>
                  <a:lnTo>
                    <a:pt x="4320" y="16800"/>
                  </a:lnTo>
                  <a:lnTo>
                    <a:pt x="2880" y="144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3" name="Freeform 26"/>
            <p:cNvSpPr/>
            <p:nvPr/>
          </p:nvSpPr>
          <p:spPr>
            <a:xfrm>
              <a:off x="9524" y="4357687"/>
              <a:ext cx="114301" cy="14287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640"/>
                  </a:lnTo>
                  <a:lnTo>
                    <a:pt x="18254" y="2880"/>
                  </a:lnTo>
                  <a:lnTo>
                    <a:pt x="10952" y="0"/>
                  </a:lnTo>
                  <a:lnTo>
                    <a:pt x="3651" y="2880"/>
                  </a:lnTo>
                  <a:lnTo>
                    <a:pt x="0" y="8640"/>
                  </a:lnTo>
                  <a:lnTo>
                    <a:pt x="1825" y="14400"/>
                  </a:lnTo>
                  <a:lnTo>
                    <a:pt x="9127" y="18720"/>
                  </a:lnTo>
                  <a:lnTo>
                    <a:pt x="16428" y="21600"/>
                  </a:lnTo>
                  <a:lnTo>
                    <a:pt x="21600" y="21600"/>
                  </a:lnTo>
                  <a:close/>
                  <a:moveTo>
                    <a:pt x="7301" y="4320"/>
                  </a:moveTo>
                  <a:lnTo>
                    <a:pt x="16428" y="4320"/>
                  </a:lnTo>
                  <a:lnTo>
                    <a:pt x="18254" y="10080"/>
                  </a:lnTo>
                  <a:lnTo>
                    <a:pt x="18254" y="18720"/>
                  </a:lnTo>
                  <a:lnTo>
                    <a:pt x="7301" y="15840"/>
                  </a:lnTo>
                  <a:lnTo>
                    <a:pt x="3651" y="11520"/>
                  </a:lnTo>
                  <a:lnTo>
                    <a:pt x="3651" y="7200"/>
                  </a:lnTo>
                  <a:lnTo>
                    <a:pt x="7301" y="432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4" name="Oval 27"/>
            <p:cNvSpPr/>
            <p:nvPr/>
          </p:nvSpPr>
          <p:spPr>
            <a:xfrm>
              <a:off x="79374" y="4303712"/>
              <a:ext cx="2190751" cy="617539"/>
            </a:xfrm>
            <a:prstGeom prst="ellipse">
              <a:avLst/>
            </a:pr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5" name="Oval 28"/>
            <p:cNvSpPr/>
            <p:nvPr/>
          </p:nvSpPr>
          <p:spPr>
            <a:xfrm>
              <a:off x="0" y="4297362"/>
              <a:ext cx="2384426" cy="457201"/>
            </a:xfrm>
            <a:prstGeom prst="ellipse">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6" name="Oval 29"/>
            <p:cNvSpPr/>
            <p:nvPr/>
          </p:nvSpPr>
          <p:spPr>
            <a:xfrm>
              <a:off x="74612" y="4338637"/>
              <a:ext cx="2262189" cy="349251"/>
            </a:xfrm>
            <a:prstGeom prst="ellipse">
              <a:avLst/>
            </a:prstGeom>
            <a:gradFill flip="none" rotWithShape="1">
              <a:gsLst>
                <a:gs pos="0">
                  <a:srgbClr val="663300"/>
                </a:gs>
                <a:gs pos="100000">
                  <a:srgbClr val="82582E"/>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7" name="Freeform 30"/>
            <p:cNvSpPr/>
            <p:nvPr/>
          </p:nvSpPr>
          <p:spPr>
            <a:xfrm>
              <a:off x="2141537" y="4224337"/>
              <a:ext cx="142876" cy="152401"/>
            </a:xfrm>
            <a:custGeom>
              <a:avLst/>
              <a:gdLst/>
              <a:ahLst/>
              <a:cxnLst>
                <a:cxn ang="0">
                  <a:pos x="wd2" y="hd2"/>
                </a:cxn>
                <a:cxn ang="5400000">
                  <a:pos x="wd2" y="hd2"/>
                </a:cxn>
                <a:cxn ang="10800000">
                  <a:pos x="wd2" y="hd2"/>
                </a:cxn>
                <a:cxn ang="16200000">
                  <a:pos x="wd2" y="hd2"/>
                </a:cxn>
              </a:cxnLst>
              <a:rect l="0" t="0" r="r" b="b"/>
              <a:pathLst>
                <a:path w="21600" h="21600" extrusionOk="0">
                  <a:moveTo>
                    <a:pt x="15840" y="21600"/>
                  </a:moveTo>
                  <a:lnTo>
                    <a:pt x="18720" y="14850"/>
                  </a:lnTo>
                  <a:lnTo>
                    <a:pt x="21600" y="9450"/>
                  </a:lnTo>
                  <a:lnTo>
                    <a:pt x="18720" y="4050"/>
                  </a:lnTo>
                  <a:lnTo>
                    <a:pt x="14400" y="0"/>
                  </a:lnTo>
                  <a:lnTo>
                    <a:pt x="7200" y="1350"/>
                  </a:lnTo>
                  <a:lnTo>
                    <a:pt x="1440" y="6750"/>
                  </a:lnTo>
                  <a:lnTo>
                    <a:pt x="0" y="9450"/>
                  </a:lnTo>
                  <a:lnTo>
                    <a:pt x="1440" y="13500"/>
                  </a:lnTo>
                  <a:lnTo>
                    <a:pt x="5760" y="17550"/>
                  </a:lnTo>
                  <a:lnTo>
                    <a:pt x="11520" y="20250"/>
                  </a:lnTo>
                  <a:lnTo>
                    <a:pt x="15840" y="21600"/>
                  </a:lnTo>
                  <a:close/>
                  <a:moveTo>
                    <a:pt x="10080" y="4050"/>
                  </a:moveTo>
                  <a:lnTo>
                    <a:pt x="14400" y="4050"/>
                  </a:lnTo>
                  <a:lnTo>
                    <a:pt x="17280" y="5400"/>
                  </a:lnTo>
                  <a:lnTo>
                    <a:pt x="17280" y="10800"/>
                  </a:lnTo>
                  <a:lnTo>
                    <a:pt x="15840" y="16200"/>
                  </a:lnTo>
                  <a:lnTo>
                    <a:pt x="14400" y="17550"/>
                  </a:lnTo>
                  <a:lnTo>
                    <a:pt x="14400" y="18900"/>
                  </a:lnTo>
                  <a:lnTo>
                    <a:pt x="10080" y="16200"/>
                  </a:lnTo>
                  <a:lnTo>
                    <a:pt x="7200" y="14850"/>
                  </a:lnTo>
                  <a:lnTo>
                    <a:pt x="4320" y="9450"/>
                  </a:lnTo>
                  <a:lnTo>
                    <a:pt x="5760" y="6750"/>
                  </a:lnTo>
                  <a:lnTo>
                    <a:pt x="10080" y="405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8" name="Freeform 31"/>
            <p:cNvSpPr/>
            <p:nvPr/>
          </p:nvSpPr>
          <p:spPr>
            <a:xfrm>
              <a:off x="4806950" y="3930649"/>
              <a:ext cx="114300" cy="171451"/>
            </a:xfrm>
            <a:custGeom>
              <a:avLst/>
              <a:gdLst/>
              <a:ahLst/>
              <a:cxnLst>
                <a:cxn ang="0">
                  <a:pos x="wd2" y="hd2"/>
                </a:cxn>
                <a:cxn ang="5400000">
                  <a:pos x="wd2" y="hd2"/>
                </a:cxn>
                <a:cxn ang="10800000">
                  <a:pos x="wd2" y="hd2"/>
                </a:cxn>
                <a:cxn ang="16200000">
                  <a:pos x="wd2" y="hd2"/>
                </a:cxn>
              </a:cxnLst>
              <a:rect l="0" t="0" r="r" b="b"/>
              <a:pathLst>
                <a:path w="21600" h="21600" extrusionOk="0">
                  <a:moveTo>
                    <a:pt x="0" y="18000"/>
                  </a:moveTo>
                  <a:lnTo>
                    <a:pt x="3600" y="20400"/>
                  </a:lnTo>
                  <a:lnTo>
                    <a:pt x="7200" y="21600"/>
                  </a:lnTo>
                  <a:lnTo>
                    <a:pt x="14400" y="21600"/>
                  </a:lnTo>
                  <a:lnTo>
                    <a:pt x="19800" y="19200"/>
                  </a:lnTo>
                  <a:lnTo>
                    <a:pt x="21600" y="13200"/>
                  </a:lnTo>
                  <a:lnTo>
                    <a:pt x="18000" y="3600"/>
                  </a:lnTo>
                  <a:lnTo>
                    <a:pt x="12600" y="0"/>
                  </a:lnTo>
                  <a:lnTo>
                    <a:pt x="10800" y="0"/>
                  </a:lnTo>
                  <a:lnTo>
                    <a:pt x="5400" y="4800"/>
                  </a:lnTo>
                  <a:lnTo>
                    <a:pt x="1800" y="9600"/>
                  </a:lnTo>
                  <a:lnTo>
                    <a:pt x="0" y="13200"/>
                  </a:lnTo>
                  <a:lnTo>
                    <a:pt x="0" y="18000"/>
                  </a:lnTo>
                  <a:close/>
                  <a:moveTo>
                    <a:pt x="3600" y="13200"/>
                  </a:moveTo>
                  <a:lnTo>
                    <a:pt x="5400" y="9600"/>
                  </a:lnTo>
                  <a:lnTo>
                    <a:pt x="9000" y="4800"/>
                  </a:lnTo>
                  <a:lnTo>
                    <a:pt x="10800" y="3600"/>
                  </a:lnTo>
                  <a:lnTo>
                    <a:pt x="16200" y="6000"/>
                  </a:lnTo>
                  <a:lnTo>
                    <a:pt x="18000" y="9600"/>
                  </a:lnTo>
                  <a:lnTo>
                    <a:pt x="19800" y="14400"/>
                  </a:lnTo>
                  <a:lnTo>
                    <a:pt x="19800" y="16800"/>
                  </a:lnTo>
                  <a:lnTo>
                    <a:pt x="16200" y="19200"/>
                  </a:lnTo>
                  <a:lnTo>
                    <a:pt x="9000" y="20400"/>
                  </a:lnTo>
                  <a:lnTo>
                    <a:pt x="7200" y="19200"/>
                  </a:lnTo>
                  <a:lnTo>
                    <a:pt x="3600" y="18000"/>
                  </a:lnTo>
                  <a:lnTo>
                    <a:pt x="3600" y="13200"/>
                  </a:lnTo>
                  <a:close/>
                </a:path>
              </a:pathLst>
            </a:cu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49" name="Rectangle 32"/>
            <p:cNvSpPr/>
            <p:nvPr/>
          </p:nvSpPr>
          <p:spPr>
            <a:xfrm>
              <a:off x="2927350" y="1025525"/>
              <a:ext cx="274638" cy="4030663"/>
            </a:xfrm>
            <a:prstGeom prst="rect">
              <a:avLst/>
            </a:pr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0" name="Rectangle 33"/>
            <p:cNvSpPr/>
            <p:nvPr/>
          </p:nvSpPr>
          <p:spPr>
            <a:xfrm>
              <a:off x="3006725" y="663574"/>
              <a:ext cx="120650" cy="381000"/>
            </a:xfrm>
            <a:prstGeom prst="rect">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1" name="AutoShape 34"/>
            <p:cNvSpPr/>
            <p:nvPr/>
          </p:nvSpPr>
          <p:spPr>
            <a:xfrm>
              <a:off x="2898775" y="977899"/>
              <a:ext cx="325438" cy="82551"/>
            </a:xfrm>
            <a:prstGeom prst="roundRect">
              <a:avLst>
                <a:gd name="adj" fmla="val 16667"/>
              </a:avLst>
            </a:prstGeom>
            <a:gradFill flip="none" rotWithShape="1">
              <a:gsLst>
                <a:gs pos="0">
                  <a:srgbClr val="663300"/>
                </a:gs>
                <a:gs pos="100000">
                  <a:srgbClr val="82582E"/>
                </a:gs>
              </a:gsLst>
              <a:lin ang="54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2" name="Freeform 35"/>
            <p:cNvSpPr/>
            <p:nvPr/>
          </p:nvSpPr>
          <p:spPr>
            <a:xfrm>
              <a:off x="3035300" y="638175"/>
              <a:ext cx="400050" cy="2501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029" y="1151"/>
                  </a:lnTo>
                  <a:lnTo>
                    <a:pt x="1029" y="822"/>
                  </a:lnTo>
                  <a:lnTo>
                    <a:pt x="0" y="164"/>
                  </a:lnTo>
                  <a:lnTo>
                    <a:pt x="6171" y="0"/>
                  </a:lnTo>
                  <a:lnTo>
                    <a:pt x="6686" y="658"/>
                  </a:lnTo>
                  <a:lnTo>
                    <a:pt x="7543" y="905"/>
                  </a:lnTo>
                </a:path>
              </a:pathLst>
            </a:custGeom>
            <a:gradFill flip="none" rotWithShape="1">
              <a:gsLst>
                <a:gs pos="0">
                  <a:srgbClr val="82582E"/>
                </a:gs>
                <a:gs pos="100000">
                  <a:srgbClr val="663300"/>
                </a:gs>
              </a:gsLst>
              <a:lin ang="270000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53" name="Freeform 36"/>
            <p:cNvSpPr/>
            <p:nvPr/>
          </p:nvSpPr>
          <p:spPr>
            <a:xfrm>
              <a:off x="2817812" y="466725"/>
              <a:ext cx="503239" cy="219075"/>
            </a:xfrm>
            <a:custGeom>
              <a:avLst/>
              <a:gdLst/>
              <a:ahLst/>
              <a:cxnLst>
                <a:cxn ang="0">
                  <a:pos x="wd2" y="hd2"/>
                </a:cxn>
                <a:cxn ang="5400000">
                  <a:pos x="wd2" y="hd2"/>
                </a:cxn>
                <a:cxn ang="10800000">
                  <a:pos x="wd2" y="hd2"/>
                </a:cxn>
                <a:cxn ang="16200000">
                  <a:pos x="wd2" y="hd2"/>
                </a:cxn>
              </a:cxnLst>
              <a:rect l="0" t="0" r="r" b="b"/>
              <a:pathLst>
                <a:path w="21600" h="21600" extrusionOk="0">
                  <a:moveTo>
                    <a:pt x="11005" y="0"/>
                  </a:moveTo>
                  <a:lnTo>
                    <a:pt x="15516" y="939"/>
                  </a:lnTo>
                  <a:lnTo>
                    <a:pt x="18797" y="5635"/>
                  </a:lnTo>
                  <a:lnTo>
                    <a:pt x="20780" y="12209"/>
                  </a:lnTo>
                  <a:lnTo>
                    <a:pt x="21600" y="21600"/>
                  </a:lnTo>
                  <a:lnTo>
                    <a:pt x="0" y="21600"/>
                  </a:lnTo>
                  <a:lnTo>
                    <a:pt x="752" y="12209"/>
                  </a:lnTo>
                  <a:lnTo>
                    <a:pt x="3213" y="5635"/>
                  </a:lnTo>
                  <a:lnTo>
                    <a:pt x="6494" y="939"/>
                  </a:lnTo>
                  <a:lnTo>
                    <a:pt x="11005" y="0"/>
                  </a:lnTo>
                  <a:close/>
                </a:path>
              </a:pathLst>
            </a:custGeom>
            <a:gradFill flip="none" rotWithShape="1">
              <a:gsLst>
                <a:gs pos="0">
                  <a:srgbClr val="82582E"/>
                </a:gs>
                <a:gs pos="100000">
                  <a:srgbClr val="663300"/>
                </a:gs>
              </a:gsLst>
              <a:lin ang="0" scaled="0"/>
            </a:gradFill>
            <a:ln w="12700" cap="flat">
              <a:noFill/>
              <a:miter lim="400000"/>
            </a:ln>
            <a:effectLst/>
          </p:spPr>
          <p:txBody>
            <a:bodyPr wrap="square" lIns="45719" tIns="45719" rIns="45719" bIns="45719" numCol="1" anchor="t">
              <a:noAutofit/>
            </a:bodyPr>
            <a:lstStyle/>
            <a:p>
              <a:pPr>
                <a:defRPr>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155" name="Title Text"/>
          <p:cNvSpPr txBox="1">
            <a:spLocks noGrp="1"/>
          </p:cNvSpPr>
          <p:nvPr>
            <p:ph type="title"/>
          </p:nvPr>
        </p:nvSpPr>
        <p:spPr>
          <a:xfrm>
            <a:off x="457200" y="277813"/>
            <a:ext cx="8229600" cy="1143001"/>
          </a:xfrm>
          <a:prstGeom prst="rect">
            <a:avLst/>
          </a:prstGeom>
        </p:spPr>
        <p:txBody>
          <a:bodyPr anchor="ctr"/>
          <a:lstStyle>
            <a:lvl1pPr algn="ctr">
              <a:defRPr b="1" i="0">
                <a:solidFill>
                  <a:srgbClr val="DBBD71"/>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56" name="Body Level One…"/>
          <p:cNvSpPr txBox="1">
            <a:spLocks noGrp="1"/>
          </p:cNvSpPr>
          <p:nvPr>
            <p:ph type="body" sz="half" idx="1"/>
          </p:nvPr>
        </p:nvSpPr>
        <p:spPr>
          <a:xfrm>
            <a:off x="457200" y="1600200"/>
            <a:ext cx="4038600" cy="4530725"/>
          </a:xfrm>
          <a:prstGeom prst="rect">
            <a:avLst/>
          </a:prstGeom>
        </p:spPr>
        <p:txBody>
          <a:bodyPr>
            <a:normAutofit/>
          </a:bodyPr>
          <a:lstStyle>
            <a:lvl1pPr>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SzPct val="65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157" name="Slide Number"/>
          <p:cNvSpPr txBox="1">
            <a:spLocks noGrp="1"/>
          </p:cNvSpPr>
          <p:nvPr>
            <p:ph type="sldNum" sz="quarter" idx="2"/>
          </p:nvPr>
        </p:nvSpPr>
        <p:spPr>
          <a:xfrm>
            <a:off x="8416270" y="6466522"/>
            <a:ext cx="270531" cy="269241"/>
          </a:xfrm>
          <a:prstGeom prst="rect">
            <a:avLst/>
          </a:prstGeom>
        </p:spPr>
        <p:txBody>
          <a:bodyPr/>
          <a:lstStyle>
            <a:lvl1pPr algn="r">
              <a:defRPr sz="1200">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89639992"/>
      </p:ext>
    </p:extLst>
  </p:cSld>
  <p:clrMapOvr>
    <a:masterClrMapping/>
  </p:clrMapOvr>
  <p:transition spd="med"/>
</p:sldLayout>
</file>

<file path=ppt/slideLayouts/slideLayout548.xml><?xml version="1.0" encoding="utf-8"?>
<p:sldLayout xmlns:a="http://schemas.openxmlformats.org/drawingml/2006/main" xmlns:r="http://schemas.openxmlformats.org/officeDocument/2006/relationships" xmlns:p="http://schemas.openxmlformats.org/presentationml/2006/main" showMasterSp="0" type="tx">
  <p:cSld name="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83603192"/>
      </p:ext>
    </p:extLst>
  </p:cSld>
  <p:clrMapOvr>
    <a:masterClrMapping/>
  </p:clrMapOvr>
  <p:transition spd="med"/>
</p:sldLayout>
</file>

<file path=ppt/slideLayouts/slideLayout549.xml><?xml version="1.0" encoding="utf-8"?>
<p:sldLayout xmlns:a="http://schemas.openxmlformats.org/drawingml/2006/main" xmlns:r="http://schemas.openxmlformats.org/officeDocument/2006/relationships" xmlns:p="http://schemas.openxmlformats.org/presentationml/2006/main" showMasterSp="0" type="tx">
  <p:cSld name="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17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7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41678871"/>
      </p:ext>
    </p:extLst>
  </p:cSld>
  <p:clrMapOvr>
    <a:masterClrMapping/>
  </p:clrMapOvr>
  <p:transition spd="med"/>
</p:sldLayout>
</file>

<file path=ppt/slideLayouts/slideLayout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7042" name="Rectangle 2"/>
          <p:cNvSpPr>
            <a:spLocks noGrp="1" noChangeArrowheads="1"/>
          </p:cNvSpPr>
          <p:nvPr>
            <p:ph type="ctrTitle"/>
          </p:nvPr>
        </p:nvSpPr>
        <p:spPr>
          <a:xfrm>
            <a:off x="685800" y="2057400"/>
            <a:ext cx="7772400" cy="1371600"/>
          </a:xfrm>
        </p:spPr>
        <p:txBody>
          <a:bodyPr/>
          <a:lstStyle>
            <a:lvl1pPr>
              <a:defRPr sz="4800"/>
            </a:lvl1pPr>
          </a:lstStyle>
          <a:p>
            <a:r>
              <a:rPr lang="en-US"/>
              <a:t>Click to edit Master title style</a:t>
            </a:r>
          </a:p>
        </p:txBody>
      </p:sp>
      <p:sp>
        <p:nvSpPr>
          <p:cNvPr id="87043" name="Rectangle 3"/>
          <p:cNvSpPr>
            <a:spLocks noGrp="1" noChangeArrowheads="1"/>
          </p:cNvSpPr>
          <p:nvPr>
            <p:ph type="subTitle" idx="1"/>
          </p:nvPr>
        </p:nvSpPr>
        <p:spPr>
          <a:xfrm>
            <a:off x="1371600" y="4038600"/>
            <a:ext cx="6400800" cy="1600200"/>
          </a:xfrm>
        </p:spPr>
        <p:txBody>
          <a:bodyPr/>
          <a:lstStyle>
            <a:lvl1pPr marL="0" indent="0" algn="ctr">
              <a:buFont typeface="Monotype Sorts" pitchFamily="-111" charset="2"/>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6821E2B-8DF4-6847-A6C2-C4785D5CEA9C}" type="slidenum">
              <a:rPr lang="en-US"/>
              <a:pPr>
                <a:defRPr/>
              </a:pPr>
              <a:t>‹#›</a:t>
            </a:fld>
            <a:endParaRPr lang="en-US"/>
          </a:p>
        </p:txBody>
      </p:sp>
    </p:spTree>
  </p:cSld>
  <p:clrMapOvr>
    <a:masterClrMapping/>
  </p:clrMapOvr>
  <p:transition/>
</p:sldLayout>
</file>

<file path=ppt/slideLayouts/slideLayout550.xml><?xml version="1.0" encoding="utf-8"?>
<p:sldLayout xmlns:a="http://schemas.openxmlformats.org/drawingml/2006/main" xmlns:r="http://schemas.openxmlformats.org/officeDocument/2006/relationships" xmlns:p="http://schemas.openxmlformats.org/presentationml/2006/main" showMasterSp="0" type="tx">
  <p:cSld name="9_Title Slide">
    <p:bg>
      <p:bgPr>
        <a:solidFill>
          <a:srgbClr val="000000"/>
        </a:solidFill>
        <a:effectLst/>
      </p:bgPr>
    </p:bg>
    <p:spTree>
      <p:nvGrpSpPr>
        <p:cNvPr id="1" name=""/>
        <p:cNvGrpSpPr/>
        <p:nvPr/>
      </p:nvGrpSpPr>
      <p:grpSpPr>
        <a:xfrm>
          <a:off x="0" y="0"/>
          <a:ext cx="0" cy="0"/>
          <a:chOff x="0" y="0"/>
          <a:chExt cx="0" cy="0"/>
        </a:xfrm>
      </p:grpSpPr>
      <p:sp>
        <p:nvSpPr>
          <p:cNvPr id="118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18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1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42143598"/>
      </p:ext>
    </p:extLst>
  </p:cSld>
  <p:clrMapOvr>
    <a:masterClrMapping/>
  </p:clrMapOvr>
  <p:transition spd="med"/>
</p:sldLayout>
</file>

<file path=ppt/slideLayouts/slideLayout551.xml><?xml version="1.0" encoding="utf-8"?>
<p:sldLayout xmlns:a="http://schemas.openxmlformats.org/drawingml/2006/main" xmlns:r="http://schemas.openxmlformats.org/officeDocument/2006/relationships" xmlns:p="http://schemas.openxmlformats.org/presentationml/2006/main" showMasterSp="0" type="tx">
  <p:cSld name="8_Blank">
    <p:bg>
      <p:bgPr>
        <a:solidFill>
          <a:schemeClr val="accent3">
            <a:lumOff val="44000"/>
          </a:schemeClr>
        </a:solidFill>
        <a:effectLst/>
      </p:bgPr>
    </p:bg>
    <p:spTree>
      <p:nvGrpSpPr>
        <p:cNvPr id="1" name=""/>
        <p:cNvGrpSpPr/>
        <p:nvPr/>
      </p:nvGrpSpPr>
      <p:grpSpPr>
        <a:xfrm>
          <a:off x="0" y="0"/>
          <a:ext cx="0" cy="0"/>
          <a:chOff x="0" y="0"/>
          <a:chExt cx="0" cy="0"/>
        </a:xfrm>
      </p:grpSpPr>
      <p:sp>
        <p:nvSpPr>
          <p:cNvPr id="119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67581622"/>
      </p:ext>
    </p:extLst>
  </p:cSld>
  <p:clrMapOvr>
    <a:masterClrMapping/>
  </p:clrMapOvr>
  <p:transition spd="med"/>
</p:sldLayout>
</file>

<file path=ppt/slideLayouts/slideLayout552.xml><?xml version="1.0" encoding="utf-8"?>
<p:sldLayout xmlns:a="http://schemas.openxmlformats.org/drawingml/2006/main" xmlns:r="http://schemas.openxmlformats.org/officeDocument/2006/relationships" xmlns:p="http://schemas.openxmlformats.org/presentationml/2006/main" showMasterSp="0" type="tx">
  <p:cSld name="10_Title Slide">
    <p:bg>
      <p:bgPr>
        <a:solidFill>
          <a:srgbClr val="000000"/>
        </a:solidFill>
        <a:effectLst/>
      </p:bgPr>
    </p:bg>
    <p:spTree>
      <p:nvGrpSpPr>
        <p:cNvPr id="1" name=""/>
        <p:cNvGrpSpPr/>
        <p:nvPr/>
      </p:nvGrpSpPr>
      <p:grpSpPr>
        <a:xfrm>
          <a:off x="0" y="0"/>
          <a:ext cx="0" cy="0"/>
          <a:chOff x="0" y="0"/>
          <a:chExt cx="0" cy="0"/>
        </a:xfrm>
      </p:grpSpPr>
      <p:grpSp>
        <p:nvGrpSpPr>
          <p:cNvPr id="1200" name="Group 4"/>
          <p:cNvGrpSpPr/>
          <p:nvPr/>
        </p:nvGrpSpPr>
        <p:grpSpPr>
          <a:xfrm>
            <a:off x="177800" y="230188"/>
            <a:ext cx="203200" cy="6503987"/>
            <a:chOff x="0" y="0"/>
            <a:chExt cx="203200" cy="6503986"/>
          </a:xfrm>
        </p:grpSpPr>
        <p:sp>
          <p:nvSpPr>
            <p:cNvPr id="1198" name="Rectangle 5"/>
            <p:cNvSpPr/>
            <p:nvPr/>
          </p:nvSpPr>
          <p:spPr>
            <a:xfrm>
              <a:off x="127000" y="26987"/>
              <a:ext cx="76200" cy="6477000"/>
            </a:xfrm>
            <a:prstGeom prst="rect">
              <a:avLst/>
            </a:prstGeom>
            <a:gradFill flip="none" rotWithShape="1">
              <a:gsLst>
                <a:gs pos="0">
                  <a:srgbClr val="000000"/>
                </a:gs>
                <a:gs pos="100000">
                  <a:srgbClr val="0099CC"/>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199" name="Rectangle 6"/>
            <p:cNvSpPr/>
            <p:nvPr/>
          </p:nvSpPr>
          <p:spPr>
            <a:xfrm>
              <a:off x="0" y="0"/>
              <a:ext cx="76200" cy="6256336"/>
            </a:xfrm>
            <a:prstGeom prst="rect">
              <a:avLst/>
            </a:prstGeom>
            <a:gradFill flip="none" rotWithShape="1">
              <a:gsLst>
                <a:gs pos="0">
                  <a:srgbClr val="000000"/>
                </a:gs>
                <a:gs pos="100000">
                  <a:srgbClr val="00FFFF"/>
                </a:gs>
              </a:gsLst>
              <a:lin ang="5400000" scaled="0"/>
            </a:gradFill>
            <a:ln w="12700" cap="flat">
              <a:noFill/>
              <a:miter lim="400000"/>
            </a:ln>
            <a:effectLst/>
          </p:spPr>
          <p:txBody>
            <a:bodyPr wrap="square" lIns="45719" tIns="45719" rIns="45719" bIns="45719" numCol="1" anchor="ctr">
              <a:noAutofit/>
            </a:bodyPr>
            <a:lstStyle/>
            <a:p>
              <a:pPr>
                <a:defRPr b="0">
                  <a:solidFill>
                    <a:srgbClr val="F8F8F8"/>
                  </a:solidFill>
                </a:defRPr>
              </a:pPr>
              <a:endParaRPr/>
            </a:p>
          </p:txBody>
        </p:sp>
      </p:grpSp>
      <p:grpSp>
        <p:nvGrpSpPr>
          <p:cNvPr id="1203" name="Group 7"/>
          <p:cNvGrpSpPr/>
          <p:nvPr/>
        </p:nvGrpSpPr>
        <p:grpSpPr>
          <a:xfrm>
            <a:off x="8793163" y="220662"/>
            <a:ext cx="198437" cy="6408738"/>
            <a:chOff x="0" y="0"/>
            <a:chExt cx="198436" cy="6408736"/>
          </a:xfrm>
        </p:grpSpPr>
        <p:sp>
          <p:nvSpPr>
            <p:cNvPr id="1201" name="Rectangle 8"/>
            <p:cNvSpPr/>
            <p:nvPr/>
          </p:nvSpPr>
          <p:spPr>
            <a:xfrm>
              <a:off x="130174" y="-1"/>
              <a:ext cx="68263" cy="6332539"/>
            </a:xfrm>
            <a:prstGeom prst="rect">
              <a:avLst/>
            </a:prstGeom>
            <a:gradFill flip="none" rotWithShape="1">
              <a:gsLst>
                <a:gs pos="0">
                  <a:srgbClr val="6699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2" name="Rectangle 9"/>
            <p:cNvSpPr/>
            <p:nvPr/>
          </p:nvSpPr>
          <p:spPr>
            <a:xfrm>
              <a:off x="0" y="160337"/>
              <a:ext cx="77788" cy="6248400"/>
            </a:xfrm>
            <a:prstGeom prst="rect">
              <a:avLst/>
            </a:prstGeom>
            <a:gradFill flip="none" rotWithShape="1">
              <a:gsLst>
                <a:gs pos="0">
                  <a:srgbClr val="9933FF"/>
                </a:gs>
                <a:gs pos="100000">
                  <a:srgbClr val="000000"/>
                </a:gs>
              </a:gsLst>
              <a:lin ang="540000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6" name="Group 10"/>
          <p:cNvGrpSpPr/>
          <p:nvPr/>
        </p:nvGrpSpPr>
        <p:grpSpPr>
          <a:xfrm>
            <a:off x="412749" y="6477000"/>
            <a:ext cx="8686801" cy="227807"/>
            <a:chOff x="0" y="0"/>
            <a:chExt cx="8686800" cy="227806"/>
          </a:xfrm>
        </p:grpSpPr>
        <p:sp>
          <p:nvSpPr>
            <p:cNvPr id="1204" name="Rectangle 11"/>
            <p:cNvSpPr/>
            <p:nvPr/>
          </p:nvSpPr>
          <p:spPr>
            <a:xfrm>
              <a:off x="0" y="0"/>
              <a:ext cx="8686800" cy="76200"/>
            </a:xfrm>
            <a:prstGeom prst="rect">
              <a:avLst/>
            </a:prstGeom>
            <a:gradFill flip="none" rotWithShape="1">
              <a:gsLst>
                <a:gs pos="0">
                  <a:srgbClr val="000000"/>
                </a:gs>
                <a:gs pos="100000">
                  <a:srgbClr val="6699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5" name="Rectangle 12"/>
            <p:cNvSpPr/>
            <p:nvPr/>
          </p:nvSpPr>
          <p:spPr>
            <a:xfrm>
              <a:off x="793" y="151606"/>
              <a:ext cx="8501064" cy="76201"/>
            </a:xfrm>
            <a:prstGeom prst="rect">
              <a:avLst/>
            </a:prstGeom>
            <a:gradFill flip="none" rotWithShape="1">
              <a:gsLst>
                <a:gs pos="0">
                  <a:srgbClr val="000000"/>
                </a:gs>
                <a:gs pos="100000">
                  <a:srgbClr val="00FFFF"/>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09" name="Group 13"/>
          <p:cNvGrpSpPr/>
          <p:nvPr/>
        </p:nvGrpSpPr>
        <p:grpSpPr>
          <a:xfrm>
            <a:off x="75406" y="177006"/>
            <a:ext cx="8746333" cy="161132"/>
            <a:chOff x="0" y="0"/>
            <a:chExt cx="8746332" cy="161130"/>
          </a:xfrm>
        </p:grpSpPr>
        <p:sp>
          <p:nvSpPr>
            <p:cNvPr id="1207" name="Rectangle 14"/>
            <p:cNvSpPr/>
            <p:nvPr/>
          </p:nvSpPr>
          <p:spPr>
            <a:xfrm>
              <a:off x="219868" y="102393"/>
              <a:ext cx="8526465" cy="58738"/>
            </a:xfrm>
            <a:prstGeom prst="rect">
              <a:avLst/>
            </a:prstGeom>
            <a:gradFill flip="none" rotWithShape="1">
              <a:gsLst>
                <a:gs pos="0">
                  <a:srgbClr val="00FF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08" name="Rectangle 15"/>
            <p:cNvSpPr/>
            <p:nvPr/>
          </p:nvSpPr>
          <p:spPr>
            <a:xfrm>
              <a:off x="0" y="0"/>
              <a:ext cx="8745539" cy="60325"/>
            </a:xfrm>
            <a:prstGeom prst="rect">
              <a:avLst/>
            </a:prstGeom>
            <a:gradFill flip="none" rotWithShape="1">
              <a:gsLst>
                <a:gs pos="0">
                  <a:srgbClr val="6699FF"/>
                </a:gs>
                <a:gs pos="100000">
                  <a:srgbClr val="000000"/>
                </a:gs>
              </a:gsLst>
              <a:lin ang="0" scaled="0"/>
            </a:gradFill>
            <a:ln w="12700" cap="flat">
              <a:noFill/>
              <a:miter lim="4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10" name="Title Text"/>
          <p:cNvSpPr txBox="1">
            <a:spLocks noGrp="1"/>
          </p:cNvSpPr>
          <p:nvPr>
            <p:ph type="title"/>
          </p:nvPr>
        </p:nvSpPr>
        <p:spPr>
          <a:xfrm>
            <a:off x="685800" y="1219200"/>
            <a:ext cx="7772400" cy="1143000"/>
          </a:xfrm>
          <a:prstGeom prst="rect">
            <a:avLst/>
          </a:prstGeom>
        </p:spPr>
        <p:txBody>
          <a:bodyPr anchor="t"/>
          <a:lstStyle>
            <a:lvl1pPr algn="ctr">
              <a:defRPr sz="4000">
                <a:solidFill>
                  <a:srgbClr val="F8F8F8"/>
                </a:solidFill>
                <a:latin typeface="+mj-lt"/>
                <a:ea typeface="+mj-ea"/>
                <a:cs typeface="+mj-cs"/>
                <a:sym typeface="Helvetica"/>
              </a:defRPr>
            </a:lvl1pPr>
          </a:lstStyle>
          <a:p>
            <a:r>
              <a:t>Title Text</a:t>
            </a:r>
          </a:p>
        </p:txBody>
      </p:sp>
      <p:sp>
        <p:nvSpPr>
          <p:cNvPr id="1211" name="Body Level One…"/>
          <p:cNvSpPr txBox="1">
            <a:spLocks noGrp="1"/>
          </p:cNvSpPr>
          <p:nvPr>
            <p:ph type="body" sz="quarter" idx="1"/>
          </p:nvPr>
        </p:nvSpPr>
        <p:spPr>
          <a:xfrm>
            <a:off x="1371600" y="2667000"/>
            <a:ext cx="6400800" cy="1752600"/>
          </a:xfrm>
          <a:prstGeom prst="rect">
            <a:avLst/>
          </a:prstGeom>
        </p:spPr>
        <p:txBody>
          <a:bodyPr>
            <a:normAutofit/>
          </a:bodyPr>
          <a:lstStyle>
            <a:lvl1pPr marL="0" indent="0" algn="ctr">
              <a:spcBef>
                <a:spcPts val="600"/>
              </a:spcBef>
              <a:buSzTx/>
              <a:buNone/>
              <a:defRPr sz="2800">
                <a:solidFill>
                  <a:srgbClr val="F8F8F8"/>
                </a:solidFill>
                <a:latin typeface="+mj-lt"/>
                <a:ea typeface="+mj-ea"/>
                <a:cs typeface="+mj-cs"/>
                <a:sym typeface="Helvetica"/>
              </a:defRPr>
            </a:lvl1pPr>
            <a:lvl2pPr marL="742950" indent="-285750" algn="ctr">
              <a:spcBef>
                <a:spcPts val="600"/>
              </a:spcBef>
              <a:buChar char="–"/>
              <a:defRPr sz="2800">
                <a:solidFill>
                  <a:srgbClr val="F8F8F8"/>
                </a:solidFill>
                <a:latin typeface="+mj-lt"/>
                <a:ea typeface="+mj-ea"/>
                <a:cs typeface="+mj-cs"/>
                <a:sym typeface="Helvetica"/>
              </a:defRPr>
            </a:lvl2pPr>
            <a:lvl3pPr marL="1181100" indent="-266700" algn="ctr">
              <a:spcBef>
                <a:spcPts val="600"/>
              </a:spcBef>
              <a:defRPr sz="2800">
                <a:solidFill>
                  <a:srgbClr val="F8F8F8"/>
                </a:solidFill>
                <a:latin typeface="+mj-lt"/>
                <a:ea typeface="+mj-ea"/>
                <a:cs typeface="+mj-cs"/>
                <a:sym typeface="Helvetica"/>
              </a:defRPr>
            </a:lvl3pPr>
            <a:lvl4pPr marL="1691639" indent="-320039" algn="ctr">
              <a:spcBef>
                <a:spcPts val="600"/>
              </a:spcBef>
              <a:buChar char="–"/>
              <a:defRPr sz="2800">
                <a:solidFill>
                  <a:srgbClr val="F8F8F8"/>
                </a:solidFill>
                <a:latin typeface="+mj-lt"/>
                <a:ea typeface="+mj-ea"/>
                <a:cs typeface="+mj-cs"/>
                <a:sym typeface="Helvetica"/>
              </a:defRPr>
            </a:lvl4pPr>
            <a:lvl5pPr marL="2148839" indent="-320039" algn="ctr">
              <a:spcBef>
                <a:spcPts val="600"/>
              </a:spcBef>
              <a:buChar char="»"/>
              <a:defRPr sz="2800">
                <a:solidFill>
                  <a:srgbClr val="F8F8F8"/>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212" name="Slide Number"/>
          <p:cNvSpPr txBox="1">
            <a:spLocks noGrp="1"/>
          </p:cNvSpPr>
          <p:nvPr>
            <p:ph type="sldNum" sz="quarter" idx="2"/>
          </p:nvPr>
        </p:nvSpPr>
        <p:spPr>
          <a:xfrm>
            <a:off x="8461092" y="6164897"/>
            <a:ext cx="301909" cy="307341"/>
          </a:xfrm>
          <a:prstGeom prst="rect">
            <a:avLst/>
          </a:prstGeom>
        </p:spPr>
        <p:txBody>
          <a:bodyPr/>
          <a:lstStyle>
            <a:lvl1pPr algn="r">
              <a:defRPr b="1">
                <a:solidFill>
                  <a:srgbClr val="808080"/>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722612447"/>
      </p:ext>
    </p:extLst>
  </p:cSld>
  <p:clrMapOvr>
    <a:masterClrMapping/>
  </p:clrMapOvr>
  <p:transition spd="med"/>
</p:sldLayout>
</file>

<file path=ppt/slideLayouts/slideLayout553.xml><?xml version="1.0" encoding="utf-8"?>
<p:sldLayout xmlns:a="http://schemas.openxmlformats.org/drawingml/2006/main" xmlns:r="http://schemas.openxmlformats.org/officeDocument/2006/relationships" xmlns:p="http://schemas.openxmlformats.org/presentationml/2006/main" showMasterSp="0" type="tx">
  <p:cSld name="11_Title Slide">
    <p:bg>
      <p:bgPr>
        <a:solidFill>
          <a:srgbClr val="000000"/>
        </a:solidFill>
        <a:effectLst/>
      </p:bgPr>
    </p:bg>
    <p:spTree>
      <p:nvGrpSpPr>
        <p:cNvPr id="1" name=""/>
        <p:cNvGrpSpPr/>
        <p:nvPr/>
      </p:nvGrpSpPr>
      <p:grpSpPr>
        <a:xfrm>
          <a:off x="0" y="0"/>
          <a:ext cx="0" cy="0"/>
          <a:chOff x="0" y="0"/>
          <a:chExt cx="0" cy="0"/>
        </a:xfrm>
      </p:grpSpPr>
      <p:grpSp>
        <p:nvGrpSpPr>
          <p:cNvPr id="1230" name="Group 2"/>
          <p:cNvGrpSpPr/>
          <p:nvPr/>
        </p:nvGrpSpPr>
        <p:grpSpPr>
          <a:xfrm>
            <a:off x="3953333" y="1538745"/>
            <a:ext cx="5415635" cy="5887123"/>
            <a:chOff x="0" y="0"/>
            <a:chExt cx="5415634" cy="5887122"/>
          </a:xfrm>
        </p:grpSpPr>
        <p:sp>
          <p:nvSpPr>
            <p:cNvPr id="1219" name="AutoShape 3"/>
            <p:cNvSpPr/>
            <p:nvPr/>
          </p:nvSpPr>
          <p:spPr>
            <a:xfrm rot="13500000" flipH="1">
              <a:off x="3115804" y="446200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0" name="AutoShape 4"/>
            <p:cNvSpPr/>
            <p:nvPr/>
          </p:nvSpPr>
          <p:spPr>
            <a:xfrm rot="16200000">
              <a:off x="3525380" y="3730167"/>
              <a:ext cx="1362075" cy="1352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1" name="AutoShape 5"/>
            <p:cNvSpPr/>
            <p:nvPr/>
          </p:nvSpPr>
          <p:spPr>
            <a:xfrm>
              <a:off x="3900029" y="2607804"/>
              <a:ext cx="1282701" cy="1282701"/>
            </a:xfrm>
            <a:prstGeom prst="diamond">
              <a:avLst/>
            </a:pr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2" name="AutoShape 6"/>
            <p:cNvSpPr/>
            <p:nvPr/>
          </p:nvSpPr>
          <p:spPr>
            <a:xfrm rot="13500000">
              <a:off x="412292" y="348410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23" name="AutoShape 7"/>
            <p:cNvSpPr/>
            <p:nvPr/>
          </p:nvSpPr>
          <p:spPr>
            <a:xfrm rot="8100000" flipH="1">
              <a:off x="1953754" y="2422067"/>
              <a:ext cx="901701"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228" name="Group 8"/>
            <p:cNvGrpSpPr/>
            <p:nvPr/>
          </p:nvGrpSpPr>
          <p:grpSpPr>
            <a:xfrm>
              <a:off x="3006267" y="1928355"/>
              <a:ext cx="638176" cy="1901824"/>
              <a:chOff x="0" y="0"/>
              <a:chExt cx="638174" cy="1901822"/>
            </a:xfrm>
          </p:grpSpPr>
          <p:sp>
            <p:nvSpPr>
              <p:cNvPr id="1224" name="Line 9"/>
              <p:cNvSpPr/>
              <p:nvPr/>
            </p:nvSpPr>
            <p:spPr>
              <a:xfrm flipH="1">
                <a:off x="635000" y="15875"/>
                <a:ext cx="1" cy="12446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5" name="Line 10"/>
              <p:cNvSpPr/>
              <p:nvPr/>
            </p:nvSpPr>
            <p:spPr>
              <a:xfrm flipH="1">
                <a:off x="6349" y="631824"/>
                <a:ext cx="2" cy="1270000"/>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6" name="Line 11"/>
              <p:cNvSpPr/>
              <p:nvPr/>
            </p:nvSpPr>
            <p:spPr>
              <a:xfrm flipV="1">
                <a:off x="6350" y="1263650"/>
                <a:ext cx="631825" cy="63182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sp>
            <p:nvSpPr>
              <p:cNvPr id="1227" name="Line 12"/>
              <p:cNvSpPr/>
              <p:nvPr/>
            </p:nvSpPr>
            <p:spPr>
              <a:xfrm flipV="1">
                <a:off x="0" y="0"/>
                <a:ext cx="638175" cy="638175"/>
              </a:xfrm>
              <a:prstGeom prst="line">
                <a:avLst/>
              </a:prstGeom>
              <a:noFill/>
              <a:ln w="12700" cap="flat">
                <a:solidFill>
                  <a:srgbClr val="006600"/>
                </a:solidFill>
                <a:prstDash val="solid"/>
                <a:round/>
              </a:ln>
              <a:effectLst/>
            </p:spPr>
            <p:txBody>
              <a:bodyPr wrap="square" lIns="45719" tIns="45719" rIns="45719" bIns="45719" numCol="1" anchor="t">
                <a:noAutofit/>
              </a:bodyPr>
              <a:lstStyle/>
              <a:p>
                <a:endParaRPr/>
              </a:p>
            </p:txBody>
          </p:sp>
        </p:grpSp>
        <p:sp>
          <p:nvSpPr>
            <p:cNvPr id="1229" name="AutoShape 13"/>
            <p:cNvSpPr/>
            <p:nvPr/>
          </p:nvSpPr>
          <p:spPr>
            <a:xfrm rot="18900000">
              <a:off x="3012617" y="412292"/>
              <a:ext cx="1990726" cy="1990725"/>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noFill/>
            <a:ln w="12700" cap="flat">
              <a:solidFill>
                <a:srgbClr val="0066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238" name="Group 15"/>
          <p:cNvGrpSpPr/>
          <p:nvPr/>
        </p:nvGrpSpPr>
        <p:grpSpPr>
          <a:xfrm>
            <a:off x="3344863" y="2457450"/>
            <a:ext cx="5449887" cy="4684136"/>
            <a:chOff x="0" y="0"/>
            <a:chExt cx="5449886" cy="4684135"/>
          </a:xfrm>
        </p:grpSpPr>
        <p:sp>
          <p:nvSpPr>
            <p:cNvPr id="1231" name="AutoShape 16"/>
            <p:cNvSpPr/>
            <p:nvPr/>
          </p:nvSpPr>
          <p:spPr>
            <a:xfrm>
              <a:off x="4167186" y="898524"/>
              <a:ext cx="1282701" cy="1282702"/>
            </a:xfrm>
            <a:prstGeom prst="diamond">
              <a:avLst/>
            </a:pr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2" name="Freeform 17"/>
            <p:cNvSpPr/>
            <p:nvPr/>
          </p:nvSpPr>
          <p:spPr>
            <a:xfrm>
              <a:off x="3101974" y="614362"/>
              <a:ext cx="638175" cy="1890714"/>
            </a:xfrm>
            <a:custGeom>
              <a:avLst/>
              <a:gdLst/>
              <a:ahLst/>
              <a:cxnLst>
                <a:cxn ang="0">
                  <a:pos x="wd2" y="hd2"/>
                </a:cxn>
                <a:cxn ang="5400000">
                  <a:pos x="wd2" y="hd2"/>
                </a:cxn>
                <a:cxn ang="10800000">
                  <a:pos x="wd2" y="hd2"/>
                </a:cxn>
                <a:cxn ang="16200000">
                  <a:pos x="wd2" y="hd2"/>
                </a:cxn>
              </a:cxnLst>
              <a:rect l="0" t="0" r="r" b="b"/>
              <a:pathLst>
                <a:path w="21600" h="21600" extrusionOk="0">
                  <a:moveTo>
                    <a:pt x="21439" y="0"/>
                  </a:moveTo>
                  <a:lnTo>
                    <a:pt x="0" y="7236"/>
                  </a:lnTo>
                  <a:lnTo>
                    <a:pt x="0" y="21600"/>
                  </a:lnTo>
                  <a:lnTo>
                    <a:pt x="21600" y="14309"/>
                  </a:lnTo>
                  <a:lnTo>
                    <a:pt x="21439" y="0"/>
                  </a:lnTo>
                </a:path>
              </a:pathLst>
            </a:custGeom>
            <a:solidFill>
              <a:srgbClr val="669900"/>
            </a:solidFill>
            <a:ln w="12700" cap="flat">
              <a:solidFill>
                <a:srgbClr val="669900"/>
              </a:solidFill>
              <a:prstDash val="solid"/>
              <a:round/>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3" name="AutoShape 18"/>
            <p:cNvSpPr/>
            <p:nvPr/>
          </p:nvSpPr>
          <p:spPr>
            <a:xfrm rot="18900000">
              <a:off x="666749" y="1717675"/>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4" name="AutoShape 19"/>
            <p:cNvSpPr/>
            <p:nvPr/>
          </p:nvSpPr>
          <p:spPr>
            <a:xfrm rot="13500000" flipH="1">
              <a:off x="2706686" y="3595687"/>
              <a:ext cx="901700" cy="9017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5" name="AutoShape 20"/>
            <p:cNvSpPr/>
            <p:nvPr/>
          </p:nvSpPr>
          <p:spPr>
            <a:xfrm rot="16200000">
              <a:off x="3676648" y="2189163"/>
              <a:ext cx="1362076" cy="13525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6" name="AutoShape 21"/>
            <p:cNvSpPr/>
            <p:nvPr/>
          </p:nvSpPr>
          <p:spPr>
            <a:xfrm rot="10800000">
              <a:off x="0" y="0"/>
              <a:ext cx="1990725" cy="19907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37" name="AutoShape 22"/>
            <p:cNvSpPr/>
            <p:nvPr/>
          </p:nvSpPr>
          <p:spPr>
            <a:xfrm rot="8100000" flipH="1">
              <a:off x="2068511" y="1831975"/>
              <a:ext cx="901701" cy="9017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rgbClr val="669900"/>
            </a:solidFill>
            <a:ln w="12700" cap="flat">
              <a:solidFill>
                <a:srgbClr val="669900"/>
              </a:solidFill>
              <a:prstDash val="solid"/>
              <a:miter lim="800000"/>
            </a:ln>
            <a:effectLst/>
          </p:spPr>
          <p:txBody>
            <a:bodyPr wrap="square" lIns="45719" tIns="45719" rIns="45719" bIns="45719" numCol="1" anchor="ctr">
              <a:noAutofit/>
            </a:bodyP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39" name="Rectangle 23"/>
          <p:cNvSpPr/>
          <p:nvPr/>
        </p:nvSpPr>
        <p:spPr>
          <a:xfrm>
            <a:off x="6588125" y="5181600"/>
            <a:ext cx="2555875" cy="381000"/>
          </a:xfrm>
          <a:prstGeom prst="rect">
            <a:avLst/>
          </a:prstGeom>
          <a:solidFill>
            <a:srgbClr val="FFCC00"/>
          </a:solidFill>
          <a:ln w="12700">
            <a:miter lim="400000"/>
          </a:ln>
        </p:spPr>
        <p:txBody>
          <a:bodyPr lIns="45719" rIns="45719" anchor="ctr"/>
          <a:lstStyle/>
          <a:p>
            <a:pPr algn="l">
              <a:defRPr b="0">
                <a:solidFill>
                  <a:srgbClr val="F8F8F8"/>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40" name="Title Text"/>
          <p:cNvSpPr txBox="1">
            <a:spLocks noGrp="1"/>
          </p:cNvSpPr>
          <p:nvPr>
            <p:ph type="title"/>
          </p:nvPr>
        </p:nvSpPr>
        <p:spPr>
          <a:xfrm>
            <a:off x="914400" y="228600"/>
            <a:ext cx="7772400" cy="2438400"/>
          </a:xfrm>
          <a:prstGeom prst="rect">
            <a:avLst/>
          </a:prstGeom>
        </p:spPr>
        <p:txBody>
          <a:bodyPr lIns="46037" tIns="46037" rIns="46037" bIns="46037"/>
          <a:lstStyle>
            <a:lvl1pPr algn="r">
              <a:defRPr sz="6600" b="1" i="0">
                <a:solidFill>
                  <a:srgbClr val="6666FF"/>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41" name="Body Level One…"/>
          <p:cNvSpPr txBox="1">
            <a:spLocks noGrp="1"/>
          </p:cNvSpPr>
          <p:nvPr>
            <p:ph type="body" sz="quarter" idx="1"/>
          </p:nvPr>
        </p:nvSpPr>
        <p:spPr>
          <a:xfrm>
            <a:off x="4876800" y="4368800"/>
            <a:ext cx="4259263" cy="742950"/>
          </a:xfrm>
          <a:prstGeom prst="rect">
            <a:avLst/>
          </a:prstGeom>
          <a:solidFill>
            <a:srgbClr val="6666FF"/>
          </a:solidFill>
          <a:ln>
            <a:solidFill>
              <a:srgbClr val="6666FF"/>
            </a:solidFill>
            <a:round/>
          </a:ln>
        </p:spPr>
        <p:txBody>
          <a:bodyPr lIns="0" tIns="0" rIns="0" bIns="0" anchor="b">
            <a:normAutofit/>
          </a:bodyPr>
          <a:lstStyle>
            <a:lvl1pPr marL="0" indent="0">
              <a:spcBef>
                <a:spcPts val="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702128" indent="-244928">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2pPr>
            <a:lvl3pPr marL="1085850" indent="-228600">
              <a:spcBef>
                <a:spcPts val="0"/>
              </a:spcBef>
              <a:buSzPct val="60000"/>
              <a:buChar char="◆"/>
              <a:defRPr sz="2400" b="1" i="0">
                <a:latin typeface="Arial" panose="020B0604020202020204" pitchFamily="34" charset="0"/>
                <a:ea typeface="Arial" panose="020B0604020202020204" pitchFamily="34" charset="0"/>
                <a:cs typeface="Arial" panose="020B0604020202020204" pitchFamily="34" charset="0"/>
                <a:sym typeface="Arial"/>
              </a:defRPr>
            </a:lvl3pPr>
            <a:lvl4pPr marL="1474469" indent="-274319">
              <a:spcBef>
                <a:spcPts val="0"/>
              </a:spcBef>
              <a:buSzPct val="70000"/>
              <a:buChar char="■"/>
              <a:defRPr sz="2400" b="1" i="0">
                <a:latin typeface="Arial" panose="020B0604020202020204" pitchFamily="34" charset="0"/>
                <a:ea typeface="Arial" panose="020B0604020202020204" pitchFamily="34" charset="0"/>
                <a:cs typeface="Arial" panose="020B0604020202020204" pitchFamily="34" charset="0"/>
                <a:sym typeface="Arial"/>
              </a:defRPr>
            </a:lvl4pPr>
            <a:lvl5pPr marL="1817370" indent="-274320">
              <a:spcBef>
                <a:spcPts val="0"/>
              </a:spcBef>
              <a:buSzPct val="65000"/>
              <a:buChar char="◆"/>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42" name="Slide Number"/>
          <p:cNvSpPr txBox="1">
            <a:spLocks noGrp="1"/>
          </p:cNvSpPr>
          <p:nvPr>
            <p:ph type="sldNum" sz="quarter" idx="2"/>
          </p:nvPr>
        </p:nvSpPr>
        <p:spPr>
          <a:xfrm>
            <a:off x="1371600" y="6334140"/>
            <a:ext cx="304800" cy="523860"/>
          </a:xfrm>
          <a:prstGeom prst="rect">
            <a:avLst/>
          </a:prstGeom>
          <a:solidFill>
            <a:srgbClr val="669900"/>
          </a:solidFill>
        </p:spPr>
        <p:txBody>
          <a:bodyPr wrap="square" lIns="46037" tIns="46037" rIns="46037" bIns="46037"/>
          <a:lstStyle>
            <a:lvl1pPr algn="r">
              <a:defRPr b="1" i="0">
                <a:solidFill>
                  <a:srgbClr val="F8F8F8"/>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62160742"/>
      </p:ext>
    </p:extLst>
  </p:cSld>
  <p:clrMapOvr>
    <a:masterClrMapping/>
  </p:clrMapOvr>
  <p:transition spd="med"/>
</p:sldLayout>
</file>

<file path=ppt/slideLayouts/slideLayout554.xml><?xml version="1.0" encoding="utf-8"?>
<p:sldLayout xmlns:a="http://schemas.openxmlformats.org/drawingml/2006/main" xmlns:r="http://schemas.openxmlformats.org/officeDocument/2006/relationships" xmlns:p="http://schemas.openxmlformats.org/presentationml/2006/main" showMasterSp="0" type="tx">
  <p:cSld name="5_Title and Content">
    <p:bg>
      <p:bgPr>
        <a:solidFill>
          <a:srgbClr val="003399"/>
        </a:solidFill>
        <a:effectLst/>
      </p:bgPr>
    </p:bg>
    <p:spTree>
      <p:nvGrpSpPr>
        <p:cNvPr id="1" name=""/>
        <p:cNvGrpSpPr/>
        <p:nvPr/>
      </p:nvGrpSpPr>
      <p:grpSpPr>
        <a:xfrm>
          <a:off x="0" y="0"/>
          <a:ext cx="0" cy="0"/>
          <a:chOff x="0" y="0"/>
          <a:chExt cx="0" cy="0"/>
        </a:xfrm>
      </p:grpSpPr>
      <p:grpSp>
        <p:nvGrpSpPr>
          <p:cNvPr id="1257" name="Group 4"/>
          <p:cNvGrpSpPr/>
          <p:nvPr/>
        </p:nvGrpSpPr>
        <p:grpSpPr>
          <a:xfrm>
            <a:off x="0" y="0"/>
            <a:ext cx="9140826" cy="6850064"/>
            <a:chOff x="0" y="0"/>
            <a:chExt cx="9140825" cy="6850063"/>
          </a:xfrm>
        </p:grpSpPr>
        <p:grpSp>
          <p:nvGrpSpPr>
            <p:cNvPr id="1254" name="Group 5"/>
            <p:cNvGrpSpPr/>
            <p:nvPr/>
          </p:nvGrpSpPr>
          <p:grpSpPr>
            <a:xfrm>
              <a:off x="2743200" y="3540125"/>
              <a:ext cx="6392863" cy="3309939"/>
              <a:chOff x="0" y="0"/>
              <a:chExt cx="6392862" cy="3309937"/>
            </a:xfrm>
          </p:grpSpPr>
          <p:sp>
            <p:nvSpPr>
              <p:cNvPr id="1249" name="Freeform 6"/>
              <p:cNvSpPr/>
              <p:nvPr/>
            </p:nvSpPr>
            <p:spPr>
              <a:xfrm>
                <a:off x="0" y="657225"/>
                <a:ext cx="4575175" cy="2652713"/>
              </a:xfrm>
              <a:custGeom>
                <a:avLst/>
                <a:gdLst/>
                <a:ahLst/>
                <a:cxnLst>
                  <a:cxn ang="0">
                    <a:pos x="wd2" y="hd2"/>
                  </a:cxn>
                  <a:cxn ang="5400000">
                    <a:pos x="wd2" y="hd2"/>
                  </a:cxn>
                  <a:cxn ang="10800000">
                    <a:pos x="wd2" y="hd2"/>
                  </a:cxn>
                  <a:cxn ang="16200000">
                    <a:pos x="wd2" y="hd2"/>
                  </a:cxn>
                </a:cxnLst>
                <a:rect l="0" t="0" r="r" b="b"/>
                <a:pathLst>
                  <a:path w="21600" h="21600" extrusionOk="0">
                    <a:moveTo>
                      <a:pt x="20783" y="7032"/>
                    </a:moveTo>
                    <a:lnTo>
                      <a:pt x="20536" y="6825"/>
                    </a:lnTo>
                    <a:lnTo>
                      <a:pt x="20176" y="6541"/>
                    </a:lnTo>
                    <a:lnTo>
                      <a:pt x="19726" y="6256"/>
                    </a:lnTo>
                    <a:lnTo>
                      <a:pt x="19194" y="5907"/>
                    </a:lnTo>
                    <a:lnTo>
                      <a:pt x="18587" y="5481"/>
                    </a:lnTo>
                    <a:lnTo>
                      <a:pt x="17898" y="5132"/>
                    </a:lnTo>
                    <a:lnTo>
                      <a:pt x="16511" y="4434"/>
                    </a:lnTo>
                    <a:lnTo>
                      <a:pt x="15574" y="4007"/>
                    </a:lnTo>
                    <a:lnTo>
                      <a:pt x="14765" y="3581"/>
                    </a:lnTo>
                    <a:lnTo>
                      <a:pt x="14075" y="3167"/>
                    </a:lnTo>
                    <a:lnTo>
                      <a:pt x="13543" y="2740"/>
                    </a:lnTo>
                    <a:lnTo>
                      <a:pt x="13056" y="2314"/>
                    </a:lnTo>
                    <a:lnTo>
                      <a:pt x="12689" y="1965"/>
                    </a:lnTo>
                    <a:lnTo>
                      <a:pt x="12404" y="1616"/>
                    </a:lnTo>
                    <a:lnTo>
                      <a:pt x="12202" y="1331"/>
                    </a:lnTo>
                    <a:lnTo>
                      <a:pt x="12037" y="1047"/>
                    </a:lnTo>
                    <a:lnTo>
                      <a:pt x="11917" y="776"/>
                    </a:lnTo>
                    <a:lnTo>
                      <a:pt x="11879" y="556"/>
                    </a:lnTo>
                    <a:lnTo>
                      <a:pt x="11834" y="349"/>
                    </a:lnTo>
                    <a:lnTo>
                      <a:pt x="11879" y="65"/>
                    </a:lnTo>
                    <a:lnTo>
                      <a:pt x="11879" y="0"/>
                    </a:lnTo>
                    <a:lnTo>
                      <a:pt x="11752" y="349"/>
                    </a:lnTo>
                    <a:lnTo>
                      <a:pt x="11669" y="633"/>
                    </a:lnTo>
                    <a:lnTo>
                      <a:pt x="11669" y="982"/>
                    </a:lnTo>
                    <a:lnTo>
                      <a:pt x="11752" y="1267"/>
                    </a:lnTo>
                    <a:lnTo>
                      <a:pt x="11917" y="1551"/>
                    </a:lnTo>
                    <a:lnTo>
                      <a:pt x="12119" y="1823"/>
                    </a:lnTo>
                    <a:lnTo>
                      <a:pt x="12366" y="2107"/>
                    </a:lnTo>
                    <a:lnTo>
                      <a:pt x="12651" y="2391"/>
                    </a:lnTo>
                    <a:lnTo>
                      <a:pt x="13018" y="2676"/>
                    </a:lnTo>
                    <a:lnTo>
                      <a:pt x="13423" y="2947"/>
                    </a:lnTo>
                    <a:lnTo>
                      <a:pt x="14278" y="3451"/>
                    </a:lnTo>
                    <a:lnTo>
                      <a:pt x="15289" y="4007"/>
                    </a:lnTo>
                    <a:lnTo>
                      <a:pt x="16354" y="4498"/>
                    </a:lnTo>
                    <a:lnTo>
                      <a:pt x="17126" y="4925"/>
                    </a:lnTo>
                    <a:lnTo>
                      <a:pt x="17853" y="5274"/>
                    </a:lnTo>
                    <a:lnTo>
                      <a:pt x="18467" y="5623"/>
                    </a:lnTo>
                    <a:lnTo>
                      <a:pt x="19037" y="5972"/>
                    </a:lnTo>
                    <a:lnTo>
                      <a:pt x="19524" y="6256"/>
                    </a:lnTo>
                    <a:lnTo>
                      <a:pt x="19929" y="6541"/>
                    </a:lnTo>
                    <a:lnTo>
                      <a:pt x="20296" y="6825"/>
                    </a:lnTo>
                    <a:lnTo>
                      <a:pt x="20536" y="7032"/>
                    </a:lnTo>
                    <a:lnTo>
                      <a:pt x="20746" y="7239"/>
                    </a:lnTo>
                    <a:lnTo>
                      <a:pt x="20866" y="7459"/>
                    </a:lnTo>
                    <a:lnTo>
                      <a:pt x="20948" y="7665"/>
                    </a:lnTo>
                    <a:lnTo>
                      <a:pt x="20985" y="7950"/>
                    </a:lnTo>
                    <a:lnTo>
                      <a:pt x="20948" y="8299"/>
                    </a:lnTo>
                    <a:lnTo>
                      <a:pt x="20866" y="8583"/>
                    </a:lnTo>
                    <a:lnTo>
                      <a:pt x="20701" y="8932"/>
                    </a:lnTo>
                    <a:lnTo>
                      <a:pt x="20461" y="9217"/>
                    </a:lnTo>
                    <a:lnTo>
                      <a:pt x="20176" y="9501"/>
                    </a:lnTo>
                    <a:lnTo>
                      <a:pt x="19809" y="9772"/>
                    </a:lnTo>
                    <a:lnTo>
                      <a:pt x="19404" y="10057"/>
                    </a:lnTo>
                    <a:lnTo>
                      <a:pt x="18954" y="10341"/>
                    </a:lnTo>
                    <a:lnTo>
                      <a:pt x="18422" y="10625"/>
                    </a:lnTo>
                    <a:lnTo>
                      <a:pt x="17853" y="10897"/>
                    </a:lnTo>
                    <a:lnTo>
                      <a:pt x="17246" y="11181"/>
                    </a:lnTo>
                    <a:lnTo>
                      <a:pt x="16593" y="11466"/>
                    </a:lnTo>
                    <a:lnTo>
                      <a:pt x="15214" y="12022"/>
                    </a:lnTo>
                    <a:lnTo>
                      <a:pt x="13663" y="12655"/>
                    </a:lnTo>
                    <a:lnTo>
                      <a:pt x="12037" y="13366"/>
                    </a:lnTo>
                    <a:lnTo>
                      <a:pt x="10328" y="14141"/>
                    </a:lnTo>
                    <a:lnTo>
                      <a:pt x="8582" y="15046"/>
                    </a:lnTo>
                    <a:lnTo>
                      <a:pt x="6835" y="16042"/>
                    </a:lnTo>
                    <a:lnTo>
                      <a:pt x="5044" y="17166"/>
                    </a:lnTo>
                    <a:lnTo>
                      <a:pt x="3298" y="18498"/>
                    </a:lnTo>
                    <a:lnTo>
                      <a:pt x="1626" y="19971"/>
                    </a:lnTo>
                    <a:lnTo>
                      <a:pt x="0" y="21600"/>
                    </a:lnTo>
                    <a:lnTo>
                      <a:pt x="2646" y="21600"/>
                    </a:lnTo>
                    <a:lnTo>
                      <a:pt x="4152" y="20256"/>
                    </a:lnTo>
                    <a:lnTo>
                      <a:pt x="5651" y="18989"/>
                    </a:lnTo>
                    <a:lnTo>
                      <a:pt x="7158" y="17942"/>
                    </a:lnTo>
                    <a:lnTo>
                      <a:pt x="8582" y="16946"/>
                    </a:lnTo>
                    <a:lnTo>
                      <a:pt x="10006" y="16042"/>
                    </a:lnTo>
                    <a:lnTo>
                      <a:pt x="11385" y="15331"/>
                    </a:lnTo>
                    <a:lnTo>
                      <a:pt x="12689" y="14633"/>
                    </a:lnTo>
                    <a:lnTo>
                      <a:pt x="13948" y="13999"/>
                    </a:lnTo>
                    <a:lnTo>
                      <a:pt x="15132" y="13508"/>
                    </a:lnTo>
                    <a:lnTo>
                      <a:pt x="16226" y="13017"/>
                    </a:lnTo>
                    <a:lnTo>
                      <a:pt x="17246" y="12590"/>
                    </a:lnTo>
                    <a:lnTo>
                      <a:pt x="18182" y="12241"/>
                    </a:lnTo>
                    <a:lnTo>
                      <a:pt x="18992" y="11815"/>
                    </a:lnTo>
                    <a:lnTo>
                      <a:pt x="19681" y="11530"/>
                    </a:lnTo>
                    <a:lnTo>
                      <a:pt x="20251" y="11181"/>
                    </a:lnTo>
                    <a:lnTo>
                      <a:pt x="20701" y="10832"/>
                    </a:lnTo>
                    <a:lnTo>
                      <a:pt x="20985" y="10548"/>
                    </a:lnTo>
                    <a:lnTo>
                      <a:pt x="21188" y="10264"/>
                    </a:lnTo>
                    <a:lnTo>
                      <a:pt x="21353" y="9915"/>
                    </a:lnTo>
                    <a:lnTo>
                      <a:pt x="21473" y="9630"/>
                    </a:lnTo>
                    <a:lnTo>
                      <a:pt x="21555" y="9359"/>
                    </a:lnTo>
                    <a:lnTo>
                      <a:pt x="21600" y="9074"/>
                    </a:lnTo>
                    <a:lnTo>
                      <a:pt x="21555" y="8506"/>
                    </a:lnTo>
                    <a:lnTo>
                      <a:pt x="21390" y="8014"/>
                    </a:lnTo>
                    <a:lnTo>
                      <a:pt x="21233" y="7601"/>
                    </a:lnTo>
                    <a:lnTo>
                      <a:pt x="20985" y="7239"/>
                    </a:lnTo>
                    <a:lnTo>
                      <a:pt x="20783" y="7032"/>
                    </a:lnTo>
                    <a:close/>
                  </a:path>
                </a:pathLst>
              </a:custGeom>
              <a:gradFill flip="none" rotWithShape="1">
                <a:gsLst>
                  <a:gs pos="0">
                    <a:srgbClr val="003399"/>
                  </a:gs>
                  <a:gs pos="100000">
                    <a:srgbClr val="002E8B"/>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0" name="Freeform 7"/>
              <p:cNvSpPr/>
              <p:nvPr/>
            </p:nvSpPr>
            <p:spPr>
              <a:xfrm>
                <a:off x="3876675" y="700087"/>
                <a:ext cx="1998663" cy="1287464"/>
              </a:xfrm>
              <a:custGeom>
                <a:avLst/>
                <a:gdLst/>
                <a:ahLst/>
                <a:cxnLst>
                  <a:cxn ang="0">
                    <a:pos x="wd2" y="hd2"/>
                  </a:cxn>
                  <a:cxn ang="5400000">
                    <a:pos x="wd2" y="hd2"/>
                  </a:cxn>
                  <a:cxn ang="10800000">
                    <a:pos x="wd2" y="hd2"/>
                  </a:cxn>
                  <a:cxn ang="16200000">
                    <a:pos x="wd2" y="hd2"/>
                  </a:cxn>
                </a:cxnLst>
                <a:rect l="0" t="0" r="r" b="b"/>
                <a:pathLst>
                  <a:path w="21600" h="21600" extrusionOk="0">
                    <a:moveTo>
                      <a:pt x="21600" y="16380"/>
                    </a:moveTo>
                    <a:lnTo>
                      <a:pt x="21411" y="15661"/>
                    </a:lnTo>
                    <a:lnTo>
                      <a:pt x="21223" y="15075"/>
                    </a:lnTo>
                    <a:lnTo>
                      <a:pt x="20862" y="14356"/>
                    </a:lnTo>
                    <a:lnTo>
                      <a:pt x="20382" y="13770"/>
                    </a:lnTo>
                    <a:lnTo>
                      <a:pt x="19267" y="12758"/>
                    </a:lnTo>
                    <a:lnTo>
                      <a:pt x="17877" y="11745"/>
                    </a:lnTo>
                    <a:lnTo>
                      <a:pt x="16196" y="10867"/>
                    </a:lnTo>
                    <a:lnTo>
                      <a:pt x="14429" y="10147"/>
                    </a:lnTo>
                    <a:lnTo>
                      <a:pt x="12473" y="9269"/>
                    </a:lnTo>
                    <a:lnTo>
                      <a:pt x="8561" y="7830"/>
                    </a:lnTo>
                    <a:lnTo>
                      <a:pt x="6708" y="6951"/>
                    </a:lnTo>
                    <a:lnTo>
                      <a:pt x="4941" y="6099"/>
                    </a:lnTo>
                    <a:lnTo>
                      <a:pt x="3346" y="5220"/>
                    </a:lnTo>
                    <a:lnTo>
                      <a:pt x="2042" y="4048"/>
                    </a:lnTo>
                    <a:lnTo>
                      <a:pt x="926" y="2903"/>
                    </a:lnTo>
                    <a:lnTo>
                      <a:pt x="566" y="2317"/>
                    </a:lnTo>
                    <a:lnTo>
                      <a:pt x="275" y="1598"/>
                    </a:lnTo>
                    <a:lnTo>
                      <a:pt x="86" y="879"/>
                    </a:lnTo>
                    <a:lnTo>
                      <a:pt x="0" y="0"/>
                    </a:lnTo>
                    <a:lnTo>
                      <a:pt x="0" y="1012"/>
                    </a:lnTo>
                    <a:lnTo>
                      <a:pt x="86" y="1598"/>
                    </a:lnTo>
                    <a:lnTo>
                      <a:pt x="275" y="2317"/>
                    </a:lnTo>
                    <a:lnTo>
                      <a:pt x="566" y="3036"/>
                    </a:lnTo>
                    <a:lnTo>
                      <a:pt x="926" y="3782"/>
                    </a:lnTo>
                    <a:lnTo>
                      <a:pt x="1493" y="4634"/>
                    </a:lnTo>
                    <a:lnTo>
                      <a:pt x="2145" y="5513"/>
                    </a:lnTo>
                    <a:lnTo>
                      <a:pt x="3071" y="6392"/>
                    </a:lnTo>
                    <a:lnTo>
                      <a:pt x="4186" y="7404"/>
                    </a:lnTo>
                    <a:lnTo>
                      <a:pt x="5593" y="8256"/>
                    </a:lnTo>
                    <a:lnTo>
                      <a:pt x="7171" y="9269"/>
                    </a:lnTo>
                    <a:lnTo>
                      <a:pt x="9024" y="10147"/>
                    </a:lnTo>
                    <a:lnTo>
                      <a:pt x="11272" y="11026"/>
                    </a:lnTo>
                    <a:lnTo>
                      <a:pt x="12850" y="11586"/>
                    </a:lnTo>
                    <a:lnTo>
                      <a:pt x="14240" y="12331"/>
                    </a:lnTo>
                    <a:lnTo>
                      <a:pt x="15458" y="13051"/>
                    </a:lnTo>
                    <a:lnTo>
                      <a:pt x="16573" y="13636"/>
                    </a:lnTo>
                    <a:lnTo>
                      <a:pt x="17414" y="14356"/>
                    </a:lnTo>
                    <a:lnTo>
                      <a:pt x="18066" y="15075"/>
                    </a:lnTo>
                    <a:lnTo>
                      <a:pt x="18529" y="15794"/>
                    </a:lnTo>
                    <a:lnTo>
                      <a:pt x="18906" y="16513"/>
                    </a:lnTo>
                    <a:lnTo>
                      <a:pt x="19078" y="17259"/>
                    </a:lnTo>
                    <a:lnTo>
                      <a:pt x="19181" y="17978"/>
                    </a:lnTo>
                    <a:lnTo>
                      <a:pt x="19078" y="18564"/>
                    </a:lnTo>
                    <a:lnTo>
                      <a:pt x="18803" y="19283"/>
                    </a:lnTo>
                    <a:lnTo>
                      <a:pt x="18529" y="19869"/>
                    </a:lnTo>
                    <a:lnTo>
                      <a:pt x="18066" y="20428"/>
                    </a:lnTo>
                    <a:lnTo>
                      <a:pt x="16762" y="21600"/>
                    </a:lnTo>
                    <a:lnTo>
                      <a:pt x="17963" y="21014"/>
                    </a:lnTo>
                    <a:lnTo>
                      <a:pt x="18992" y="20428"/>
                    </a:lnTo>
                    <a:lnTo>
                      <a:pt x="19833" y="19869"/>
                    </a:lnTo>
                    <a:lnTo>
                      <a:pt x="20571" y="19283"/>
                    </a:lnTo>
                    <a:lnTo>
                      <a:pt x="21034" y="18697"/>
                    </a:lnTo>
                    <a:lnTo>
                      <a:pt x="21411" y="17978"/>
                    </a:lnTo>
                    <a:lnTo>
                      <a:pt x="21600" y="17259"/>
                    </a:lnTo>
                    <a:lnTo>
                      <a:pt x="21600" y="16380"/>
                    </a:lnTo>
                    <a:close/>
                  </a:path>
                </a:pathLst>
              </a:custGeom>
              <a:gradFill flip="none" rotWithShape="1">
                <a:gsLst>
                  <a:gs pos="0">
                    <a:srgbClr val="003399"/>
                  </a:gs>
                  <a:gs pos="100000">
                    <a:srgbClr val="002E8B"/>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1" name="Freeform 8"/>
              <p:cNvSpPr/>
              <p:nvPr/>
            </p:nvSpPr>
            <p:spPr>
              <a:xfrm>
                <a:off x="1860550" y="1771650"/>
                <a:ext cx="4522788" cy="1538288"/>
              </a:xfrm>
              <a:custGeom>
                <a:avLst/>
                <a:gdLst/>
                <a:ahLst/>
                <a:cxnLst>
                  <a:cxn ang="0">
                    <a:pos x="wd2" y="hd2"/>
                  </a:cxn>
                  <a:cxn ang="5400000">
                    <a:pos x="wd2" y="hd2"/>
                  </a:cxn>
                  <a:cxn ang="10800000">
                    <a:pos x="wd2" y="hd2"/>
                  </a:cxn>
                  <a:cxn ang="16200000">
                    <a:pos x="wd2" y="hd2"/>
                  </a:cxn>
                </a:cxnLst>
                <a:rect l="0" t="0" r="r" b="b"/>
                <a:pathLst>
                  <a:path w="21600" h="21600" extrusionOk="0">
                    <a:moveTo>
                      <a:pt x="698" y="21355"/>
                    </a:moveTo>
                    <a:lnTo>
                      <a:pt x="0" y="21600"/>
                    </a:lnTo>
                    <a:lnTo>
                      <a:pt x="2964" y="21600"/>
                    </a:lnTo>
                    <a:lnTo>
                      <a:pt x="3290" y="21110"/>
                    </a:lnTo>
                    <a:lnTo>
                      <a:pt x="3662" y="20374"/>
                    </a:lnTo>
                    <a:lnTo>
                      <a:pt x="4200" y="19527"/>
                    </a:lnTo>
                    <a:lnTo>
                      <a:pt x="4814" y="18680"/>
                    </a:lnTo>
                    <a:lnTo>
                      <a:pt x="5512" y="17699"/>
                    </a:lnTo>
                    <a:lnTo>
                      <a:pt x="6338" y="16607"/>
                    </a:lnTo>
                    <a:lnTo>
                      <a:pt x="7286" y="15515"/>
                    </a:lnTo>
                    <a:lnTo>
                      <a:pt x="8355" y="14311"/>
                    </a:lnTo>
                    <a:lnTo>
                      <a:pt x="9545" y="12973"/>
                    </a:lnTo>
                    <a:lnTo>
                      <a:pt x="10864" y="11636"/>
                    </a:lnTo>
                    <a:lnTo>
                      <a:pt x="12305" y="10298"/>
                    </a:lnTo>
                    <a:lnTo>
                      <a:pt x="13867" y="8983"/>
                    </a:lnTo>
                    <a:lnTo>
                      <a:pt x="15595" y="7646"/>
                    </a:lnTo>
                    <a:lnTo>
                      <a:pt x="17445" y="6308"/>
                    </a:lnTo>
                    <a:lnTo>
                      <a:pt x="19462" y="4971"/>
                    </a:lnTo>
                    <a:lnTo>
                      <a:pt x="21600" y="3633"/>
                    </a:lnTo>
                    <a:lnTo>
                      <a:pt x="21600" y="0"/>
                    </a:lnTo>
                    <a:lnTo>
                      <a:pt x="21357" y="357"/>
                    </a:lnTo>
                    <a:lnTo>
                      <a:pt x="21024" y="736"/>
                    </a:lnTo>
                    <a:lnTo>
                      <a:pt x="20614" y="1204"/>
                    </a:lnTo>
                    <a:lnTo>
                      <a:pt x="20076" y="1694"/>
                    </a:lnTo>
                    <a:lnTo>
                      <a:pt x="19500" y="2185"/>
                    </a:lnTo>
                    <a:lnTo>
                      <a:pt x="18886" y="2675"/>
                    </a:lnTo>
                    <a:lnTo>
                      <a:pt x="18188" y="3277"/>
                    </a:lnTo>
                    <a:lnTo>
                      <a:pt x="17445" y="3767"/>
                    </a:lnTo>
                    <a:lnTo>
                      <a:pt x="14322" y="6175"/>
                    </a:lnTo>
                    <a:lnTo>
                      <a:pt x="12798" y="7267"/>
                    </a:lnTo>
                    <a:lnTo>
                      <a:pt x="12055" y="7891"/>
                    </a:lnTo>
                    <a:lnTo>
                      <a:pt x="11395" y="8493"/>
                    </a:lnTo>
                    <a:lnTo>
                      <a:pt x="8393" y="11279"/>
                    </a:lnTo>
                    <a:lnTo>
                      <a:pt x="6914" y="12862"/>
                    </a:lnTo>
                    <a:lnTo>
                      <a:pt x="5512" y="14422"/>
                    </a:lnTo>
                    <a:lnTo>
                      <a:pt x="4155" y="16005"/>
                    </a:lnTo>
                    <a:lnTo>
                      <a:pt x="2881" y="17699"/>
                    </a:lnTo>
                    <a:lnTo>
                      <a:pt x="1729" y="19527"/>
                    </a:lnTo>
                    <a:lnTo>
                      <a:pt x="698" y="21355"/>
                    </a:lnTo>
                    <a:close/>
                  </a:path>
                </a:pathLst>
              </a:custGeom>
              <a:gradFill flip="none" rotWithShape="1">
                <a:gsLst>
                  <a:gs pos="0">
                    <a:srgbClr val="002A7D"/>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2" name="Freeform 9"/>
              <p:cNvSpPr/>
              <p:nvPr/>
            </p:nvSpPr>
            <p:spPr>
              <a:xfrm>
                <a:off x="1619250" y="0"/>
                <a:ext cx="4773613" cy="3309938"/>
              </a:xfrm>
              <a:custGeom>
                <a:avLst/>
                <a:gdLst/>
                <a:ahLst/>
                <a:cxnLst>
                  <a:cxn ang="0">
                    <a:pos x="wd2" y="hd2"/>
                  </a:cxn>
                  <a:cxn ang="5400000">
                    <a:pos x="wd2" y="hd2"/>
                  </a:cxn>
                  <a:cxn ang="10800000">
                    <a:pos x="wd2" y="hd2"/>
                  </a:cxn>
                  <a:cxn ang="16200000">
                    <a:pos x="wd2" y="hd2"/>
                  </a:cxn>
                </a:cxnLst>
                <a:rect l="0" t="0" r="r" b="b"/>
                <a:pathLst>
                  <a:path w="21600" h="21600" extrusionOk="0">
                    <a:moveTo>
                      <a:pt x="10250" y="4569"/>
                    </a:moveTo>
                    <a:lnTo>
                      <a:pt x="10294" y="4911"/>
                    </a:lnTo>
                    <a:lnTo>
                      <a:pt x="10373" y="5190"/>
                    </a:lnTo>
                    <a:lnTo>
                      <a:pt x="10488" y="5470"/>
                    </a:lnTo>
                    <a:lnTo>
                      <a:pt x="10646" y="5698"/>
                    </a:lnTo>
                    <a:lnTo>
                      <a:pt x="11069" y="6143"/>
                    </a:lnTo>
                    <a:lnTo>
                      <a:pt x="11658" y="6599"/>
                    </a:lnTo>
                    <a:lnTo>
                      <a:pt x="12319" y="6941"/>
                    </a:lnTo>
                    <a:lnTo>
                      <a:pt x="13059" y="7273"/>
                    </a:lnTo>
                    <a:lnTo>
                      <a:pt x="13842" y="7614"/>
                    </a:lnTo>
                    <a:lnTo>
                      <a:pt x="15480" y="8174"/>
                    </a:lnTo>
                    <a:lnTo>
                      <a:pt x="16299" y="8516"/>
                    </a:lnTo>
                    <a:lnTo>
                      <a:pt x="17039" y="8795"/>
                    </a:lnTo>
                    <a:lnTo>
                      <a:pt x="17700" y="9137"/>
                    </a:lnTo>
                    <a:lnTo>
                      <a:pt x="18324" y="9531"/>
                    </a:lnTo>
                    <a:lnTo>
                      <a:pt x="18791" y="9925"/>
                    </a:lnTo>
                    <a:lnTo>
                      <a:pt x="18949" y="10153"/>
                    </a:lnTo>
                    <a:lnTo>
                      <a:pt x="19100" y="10432"/>
                    </a:lnTo>
                    <a:lnTo>
                      <a:pt x="19222" y="10660"/>
                    </a:lnTo>
                    <a:lnTo>
                      <a:pt x="19258" y="10940"/>
                    </a:lnTo>
                    <a:lnTo>
                      <a:pt x="19258" y="11220"/>
                    </a:lnTo>
                    <a:lnTo>
                      <a:pt x="19222" y="11447"/>
                    </a:lnTo>
                    <a:lnTo>
                      <a:pt x="19143" y="11675"/>
                    </a:lnTo>
                    <a:lnTo>
                      <a:pt x="18985" y="11903"/>
                    </a:lnTo>
                    <a:lnTo>
                      <a:pt x="18791" y="12121"/>
                    </a:lnTo>
                    <a:lnTo>
                      <a:pt x="18554" y="12297"/>
                    </a:lnTo>
                    <a:lnTo>
                      <a:pt x="18281" y="12515"/>
                    </a:lnTo>
                    <a:lnTo>
                      <a:pt x="17972" y="12691"/>
                    </a:lnTo>
                    <a:lnTo>
                      <a:pt x="17585" y="12856"/>
                    </a:lnTo>
                    <a:lnTo>
                      <a:pt x="17154" y="13022"/>
                    </a:lnTo>
                    <a:lnTo>
                      <a:pt x="16723" y="13198"/>
                    </a:lnTo>
                    <a:lnTo>
                      <a:pt x="16220" y="13364"/>
                    </a:lnTo>
                    <a:lnTo>
                      <a:pt x="15128" y="13758"/>
                    </a:lnTo>
                    <a:lnTo>
                      <a:pt x="13878" y="14214"/>
                    </a:lnTo>
                    <a:lnTo>
                      <a:pt x="12513" y="14721"/>
                    </a:lnTo>
                    <a:lnTo>
                      <a:pt x="10998" y="15281"/>
                    </a:lnTo>
                    <a:lnTo>
                      <a:pt x="9396" y="15954"/>
                    </a:lnTo>
                    <a:lnTo>
                      <a:pt x="7679" y="16752"/>
                    </a:lnTo>
                    <a:lnTo>
                      <a:pt x="5890" y="17705"/>
                    </a:lnTo>
                    <a:lnTo>
                      <a:pt x="3980" y="18834"/>
                    </a:lnTo>
                    <a:lnTo>
                      <a:pt x="2026" y="20129"/>
                    </a:lnTo>
                    <a:lnTo>
                      <a:pt x="0" y="21600"/>
                    </a:lnTo>
                    <a:lnTo>
                      <a:pt x="1092" y="21600"/>
                    </a:lnTo>
                    <a:lnTo>
                      <a:pt x="1753" y="21486"/>
                    </a:lnTo>
                    <a:lnTo>
                      <a:pt x="2773" y="20637"/>
                    </a:lnTo>
                    <a:lnTo>
                      <a:pt x="3857" y="19787"/>
                    </a:lnTo>
                    <a:lnTo>
                      <a:pt x="5028" y="19000"/>
                    </a:lnTo>
                    <a:lnTo>
                      <a:pt x="6314" y="18264"/>
                    </a:lnTo>
                    <a:lnTo>
                      <a:pt x="7643" y="17539"/>
                    </a:lnTo>
                    <a:lnTo>
                      <a:pt x="9044" y="16803"/>
                    </a:lnTo>
                    <a:lnTo>
                      <a:pt x="11931" y="15508"/>
                    </a:lnTo>
                    <a:lnTo>
                      <a:pt x="12556" y="15229"/>
                    </a:lnTo>
                    <a:lnTo>
                      <a:pt x="13253" y="14939"/>
                    </a:lnTo>
                    <a:lnTo>
                      <a:pt x="14697" y="14431"/>
                    </a:lnTo>
                    <a:lnTo>
                      <a:pt x="17656" y="13312"/>
                    </a:lnTo>
                    <a:lnTo>
                      <a:pt x="18324" y="13084"/>
                    </a:lnTo>
                    <a:lnTo>
                      <a:pt x="18985" y="12805"/>
                    </a:lnTo>
                    <a:lnTo>
                      <a:pt x="19610" y="12577"/>
                    </a:lnTo>
                    <a:lnTo>
                      <a:pt x="20156" y="12349"/>
                    </a:lnTo>
                    <a:lnTo>
                      <a:pt x="20659" y="12121"/>
                    </a:lnTo>
                    <a:lnTo>
                      <a:pt x="21054" y="11903"/>
                    </a:lnTo>
                    <a:lnTo>
                      <a:pt x="21363" y="11727"/>
                    </a:lnTo>
                    <a:lnTo>
                      <a:pt x="21600" y="11561"/>
                    </a:lnTo>
                    <a:lnTo>
                      <a:pt x="21600" y="9023"/>
                    </a:lnTo>
                    <a:lnTo>
                      <a:pt x="21126" y="8909"/>
                    </a:lnTo>
                    <a:lnTo>
                      <a:pt x="20544" y="8744"/>
                    </a:lnTo>
                    <a:lnTo>
                      <a:pt x="19919" y="8567"/>
                    </a:lnTo>
                    <a:lnTo>
                      <a:pt x="19179" y="8350"/>
                    </a:lnTo>
                    <a:lnTo>
                      <a:pt x="18439" y="8122"/>
                    </a:lnTo>
                    <a:lnTo>
                      <a:pt x="17656" y="7842"/>
                    </a:lnTo>
                    <a:lnTo>
                      <a:pt x="16098" y="7273"/>
                    </a:lnTo>
                    <a:lnTo>
                      <a:pt x="15358" y="6941"/>
                    </a:lnTo>
                    <a:lnTo>
                      <a:pt x="14697" y="6599"/>
                    </a:lnTo>
                    <a:lnTo>
                      <a:pt x="14072" y="6257"/>
                    </a:lnTo>
                    <a:lnTo>
                      <a:pt x="13526" y="5864"/>
                    </a:lnTo>
                    <a:lnTo>
                      <a:pt x="13102" y="5532"/>
                    </a:lnTo>
                    <a:lnTo>
                      <a:pt x="12786" y="5128"/>
                    </a:lnTo>
                    <a:lnTo>
                      <a:pt x="12707" y="4911"/>
                    </a:lnTo>
                    <a:lnTo>
                      <a:pt x="12628" y="4734"/>
                    </a:lnTo>
                    <a:lnTo>
                      <a:pt x="12592" y="4517"/>
                    </a:lnTo>
                    <a:lnTo>
                      <a:pt x="12628" y="4341"/>
                    </a:lnTo>
                    <a:lnTo>
                      <a:pt x="12786" y="3947"/>
                    </a:lnTo>
                    <a:lnTo>
                      <a:pt x="13023" y="3553"/>
                    </a:lnTo>
                    <a:lnTo>
                      <a:pt x="13375" y="3274"/>
                    </a:lnTo>
                    <a:lnTo>
                      <a:pt x="13799" y="2994"/>
                    </a:lnTo>
                    <a:lnTo>
                      <a:pt x="14266" y="2766"/>
                    </a:lnTo>
                    <a:lnTo>
                      <a:pt x="14812" y="2538"/>
                    </a:lnTo>
                    <a:lnTo>
                      <a:pt x="16062" y="2207"/>
                    </a:lnTo>
                    <a:lnTo>
                      <a:pt x="17462" y="1865"/>
                    </a:lnTo>
                    <a:lnTo>
                      <a:pt x="18870" y="1637"/>
                    </a:lnTo>
                    <a:lnTo>
                      <a:pt x="20307" y="1295"/>
                    </a:lnTo>
                    <a:lnTo>
                      <a:pt x="20975" y="1129"/>
                    </a:lnTo>
                    <a:lnTo>
                      <a:pt x="21600" y="901"/>
                    </a:lnTo>
                    <a:lnTo>
                      <a:pt x="21600" y="0"/>
                    </a:lnTo>
                    <a:lnTo>
                      <a:pt x="20896" y="228"/>
                    </a:lnTo>
                    <a:lnTo>
                      <a:pt x="20077" y="456"/>
                    </a:lnTo>
                    <a:lnTo>
                      <a:pt x="19222" y="684"/>
                    </a:lnTo>
                    <a:lnTo>
                      <a:pt x="18324" y="849"/>
                    </a:lnTo>
                    <a:lnTo>
                      <a:pt x="16414" y="1243"/>
                    </a:lnTo>
                    <a:lnTo>
                      <a:pt x="15480" y="1409"/>
                    </a:lnTo>
                    <a:lnTo>
                      <a:pt x="14582" y="1637"/>
                    </a:lnTo>
                    <a:lnTo>
                      <a:pt x="13684" y="1803"/>
                    </a:lnTo>
                    <a:lnTo>
                      <a:pt x="12865" y="2093"/>
                    </a:lnTo>
                    <a:lnTo>
                      <a:pt x="12125" y="2372"/>
                    </a:lnTo>
                    <a:lnTo>
                      <a:pt x="11500" y="2704"/>
                    </a:lnTo>
                    <a:lnTo>
                      <a:pt x="10954" y="3108"/>
                    </a:lnTo>
                    <a:lnTo>
                      <a:pt x="10567" y="3502"/>
                    </a:lnTo>
                    <a:lnTo>
                      <a:pt x="10452" y="3719"/>
                    </a:lnTo>
                    <a:lnTo>
                      <a:pt x="10329" y="4009"/>
                    </a:lnTo>
                    <a:lnTo>
                      <a:pt x="10250" y="4289"/>
                    </a:lnTo>
                    <a:lnTo>
                      <a:pt x="10250" y="4569"/>
                    </a:lnTo>
                    <a:close/>
                  </a:path>
                </a:pathLst>
              </a:custGeom>
              <a:solidFill>
                <a:srgbClr val="0033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3" name="Freeform 10"/>
              <p:cNvSpPr/>
              <p:nvPr/>
            </p:nvSpPr>
            <p:spPr>
              <a:xfrm>
                <a:off x="4402137" y="138112"/>
                <a:ext cx="1981201" cy="855664"/>
              </a:xfrm>
              <a:custGeom>
                <a:avLst/>
                <a:gdLst/>
                <a:ahLst/>
                <a:cxnLst>
                  <a:cxn ang="0">
                    <a:pos x="wd2" y="hd2"/>
                  </a:cxn>
                  <a:cxn ang="5400000">
                    <a:pos x="wd2" y="hd2"/>
                  </a:cxn>
                  <a:cxn ang="10800000">
                    <a:pos x="wd2" y="hd2"/>
                  </a:cxn>
                  <a:cxn ang="16200000">
                    <a:pos x="wd2" y="hd2"/>
                  </a:cxn>
                </a:cxnLst>
                <a:rect l="0" t="0" r="r" b="b"/>
                <a:pathLst>
                  <a:path w="21600" h="21600" extrusionOk="0">
                    <a:moveTo>
                      <a:pt x="0" y="13305"/>
                    </a:moveTo>
                    <a:lnTo>
                      <a:pt x="0" y="14427"/>
                    </a:lnTo>
                    <a:lnTo>
                      <a:pt x="87" y="15509"/>
                    </a:lnTo>
                    <a:lnTo>
                      <a:pt x="467" y="16591"/>
                    </a:lnTo>
                    <a:lnTo>
                      <a:pt x="935" y="17472"/>
                    </a:lnTo>
                    <a:lnTo>
                      <a:pt x="1592" y="18554"/>
                    </a:lnTo>
                    <a:lnTo>
                      <a:pt x="2440" y="19636"/>
                    </a:lnTo>
                    <a:lnTo>
                      <a:pt x="3375" y="20518"/>
                    </a:lnTo>
                    <a:lnTo>
                      <a:pt x="4413" y="21600"/>
                    </a:lnTo>
                    <a:lnTo>
                      <a:pt x="3669" y="20718"/>
                    </a:lnTo>
                    <a:lnTo>
                      <a:pt x="3098" y="19636"/>
                    </a:lnTo>
                    <a:lnTo>
                      <a:pt x="2717" y="18755"/>
                    </a:lnTo>
                    <a:lnTo>
                      <a:pt x="2440" y="17913"/>
                    </a:lnTo>
                    <a:lnTo>
                      <a:pt x="2354" y="17032"/>
                    </a:lnTo>
                    <a:lnTo>
                      <a:pt x="2354" y="16150"/>
                    </a:lnTo>
                    <a:lnTo>
                      <a:pt x="2440" y="15268"/>
                    </a:lnTo>
                    <a:lnTo>
                      <a:pt x="3098" y="13745"/>
                    </a:lnTo>
                    <a:lnTo>
                      <a:pt x="3479" y="13104"/>
                    </a:lnTo>
                    <a:lnTo>
                      <a:pt x="4604" y="11782"/>
                    </a:lnTo>
                    <a:lnTo>
                      <a:pt x="6110" y="10499"/>
                    </a:lnTo>
                    <a:lnTo>
                      <a:pt x="7702" y="9377"/>
                    </a:lnTo>
                    <a:lnTo>
                      <a:pt x="9588" y="8536"/>
                    </a:lnTo>
                    <a:lnTo>
                      <a:pt x="11458" y="7654"/>
                    </a:lnTo>
                    <a:lnTo>
                      <a:pt x="15404" y="6131"/>
                    </a:lnTo>
                    <a:lnTo>
                      <a:pt x="17187" y="5450"/>
                    </a:lnTo>
                    <a:lnTo>
                      <a:pt x="18883" y="4809"/>
                    </a:lnTo>
                    <a:lnTo>
                      <a:pt x="20388" y="4609"/>
                    </a:lnTo>
                    <a:lnTo>
                      <a:pt x="21600" y="4168"/>
                    </a:lnTo>
                    <a:lnTo>
                      <a:pt x="21600" y="0"/>
                    </a:lnTo>
                    <a:lnTo>
                      <a:pt x="20094" y="882"/>
                    </a:lnTo>
                    <a:lnTo>
                      <a:pt x="18502" y="1523"/>
                    </a:lnTo>
                    <a:lnTo>
                      <a:pt x="15127" y="2845"/>
                    </a:lnTo>
                    <a:lnTo>
                      <a:pt x="11648" y="3727"/>
                    </a:lnTo>
                    <a:lnTo>
                      <a:pt x="8360" y="5049"/>
                    </a:lnTo>
                    <a:lnTo>
                      <a:pt x="6767" y="5691"/>
                    </a:lnTo>
                    <a:lnTo>
                      <a:pt x="5348" y="6332"/>
                    </a:lnTo>
                    <a:lnTo>
                      <a:pt x="3946" y="7213"/>
                    </a:lnTo>
                    <a:lnTo>
                      <a:pt x="2821" y="8095"/>
                    </a:lnTo>
                    <a:lnTo>
                      <a:pt x="1783" y="9177"/>
                    </a:lnTo>
                    <a:lnTo>
                      <a:pt x="935" y="10259"/>
                    </a:lnTo>
                    <a:lnTo>
                      <a:pt x="381" y="11782"/>
                    </a:lnTo>
                    <a:lnTo>
                      <a:pt x="0" y="13305"/>
                    </a:lnTo>
                    <a:close/>
                  </a:path>
                </a:pathLst>
              </a:custGeom>
              <a:gradFill flip="none" rotWithShape="1">
                <a:gsLst>
                  <a:gs pos="0">
                    <a:srgbClr val="002D86"/>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5" name="Freeform 11"/>
            <p:cNvSpPr/>
            <p:nvPr/>
          </p:nvSpPr>
          <p:spPr>
            <a:xfrm>
              <a:off x="5273675" y="2128837"/>
              <a:ext cx="2897188" cy="2439989"/>
            </a:xfrm>
            <a:custGeom>
              <a:avLst/>
              <a:gdLst/>
              <a:ahLst/>
              <a:cxnLst>
                <a:cxn ang="0">
                  <a:pos x="wd2" y="hd2"/>
                </a:cxn>
                <a:cxn ang="5400000">
                  <a:pos x="wd2" y="hd2"/>
                </a:cxn>
                <a:cxn ang="10800000">
                  <a:pos x="wd2" y="hd2"/>
                </a:cxn>
                <a:cxn ang="16200000">
                  <a:pos x="wd2" y="hd2"/>
                </a:cxn>
              </a:cxnLst>
              <a:rect l="0" t="0" r="r" b="b"/>
              <a:pathLst>
                <a:path w="21600" h="21600" extrusionOk="0">
                  <a:moveTo>
                    <a:pt x="7253" y="15998"/>
                  </a:moveTo>
                  <a:lnTo>
                    <a:pt x="9238" y="15601"/>
                  </a:lnTo>
                  <a:lnTo>
                    <a:pt x="11082" y="15204"/>
                  </a:lnTo>
                  <a:lnTo>
                    <a:pt x="12766" y="14880"/>
                  </a:lnTo>
                  <a:lnTo>
                    <a:pt x="14300" y="14483"/>
                  </a:lnTo>
                  <a:lnTo>
                    <a:pt x="15673" y="14072"/>
                  </a:lnTo>
                  <a:lnTo>
                    <a:pt x="16896" y="13675"/>
                  </a:lnTo>
                  <a:lnTo>
                    <a:pt x="18025" y="13189"/>
                  </a:lnTo>
                  <a:lnTo>
                    <a:pt x="18938" y="12792"/>
                  </a:lnTo>
                  <a:lnTo>
                    <a:pt x="19756" y="12234"/>
                  </a:lnTo>
                  <a:lnTo>
                    <a:pt x="20424" y="11763"/>
                  </a:lnTo>
                  <a:lnTo>
                    <a:pt x="20885" y="11116"/>
                  </a:lnTo>
                  <a:lnTo>
                    <a:pt x="21290" y="10469"/>
                  </a:lnTo>
                  <a:lnTo>
                    <a:pt x="21497" y="9837"/>
                  </a:lnTo>
                  <a:lnTo>
                    <a:pt x="21600" y="9028"/>
                  </a:lnTo>
                  <a:lnTo>
                    <a:pt x="21544" y="8234"/>
                  </a:lnTo>
                  <a:lnTo>
                    <a:pt x="21346" y="7352"/>
                  </a:lnTo>
                  <a:lnTo>
                    <a:pt x="21083" y="6720"/>
                  </a:lnTo>
                  <a:lnTo>
                    <a:pt x="20678" y="5999"/>
                  </a:lnTo>
                  <a:lnTo>
                    <a:pt x="20170" y="5352"/>
                  </a:lnTo>
                  <a:lnTo>
                    <a:pt x="19559" y="4720"/>
                  </a:lnTo>
                  <a:lnTo>
                    <a:pt x="18891" y="4073"/>
                  </a:lnTo>
                  <a:lnTo>
                    <a:pt x="18129" y="3441"/>
                  </a:lnTo>
                  <a:lnTo>
                    <a:pt x="16642" y="2309"/>
                  </a:lnTo>
                  <a:lnTo>
                    <a:pt x="15880" y="1838"/>
                  </a:lnTo>
                  <a:lnTo>
                    <a:pt x="15165" y="1353"/>
                  </a:lnTo>
                  <a:lnTo>
                    <a:pt x="14450" y="956"/>
                  </a:lnTo>
                  <a:lnTo>
                    <a:pt x="13886" y="632"/>
                  </a:lnTo>
                  <a:lnTo>
                    <a:pt x="13378" y="397"/>
                  </a:lnTo>
                  <a:lnTo>
                    <a:pt x="13020" y="147"/>
                  </a:lnTo>
                  <a:lnTo>
                    <a:pt x="12766" y="74"/>
                  </a:lnTo>
                  <a:lnTo>
                    <a:pt x="12663" y="0"/>
                  </a:lnTo>
                  <a:lnTo>
                    <a:pt x="14093" y="794"/>
                  </a:lnTo>
                  <a:lnTo>
                    <a:pt x="15570" y="1750"/>
                  </a:lnTo>
                  <a:lnTo>
                    <a:pt x="17000" y="2720"/>
                  </a:lnTo>
                  <a:lnTo>
                    <a:pt x="18326" y="3749"/>
                  </a:lnTo>
                  <a:lnTo>
                    <a:pt x="18938" y="4235"/>
                  </a:lnTo>
                  <a:lnTo>
                    <a:pt x="19455" y="4793"/>
                  </a:lnTo>
                  <a:lnTo>
                    <a:pt x="19963" y="5352"/>
                  </a:lnTo>
                  <a:lnTo>
                    <a:pt x="20424" y="5911"/>
                  </a:lnTo>
                  <a:lnTo>
                    <a:pt x="20782" y="6470"/>
                  </a:lnTo>
                  <a:lnTo>
                    <a:pt x="21036" y="7028"/>
                  </a:lnTo>
                  <a:lnTo>
                    <a:pt x="21186" y="7675"/>
                  </a:lnTo>
                  <a:lnTo>
                    <a:pt x="21290" y="8234"/>
                  </a:lnTo>
                  <a:lnTo>
                    <a:pt x="21243" y="8793"/>
                  </a:lnTo>
                  <a:lnTo>
                    <a:pt x="21083" y="9352"/>
                  </a:lnTo>
                  <a:lnTo>
                    <a:pt x="20829" y="9837"/>
                  </a:lnTo>
                  <a:lnTo>
                    <a:pt x="20424" y="10322"/>
                  </a:lnTo>
                  <a:lnTo>
                    <a:pt x="19963" y="10719"/>
                  </a:lnTo>
                  <a:lnTo>
                    <a:pt x="19399" y="11116"/>
                  </a:lnTo>
                  <a:lnTo>
                    <a:pt x="18787" y="11440"/>
                  </a:lnTo>
                  <a:lnTo>
                    <a:pt x="18072" y="11763"/>
                  </a:lnTo>
                  <a:lnTo>
                    <a:pt x="17254" y="12072"/>
                  </a:lnTo>
                  <a:lnTo>
                    <a:pt x="16445" y="12395"/>
                  </a:lnTo>
                  <a:lnTo>
                    <a:pt x="14601" y="12881"/>
                  </a:lnTo>
                  <a:lnTo>
                    <a:pt x="12710" y="13351"/>
                  </a:lnTo>
                  <a:lnTo>
                    <a:pt x="10668" y="13836"/>
                  </a:lnTo>
                  <a:lnTo>
                    <a:pt x="8683" y="14233"/>
                  </a:lnTo>
                  <a:lnTo>
                    <a:pt x="6736" y="14630"/>
                  </a:lnTo>
                  <a:lnTo>
                    <a:pt x="4901" y="15116"/>
                  </a:lnTo>
                  <a:lnTo>
                    <a:pt x="4083" y="15351"/>
                  </a:lnTo>
                  <a:lnTo>
                    <a:pt x="3321" y="15674"/>
                  </a:lnTo>
                  <a:lnTo>
                    <a:pt x="2606" y="15910"/>
                  </a:lnTo>
                  <a:lnTo>
                    <a:pt x="1938" y="16233"/>
                  </a:lnTo>
                  <a:lnTo>
                    <a:pt x="1383" y="16557"/>
                  </a:lnTo>
                  <a:lnTo>
                    <a:pt x="866" y="16880"/>
                  </a:lnTo>
                  <a:lnTo>
                    <a:pt x="508" y="17277"/>
                  </a:lnTo>
                  <a:lnTo>
                    <a:pt x="207" y="17674"/>
                  </a:lnTo>
                  <a:lnTo>
                    <a:pt x="56" y="18071"/>
                  </a:lnTo>
                  <a:lnTo>
                    <a:pt x="0" y="18556"/>
                  </a:lnTo>
                  <a:lnTo>
                    <a:pt x="103" y="19042"/>
                  </a:lnTo>
                  <a:lnTo>
                    <a:pt x="254" y="19512"/>
                  </a:lnTo>
                  <a:lnTo>
                    <a:pt x="508" y="19924"/>
                  </a:lnTo>
                  <a:lnTo>
                    <a:pt x="922" y="20321"/>
                  </a:lnTo>
                  <a:lnTo>
                    <a:pt x="1326" y="20644"/>
                  </a:lnTo>
                  <a:lnTo>
                    <a:pt x="1844" y="20953"/>
                  </a:lnTo>
                  <a:lnTo>
                    <a:pt x="3067" y="21600"/>
                  </a:lnTo>
                  <a:lnTo>
                    <a:pt x="2502" y="21203"/>
                  </a:lnTo>
                  <a:lnTo>
                    <a:pt x="2041" y="20791"/>
                  </a:lnTo>
                  <a:lnTo>
                    <a:pt x="1637" y="20394"/>
                  </a:lnTo>
                  <a:lnTo>
                    <a:pt x="1383" y="19997"/>
                  </a:lnTo>
                  <a:lnTo>
                    <a:pt x="1176" y="19600"/>
                  </a:lnTo>
                  <a:lnTo>
                    <a:pt x="1129" y="19203"/>
                  </a:lnTo>
                  <a:lnTo>
                    <a:pt x="1176" y="18792"/>
                  </a:lnTo>
                  <a:lnTo>
                    <a:pt x="1326" y="18483"/>
                  </a:lnTo>
                  <a:lnTo>
                    <a:pt x="1637" y="18071"/>
                  </a:lnTo>
                  <a:lnTo>
                    <a:pt x="1994" y="17762"/>
                  </a:lnTo>
                  <a:lnTo>
                    <a:pt x="2559" y="17439"/>
                  </a:lnTo>
                  <a:lnTo>
                    <a:pt x="3217" y="17115"/>
                  </a:lnTo>
                  <a:lnTo>
                    <a:pt x="3979" y="16792"/>
                  </a:lnTo>
                  <a:lnTo>
                    <a:pt x="4958" y="16483"/>
                  </a:lnTo>
                  <a:lnTo>
                    <a:pt x="6030" y="16233"/>
                  </a:lnTo>
                  <a:lnTo>
                    <a:pt x="7253" y="15998"/>
                  </a:lnTo>
                  <a:close/>
                </a:path>
              </a:pathLst>
            </a:custGeom>
            <a:gradFill flip="none" rotWithShape="1">
              <a:gsLst>
                <a:gs pos="0">
                  <a:srgbClr val="002B82"/>
                </a:gs>
                <a:gs pos="100000">
                  <a:srgbClr val="0033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256" name="Freeform 12"/>
            <p:cNvSpPr/>
            <p:nvPr/>
          </p:nvSpPr>
          <p:spPr>
            <a:xfrm>
              <a:off x="0" y="0"/>
              <a:ext cx="9140826" cy="2819401"/>
            </a:xfrm>
            <a:prstGeom prst="rect">
              <a:avLst/>
            </a:prstGeom>
            <a:gradFill flip="none" rotWithShape="1">
              <a:gsLst>
                <a:gs pos="0">
                  <a:srgbClr val="000514"/>
                </a:gs>
                <a:gs pos="100000">
                  <a:srgbClr val="003399"/>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258" name="Title Text"/>
          <p:cNvSpPr txBox="1">
            <a:spLocks noGrp="1"/>
          </p:cNvSpPr>
          <p:nvPr>
            <p:ph type="title"/>
          </p:nvPr>
        </p:nvSpPr>
        <p:spPr>
          <a:xfrm>
            <a:off x="457200" y="274638"/>
            <a:ext cx="8229600" cy="1143001"/>
          </a:xfrm>
          <a:prstGeom prst="rect">
            <a:avLst/>
          </a:prstGeom>
        </p:spPr>
        <p:txBody>
          <a:bodyPr anchor="ctr"/>
          <a:lstStyle>
            <a:lvl1pPr algn="ctr">
              <a:defRPr b="1">
                <a:solidFill>
                  <a:srgbClr val="E5E5FF"/>
                </a:solidFill>
                <a:effectLst>
                  <a:outerShdw blurRad="38100" dist="38100" dir="2700000" rotWithShape="0">
                    <a:srgbClr val="000000"/>
                  </a:outerShdw>
                </a:effectLst>
                <a:latin typeface="Garamond"/>
                <a:ea typeface="Garamond"/>
                <a:cs typeface="Garamond"/>
                <a:sym typeface="Garamond"/>
              </a:defRPr>
            </a:lvl1pPr>
          </a:lstStyle>
          <a:p>
            <a:r>
              <a:t>Title Text</a:t>
            </a:r>
          </a:p>
        </p:txBody>
      </p:sp>
      <p:sp>
        <p:nvSpPr>
          <p:cNvPr id="1259" name="Body Level One…"/>
          <p:cNvSpPr txBox="1">
            <a:spLocks noGrp="1"/>
          </p:cNvSpPr>
          <p:nvPr>
            <p:ph type="body" idx="1"/>
          </p:nvPr>
        </p:nvSpPr>
        <p:spPr>
          <a:xfrm>
            <a:off x="457200" y="1600200"/>
            <a:ext cx="8229600" cy="4525963"/>
          </a:xfrm>
          <a:prstGeom prst="rect">
            <a:avLst/>
          </a:prstGeom>
        </p:spPr>
        <p:txBody>
          <a:bodyPr>
            <a:normAutofit/>
          </a:bodyPr>
          <a:lstStyle>
            <a:lvl1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1pPr>
            <a:lvl2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2pPr>
            <a:lvl3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3pPr>
            <a:lvl4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4pPr>
            <a:lvl5pPr>
              <a:buClr>
                <a:srgbClr val="FFCC00"/>
              </a:buClr>
              <a:buSzPct val="70000"/>
              <a:buChar char="■"/>
              <a:defRPr>
                <a:solidFill>
                  <a:schemeClr val="accent3">
                    <a:lumOff val="44000"/>
                  </a:schemeClr>
                </a:solidFill>
                <a:effectLst>
                  <a:outerShdw blurRad="38100" dist="38100" dir="2700000" rotWithShape="0">
                    <a:srgbClr val="000000"/>
                  </a:outerShdw>
                </a:effectLst>
                <a:latin typeface="Garamond"/>
                <a:ea typeface="Garamond"/>
                <a:cs typeface="Garamond"/>
                <a:sym typeface="Garamond"/>
              </a:defRPr>
            </a:lvl5pPr>
          </a:lstStyle>
          <a:p>
            <a:r>
              <a:t>Body Level One</a:t>
            </a:r>
          </a:p>
          <a:p>
            <a:pPr lvl="1"/>
            <a:r>
              <a:t>Body Level Two</a:t>
            </a:r>
          </a:p>
          <a:p>
            <a:pPr lvl="2"/>
            <a:r>
              <a:t>Body Level Three</a:t>
            </a:r>
          </a:p>
          <a:p>
            <a:pPr lvl="3"/>
            <a:r>
              <a:t>Body Level Four</a:t>
            </a:r>
          </a:p>
          <a:p>
            <a:pPr lvl="4"/>
            <a:r>
              <a:t>Body Level Five</a:t>
            </a:r>
          </a:p>
        </p:txBody>
      </p:sp>
      <p:sp>
        <p:nvSpPr>
          <p:cNvPr id="1260" name="Slide Number"/>
          <p:cNvSpPr txBox="1">
            <a:spLocks noGrp="1"/>
          </p:cNvSpPr>
          <p:nvPr>
            <p:ph type="sldNum" sz="quarter" idx="2"/>
          </p:nvPr>
        </p:nvSpPr>
        <p:spPr>
          <a:xfrm>
            <a:off x="8406918" y="6447652"/>
            <a:ext cx="279883" cy="276999"/>
          </a:xfrm>
          <a:prstGeom prst="rect">
            <a:avLst/>
          </a:prstGeom>
        </p:spPr>
        <p:txBody>
          <a:bodyPr/>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06360975"/>
      </p:ext>
    </p:extLst>
  </p:cSld>
  <p:clrMapOvr>
    <a:masterClrMapping/>
  </p:clrMapOvr>
  <p:transition spd="med"/>
</p:sldLayout>
</file>

<file path=ppt/slideLayouts/slideLayout555.xml><?xml version="1.0" encoding="utf-8"?>
<p:sldLayout xmlns:a="http://schemas.openxmlformats.org/drawingml/2006/main" xmlns:r="http://schemas.openxmlformats.org/officeDocument/2006/relationships" xmlns:p="http://schemas.openxmlformats.org/presentationml/2006/main" showMasterSp="0" type="tx">
  <p:cSld name="1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1267"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1268"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126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60773166"/>
      </p:ext>
    </p:extLst>
  </p:cSld>
  <p:clrMapOvr>
    <a:masterClrMapping/>
  </p:clrMapOvr>
  <p:transition spd="med"/>
</p:sldLayout>
</file>

<file path=ppt/slideLayouts/slideLayout556.xml><?xml version="1.0" encoding="utf-8"?>
<p:sldLayout xmlns:a="http://schemas.openxmlformats.org/drawingml/2006/main" xmlns:r="http://schemas.openxmlformats.org/officeDocument/2006/relationships" xmlns:p="http://schemas.openxmlformats.org/presentationml/2006/main" showMasterSp="0" type="tx">
  <p:cSld name="9_Blank">
    <p:bg>
      <p:bgPr>
        <a:solidFill>
          <a:schemeClr val="accent3">
            <a:lumOff val="44000"/>
          </a:schemeClr>
        </a:solidFill>
        <a:effectLst/>
      </p:bgPr>
    </p:bg>
    <p:spTree>
      <p:nvGrpSpPr>
        <p:cNvPr id="1" name=""/>
        <p:cNvGrpSpPr/>
        <p:nvPr/>
      </p:nvGrpSpPr>
      <p:grpSpPr>
        <a:xfrm>
          <a:off x="0" y="0"/>
          <a:ext cx="0" cy="0"/>
          <a:chOff x="0" y="0"/>
          <a:chExt cx="0" cy="0"/>
        </a:xfrm>
      </p:grpSpPr>
      <p:sp>
        <p:nvSpPr>
          <p:cNvPr id="12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37278670"/>
      </p:ext>
    </p:extLst>
  </p:cSld>
  <p:clrMapOvr>
    <a:masterClrMapping/>
  </p:clrMapOvr>
  <p:transition spd="med"/>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x">
  <p:cSld name="10_Blank">
    <p:bg>
      <p:bgPr>
        <a:solidFill>
          <a:srgbClr val="000000"/>
        </a:solidFill>
        <a:effectLst/>
      </p:bgPr>
    </p:bg>
    <p:spTree>
      <p:nvGrpSpPr>
        <p:cNvPr id="1" name=""/>
        <p:cNvGrpSpPr/>
        <p:nvPr/>
      </p:nvGrpSpPr>
      <p:grpSpPr>
        <a:xfrm>
          <a:off x="0" y="0"/>
          <a:ext cx="0" cy="0"/>
          <a:chOff x="0" y="0"/>
          <a:chExt cx="0" cy="0"/>
        </a:xfrm>
      </p:grpSpPr>
      <p:sp>
        <p:nvSpPr>
          <p:cNvPr id="128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9960091"/>
      </p:ext>
    </p:extLst>
  </p:cSld>
  <p:clrMapOvr>
    <a:masterClrMapping/>
  </p:clrMapOvr>
  <p:transition spd="med"/>
</p:sldLayout>
</file>

<file path=ppt/slideLayouts/slideLayout558.xml><?xml version="1.0" encoding="utf-8"?>
<p:sldLayout xmlns:a="http://schemas.openxmlformats.org/drawingml/2006/main" xmlns:r="http://schemas.openxmlformats.org/officeDocument/2006/relationships" xmlns:p="http://schemas.openxmlformats.org/presentationml/2006/main" showMasterSp="0" type="tx">
  <p:cSld name="6_Title and Content">
    <p:bg>
      <p:bgPr>
        <a:solidFill>
          <a:srgbClr val="000000"/>
        </a:solidFill>
        <a:effectLst/>
      </p:bgPr>
    </p:bg>
    <p:spTree>
      <p:nvGrpSpPr>
        <p:cNvPr id="1" name=""/>
        <p:cNvGrpSpPr/>
        <p:nvPr/>
      </p:nvGrpSpPr>
      <p:grpSpPr>
        <a:xfrm>
          <a:off x="0" y="0"/>
          <a:ext cx="0" cy="0"/>
          <a:chOff x="0" y="0"/>
          <a:chExt cx="0" cy="0"/>
        </a:xfrm>
      </p:grpSpPr>
      <p:sp>
        <p:nvSpPr>
          <p:cNvPr id="129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29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2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0190437"/>
      </p:ext>
    </p:extLst>
  </p:cSld>
  <p:clrMapOvr>
    <a:masterClrMapping/>
  </p:clrMapOvr>
  <p:transition spd="med"/>
</p:sldLayout>
</file>

<file path=ppt/slideLayouts/slideLayout559.xml><?xml version="1.0" encoding="utf-8"?>
<p:sldLayout xmlns:a="http://schemas.openxmlformats.org/drawingml/2006/main" xmlns:r="http://schemas.openxmlformats.org/officeDocument/2006/relationships" xmlns:p="http://schemas.openxmlformats.org/presentationml/2006/main" showMasterSp="0" type="tx">
  <p:cSld name="7_Title and Content">
    <p:bg>
      <p:bgPr>
        <a:solidFill>
          <a:srgbClr val="21239A"/>
        </a:solidFill>
        <a:effectLst/>
      </p:bgPr>
    </p:bg>
    <p:spTree>
      <p:nvGrpSpPr>
        <p:cNvPr id="1" name=""/>
        <p:cNvGrpSpPr/>
        <p:nvPr/>
      </p:nvGrpSpPr>
      <p:grpSpPr>
        <a:xfrm>
          <a:off x="0" y="0"/>
          <a:ext cx="0" cy="0"/>
          <a:chOff x="0" y="0"/>
          <a:chExt cx="0" cy="0"/>
        </a:xfrm>
      </p:grpSpPr>
      <p:pic>
        <p:nvPicPr>
          <p:cNvPr id="1299" name="Picture 2" descr="Picture 2"/>
          <p:cNvPicPr>
            <a:picLocks noChangeAspect="1"/>
          </p:cNvPicPr>
          <p:nvPr/>
        </p:nvPicPr>
        <p:blipFill>
          <a:blip r:embed="rId2" cstate="print"/>
          <a:stretch>
            <a:fillRect/>
          </a:stretch>
        </p:blipFill>
        <p:spPr>
          <a:xfrm>
            <a:off x="0" y="0"/>
            <a:ext cx="9144000" cy="6858000"/>
          </a:xfrm>
          <a:prstGeom prst="rect">
            <a:avLst/>
          </a:prstGeom>
          <a:ln w="12700">
            <a:miter lim="400000"/>
          </a:ln>
        </p:spPr>
      </p:pic>
      <p:sp>
        <p:nvSpPr>
          <p:cNvPr id="1300" name="Title Text"/>
          <p:cNvSpPr txBox="1">
            <a:spLocks noGrp="1"/>
          </p:cNvSpPr>
          <p:nvPr>
            <p:ph type="title"/>
          </p:nvPr>
        </p:nvSpPr>
        <p:spPr>
          <a:xfrm>
            <a:off x="685800" y="609600"/>
            <a:ext cx="7772400" cy="1143000"/>
          </a:xfrm>
          <a:prstGeom prst="rect">
            <a:avLst/>
          </a:prstGeom>
        </p:spPr>
        <p:txBody>
          <a:bodyPr anchor="ctr"/>
          <a:lstStyle>
            <a:lvl1pPr algn="ctr">
              <a:defRPr b="1">
                <a:solidFill>
                  <a:schemeClr val="accent3">
                    <a:lumOff val="44000"/>
                  </a:schemeClr>
                </a:solidFill>
                <a:latin typeface="+mj-lt"/>
                <a:ea typeface="+mj-ea"/>
                <a:cs typeface="+mj-cs"/>
                <a:sym typeface="Helvetica"/>
              </a:defRPr>
            </a:lvl1pPr>
          </a:lstStyle>
          <a:p>
            <a:r>
              <a:t>Title Text</a:t>
            </a:r>
          </a:p>
        </p:txBody>
      </p:sp>
      <p:sp>
        <p:nvSpPr>
          <p:cNvPr id="1301" name="Body Level One…"/>
          <p:cNvSpPr txBox="1">
            <a:spLocks noGrp="1"/>
          </p:cNvSpPr>
          <p:nvPr>
            <p:ph type="body" idx="1"/>
          </p:nvPr>
        </p:nvSpPr>
        <p:spPr>
          <a:xfrm>
            <a:off x="685800" y="1981200"/>
            <a:ext cx="7772400" cy="4114800"/>
          </a:xfrm>
          <a:prstGeom prst="rect">
            <a:avLst/>
          </a:prstGeom>
        </p:spPr>
        <p:txBody>
          <a:bodyPr>
            <a:normAutofit/>
          </a:bodyPr>
          <a:lstStyle>
            <a:lvl1pPr>
              <a:buSzPct val="90000"/>
              <a:buBlip>
                <a:blip r:embed="rId3"/>
              </a:buBlip>
              <a:defRPr>
                <a:solidFill>
                  <a:srgbClr val="BBE0E3"/>
                </a:solidFill>
                <a:latin typeface="+mj-lt"/>
                <a:ea typeface="+mj-ea"/>
                <a:cs typeface="+mj-cs"/>
                <a:sym typeface="Helvetica"/>
              </a:defRPr>
            </a:lvl1pPr>
            <a:lvl2pPr>
              <a:buSzPct val="85000"/>
              <a:buBlip>
                <a:blip r:embed="rId4"/>
              </a:buBlip>
              <a:defRPr>
                <a:solidFill>
                  <a:srgbClr val="BBE0E3"/>
                </a:solidFill>
                <a:latin typeface="+mj-lt"/>
                <a:ea typeface="+mj-ea"/>
                <a:cs typeface="+mj-cs"/>
                <a:sym typeface="Helvetica"/>
              </a:defRPr>
            </a:lvl2pPr>
            <a:lvl3pPr>
              <a:buSzPct val="95000"/>
              <a:buBlip>
                <a:blip r:embed="rId3"/>
              </a:buBlip>
              <a:defRPr>
                <a:solidFill>
                  <a:srgbClr val="BBE0E3"/>
                </a:solidFill>
                <a:latin typeface="+mj-lt"/>
                <a:ea typeface="+mj-ea"/>
                <a:cs typeface="+mj-cs"/>
                <a:sym typeface="Helvetica"/>
              </a:defRPr>
            </a:lvl3pPr>
            <a:lvl4pPr>
              <a:buBlip>
                <a:blip r:embed="rId4"/>
              </a:buBlip>
              <a:defRPr>
                <a:solidFill>
                  <a:srgbClr val="BBE0E3"/>
                </a:solidFill>
                <a:latin typeface="+mj-lt"/>
                <a:ea typeface="+mj-ea"/>
                <a:cs typeface="+mj-cs"/>
                <a:sym typeface="Helvetica"/>
              </a:defRPr>
            </a:lvl4pPr>
            <a:lvl5pPr>
              <a:buBlip>
                <a:blip r:embed="rId3"/>
              </a:buBlip>
              <a:defRPr>
                <a:solidFill>
                  <a:srgbClr val="BBE0E3"/>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1302" name="Slide Number"/>
          <p:cNvSpPr txBox="1">
            <a:spLocks noGrp="1"/>
          </p:cNvSpPr>
          <p:nvPr>
            <p:ph type="sldNum" sz="quarter" idx="2"/>
          </p:nvPr>
        </p:nvSpPr>
        <p:spPr>
          <a:xfrm>
            <a:off x="8156292" y="6248400"/>
            <a:ext cx="301909" cy="307340"/>
          </a:xfrm>
          <a:prstGeom prst="rect">
            <a:avLst/>
          </a:prstGeom>
        </p:spPr>
        <p:txBody>
          <a:bodyPr anchor="t"/>
          <a:lstStyle>
            <a:lvl1pPr algn="r">
              <a:defRPr b="1">
                <a:solidFill>
                  <a:srgbClr val="BBE0E3"/>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536336685"/>
      </p:ext>
    </p:extLst>
  </p:cSld>
  <p:clrMapOvr>
    <a:masterClrMapping/>
  </p:clrMapOvr>
  <p:transition spd="med"/>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7FBA8AE-6123-7847-9276-5A7B4303ECA4}" type="slidenum">
              <a:rPr lang="en-US"/>
              <a:pPr>
                <a:defRPr/>
              </a:pPr>
              <a:t>‹#›</a:t>
            </a:fld>
            <a:endParaRPr lang="en-US"/>
          </a:p>
        </p:txBody>
      </p:sp>
    </p:spTree>
  </p:cSld>
  <p:clrMapOvr>
    <a:masterClrMapping/>
  </p:clrMapOvr>
  <p:transition/>
</p:sldLayout>
</file>

<file path=ppt/slideLayouts/slideLayout560.xml><?xml version="1.0" encoding="utf-8"?>
<p:sldLayout xmlns:a="http://schemas.openxmlformats.org/drawingml/2006/main" xmlns:r="http://schemas.openxmlformats.org/officeDocument/2006/relationships" xmlns:p="http://schemas.openxmlformats.org/presentationml/2006/main" showMasterSp="0" type="tx">
  <p:cSld name="8_Title and Content">
    <p:bg>
      <p:bgPr>
        <a:solidFill>
          <a:srgbClr val="000000"/>
        </a:solidFill>
        <a:effectLst/>
      </p:bgPr>
    </p:bg>
    <p:spTree>
      <p:nvGrpSpPr>
        <p:cNvPr id="1" name=""/>
        <p:cNvGrpSpPr/>
        <p:nvPr/>
      </p:nvGrpSpPr>
      <p:grpSpPr>
        <a:xfrm>
          <a:off x="0" y="0"/>
          <a:ext cx="0" cy="0"/>
          <a:chOff x="0" y="0"/>
          <a:chExt cx="0" cy="0"/>
        </a:xfrm>
      </p:grpSpPr>
      <p:grpSp>
        <p:nvGrpSpPr>
          <p:cNvPr id="1316" name="Group 2"/>
          <p:cNvGrpSpPr/>
          <p:nvPr/>
        </p:nvGrpSpPr>
        <p:grpSpPr>
          <a:xfrm>
            <a:off x="0" y="3902075"/>
            <a:ext cx="3400426" cy="2949575"/>
            <a:chOff x="0" y="0"/>
            <a:chExt cx="3400425" cy="2949575"/>
          </a:xfrm>
        </p:grpSpPr>
        <p:sp>
          <p:nvSpPr>
            <p:cNvPr id="1309" name="Freeform 3"/>
            <p:cNvSpPr/>
            <p:nvPr/>
          </p:nvSpPr>
          <p:spPr>
            <a:xfrm>
              <a:off x="0" y="79375"/>
              <a:ext cx="3400426" cy="2863850"/>
            </a:xfrm>
            <a:custGeom>
              <a:avLst/>
              <a:gdLst/>
              <a:ahLst/>
              <a:cxnLst>
                <a:cxn ang="0">
                  <a:pos x="wd2" y="hd2"/>
                </a:cxn>
                <a:cxn ang="5400000">
                  <a:pos x="wd2" y="hd2"/>
                </a:cxn>
                <a:cxn ang="10800000">
                  <a:pos x="wd2" y="hd2"/>
                </a:cxn>
                <a:cxn ang="16200000">
                  <a:pos x="wd2" y="hd2"/>
                </a:cxn>
              </a:cxnLst>
              <a:rect l="0" t="0" r="r" b="b"/>
              <a:pathLst>
                <a:path w="21600" h="21600" extrusionOk="0">
                  <a:moveTo>
                    <a:pt x="3329" y="790"/>
                  </a:moveTo>
                  <a:lnTo>
                    <a:pt x="1629" y="359"/>
                  </a:lnTo>
                  <a:lnTo>
                    <a:pt x="0" y="0"/>
                  </a:lnTo>
                  <a:lnTo>
                    <a:pt x="0" y="144"/>
                  </a:lnTo>
                  <a:lnTo>
                    <a:pt x="1629" y="503"/>
                  </a:lnTo>
                  <a:lnTo>
                    <a:pt x="3268" y="934"/>
                  </a:lnTo>
                  <a:lnTo>
                    <a:pt x="5625" y="1796"/>
                  </a:lnTo>
                  <a:lnTo>
                    <a:pt x="7861" y="2933"/>
                  </a:lnTo>
                  <a:lnTo>
                    <a:pt x="10046" y="4370"/>
                  </a:lnTo>
                  <a:lnTo>
                    <a:pt x="12100" y="6023"/>
                  </a:lnTo>
                  <a:lnTo>
                    <a:pt x="13972" y="7819"/>
                  </a:lnTo>
                  <a:lnTo>
                    <a:pt x="15732" y="9902"/>
                  </a:lnTo>
                  <a:lnTo>
                    <a:pt x="17300" y="12201"/>
                  </a:lnTo>
                  <a:lnTo>
                    <a:pt x="18757" y="14715"/>
                  </a:lnTo>
                  <a:lnTo>
                    <a:pt x="19597" y="16356"/>
                  </a:lnTo>
                  <a:lnTo>
                    <a:pt x="20325" y="18080"/>
                  </a:lnTo>
                  <a:lnTo>
                    <a:pt x="20932" y="19804"/>
                  </a:lnTo>
                  <a:lnTo>
                    <a:pt x="21479" y="21600"/>
                  </a:lnTo>
                  <a:lnTo>
                    <a:pt x="21600" y="21600"/>
                  </a:lnTo>
                  <a:lnTo>
                    <a:pt x="21054" y="19804"/>
                  </a:lnTo>
                  <a:lnTo>
                    <a:pt x="20447" y="18080"/>
                  </a:lnTo>
                  <a:lnTo>
                    <a:pt x="19718" y="16356"/>
                  </a:lnTo>
                  <a:lnTo>
                    <a:pt x="18879" y="14643"/>
                  </a:lnTo>
                  <a:lnTo>
                    <a:pt x="17422" y="12129"/>
                  </a:lnTo>
                  <a:lnTo>
                    <a:pt x="15793" y="9830"/>
                  </a:lnTo>
                  <a:lnTo>
                    <a:pt x="14032" y="7747"/>
                  </a:lnTo>
                  <a:lnTo>
                    <a:pt x="12161" y="5879"/>
                  </a:lnTo>
                  <a:lnTo>
                    <a:pt x="10107" y="4227"/>
                  </a:lnTo>
                  <a:lnTo>
                    <a:pt x="7922" y="2862"/>
                  </a:lnTo>
                  <a:lnTo>
                    <a:pt x="5686" y="1652"/>
                  </a:lnTo>
                  <a:lnTo>
                    <a:pt x="3329" y="79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0" name="Freeform 4"/>
            <p:cNvSpPr/>
            <p:nvPr/>
          </p:nvSpPr>
          <p:spPr>
            <a:xfrm>
              <a:off x="0" y="0"/>
              <a:ext cx="2943225" cy="2949575"/>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21600"/>
                  </a:lnTo>
                  <a:close/>
                </a:path>
              </a:pathLst>
            </a:custGeom>
            <a:gradFill flip="none" rotWithShape="1">
              <a:gsLst>
                <a:gs pos="0">
                  <a:srgbClr val="000000"/>
                </a:gs>
                <a:gs pos="5000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1" name="Freeform 5"/>
            <p:cNvSpPr/>
            <p:nvPr/>
          </p:nvSpPr>
          <p:spPr>
            <a:xfrm>
              <a:off x="0" y="439737"/>
              <a:ext cx="2770188" cy="2503488"/>
            </a:xfrm>
            <a:custGeom>
              <a:avLst/>
              <a:gdLst/>
              <a:ahLst/>
              <a:cxnLst>
                <a:cxn ang="0">
                  <a:pos x="wd2" y="hd2"/>
                </a:cxn>
                <a:cxn ang="5400000">
                  <a:pos x="wd2" y="hd2"/>
                </a:cxn>
                <a:cxn ang="10800000">
                  <a:pos x="wd2" y="hd2"/>
                </a:cxn>
                <a:cxn ang="16200000">
                  <a:pos x="wd2" y="hd2"/>
                </a:cxn>
              </a:cxnLst>
              <a:rect l="0" t="0" r="r" b="b"/>
              <a:pathLst>
                <a:path w="21600" h="21600" extrusionOk="0">
                  <a:moveTo>
                    <a:pt x="20300" y="18861"/>
                  </a:moveTo>
                  <a:lnTo>
                    <a:pt x="20944" y="20258"/>
                  </a:lnTo>
                  <a:lnTo>
                    <a:pt x="21439" y="21600"/>
                  </a:lnTo>
                  <a:lnTo>
                    <a:pt x="21600" y="21600"/>
                  </a:lnTo>
                  <a:lnTo>
                    <a:pt x="21080" y="20121"/>
                  </a:lnTo>
                  <a:lnTo>
                    <a:pt x="20412" y="18724"/>
                  </a:lnTo>
                  <a:lnTo>
                    <a:pt x="19001" y="15847"/>
                  </a:lnTo>
                  <a:lnTo>
                    <a:pt x="17268" y="13026"/>
                  </a:lnTo>
                  <a:lnTo>
                    <a:pt x="15299" y="10355"/>
                  </a:lnTo>
                  <a:lnTo>
                    <a:pt x="13133" y="7972"/>
                  </a:lnTo>
                  <a:lnTo>
                    <a:pt x="10843" y="5835"/>
                  </a:lnTo>
                  <a:lnTo>
                    <a:pt x="8318" y="4027"/>
                  </a:lnTo>
                  <a:lnTo>
                    <a:pt x="5632" y="2383"/>
                  </a:lnTo>
                  <a:lnTo>
                    <a:pt x="2897" y="1068"/>
                  </a:lnTo>
                  <a:lnTo>
                    <a:pt x="0" y="0"/>
                  </a:lnTo>
                  <a:lnTo>
                    <a:pt x="0" y="164"/>
                  </a:lnTo>
                  <a:lnTo>
                    <a:pt x="2748" y="1219"/>
                  </a:lnTo>
                  <a:lnTo>
                    <a:pt x="5521" y="2534"/>
                  </a:lnTo>
                  <a:lnTo>
                    <a:pt x="8194" y="4178"/>
                  </a:lnTo>
                  <a:lnTo>
                    <a:pt x="10720" y="5986"/>
                  </a:lnTo>
                  <a:lnTo>
                    <a:pt x="13022" y="8122"/>
                  </a:lnTo>
                  <a:lnTo>
                    <a:pt x="15176" y="10506"/>
                  </a:lnTo>
                  <a:lnTo>
                    <a:pt x="17144" y="13149"/>
                  </a:lnTo>
                  <a:lnTo>
                    <a:pt x="18889" y="15984"/>
                  </a:lnTo>
                  <a:lnTo>
                    <a:pt x="20300" y="18861"/>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2" name="Freeform 6"/>
            <p:cNvSpPr/>
            <p:nvPr/>
          </p:nvSpPr>
          <p:spPr>
            <a:xfrm>
              <a:off x="0" y="136525"/>
              <a:ext cx="2770188" cy="28067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147"/>
                  </a:lnTo>
                  <a:lnTo>
                    <a:pt x="2599" y="1075"/>
                  </a:lnTo>
                  <a:lnTo>
                    <a:pt x="5273" y="2321"/>
                  </a:lnTo>
                  <a:lnTo>
                    <a:pt x="7798" y="3714"/>
                  </a:lnTo>
                  <a:lnTo>
                    <a:pt x="10125" y="5400"/>
                  </a:lnTo>
                  <a:lnTo>
                    <a:pt x="12353" y="7233"/>
                  </a:lnTo>
                  <a:lnTo>
                    <a:pt x="14408" y="9358"/>
                  </a:lnTo>
                  <a:lnTo>
                    <a:pt x="16215" y="11509"/>
                  </a:lnTo>
                  <a:lnTo>
                    <a:pt x="17998" y="14001"/>
                  </a:lnTo>
                  <a:lnTo>
                    <a:pt x="19013" y="15858"/>
                  </a:lnTo>
                  <a:lnTo>
                    <a:pt x="19978" y="17788"/>
                  </a:lnTo>
                  <a:lnTo>
                    <a:pt x="20820" y="19743"/>
                  </a:lnTo>
                  <a:lnTo>
                    <a:pt x="21451" y="21600"/>
                  </a:lnTo>
                  <a:lnTo>
                    <a:pt x="21600" y="21600"/>
                  </a:lnTo>
                  <a:lnTo>
                    <a:pt x="20932" y="19621"/>
                  </a:lnTo>
                  <a:lnTo>
                    <a:pt x="20090" y="17654"/>
                  </a:lnTo>
                  <a:lnTo>
                    <a:pt x="19149" y="15736"/>
                  </a:lnTo>
                  <a:lnTo>
                    <a:pt x="18109" y="13879"/>
                  </a:lnTo>
                  <a:lnTo>
                    <a:pt x="16339" y="11386"/>
                  </a:lnTo>
                  <a:lnTo>
                    <a:pt x="14520" y="9224"/>
                  </a:lnTo>
                  <a:lnTo>
                    <a:pt x="12477" y="7098"/>
                  </a:lnTo>
                  <a:lnTo>
                    <a:pt x="10237" y="5266"/>
                  </a:lnTo>
                  <a:lnTo>
                    <a:pt x="7947" y="3580"/>
                  </a:lnTo>
                  <a:lnTo>
                    <a:pt x="5409" y="2187"/>
                  </a:lnTo>
                  <a:lnTo>
                    <a:pt x="2748" y="953"/>
                  </a:lnTo>
                  <a:lnTo>
                    <a:pt x="0" y="0"/>
                  </a:lnTo>
                  <a:close/>
                </a:path>
              </a:pathLst>
            </a:custGeom>
            <a:gradFill flip="none" rotWithShape="1">
              <a:gsLst>
                <a:gs pos="0">
                  <a:srgbClr val="000000"/>
                </a:gs>
                <a:gs pos="5000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3" name="Oval 7"/>
            <p:cNvSpPr/>
            <p:nvPr/>
          </p:nvSpPr>
          <p:spPr>
            <a:xfrm>
              <a:off x="331787" y="517525"/>
              <a:ext cx="136527" cy="136527"/>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4" name="Oval 8"/>
            <p:cNvSpPr/>
            <p:nvPr/>
          </p:nvSpPr>
          <p:spPr>
            <a:xfrm>
              <a:off x="2438400" y="2263775"/>
              <a:ext cx="146050" cy="146050"/>
            </a:xfrm>
            <a:prstGeom prst="ellipse">
              <a:avLst/>
            </a:prstGeom>
            <a:gradFill flip="none" rotWithShape="1">
              <a:gsLst>
                <a:gs pos="0">
                  <a:srgbClr val="000000"/>
                </a:gs>
                <a:gs pos="100000">
                  <a:srgbClr val="000000"/>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15" name="Oval 9"/>
            <p:cNvSpPr/>
            <p:nvPr/>
          </p:nvSpPr>
          <p:spPr>
            <a:xfrm>
              <a:off x="1255712" y="420687"/>
              <a:ext cx="192089" cy="192089"/>
            </a:xfrm>
            <a:prstGeom prst="ellipse">
              <a:avLst/>
            </a:prstGeom>
            <a:gradFill flip="none" rotWithShape="1">
              <a:gsLst>
                <a:gs pos="0">
                  <a:srgbClr val="000000"/>
                </a:gs>
                <a:gs pos="100000">
                  <a:srgbClr val="000000"/>
                </a:gs>
              </a:gsLst>
              <a:lin ang="189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317" name="Title Text"/>
          <p:cNvSpPr txBox="1">
            <a:spLocks noGrp="1"/>
          </p:cNvSpPr>
          <p:nvPr>
            <p:ph type="title"/>
          </p:nvPr>
        </p:nvSpPr>
        <p:spPr>
          <a:xfrm>
            <a:off x="457200" y="277813"/>
            <a:ext cx="8229600" cy="1139826"/>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18" name="Body Level One…"/>
          <p:cNvSpPr txBox="1">
            <a:spLocks noGrp="1"/>
          </p:cNvSpPr>
          <p:nvPr>
            <p:ph type="body" idx="1"/>
          </p:nvPr>
        </p:nvSpPr>
        <p:spPr>
          <a:xfrm>
            <a:off x="457200" y="1600200"/>
            <a:ext cx="8229600" cy="4530725"/>
          </a:xfrm>
          <a:prstGeom prst="rect">
            <a:avLst/>
          </a:prstGeom>
        </p:spPr>
        <p:txBody>
          <a:bodyPr>
            <a:normAutofit/>
          </a:bodyPr>
          <a:lstStyle>
            <a:lvl1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Clr>
                <a:srgbClr val="FFFFCC"/>
              </a:buClr>
              <a:buSzPct val="75000"/>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19" name="Slide Number"/>
          <p:cNvSpPr txBox="1">
            <a:spLocks noGrp="1"/>
          </p:cNvSpPr>
          <p:nvPr>
            <p:ph type="sldNum" sz="quarter" idx="2"/>
          </p:nvPr>
        </p:nvSpPr>
        <p:spPr>
          <a:xfrm>
            <a:off x="8437376" y="6248400"/>
            <a:ext cx="249425" cy="246221"/>
          </a:xfrm>
          <a:prstGeom prst="rect">
            <a:avLst/>
          </a:prstGeom>
        </p:spPr>
        <p:txBody>
          <a:bodyPr anchor="t"/>
          <a:lstStyle>
            <a:lvl1pPr algn="r">
              <a:defRPr sz="10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07160931"/>
      </p:ext>
    </p:extLst>
  </p:cSld>
  <p:clrMapOvr>
    <a:masterClrMapping/>
  </p:clrMapOvr>
  <p:transition spd="med"/>
</p:sldLayout>
</file>

<file path=ppt/slideLayouts/slideLayout561.xml><?xml version="1.0" encoding="utf-8"?>
<p:sldLayout xmlns:a="http://schemas.openxmlformats.org/drawingml/2006/main" xmlns:r="http://schemas.openxmlformats.org/officeDocument/2006/relationships" xmlns:p="http://schemas.openxmlformats.org/presentationml/2006/main" showMasterSp="0" type="tx">
  <p:cSld name="9_Title and Content">
    <p:bg>
      <p:bgPr>
        <a:gradFill flip="none" rotWithShape="1">
          <a:gsLst>
            <a:gs pos="0">
              <a:srgbClr val="000058"/>
            </a:gs>
            <a:gs pos="100000">
              <a:srgbClr val="000099"/>
            </a:gs>
          </a:gsLst>
          <a:lin ang="2700000" scaled="0"/>
        </a:gradFill>
        <a:effectLst/>
      </p:bgPr>
    </p:bg>
    <p:spTree>
      <p:nvGrpSpPr>
        <p:cNvPr id="1" name=""/>
        <p:cNvGrpSpPr/>
        <p:nvPr/>
      </p:nvGrpSpPr>
      <p:grpSpPr>
        <a:xfrm>
          <a:off x="0" y="0"/>
          <a:ext cx="0" cy="0"/>
          <a:chOff x="0" y="0"/>
          <a:chExt cx="0" cy="0"/>
        </a:xfrm>
      </p:grpSpPr>
      <p:grpSp>
        <p:nvGrpSpPr>
          <p:cNvPr id="1367" name="Group 2"/>
          <p:cNvGrpSpPr/>
          <p:nvPr/>
        </p:nvGrpSpPr>
        <p:grpSpPr>
          <a:xfrm>
            <a:off x="-1" y="-1"/>
            <a:ext cx="9145589" cy="6856415"/>
            <a:chOff x="0" y="0"/>
            <a:chExt cx="9145587" cy="6856413"/>
          </a:xfrm>
        </p:grpSpPr>
        <p:sp>
          <p:nvSpPr>
            <p:cNvPr id="1326" name="Freeform 3"/>
            <p:cNvSpPr/>
            <p:nvPr/>
          </p:nvSpPr>
          <p:spPr>
            <a:xfrm>
              <a:off x="0" y="19049"/>
              <a:ext cx="9140826" cy="5195889"/>
            </a:xfrm>
            <a:custGeom>
              <a:avLst/>
              <a:gdLst/>
              <a:ahLst/>
              <a:cxnLst>
                <a:cxn ang="0">
                  <a:pos x="wd2" y="hd2"/>
                </a:cxn>
                <a:cxn ang="5400000">
                  <a:pos x="wd2" y="hd2"/>
                </a:cxn>
                <a:cxn ang="10800000">
                  <a:pos x="wd2" y="hd2"/>
                </a:cxn>
                <a:cxn ang="16200000">
                  <a:pos x="wd2" y="hd2"/>
                </a:cxn>
              </a:cxnLst>
              <a:rect l="0" t="0" r="r" b="b"/>
              <a:pathLst>
                <a:path w="21600" h="21600" extrusionOk="0">
                  <a:moveTo>
                    <a:pt x="12015" y="11985"/>
                  </a:moveTo>
                  <a:lnTo>
                    <a:pt x="0" y="0"/>
                  </a:lnTo>
                  <a:lnTo>
                    <a:pt x="0" y="3445"/>
                  </a:lnTo>
                  <a:lnTo>
                    <a:pt x="11428" y="13054"/>
                  </a:lnTo>
                  <a:lnTo>
                    <a:pt x="21600" y="21600"/>
                  </a:lnTo>
                  <a:lnTo>
                    <a:pt x="21600" y="21560"/>
                  </a:lnTo>
                  <a:lnTo>
                    <a:pt x="12015" y="11985"/>
                  </a:lnTo>
                  <a:close/>
                </a:path>
              </a:pathLst>
            </a:custGeom>
            <a:gradFill flip="none" rotWithShape="1">
              <a:gsLst>
                <a:gs pos="0">
                  <a:srgbClr val="00005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7" name="Freeform 4"/>
            <p:cNvSpPr/>
            <p:nvPr/>
          </p:nvSpPr>
          <p:spPr>
            <a:xfrm>
              <a:off x="236538" y="-1"/>
              <a:ext cx="8904287" cy="5148264"/>
            </a:xfrm>
            <a:custGeom>
              <a:avLst/>
              <a:gdLst/>
              <a:ahLst/>
              <a:cxnLst>
                <a:cxn ang="0">
                  <a:pos x="wd2" y="hd2"/>
                </a:cxn>
                <a:cxn ang="5400000">
                  <a:pos x="wd2" y="hd2"/>
                </a:cxn>
                <a:cxn ang="10800000">
                  <a:pos x="wd2" y="hd2"/>
                </a:cxn>
                <a:cxn ang="16200000">
                  <a:pos x="wd2" y="hd2"/>
                </a:cxn>
              </a:cxnLst>
              <a:rect l="0" t="0" r="r" b="b"/>
              <a:pathLst>
                <a:path w="21600" h="21600" extrusionOk="0">
                  <a:moveTo>
                    <a:pt x="12220" y="11416"/>
                  </a:moveTo>
                  <a:lnTo>
                    <a:pt x="1665" y="0"/>
                  </a:lnTo>
                  <a:lnTo>
                    <a:pt x="0" y="0"/>
                  </a:lnTo>
                  <a:lnTo>
                    <a:pt x="11922" y="11896"/>
                  </a:lnTo>
                  <a:lnTo>
                    <a:pt x="21600" y="21600"/>
                  </a:lnTo>
                  <a:lnTo>
                    <a:pt x="21600" y="21560"/>
                  </a:lnTo>
                  <a:lnTo>
                    <a:pt x="12220" y="11416"/>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8" name="Freeform 5"/>
            <p:cNvSpPr/>
            <p:nvPr/>
          </p:nvSpPr>
          <p:spPr>
            <a:xfrm>
              <a:off x="-1" y="5449888"/>
              <a:ext cx="6410326" cy="303213"/>
            </a:xfrm>
            <a:custGeom>
              <a:avLst/>
              <a:gdLst/>
              <a:ahLst/>
              <a:cxnLst>
                <a:cxn ang="0">
                  <a:pos x="wd2" y="hd2"/>
                </a:cxn>
                <a:cxn ang="5400000">
                  <a:pos x="wd2" y="hd2"/>
                </a:cxn>
                <a:cxn ang="10800000">
                  <a:pos x="wd2" y="hd2"/>
                </a:cxn>
                <a:cxn ang="16200000">
                  <a:pos x="wd2" y="hd2"/>
                </a:cxn>
              </a:cxnLst>
              <a:rect l="0" t="0" r="r" b="b"/>
              <a:pathLst>
                <a:path w="21600" h="21600" extrusionOk="0">
                  <a:moveTo>
                    <a:pt x="0" y="17550"/>
                  </a:moveTo>
                  <a:lnTo>
                    <a:pt x="21600" y="21600"/>
                  </a:lnTo>
                  <a:lnTo>
                    <a:pt x="21600" y="16200"/>
                  </a:lnTo>
                  <a:lnTo>
                    <a:pt x="0" y="0"/>
                  </a:lnTo>
                  <a:lnTo>
                    <a:pt x="0" y="17550"/>
                  </a:lnTo>
                  <a:close/>
                </a:path>
              </a:pathLst>
            </a:custGeom>
            <a:gradFill flip="none" rotWithShape="1">
              <a:gsLst>
                <a:gs pos="0">
                  <a:srgbClr val="000061"/>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29" name="Freeform 6"/>
            <p:cNvSpPr/>
            <p:nvPr/>
          </p:nvSpPr>
          <p:spPr>
            <a:xfrm>
              <a:off x="6410325" y="5678488"/>
              <a:ext cx="2730501" cy="10318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9636"/>
                  </a:lnTo>
                  <a:lnTo>
                    <a:pt x="0" y="0"/>
                  </a:lnTo>
                  <a:lnTo>
                    <a:pt x="0" y="15709"/>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0" name="Freeform 7"/>
            <p:cNvSpPr/>
            <p:nvPr/>
          </p:nvSpPr>
          <p:spPr>
            <a:xfrm>
              <a:off x="-1" y="5915025"/>
              <a:ext cx="7594601" cy="522289"/>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5055"/>
                  </a:lnTo>
                  <a:lnTo>
                    <a:pt x="21600" y="0"/>
                  </a:lnTo>
                  <a:lnTo>
                    <a:pt x="0" y="7025"/>
                  </a:lnTo>
                  <a:lnTo>
                    <a:pt x="0" y="21600"/>
                  </a:lnTo>
                  <a:close/>
                </a:path>
              </a:pathLst>
            </a:custGeom>
            <a:gradFill flip="none" rotWithShape="1">
              <a:gsLst>
                <a:gs pos="0">
                  <a:srgbClr val="00007D"/>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1" name="Freeform 8"/>
            <p:cNvSpPr/>
            <p:nvPr/>
          </p:nvSpPr>
          <p:spPr>
            <a:xfrm>
              <a:off x="7594600" y="5876925"/>
              <a:ext cx="1546226" cy="160339"/>
            </a:xfrm>
            <a:custGeom>
              <a:avLst/>
              <a:gdLst/>
              <a:ahLst/>
              <a:cxnLst>
                <a:cxn ang="0">
                  <a:pos x="wd2" y="hd2"/>
                </a:cxn>
                <a:cxn ang="5400000">
                  <a:pos x="wd2" y="hd2"/>
                </a:cxn>
                <a:cxn ang="10800000">
                  <a:pos x="wd2" y="hd2"/>
                </a:cxn>
                <a:cxn ang="16200000">
                  <a:pos x="wd2" y="hd2"/>
                </a:cxn>
              </a:cxnLst>
              <a:rect l="0" t="0" r="r" b="b"/>
              <a:pathLst>
                <a:path w="21600" h="21600" extrusionOk="0">
                  <a:moveTo>
                    <a:pt x="21600" y="10265"/>
                  </a:moveTo>
                  <a:lnTo>
                    <a:pt x="21600" y="0"/>
                  </a:lnTo>
                  <a:lnTo>
                    <a:pt x="0" y="5133"/>
                  </a:lnTo>
                  <a:lnTo>
                    <a:pt x="0" y="21600"/>
                  </a:lnTo>
                  <a:lnTo>
                    <a:pt x="21600" y="10265"/>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2" name="Freeform 9"/>
            <p:cNvSpPr/>
            <p:nvPr/>
          </p:nvSpPr>
          <p:spPr>
            <a:xfrm>
              <a:off x="5745162" y="6056313"/>
              <a:ext cx="3395663" cy="314326"/>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7018"/>
                  </a:lnTo>
                  <a:lnTo>
                    <a:pt x="0" y="21600"/>
                  </a:lnTo>
                  <a:lnTo>
                    <a:pt x="21600" y="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3" name="Freeform 10"/>
            <p:cNvSpPr/>
            <p:nvPr/>
          </p:nvSpPr>
          <p:spPr>
            <a:xfrm>
              <a:off x="0" y="6303963"/>
              <a:ext cx="5745163" cy="552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54" y="21600"/>
                  </a:lnTo>
                  <a:lnTo>
                    <a:pt x="21600" y="2607"/>
                  </a:lnTo>
                  <a:lnTo>
                    <a:pt x="21600" y="0"/>
                  </a:lnTo>
                  <a:lnTo>
                    <a:pt x="0" y="16386"/>
                  </a:lnTo>
                  <a:lnTo>
                    <a:pt x="0" y="2160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4" name="Freeform 11"/>
            <p:cNvSpPr/>
            <p:nvPr/>
          </p:nvSpPr>
          <p:spPr>
            <a:xfrm>
              <a:off x="3328987" y="6418263"/>
              <a:ext cx="3990976" cy="438151"/>
            </a:xfrm>
            <a:custGeom>
              <a:avLst/>
              <a:gdLst/>
              <a:ahLst/>
              <a:cxnLst>
                <a:cxn ang="0">
                  <a:pos x="wd2" y="hd2"/>
                </a:cxn>
                <a:cxn ang="5400000">
                  <a:pos x="wd2" y="hd2"/>
                </a:cxn>
                <a:cxn ang="10800000">
                  <a:pos x="wd2" y="hd2"/>
                </a:cxn>
                <a:cxn ang="16200000">
                  <a:pos x="wd2" y="hd2"/>
                </a:cxn>
              </a:cxnLst>
              <a:rect l="0" t="0" r="r" b="b"/>
              <a:pathLst>
                <a:path w="21600" h="21600" extrusionOk="0">
                  <a:moveTo>
                    <a:pt x="18725" y="21600"/>
                  </a:moveTo>
                  <a:lnTo>
                    <a:pt x="21600" y="15965"/>
                  </a:lnTo>
                  <a:lnTo>
                    <a:pt x="19395" y="0"/>
                  </a:lnTo>
                  <a:lnTo>
                    <a:pt x="0" y="21600"/>
                  </a:lnTo>
                  <a:lnTo>
                    <a:pt x="18725"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5" name="Freeform 12"/>
            <p:cNvSpPr/>
            <p:nvPr/>
          </p:nvSpPr>
          <p:spPr>
            <a:xfrm>
              <a:off x="6911975" y="6142038"/>
              <a:ext cx="2228850" cy="600076"/>
            </a:xfrm>
            <a:custGeom>
              <a:avLst/>
              <a:gdLst/>
              <a:ahLst/>
              <a:cxnLst>
                <a:cxn ang="0">
                  <a:pos x="wd2" y="hd2"/>
                </a:cxn>
                <a:cxn ang="5400000">
                  <a:pos x="wd2" y="hd2"/>
                </a:cxn>
                <a:cxn ang="10800000">
                  <a:pos x="wd2" y="hd2"/>
                </a:cxn>
                <a:cxn ang="16200000">
                  <a:pos x="wd2" y="hd2"/>
                </a:cxn>
              </a:cxnLst>
              <a:rect l="0" t="0" r="r" b="b"/>
              <a:pathLst>
                <a:path w="21600" h="21600" extrusionOk="0">
                  <a:moveTo>
                    <a:pt x="21600" y="7200"/>
                  </a:moveTo>
                  <a:lnTo>
                    <a:pt x="21600" y="0"/>
                  </a:lnTo>
                  <a:lnTo>
                    <a:pt x="0" y="9943"/>
                  </a:lnTo>
                  <a:lnTo>
                    <a:pt x="3951" y="21600"/>
                  </a:lnTo>
                  <a:lnTo>
                    <a:pt x="21600" y="7200"/>
                  </a:lnTo>
                  <a:close/>
                </a:path>
              </a:pathLst>
            </a:custGeom>
            <a:gradFill flip="none" rotWithShape="1">
              <a:gsLst>
                <a:gs pos="0">
                  <a:srgbClr val="000099"/>
                </a:gs>
                <a:gs pos="100000">
                  <a:srgbClr val="08089C"/>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6" name="Freeform 13"/>
            <p:cNvSpPr/>
            <p:nvPr/>
          </p:nvSpPr>
          <p:spPr>
            <a:xfrm>
              <a:off x="7985125" y="5002213"/>
              <a:ext cx="1155700" cy="3810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540"/>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7" name="Freeform 14"/>
            <p:cNvSpPr/>
            <p:nvPr/>
          </p:nvSpPr>
          <p:spPr>
            <a:xfrm>
              <a:off x="0" y="2359025"/>
              <a:ext cx="7985126" cy="2652713"/>
            </a:xfrm>
            <a:custGeom>
              <a:avLst/>
              <a:gdLst/>
              <a:ahLst/>
              <a:cxnLst>
                <a:cxn ang="0">
                  <a:pos x="wd2" y="hd2"/>
                </a:cxn>
                <a:cxn ang="5400000">
                  <a:pos x="wd2" y="hd2"/>
                </a:cxn>
                <a:cxn ang="10800000">
                  <a:pos x="wd2" y="hd2"/>
                </a:cxn>
                <a:cxn ang="16200000">
                  <a:pos x="wd2" y="hd2"/>
                </a:cxn>
              </a:cxnLst>
              <a:rect l="0" t="0" r="r" b="b"/>
              <a:pathLst>
                <a:path w="21600" h="21600" extrusionOk="0">
                  <a:moveTo>
                    <a:pt x="0" y="930"/>
                  </a:moveTo>
                  <a:lnTo>
                    <a:pt x="21600" y="21600"/>
                  </a:lnTo>
                  <a:lnTo>
                    <a:pt x="21600" y="21522"/>
                  </a:lnTo>
                  <a:lnTo>
                    <a:pt x="0" y="0"/>
                  </a:lnTo>
                  <a:lnTo>
                    <a:pt x="0" y="930"/>
                  </a:lnTo>
                  <a:close/>
                </a:path>
              </a:pathLst>
            </a:custGeom>
            <a:gradFill flip="none" rotWithShape="1">
              <a:gsLst>
                <a:gs pos="0">
                  <a:srgbClr val="000053"/>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8" name="Freeform 15"/>
            <p:cNvSpPr/>
            <p:nvPr/>
          </p:nvSpPr>
          <p:spPr>
            <a:xfrm>
              <a:off x="7985125" y="4840287"/>
              <a:ext cx="1155700"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1192"/>
                  </a:lnTo>
                  <a:lnTo>
                    <a:pt x="0" y="0"/>
                  </a:lnTo>
                  <a:lnTo>
                    <a:pt x="0" y="3668"/>
                  </a:lnTo>
                  <a:lnTo>
                    <a:pt x="21600" y="21600"/>
                  </a:lnTo>
                  <a:close/>
                </a:path>
              </a:pathLst>
            </a:custGeom>
            <a:gradFill flip="none" rotWithShape="1">
              <a:gsLst>
                <a:gs pos="0">
                  <a:srgbClr val="000080"/>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39" name="Freeform 16"/>
            <p:cNvSpPr/>
            <p:nvPr/>
          </p:nvSpPr>
          <p:spPr>
            <a:xfrm>
              <a:off x="0" y="1454150"/>
              <a:ext cx="7985126" cy="3471863"/>
            </a:xfrm>
            <a:custGeom>
              <a:avLst/>
              <a:gdLst/>
              <a:ahLst/>
              <a:cxnLst>
                <a:cxn ang="0">
                  <a:pos x="wd2" y="hd2"/>
                </a:cxn>
                <a:cxn ang="5400000">
                  <a:pos x="wd2" y="hd2"/>
                </a:cxn>
                <a:cxn ang="10800000">
                  <a:pos x="wd2" y="hd2"/>
                </a:cxn>
                <a:cxn ang="16200000">
                  <a:pos x="wd2" y="hd2"/>
                </a:cxn>
              </a:cxnLst>
              <a:rect l="0" t="0" r="r" b="b"/>
              <a:pathLst>
                <a:path w="21600" h="21600" extrusionOk="0">
                  <a:moveTo>
                    <a:pt x="0" y="3909"/>
                  </a:moveTo>
                  <a:lnTo>
                    <a:pt x="21600" y="21600"/>
                  </a:lnTo>
                  <a:lnTo>
                    <a:pt x="21600" y="21067"/>
                  </a:lnTo>
                  <a:lnTo>
                    <a:pt x="0" y="0"/>
                  </a:lnTo>
                  <a:lnTo>
                    <a:pt x="0" y="3909"/>
                  </a:lnTo>
                  <a:close/>
                </a:path>
              </a:pathLst>
            </a:custGeom>
            <a:gradFill flip="none" rotWithShape="1">
              <a:gsLst>
                <a:gs pos="0">
                  <a:srgbClr val="000055"/>
                </a:gs>
                <a:gs pos="100000">
                  <a:srgbClr val="00008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0" name="Freeform 17"/>
            <p:cNvSpPr/>
            <p:nvPr/>
          </p:nvSpPr>
          <p:spPr>
            <a:xfrm>
              <a:off x="3641725" y="-1"/>
              <a:ext cx="5014913" cy="432593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77" y="21600"/>
                  </a:lnTo>
                  <a:lnTo>
                    <a:pt x="21600" y="21418"/>
                  </a:lnTo>
                  <a:lnTo>
                    <a:pt x="697" y="0"/>
                  </a:lnTo>
                  <a:lnTo>
                    <a:pt x="0" y="0"/>
                  </a:lnTo>
                  <a:close/>
                </a:path>
              </a:pathLst>
            </a:custGeom>
            <a:gradFill flip="none" rotWithShape="1">
              <a:gsLst>
                <a:gs pos="0">
                  <a:srgbClr val="00006B"/>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1" name="Freeform 18"/>
            <p:cNvSpPr/>
            <p:nvPr/>
          </p:nvSpPr>
          <p:spPr>
            <a:xfrm>
              <a:off x="8628062" y="4289425"/>
              <a:ext cx="512763" cy="47466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8999"/>
                  </a:lnTo>
                  <a:lnTo>
                    <a:pt x="1204" y="0"/>
                  </a:lnTo>
                  <a:lnTo>
                    <a:pt x="0" y="1662"/>
                  </a:lnTo>
                  <a:lnTo>
                    <a:pt x="21600" y="21600"/>
                  </a:lnTo>
                  <a:close/>
                </a:path>
              </a:pathLst>
            </a:custGeom>
            <a:gradFill flip="none" rotWithShape="1">
              <a:gsLst>
                <a:gs pos="0">
                  <a:srgbClr val="000099"/>
                </a:gs>
                <a:gs pos="100000">
                  <a:srgbClr val="0F0F9F"/>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2" name="Freeform 19"/>
            <p:cNvSpPr/>
            <p:nvPr/>
          </p:nvSpPr>
          <p:spPr>
            <a:xfrm>
              <a:off x="8694737" y="4108450"/>
              <a:ext cx="446088" cy="531813"/>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1155"/>
                  </a:lnTo>
                  <a:lnTo>
                    <a:pt x="7379" y="0"/>
                  </a:lnTo>
                  <a:lnTo>
                    <a:pt x="0" y="5803"/>
                  </a:lnTo>
                  <a:lnTo>
                    <a:pt x="21600" y="21600"/>
                  </a:lnTo>
                  <a:close/>
                </a:path>
              </a:pathLst>
            </a:custGeom>
            <a:solidFill>
              <a:srgbClr val="00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3" name="Freeform 20"/>
            <p:cNvSpPr/>
            <p:nvPr/>
          </p:nvSpPr>
          <p:spPr>
            <a:xfrm>
              <a:off x="3895725" y="0"/>
              <a:ext cx="4951413" cy="4251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936" y="21600"/>
                  </a:lnTo>
                  <a:lnTo>
                    <a:pt x="21600" y="20875"/>
                  </a:lnTo>
                  <a:lnTo>
                    <a:pt x="2650" y="0"/>
                  </a:lnTo>
                  <a:lnTo>
                    <a:pt x="0" y="0"/>
                  </a:lnTo>
                  <a:close/>
                </a:path>
              </a:pathLst>
            </a:custGeom>
            <a:gradFill flip="none" rotWithShape="1">
              <a:gsLst>
                <a:gs pos="0">
                  <a:srgbClr val="000047"/>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46" name="Freeform 21"/>
            <p:cNvGrpSpPr/>
            <p:nvPr/>
          </p:nvGrpSpPr>
          <p:grpSpPr>
            <a:xfrm>
              <a:off x="8931274" y="4022725"/>
              <a:ext cx="209551" cy="209551"/>
              <a:chOff x="0" y="0"/>
              <a:chExt cx="209550" cy="209550"/>
            </a:xfrm>
          </p:grpSpPr>
          <p:sp>
            <p:nvSpPr>
              <p:cNvPr id="1344" name="Line"/>
              <p:cNvSpPr/>
              <p:nvPr/>
            </p:nvSpPr>
            <p:spPr>
              <a:xfrm flipH="1" flipV="1">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sp>
            <p:nvSpPr>
              <p:cNvPr id="1345" name="Line"/>
              <p:cNvSpPr/>
              <p:nvPr/>
            </p:nvSpPr>
            <p:spPr>
              <a:xfrm>
                <a:off x="-1" y="0"/>
                <a:ext cx="209551" cy="209551"/>
              </a:xfrm>
              <a:prstGeom prst="line">
                <a:avLst/>
              </a:prstGeom>
              <a:noFill/>
              <a:ln w="12700" cap="flat">
                <a:noFill/>
                <a:miter lim="400000"/>
              </a:ln>
              <a:effectLst/>
            </p:spPr>
            <p:txBody>
              <a:bodyPr wrap="square" lIns="45719" tIns="45719" rIns="45719" bIns="45719" numCol="1" anchor="t">
                <a:noAutofit/>
              </a:bodyPr>
              <a:lstStyle/>
              <a:p>
                <a:endParaRPr/>
              </a:p>
            </p:txBody>
          </p:sp>
        </p:grpSp>
        <p:sp>
          <p:nvSpPr>
            <p:cNvPr id="1347" name="Freeform 22"/>
            <p:cNvSpPr/>
            <p:nvPr/>
          </p:nvSpPr>
          <p:spPr>
            <a:xfrm>
              <a:off x="4940300" y="0"/>
              <a:ext cx="3990975" cy="40227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566" y="0"/>
                  </a:lnTo>
                  <a:lnTo>
                    <a:pt x="0" y="0"/>
                  </a:lnTo>
                  <a:close/>
                </a:path>
              </a:pathLst>
            </a:custGeom>
            <a:gradFill flip="none" rotWithShape="1">
              <a:gsLst>
                <a:gs pos="0">
                  <a:srgbClr val="00004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8" name="Freeform 23"/>
            <p:cNvSpPr/>
            <p:nvPr/>
          </p:nvSpPr>
          <p:spPr>
            <a:xfrm>
              <a:off x="5537200" y="0"/>
              <a:ext cx="3489325" cy="393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482" y="21600"/>
                  </a:lnTo>
                  <a:lnTo>
                    <a:pt x="21600" y="21548"/>
                  </a:lnTo>
                  <a:lnTo>
                    <a:pt x="3112" y="0"/>
                  </a:lnTo>
                  <a:lnTo>
                    <a:pt x="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49" name="Freeform 24"/>
            <p:cNvSpPr/>
            <p:nvPr/>
          </p:nvSpPr>
          <p:spPr>
            <a:xfrm>
              <a:off x="9007475" y="3927475"/>
              <a:ext cx="133350" cy="1524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20250"/>
                  </a:lnTo>
                  <a:lnTo>
                    <a:pt x="3086" y="0"/>
                  </a:lnTo>
                  <a:lnTo>
                    <a:pt x="0" y="1350"/>
                  </a:lnTo>
                  <a:lnTo>
                    <a:pt x="21600" y="21600"/>
                  </a:lnTo>
                  <a:close/>
                </a:path>
              </a:pathLst>
            </a:custGeom>
            <a:gradFill flip="none" rotWithShape="1">
              <a:gsLst>
                <a:gs pos="0">
                  <a:srgbClr val="000099"/>
                </a:gs>
                <a:gs pos="100000">
                  <a:srgbClr val="1717A2"/>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0" name="Freeform 25"/>
            <p:cNvSpPr/>
            <p:nvPr/>
          </p:nvSpPr>
          <p:spPr>
            <a:xfrm>
              <a:off x="8894762" y="1349375"/>
              <a:ext cx="246063" cy="8191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8540"/>
                  </a:lnTo>
                  <a:lnTo>
                    <a:pt x="10730" y="0"/>
                  </a:lnTo>
                  <a:lnTo>
                    <a:pt x="0" y="8037"/>
                  </a:lnTo>
                  <a:lnTo>
                    <a:pt x="21600" y="21600"/>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1" name="Freeform 26"/>
            <p:cNvSpPr/>
            <p:nvPr/>
          </p:nvSpPr>
          <p:spPr>
            <a:xfrm>
              <a:off x="8107362" y="-1"/>
              <a:ext cx="909638" cy="16541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702" y="21600"/>
                  </a:lnTo>
                  <a:lnTo>
                    <a:pt x="21600" y="17624"/>
                  </a:lnTo>
                  <a:lnTo>
                    <a:pt x="9445" y="0"/>
                  </a:lnTo>
                  <a:lnTo>
                    <a:pt x="0" y="0"/>
                  </a:lnTo>
                  <a:close/>
                </a:path>
              </a:pathLst>
            </a:custGeom>
            <a:gradFill flip="none" rotWithShape="1">
              <a:gsLst>
                <a:gs pos="0">
                  <a:srgbClr val="00005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2" name="Freeform 27"/>
            <p:cNvSpPr/>
            <p:nvPr/>
          </p:nvSpPr>
          <p:spPr>
            <a:xfrm>
              <a:off x="8589962" y="-1"/>
              <a:ext cx="541338" cy="1263652"/>
            </a:xfrm>
            <a:custGeom>
              <a:avLst/>
              <a:gdLst/>
              <a:ahLst/>
              <a:cxnLst>
                <a:cxn ang="0">
                  <a:pos x="wd2" y="hd2"/>
                </a:cxn>
                <a:cxn ang="5400000">
                  <a:pos x="wd2" y="hd2"/>
                </a:cxn>
                <a:cxn ang="10800000">
                  <a:pos x="wd2" y="hd2"/>
                </a:cxn>
                <a:cxn ang="16200000">
                  <a:pos x="wd2" y="hd2"/>
                </a:cxn>
              </a:cxnLst>
              <a:rect l="0" t="0" r="r" b="b"/>
              <a:pathLst>
                <a:path w="21600" h="21600" extrusionOk="0">
                  <a:moveTo>
                    <a:pt x="9121" y="0"/>
                  </a:moveTo>
                  <a:lnTo>
                    <a:pt x="0" y="0"/>
                  </a:lnTo>
                  <a:lnTo>
                    <a:pt x="18179" y="21600"/>
                  </a:lnTo>
                  <a:lnTo>
                    <a:pt x="21600" y="17697"/>
                  </a:lnTo>
                  <a:lnTo>
                    <a:pt x="9121" y="0"/>
                  </a:lnTo>
                  <a:close/>
                </a:path>
              </a:pathLst>
            </a:custGeom>
            <a:gradFill flip="none" rotWithShape="1">
              <a:gsLst>
                <a:gs pos="0">
                  <a:srgbClr val="000059"/>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3" name="Freeform 28"/>
            <p:cNvSpPr/>
            <p:nvPr/>
          </p:nvSpPr>
          <p:spPr>
            <a:xfrm>
              <a:off x="9045575" y="1036637"/>
              <a:ext cx="95250" cy="493714"/>
            </a:xfrm>
            <a:custGeom>
              <a:avLst/>
              <a:gdLst/>
              <a:ahLst/>
              <a:cxnLst>
                <a:cxn ang="0">
                  <a:pos x="wd2" y="hd2"/>
                </a:cxn>
                <a:cxn ang="5400000">
                  <a:pos x="wd2" y="hd2"/>
                </a:cxn>
                <a:cxn ang="10800000">
                  <a:pos x="wd2" y="hd2"/>
                </a:cxn>
                <a:cxn ang="16200000">
                  <a:pos x="wd2" y="hd2"/>
                </a:cxn>
              </a:cxnLst>
              <a:rect l="0" t="0" r="r" b="b"/>
              <a:pathLst>
                <a:path w="21600" h="21600" extrusionOk="0">
                  <a:moveTo>
                    <a:pt x="0" y="9969"/>
                  </a:moveTo>
                  <a:lnTo>
                    <a:pt x="21600" y="21600"/>
                  </a:lnTo>
                  <a:lnTo>
                    <a:pt x="21600" y="415"/>
                  </a:lnTo>
                  <a:lnTo>
                    <a:pt x="19440" y="0"/>
                  </a:lnTo>
                  <a:lnTo>
                    <a:pt x="0" y="9969"/>
                  </a:lnTo>
                  <a:close/>
                </a:path>
              </a:pathLst>
            </a:custGeom>
            <a:solidFill>
              <a:srgbClr val="00008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4" name="Freeform 29"/>
            <p:cNvSpPr/>
            <p:nvPr/>
          </p:nvSpPr>
          <p:spPr>
            <a:xfrm>
              <a:off x="3175" y="2541587"/>
              <a:ext cx="9131301" cy="2959102"/>
            </a:xfrm>
            <a:custGeom>
              <a:avLst/>
              <a:gdLst/>
              <a:ahLst/>
              <a:cxnLst>
                <a:cxn ang="0">
                  <a:pos x="wd2" y="hd2"/>
                </a:cxn>
                <a:cxn ang="5400000">
                  <a:pos x="wd2" y="hd2"/>
                </a:cxn>
                <a:cxn ang="10800000">
                  <a:pos x="wd2" y="hd2"/>
                </a:cxn>
                <a:cxn ang="16200000">
                  <a:pos x="wd2" y="hd2"/>
                </a:cxn>
              </a:cxnLst>
              <a:rect l="0" t="0" r="r" b="b"/>
              <a:pathLst>
                <a:path w="21600" h="21600" extrusionOk="0">
                  <a:moveTo>
                    <a:pt x="0" y="4299"/>
                  </a:moveTo>
                  <a:lnTo>
                    <a:pt x="21600" y="21600"/>
                  </a:lnTo>
                  <a:lnTo>
                    <a:pt x="21600" y="21252"/>
                  </a:lnTo>
                  <a:lnTo>
                    <a:pt x="0" y="0"/>
                  </a:lnTo>
                  <a:lnTo>
                    <a:pt x="0" y="4299"/>
                  </a:lnTo>
                  <a:close/>
                </a:path>
              </a:pathLst>
            </a:custGeom>
            <a:gradFill flip="none" rotWithShape="1">
              <a:gsLst>
                <a:gs pos="0">
                  <a:srgbClr val="000061"/>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5" name="Freeform 30"/>
            <p:cNvSpPr/>
            <p:nvPr/>
          </p:nvSpPr>
          <p:spPr>
            <a:xfrm>
              <a:off x="9132887" y="5527675"/>
              <a:ext cx="12701" cy="1270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0" y="21600"/>
                  </a:lnTo>
                  <a:lnTo>
                    <a:pt x="21600" y="21600"/>
                  </a:lnTo>
                  <a:close/>
                </a:path>
              </a:pathLst>
            </a:custGeom>
            <a:solidFill>
              <a:srgbClr val="18FF0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6" name="Freeform 31"/>
            <p:cNvSpPr/>
            <p:nvPr/>
          </p:nvSpPr>
          <p:spPr>
            <a:xfrm>
              <a:off x="3175" y="3416300"/>
              <a:ext cx="9131301" cy="2122489"/>
            </a:xfrm>
            <a:custGeom>
              <a:avLst/>
              <a:gdLst/>
              <a:ahLst/>
              <a:cxnLst>
                <a:cxn ang="0">
                  <a:pos x="wd2" y="hd2"/>
                </a:cxn>
                <a:cxn ang="5400000">
                  <a:pos x="wd2" y="hd2"/>
                </a:cxn>
                <a:cxn ang="10800000">
                  <a:pos x="wd2" y="hd2"/>
                </a:cxn>
                <a:cxn ang="16200000">
                  <a:pos x="wd2" y="hd2"/>
                </a:cxn>
              </a:cxnLst>
              <a:rect l="0" t="0" r="r" b="b"/>
              <a:pathLst>
                <a:path w="21600" h="21600" extrusionOk="0">
                  <a:moveTo>
                    <a:pt x="0" y="5913"/>
                  </a:moveTo>
                  <a:lnTo>
                    <a:pt x="21600" y="21600"/>
                  </a:lnTo>
                  <a:lnTo>
                    <a:pt x="21600" y="21503"/>
                  </a:lnTo>
                  <a:lnTo>
                    <a:pt x="0" y="0"/>
                  </a:lnTo>
                  <a:lnTo>
                    <a:pt x="0" y="5913"/>
                  </a:lnTo>
                  <a:close/>
                </a:path>
              </a:pathLst>
            </a:custGeom>
            <a:gradFill flip="none" rotWithShape="1">
              <a:gsLst>
                <a:gs pos="0">
                  <a:srgbClr val="00005D"/>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7" name="Freeform 32"/>
            <p:cNvSpPr/>
            <p:nvPr/>
          </p:nvSpPr>
          <p:spPr>
            <a:xfrm>
              <a:off x="3175" y="5043487"/>
              <a:ext cx="9131301" cy="657226"/>
            </a:xfrm>
            <a:custGeom>
              <a:avLst/>
              <a:gdLst/>
              <a:ahLst/>
              <a:cxnLst>
                <a:cxn ang="0">
                  <a:pos x="wd2" y="hd2"/>
                </a:cxn>
                <a:cxn ang="5400000">
                  <a:pos x="wd2" y="hd2"/>
                </a:cxn>
                <a:cxn ang="10800000">
                  <a:pos x="wd2" y="hd2"/>
                </a:cxn>
                <a:cxn ang="16200000">
                  <a:pos x="wd2" y="hd2"/>
                </a:cxn>
              </a:cxnLst>
              <a:rect l="0" t="0" r="r" b="b"/>
              <a:pathLst>
                <a:path w="21600" h="21600" extrusionOk="0">
                  <a:moveTo>
                    <a:pt x="0" y="2504"/>
                  </a:moveTo>
                  <a:lnTo>
                    <a:pt x="21600" y="21600"/>
                  </a:lnTo>
                  <a:lnTo>
                    <a:pt x="21600" y="20974"/>
                  </a:lnTo>
                  <a:lnTo>
                    <a:pt x="0" y="0"/>
                  </a:lnTo>
                  <a:lnTo>
                    <a:pt x="0" y="2504"/>
                  </a:lnTo>
                  <a:close/>
                </a:path>
              </a:pathLst>
            </a:custGeom>
            <a:gradFill flip="none" rotWithShape="1">
              <a:gsLst>
                <a:gs pos="0">
                  <a:srgbClr val="000082"/>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8" name="Freeform 33"/>
            <p:cNvSpPr/>
            <p:nvPr/>
          </p:nvSpPr>
          <p:spPr>
            <a:xfrm>
              <a:off x="2058987" y="-1"/>
              <a:ext cx="7075488" cy="50434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437"/>
                  </a:lnTo>
                  <a:lnTo>
                    <a:pt x="607" y="0"/>
                  </a:lnTo>
                  <a:lnTo>
                    <a:pt x="0" y="0"/>
                  </a:lnTo>
                  <a:close/>
                </a:path>
              </a:pathLst>
            </a:custGeom>
            <a:gradFill flip="none" rotWithShape="1">
              <a:gsLst>
                <a:gs pos="0">
                  <a:srgbClr val="00004A"/>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59" name="Freeform 34"/>
            <p:cNvSpPr/>
            <p:nvPr/>
          </p:nvSpPr>
          <p:spPr>
            <a:xfrm>
              <a:off x="5272087" y="-1"/>
              <a:ext cx="3862388" cy="4149727"/>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50"/>
                  </a:lnTo>
                  <a:lnTo>
                    <a:pt x="587" y="0"/>
                  </a:lnTo>
                  <a:lnTo>
                    <a:pt x="0" y="0"/>
                  </a:lnTo>
                  <a:close/>
                </a:path>
              </a:pathLst>
            </a:custGeom>
            <a:gradFill flip="none" rotWithShape="1">
              <a:gsLst>
                <a:gs pos="0">
                  <a:srgbClr val="000082"/>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0" name="Freeform 35"/>
            <p:cNvSpPr/>
            <p:nvPr/>
          </p:nvSpPr>
          <p:spPr>
            <a:xfrm>
              <a:off x="6270625" y="-1"/>
              <a:ext cx="2863851" cy="3911602"/>
            </a:xfrm>
            <a:custGeom>
              <a:avLst/>
              <a:gdLst/>
              <a:ahLst/>
              <a:cxnLst>
                <a:cxn ang="0">
                  <a:pos x="wd2" y="hd2"/>
                </a:cxn>
                <a:cxn ang="5400000">
                  <a:pos x="wd2" y="hd2"/>
                </a:cxn>
                <a:cxn ang="10800000">
                  <a:pos x="wd2" y="hd2"/>
                </a:cxn>
                <a:cxn ang="16200000">
                  <a:pos x="wd2" y="hd2"/>
                </a:cxn>
              </a:cxnLst>
              <a:rect l="0" t="0" r="r" b="b"/>
              <a:pathLst>
                <a:path w="21600" h="21600" extrusionOk="0">
                  <a:moveTo>
                    <a:pt x="5820" y="0"/>
                  </a:moveTo>
                  <a:lnTo>
                    <a:pt x="0" y="0"/>
                  </a:lnTo>
                  <a:lnTo>
                    <a:pt x="21600" y="21600"/>
                  </a:lnTo>
                  <a:lnTo>
                    <a:pt x="21600" y="19706"/>
                  </a:lnTo>
                  <a:lnTo>
                    <a:pt x="21528" y="19706"/>
                  </a:lnTo>
                  <a:lnTo>
                    <a:pt x="5820" y="0"/>
                  </a:lnTo>
                  <a:close/>
                </a:path>
              </a:pathLst>
            </a:custGeom>
            <a:gradFill flip="none" rotWithShape="1">
              <a:gsLst>
                <a:gs pos="0">
                  <a:srgbClr val="000065"/>
                </a:gs>
                <a:gs pos="100000">
                  <a:srgbClr val="000080"/>
                </a:gs>
              </a:gsLst>
              <a:lin ang="54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1" name="Freeform 36"/>
            <p:cNvSpPr/>
            <p:nvPr/>
          </p:nvSpPr>
          <p:spPr>
            <a:xfrm>
              <a:off x="7173912" y="0"/>
              <a:ext cx="1960564" cy="329247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225"/>
                  </a:lnTo>
                  <a:lnTo>
                    <a:pt x="736" y="0"/>
                  </a:lnTo>
                  <a:lnTo>
                    <a:pt x="0" y="0"/>
                  </a:lnTo>
                  <a:close/>
                </a:path>
              </a:pathLst>
            </a:custGeom>
            <a:gradFill flip="none" rotWithShape="1">
              <a:gsLst>
                <a:gs pos="0">
                  <a:srgbClr val="000058"/>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2" name="Freeform 37"/>
            <p:cNvSpPr/>
            <p:nvPr/>
          </p:nvSpPr>
          <p:spPr>
            <a:xfrm>
              <a:off x="7451725" y="0"/>
              <a:ext cx="1682750" cy="30734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21600"/>
                  </a:lnTo>
                  <a:lnTo>
                    <a:pt x="21600" y="21533"/>
                  </a:lnTo>
                  <a:lnTo>
                    <a:pt x="1102" y="0"/>
                  </a:lnTo>
                  <a:lnTo>
                    <a:pt x="0" y="0"/>
                  </a:lnTo>
                  <a:close/>
                </a:path>
              </a:pathLst>
            </a:custGeom>
            <a:gradFill flip="none" rotWithShape="1">
              <a:gsLst>
                <a:gs pos="0">
                  <a:srgbClr val="00006F"/>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3" name="Freeform 38"/>
            <p:cNvSpPr/>
            <p:nvPr/>
          </p:nvSpPr>
          <p:spPr>
            <a:xfrm>
              <a:off x="7907337" y="0"/>
              <a:ext cx="1227138" cy="2360613"/>
            </a:xfrm>
            <a:custGeom>
              <a:avLst/>
              <a:gdLst/>
              <a:ahLst/>
              <a:cxnLst>
                <a:cxn ang="0">
                  <a:pos x="wd2" y="hd2"/>
                </a:cxn>
                <a:cxn ang="5400000">
                  <a:pos x="wd2" y="hd2"/>
                </a:cxn>
                <a:cxn ang="10800000">
                  <a:pos x="wd2" y="hd2"/>
                </a:cxn>
                <a:cxn ang="16200000">
                  <a:pos x="wd2" y="hd2"/>
                </a:cxn>
              </a:cxnLst>
              <a:rect l="0" t="0" r="r" b="b"/>
              <a:pathLst>
                <a:path w="21600" h="21600" extrusionOk="0">
                  <a:moveTo>
                    <a:pt x="21600" y="20816"/>
                  </a:moveTo>
                  <a:lnTo>
                    <a:pt x="1177" y="0"/>
                  </a:lnTo>
                  <a:lnTo>
                    <a:pt x="0" y="0"/>
                  </a:lnTo>
                  <a:lnTo>
                    <a:pt x="21600" y="21600"/>
                  </a:lnTo>
                  <a:lnTo>
                    <a:pt x="21600" y="20816"/>
                  </a:lnTo>
                  <a:close/>
                </a:path>
              </a:pathLst>
            </a:custGeom>
            <a:gradFill flip="none" rotWithShape="1">
              <a:gsLst>
                <a:gs pos="0">
                  <a:srgbClr val="000079"/>
                </a:gs>
                <a:gs pos="100000">
                  <a:srgbClr val="000099"/>
                </a:gs>
              </a:gsLst>
              <a:lin ang="270000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366" name="Group 39"/>
            <p:cNvGrpSpPr/>
            <p:nvPr/>
          </p:nvGrpSpPr>
          <p:grpSpPr>
            <a:xfrm>
              <a:off x="-1" y="2590800"/>
              <a:ext cx="9140826" cy="2949576"/>
              <a:chOff x="0" y="0"/>
              <a:chExt cx="9140825" cy="2949575"/>
            </a:xfrm>
          </p:grpSpPr>
          <p:sp>
            <p:nvSpPr>
              <p:cNvPr id="1364" name="Freeform 40"/>
              <p:cNvSpPr/>
              <p:nvPr/>
            </p:nvSpPr>
            <p:spPr>
              <a:xfrm>
                <a:off x="-1" y="0"/>
                <a:ext cx="5826126" cy="2084388"/>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0" y="6021"/>
                    </a:lnTo>
                    <a:lnTo>
                      <a:pt x="21458" y="21600"/>
                    </a:lnTo>
                    <a:lnTo>
                      <a:pt x="21529" y="20317"/>
                    </a:lnTo>
                    <a:lnTo>
                      <a:pt x="21600" y="19132"/>
                    </a:lnTo>
                    <a:lnTo>
                      <a:pt x="0" y="0"/>
                    </a:lnTo>
                    <a:close/>
                  </a:path>
                </a:pathLst>
              </a:custGeom>
              <a:gradFill flip="none" rotWithShape="1">
                <a:gsLst>
                  <a:gs pos="0">
                    <a:srgbClr val="00006F"/>
                  </a:gs>
                  <a:gs pos="100000">
                    <a:srgbClr val="000099"/>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365" name="Freeform 41"/>
              <p:cNvSpPr/>
              <p:nvPr/>
            </p:nvSpPr>
            <p:spPr>
              <a:xfrm>
                <a:off x="5788025" y="1846262"/>
                <a:ext cx="3352800" cy="1103314"/>
              </a:xfrm>
              <a:custGeom>
                <a:avLst/>
                <a:gdLst/>
                <a:ahLst/>
                <a:cxnLst>
                  <a:cxn ang="0">
                    <a:pos x="wd2" y="hd2"/>
                  </a:cxn>
                  <a:cxn ang="5400000">
                    <a:pos x="wd2" y="hd2"/>
                  </a:cxn>
                  <a:cxn ang="10800000">
                    <a:pos x="wd2" y="hd2"/>
                  </a:cxn>
                  <a:cxn ang="16200000">
                    <a:pos x="wd2" y="hd2"/>
                  </a:cxn>
                </a:cxnLst>
                <a:rect l="0" t="0" r="r" b="b"/>
                <a:pathLst>
                  <a:path w="21600" h="21600" extrusionOk="0">
                    <a:moveTo>
                      <a:pt x="21600" y="20668"/>
                    </a:moveTo>
                    <a:lnTo>
                      <a:pt x="246" y="0"/>
                    </a:lnTo>
                    <a:lnTo>
                      <a:pt x="123" y="2238"/>
                    </a:lnTo>
                    <a:lnTo>
                      <a:pt x="0" y="4662"/>
                    </a:lnTo>
                    <a:lnTo>
                      <a:pt x="21600" y="21600"/>
                    </a:lnTo>
                    <a:lnTo>
                      <a:pt x="21600" y="20668"/>
                    </a:lnTo>
                    <a:close/>
                  </a:path>
                </a:pathLst>
              </a:custGeom>
              <a:gradFill flip="none" rotWithShape="1">
                <a:gsLst>
                  <a:gs pos="0">
                    <a:srgbClr val="000099"/>
                  </a:gs>
                  <a:gs pos="100000">
                    <a:srgbClr val="1717A2"/>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368" name="Title Text"/>
          <p:cNvSpPr txBox="1">
            <a:spLocks noGrp="1"/>
          </p:cNvSpPr>
          <p:nvPr>
            <p:ph type="title"/>
          </p:nvPr>
        </p:nvSpPr>
        <p:spPr>
          <a:xfrm>
            <a:off x="457200" y="277813"/>
            <a:ext cx="8229600" cy="1143001"/>
          </a:xfrm>
          <a:prstGeom prst="rect">
            <a:avLst/>
          </a:prstGeom>
        </p:spPr>
        <p:txBody>
          <a:bodyPr anchor="ctr"/>
          <a:lstStyle>
            <a:lvl1pPr algn="ct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69" name="Body Level One…"/>
          <p:cNvSpPr txBox="1">
            <a:spLocks noGrp="1"/>
          </p:cNvSpPr>
          <p:nvPr>
            <p:ph type="body" idx="1"/>
          </p:nvPr>
        </p:nvSpPr>
        <p:spPr>
          <a:xfrm>
            <a:off x="457200" y="1600200"/>
            <a:ext cx="8229600" cy="4530725"/>
          </a:xfrm>
          <a:prstGeom prst="rect">
            <a:avLst/>
          </a:prstGeom>
        </p:spPr>
        <p:txBody>
          <a:bodyPr>
            <a:normAutofit/>
          </a:bodyPr>
          <a:lstStyle>
            <a:lvl1pPr>
              <a:buSzPct val="90000"/>
              <a:buBlip>
                <a:blip r:embed="rId2"/>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2pPr>
            <a:lvl3pPr>
              <a:buSzPct val="90000"/>
              <a:buBlip>
                <a:blip r:embed="rId3"/>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4pPr>
            <a:lvl5pPr>
              <a:buSzPct val="90000"/>
              <a:buBlip>
                <a:blip r:embed="rId4"/>
              </a:buBlip>
              <a:defRPr b="1" i="0">
                <a:solidFill>
                  <a:schemeClr val="accent3">
                    <a:lumOff val="44000"/>
                  </a:schemeClr>
                </a:solidFill>
                <a:effectLst>
                  <a:outerShdw blurRad="38100" dist="38100" dir="2700000" rotWithShape="0">
                    <a:srgbClr val="000000"/>
                  </a:outerShdw>
                </a:effectLst>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0" name="Slide Number"/>
          <p:cNvSpPr txBox="1">
            <a:spLocks noGrp="1"/>
          </p:cNvSpPr>
          <p:nvPr>
            <p:ph type="sldNum" sz="quarter" idx="2"/>
          </p:nvPr>
        </p:nvSpPr>
        <p:spPr>
          <a:xfrm>
            <a:off x="8406918" y="6423839"/>
            <a:ext cx="279883" cy="276999"/>
          </a:xfrm>
          <a:prstGeom prst="rect">
            <a:avLst/>
          </a:prstGeom>
        </p:spPr>
        <p:txBody>
          <a:bodyPr/>
          <a:lstStyle>
            <a:lvl1pPr algn="r">
              <a:defRPr sz="1200" b="1" i="0">
                <a:solidFill>
                  <a:schemeClr val="accent3">
                    <a:lumOff val="44000"/>
                  </a:schemeClr>
                </a:solidFill>
                <a:effectLst>
                  <a:outerShdw blurRad="38100" dist="38100" dir="2700000" rotWithShape="0">
                    <a:srgbClr val="000000"/>
                  </a:outerShdw>
                </a:effectLst>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54323631"/>
      </p:ext>
    </p:extLst>
  </p:cSld>
  <p:clrMapOvr>
    <a:masterClrMapping/>
  </p:clrMapOvr>
  <p:transition spd="med"/>
</p:sldLayout>
</file>

<file path=ppt/slideLayouts/slideLayout562.xml><?xml version="1.0" encoding="utf-8"?>
<p:sldLayout xmlns:a="http://schemas.openxmlformats.org/drawingml/2006/main" xmlns:r="http://schemas.openxmlformats.org/officeDocument/2006/relationships" xmlns:p="http://schemas.openxmlformats.org/presentationml/2006/main" showMasterSp="0" type="tx">
  <p:cSld name="1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1377"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7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7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65587148"/>
      </p:ext>
    </p:extLst>
  </p:cSld>
  <p:clrMapOvr>
    <a:masterClrMapping/>
  </p:clrMapOvr>
  <p:transition spd="med"/>
</p:sldLayout>
</file>

<file path=ppt/slideLayouts/slideLayout563.xml><?xml version="1.0" encoding="utf-8"?>
<p:sldLayout xmlns:a="http://schemas.openxmlformats.org/drawingml/2006/main" xmlns:r="http://schemas.openxmlformats.org/officeDocument/2006/relationships" xmlns:p="http://schemas.openxmlformats.org/presentationml/2006/main" showMasterSp="0" type="tx">
  <p:cSld name="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139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39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3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85759109"/>
      </p:ext>
    </p:extLst>
  </p:cSld>
  <p:clrMapOvr>
    <a:masterClrMapping/>
  </p:clrMapOvr>
  <p:transition spd="med"/>
</p:sldLayout>
</file>

<file path=ppt/slideLayouts/slideLayout564.xml><?xml version="1.0" encoding="utf-8"?>
<p:sldLayout xmlns:a="http://schemas.openxmlformats.org/drawingml/2006/main" xmlns:r="http://schemas.openxmlformats.org/officeDocument/2006/relationships" xmlns:p="http://schemas.openxmlformats.org/presentationml/2006/main" showMasterSp="0" type="tx">
  <p:cSld name="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140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05"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07735825"/>
      </p:ext>
    </p:extLst>
  </p:cSld>
  <p:clrMapOvr>
    <a:masterClrMapping/>
  </p:clrMapOvr>
  <p:transition spd="med"/>
</p:sldLayout>
</file>

<file path=ppt/slideLayouts/slideLayout565.xml><?xml version="1.0" encoding="utf-8"?>
<p:sldLayout xmlns:a="http://schemas.openxmlformats.org/drawingml/2006/main" xmlns:r="http://schemas.openxmlformats.org/officeDocument/2006/relationships" xmlns:p="http://schemas.openxmlformats.org/presentationml/2006/main" showMasterSp="0" type="tx">
  <p:cSld name="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141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1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1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141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69192192"/>
      </p:ext>
    </p:extLst>
  </p:cSld>
  <p:clrMapOvr>
    <a:masterClrMapping/>
  </p:clrMapOvr>
  <p:transition spd="med"/>
</p:sldLayout>
</file>

<file path=ppt/slideLayouts/slideLayout566.xml><?xml version="1.0" encoding="utf-8"?>
<p:sldLayout xmlns:a="http://schemas.openxmlformats.org/drawingml/2006/main" xmlns:r="http://schemas.openxmlformats.org/officeDocument/2006/relationships" xmlns:p="http://schemas.openxmlformats.org/presentationml/2006/main" showMasterSp="0" type="tx">
  <p:cSld name="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142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6692514"/>
      </p:ext>
    </p:extLst>
  </p:cSld>
  <p:clrMapOvr>
    <a:masterClrMapping/>
  </p:clrMapOvr>
  <p:transition spd="med"/>
</p:sldLayout>
</file>

<file path=ppt/slideLayouts/slideLayout567.xml><?xml version="1.0" encoding="utf-8"?>
<p:sldLayout xmlns:a="http://schemas.openxmlformats.org/drawingml/2006/main" xmlns:r="http://schemas.openxmlformats.org/officeDocument/2006/relationships" xmlns:p="http://schemas.openxmlformats.org/presentationml/2006/main" showMasterSp="0" type="tx">
  <p:cSld name="11_Blank">
    <p:bg>
      <p:bgPr>
        <a:solidFill>
          <a:schemeClr val="accent3">
            <a:lumOff val="44000"/>
          </a:schemeClr>
        </a:solidFill>
        <a:effectLst/>
      </p:bgPr>
    </p:bg>
    <p:spTree>
      <p:nvGrpSpPr>
        <p:cNvPr id="1" name=""/>
        <p:cNvGrpSpPr/>
        <p:nvPr/>
      </p:nvGrpSpPr>
      <p:grpSpPr>
        <a:xfrm>
          <a:off x="0" y="0"/>
          <a:ext cx="0" cy="0"/>
          <a:chOff x="0" y="0"/>
          <a:chExt cx="0" cy="0"/>
        </a:xfrm>
      </p:grpSpPr>
      <p:sp>
        <p:nvSpPr>
          <p:cNvPr id="14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13372493"/>
      </p:ext>
    </p:extLst>
  </p:cSld>
  <p:clrMapOvr>
    <a:masterClrMapping/>
  </p:clrMapOvr>
  <p:transition spd="med"/>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x">
  <p:cSld name="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3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3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4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14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81332127"/>
      </p:ext>
    </p:extLst>
  </p:cSld>
  <p:clrMapOvr>
    <a:masterClrMapping/>
  </p:clrMapOvr>
  <p:transition spd="med"/>
</p:sldLayout>
</file>

<file path=ppt/slideLayouts/slideLayout569.xml><?xml version="1.0" encoding="utf-8"?>
<p:sldLayout xmlns:a="http://schemas.openxmlformats.org/drawingml/2006/main" xmlns:r="http://schemas.openxmlformats.org/officeDocument/2006/relationships" xmlns:p="http://schemas.openxmlformats.org/presentationml/2006/main" showMasterSp="0" type="tx">
  <p:cSld name="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144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144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45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14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30820691"/>
      </p:ext>
    </p:extLst>
  </p:cSld>
  <p:clrMapOvr>
    <a:masterClrMapping/>
  </p:clrMapOvr>
  <p:transition spd="med"/>
</p:sldLayout>
</file>

<file path=ppt/slideLayouts/slideLayout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DEA31039-FBF6-6948-BC18-82823409C46E}" type="slidenum">
              <a:rPr lang="en-US"/>
              <a:pPr>
                <a:defRPr/>
              </a:pPr>
              <a:t>‹#›</a:t>
            </a:fld>
            <a:endParaRPr lang="en-US"/>
          </a:p>
        </p:txBody>
      </p:sp>
    </p:spTree>
  </p:cSld>
  <p:clrMapOvr>
    <a:masterClrMapping/>
  </p:clrMapOvr>
  <p:transition/>
</p:sldLayout>
</file>

<file path=ppt/slideLayouts/slideLayout570.xml><?xml version="1.0" encoding="utf-8"?>
<p:sldLayout xmlns:a="http://schemas.openxmlformats.org/drawingml/2006/main" xmlns:r="http://schemas.openxmlformats.org/officeDocument/2006/relationships" xmlns:p="http://schemas.openxmlformats.org/presentationml/2006/main" showMasterSp="0" type="tx">
  <p:cSld name="14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480" name="Group 2"/>
          <p:cNvGrpSpPr/>
          <p:nvPr/>
        </p:nvGrpSpPr>
        <p:grpSpPr>
          <a:xfrm>
            <a:off x="-1" y="-1"/>
            <a:ext cx="9144001" cy="6858001"/>
            <a:chOff x="0" y="0"/>
            <a:chExt cx="9143999" cy="6858000"/>
          </a:xfrm>
        </p:grpSpPr>
        <p:grpSp>
          <p:nvGrpSpPr>
            <p:cNvPr id="1476" name="Group 3"/>
            <p:cNvGrpSpPr/>
            <p:nvPr/>
          </p:nvGrpSpPr>
          <p:grpSpPr>
            <a:xfrm>
              <a:off x="0" y="0"/>
              <a:ext cx="8839200" cy="6858000"/>
              <a:chOff x="0" y="0"/>
              <a:chExt cx="8839200" cy="6858000"/>
            </a:xfrm>
          </p:grpSpPr>
          <p:grpSp>
            <p:nvGrpSpPr>
              <p:cNvPr id="1463" name="Group 4"/>
              <p:cNvGrpSpPr/>
              <p:nvPr/>
            </p:nvGrpSpPr>
            <p:grpSpPr>
              <a:xfrm>
                <a:off x="0" y="-1"/>
                <a:ext cx="5105400" cy="4876801"/>
                <a:chOff x="0" y="0"/>
                <a:chExt cx="5105400" cy="4876800"/>
              </a:xfrm>
            </p:grpSpPr>
            <p:sp>
              <p:nvSpPr>
                <p:cNvPr id="145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59" name="Oval 6"/>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0" name="Oval 7"/>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1" name="Oval 8"/>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2" name="Oval 9"/>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69" name="Group 10"/>
              <p:cNvGrpSpPr/>
              <p:nvPr/>
            </p:nvGrpSpPr>
            <p:grpSpPr>
              <a:xfrm>
                <a:off x="3200400" y="3200399"/>
                <a:ext cx="3886200" cy="3657601"/>
                <a:chOff x="0" y="0"/>
                <a:chExt cx="3886200" cy="3657600"/>
              </a:xfrm>
            </p:grpSpPr>
            <p:sp>
              <p:nvSpPr>
                <p:cNvPr id="146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5" name="Oval 12"/>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6" name="Oval 13"/>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68" name="Oval 15"/>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475" name="Group 16"/>
              <p:cNvGrpSpPr/>
              <p:nvPr/>
            </p:nvGrpSpPr>
            <p:grpSpPr>
              <a:xfrm>
                <a:off x="4495800" y="152399"/>
                <a:ext cx="4343400" cy="4114801"/>
                <a:chOff x="0" y="0"/>
                <a:chExt cx="4343400" cy="4114800"/>
              </a:xfrm>
            </p:grpSpPr>
            <p:sp>
              <p:nvSpPr>
                <p:cNvPr id="147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1" name="Oval 18"/>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2" name="Oval 19"/>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3" name="Oval 20"/>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7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47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147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148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4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48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955437314"/>
      </p:ext>
    </p:extLst>
  </p:cSld>
  <p:clrMapOvr>
    <a:masterClrMapping/>
  </p:clrMapOvr>
  <p:transition spd="med"/>
</p:sldLayout>
</file>

<file path=ppt/slideLayouts/slideLayout571.xml><?xml version="1.0" encoding="utf-8"?>
<p:sldLayout xmlns:a="http://schemas.openxmlformats.org/drawingml/2006/main" xmlns:r="http://schemas.openxmlformats.org/officeDocument/2006/relationships" xmlns:p="http://schemas.openxmlformats.org/presentationml/2006/main" showMasterSp="0" type="tx">
  <p:cSld name="10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08" name="Group 2"/>
          <p:cNvGrpSpPr/>
          <p:nvPr/>
        </p:nvGrpSpPr>
        <p:grpSpPr>
          <a:xfrm>
            <a:off x="0" y="0"/>
            <a:ext cx="8839200" cy="6858000"/>
            <a:chOff x="0" y="0"/>
            <a:chExt cx="8839200" cy="6858000"/>
          </a:xfrm>
        </p:grpSpPr>
        <p:grpSp>
          <p:nvGrpSpPr>
            <p:cNvPr id="1495" name="Group 3"/>
            <p:cNvGrpSpPr/>
            <p:nvPr/>
          </p:nvGrpSpPr>
          <p:grpSpPr>
            <a:xfrm>
              <a:off x="0" y="-1"/>
              <a:ext cx="5105400" cy="4876801"/>
              <a:chOff x="0" y="0"/>
              <a:chExt cx="5105400" cy="4876800"/>
            </a:xfrm>
          </p:grpSpPr>
          <p:sp>
            <p:nvSpPr>
              <p:cNvPr id="149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1" name="Group 9"/>
            <p:cNvGrpSpPr/>
            <p:nvPr/>
          </p:nvGrpSpPr>
          <p:grpSpPr>
            <a:xfrm>
              <a:off x="3200400" y="3200399"/>
              <a:ext cx="3886200" cy="3657601"/>
              <a:chOff x="0" y="0"/>
              <a:chExt cx="3886200" cy="3657600"/>
            </a:xfrm>
          </p:grpSpPr>
          <p:sp>
            <p:nvSpPr>
              <p:cNvPr id="149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49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07" name="Group 15"/>
            <p:cNvGrpSpPr/>
            <p:nvPr/>
          </p:nvGrpSpPr>
          <p:grpSpPr>
            <a:xfrm>
              <a:off x="4495800" y="152399"/>
              <a:ext cx="4343400" cy="4114801"/>
              <a:chOff x="0" y="0"/>
              <a:chExt cx="4343400" cy="4114800"/>
            </a:xfrm>
          </p:grpSpPr>
          <p:sp>
            <p:nvSpPr>
              <p:cNvPr id="150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0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0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1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1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87395407"/>
      </p:ext>
    </p:extLst>
  </p:cSld>
  <p:clrMapOvr>
    <a:masterClrMapping/>
  </p:clrMapOvr>
  <p:transition spd="med"/>
</p:sldLayout>
</file>

<file path=ppt/slideLayouts/slideLayout572.xml><?xml version="1.0" encoding="utf-8"?>
<p:sldLayout xmlns:a="http://schemas.openxmlformats.org/drawingml/2006/main" xmlns:r="http://schemas.openxmlformats.org/officeDocument/2006/relationships" xmlns:p="http://schemas.openxmlformats.org/presentationml/2006/main" showMasterSp="0" type="tx">
  <p:cSld name="5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36" name="Group 2"/>
          <p:cNvGrpSpPr/>
          <p:nvPr/>
        </p:nvGrpSpPr>
        <p:grpSpPr>
          <a:xfrm>
            <a:off x="0" y="0"/>
            <a:ext cx="8839200" cy="6858000"/>
            <a:chOff x="0" y="0"/>
            <a:chExt cx="8839200" cy="6858000"/>
          </a:xfrm>
        </p:grpSpPr>
        <p:grpSp>
          <p:nvGrpSpPr>
            <p:cNvPr id="1523" name="Group 3"/>
            <p:cNvGrpSpPr/>
            <p:nvPr/>
          </p:nvGrpSpPr>
          <p:grpSpPr>
            <a:xfrm>
              <a:off x="0" y="-1"/>
              <a:ext cx="5105400" cy="4876801"/>
              <a:chOff x="0" y="0"/>
              <a:chExt cx="5105400" cy="4876800"/>
            </a:xfrm>
          </p:grpSpPr>
          <p:sp>
            <p:nvSpPr>
              <p:cNvPr id="151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19"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0"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1"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2"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29" name="Group 9"/>
            <p:cNvGrpSpPr/>
            <p:nvPr/>
          </p:nvGrpSpPr>
          <p:grpSpPr>
            <a:xfrm>
              <a:off x="3200400" y="3200399"/>
              <a:ext cx="3886200" cy="3657601"/>
              <a:chOff x="0" y="0"/>
              <a:chExt cx="3886200" cy="3657600"/>
            </a:xfrm>
          </p:grpSpPr>
          <p:sp>
            <p:nvSpPr>
              <p:cNvPr id="152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5"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6"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28"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35" name="Group 15"/>
            <p:cNvGrpSpPr/>
            <p:nvPr/>
          </p:nvGrpSpPr>
          <p:grpSpPr>
            <a:xfrm>
              <a:off x="4495800" y="152399"/>
              <a:ext cx="4343400" cy="4114801"/>
              <a:chOff x="0" y="0"/>
              <a:chExt cx="4343400" cy="4114800"/>
            </a:xfrm>
          </p:grpSpPr>
          <p:sp>
            <p:nvSpPr>
              <p:cNvPr id="153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1"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2"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3"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3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3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153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3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2051895"/>
      </p:ext>
    </p:extLst>
  </p:cSld>
  <p:clrMapOvr>
    <a:masterClrMapping/>
  </p:clrMapOvr>
  <p:transition spd="med"/>
</p:sldLayout>
</file>

<file path=ppt/slideLayouts/slideLayout573.xml><?xml version="1.0" encoding="utf-8"?>
<p:sldLayout xmlns:a="http://schemas.openxmlformats.org/drawingml/2006/main" xmlns:r="http://schemas.openxmlformats.org/officeDocument/2006/relationships" xmlns:p="http://schemas.openxmlformats.org/presentationml/2006/main" showMasterSp="0" type="tx">
  <p:cSld name="6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64" name="Group 2"/>
          <p:cNvGrpSpPr/>
          <p:nvPr/>
        </p:nvGrpSpPr>
        <p:grpSpPr>
          <a:xfrm>
            <a:off x="0" y="0"/>
            <a:ext cx="8839200" cy="6858000"/>
            <a:chOff x="0" y="0"/>
            <a:chExt cx="8839200" cy="6858000"/>
          </a:xfrm>
        </p:grpSpPr>
        <p:grpSp>
          <p:nvGrpSpPr>
            <p:cNvPr id="1551" name="Group 3"/>
            <p:cNvGrpSpPr/>
            <p:nvPr/>
          </p:nvGrpSpPr>
          <p:grpSpPr>
            <a:xfrm>
              <a:off x="0" y="-1"/>
              <a:ext cx="5105400" cy="4876801"/>
              <a:chOff x="0" y="0"/>
              <a:chExt cx="5105400" cy="4876800"/>
            </a:xfrm>
          </p:grpSpPr>
          <p:sp>
            <p:nvSpPr>
              <p:cNvPr id="154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4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57" name="Group 9"/>
            <p:cNvGrpSpPr/>
            <p:nvPr/>
          </p:nvGrpSpPr>
          <p:grpSpPr>
            <a:xfrm>
              <a:off x="3200400" y="3200399"/>
              <a:ext cx="3886200" cy="3657601"/>
              <a:chOff x="0" y="0"/>
              <a:chExt cx="3886200" cy="3657600"/>
            </a:xfrm>
          </p:grpSpPr>
          <p:sp>
            <p:nvSpPr>
              <p:cNvPr id="155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63" name="Group 15"/>
            <p:cNvGrpSpPr/>
            <p:nvPr/>
          </p:nvGrpSpPr>
          <p:grpSpPr>
            <a:xfrm>
              <a:off x="4495800" y="152399"/>
              <a:ext cx="4343400" cy="4114801"/>
              <a:chOff x="0" y="0"/>
              <a:chExt cx="4343400" cy="4114800"/>
            </a:xfrm>
          </p:grpSpPr>
          <p:sp>
            <p:nvSpPr>
              <p:cNvPr id="155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5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6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6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5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6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09085678"/>
      </p:ext>
    </p:extLst>
  </p:cSld>
  <p:clrMapOvr>
    <a:masterClrMapping/>
  </p:clrMapOvr>
  <p:transition spd="med"/>
</p:sldLayout>
</file>

<file path=ppt/slideLayouts/slideLayout574.xml><?xml version="1.0" encoding="utf-8"?>
<p:sldLayout xmlns:a="http://schemas.openxmlformats.org/drawingml/2006/main" xmlns:r="http://schemas.openxmlformats.org/officeDocument/2006/relationships" xmlns:p="http://schemas.openxmlformats.org/presentationml/2006/main" showMasterSp="0" type="tx">
  <p:cSld name="5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592" name="Group 2"/>
          <p:cNvGrpSpPr/>
          <p:nvPr/>
        </p:nvGrpSpPr>
        <p:grpSpPr>
          <a:xfrm>
            <a:off x="0" y="0"/>
            <a:ext cx="8839200" cy="6858000"/>
            <a:chOff x="0" y="0"/>
            <a:chExt cx="8839200" cy="6858000"/>
          </a:xfrm>
        </p:grpSpPr>
        <p:grpSp>
          <p:nvGrpSpPr>
            <p:cNvPr id="1579" name="Group 3"/>
            <p:cNvGrpSpPr/>
            <p:nvPr/>
          </p:nvGrpSpPr>
          <p:grpSpPr>
            <a:xfrm>
              <a:off x="0" y="-1"/>
              <a:ext cx="5105400" cy="4876801"/>
              <a:chOff x="0" y="0"/>
              <a:chExt cx="5105400" cy="4876800"/>
            </a:xfrm>
          </p:grpSpPr>
          <p:sp>
            <p:nvSpPr>
              <p:cNvPr id="157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5"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6"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7"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78"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85" name="Group 9"/>
            <p:cNvGrpSpPr/>
            <p:nvPr/>
          </p:nvGrpSpPr>
          <p:grpSpPr>
            <a:xfrm>
              <a:off x="3200400" y="3200399"/>
              <a:ext cx="3886200" cy="3657601"/>
              <a:chOff x="0" y="0"/>
              <a:chExt cx="3886200" cy="3657600"/>
            </a:xfrm>
          </p:grpSpPr>
          <p:sp>
            <p:nvSpPr>
              <p:cNvPr id="158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1"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2"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4"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591" name="Group 15"/>
            <p:cNvGrpSpPr/>
            <p:nvPr/>
          </p:nvGrpSpPr>
          <p:grpSpPr>
            <a:xfrm>
              <a:off x="4495800" y="152399"/>
              <a:ext cx="4343400" cy="4114801"/>
              <a:chOff x="0" y="0"/>
              <a:chExt cx="4343400" cy="4114800"/>
            </a:xfrm>
          </p:grpSpPr>
          <p:sp>
            <p:nvSpPr>
              <p:cNvPr id="158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7"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8"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89"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59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59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15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5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159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5353462"/>
      </p:ext>
    </p:extLst>
  </p:cSld>
  <p:clrMapOvr>
    <a:masterClrMapping/>
  </p:clrMapOvr>
  <p:transition spd="med"/>
</p:sldLayout>
</file>

<file path=ppt/slideLayouts/slideLayout575.xml><?xml version="1.0" encoding="utf-8"?>
<p:sldLayout xmlns:a="http://schemas.openxmlformats.org/drawingml/2006/main" xmlns:r="http://schemas.openxmlformats.org/officeDocument/2006/relationships" xmlns:p="http://schemas.openxmlformats.org/presentationml/2006/main" showMasterSp="0" type="tx">
  <p:cSld name="6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21" name="Group 2"/>
          <p:cNvGrpSpPr/>
          <p:nvPr/>
        </p:nvGrpSpPr>
        <p:grpSpPr>
          <a:xfrm>
            <a:off x="0" y="0"/>
            <a:ext cx="8839200" cy="6858000"/>
            <a:chOff x="0" y="0"/>
            <a:chExt cx="8839200" cy="6858000"/>
          </a:xfrm>
        </p:grpSpPr>
        <p:grpSp>
          <p:nvGrpSpPr>
            <p:cNvPr id="1608" name="Group 3"/>
            <p:cNvGrpSpPr/>
            <p:nvPr/>
          </p:nvGrpSpPr>
          <p:grpSpPr>
            <a:xfrm>
              <a:off x="0" y="-1"/>
              <a:ext cx="5105400" cy="4876801"/>
              <a:chOff x="0" y="0"/>
              <a:chExt cx="5105400" cy="4876800"/>
            </a:xfrm>
          </p:grpSpPr>
          <p:sp>
            <p:nvSpPr>
              <p:cNvPr id="160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4"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5"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6"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07"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14" name="Group 9"/>
            <p:cNvGrpSpPr/>
            <p:nvPr/>
          </p:nvGrpSpPr>
          <p:grpSpPr>
            <a:xfrm>
              <a:off x="3200400" y="3200399"/>
              <a:ext cx="3886200" cy="3657601"/>
              <a:chOff x="0" y="0"/>
              <a:chExt cx="3886200" cy="3657600"/>
            </a:xfrm>
          </p:grpSpPr>
          <p:sp>
            <p:nvSpPr>
              <p:cNvPr id="160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0"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1"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3"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20" name="Group 15"/>
            <p:cNvGrpSpPr/>
            <p:nvPr/>
          </p:nvGrpSpPr>
          <p:grpSpPr>
            <a:xfrm>
              <a:off x="4495800" y="152399"/>
              <a:ext cx="4343400" cy="4114801"/>
              <a:chOff x="0" y="0"/>
              <a:chExt cx="4343400" cy="4114800"/>
            </a:xfrm>
          </p:grpSpPr>
          <p:sp>
            <p:nvSpPr>
              <p:cNvPr id="161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6"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7"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8"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1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2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162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80834653"/>
      </p:ext>
    </p:extLst>
  </p:cSld>
  <p:clrMapOvr>
    <a:masterClrMapping/>
  </p:clrMapOvr>
  <p:transition spd="med"/>
</p:sldLayout>
</file>

<file path=ppt/slideLayouts/slideLayout576.xml><?xml version="1.0" encoding="utf-8"?>
<p:sldLayout xmlns:a="http://schemas.openxmlformats.org/drawingml/2006/main" xmlns:r="http://schemas.openxmlformats.org/officeDocument/2006/relationships" xmlns:p="http://schemas.openxmlformats.org/presentationml/2006/main" showMasterSp="0" type="tx">
  <p:cSld name="12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48" name="Group 2"/>
          <p:cNvGrpSpPr/>
          <p:nvPr/>
        </p:nvGrpSpPr>
        <p:grpSpPr>
          <a:xfrm>
            <a:off x="0" y="0"/>
            <a:ext cx="8839200" cy="6858000"/>
            <a:chOff x="0" y="0"/>
            <a:chExt cx="8839200" cy="6858000"/>
          </a:xfrm>
        </p:grpSpPr>
        <p:grpSp>
          <p:nvGrpSpPr>
            <p:cNvPr id="1635" name="Group 3"/>
            <p:cNvGrpSpPr/>
            <p:nvPr/>
          </p:nvGrpSpPr>
          <p:grpSpPr>
            <a:xfrm>
              <a:off x="0" y="-1"/>
              <a:ext cx="5105400" cy="4876801"/>
              <a:chOff x="0" y="0"/>
              <a:chExt cx="5105400" cy="4876800"/>
            </a:xfrm>
          </p:grpSpPr>
          <p:sp>
            <p:nvSpPr>
              <p:cNvPr id="163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1"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2"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3"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4"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1" name="Group 9"/>
            <p:cNvGrpSpPr/>
            <p:nvPr/>
          </p:nvGrpSpPr>
          <p:grpSpPr>
            <a:xfrm>
              <a:off x="3200400" y="3200399"/>
              <a:ext cx="3886200" cy="3657601"/>
              <a:chOff x="0" y="0"/>
              <a:chExt cx="3886200" cy="3657600"/>
            </a:xfrm>
          </p:grpSpPr>
          <p:sp>
            <p:nvSpPr>
              <p:cNvPr id="163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7"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8"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3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0"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47" name="Group 15"/>
            <p:cNvGrpSpPr/>
            <p:nvPr/>
          </p:nvGrpSpPr>
          <p:grpSpPr>
            <a:xfrm>
              <a:off x="4495800" y="152399"/>
              <a:ext cx="4343400" cy="4114801"/>
              <a:chOff x="0" y="0"/>
              <a:chExt cx="4343400" cy="4114800"/>
            </a:xfrm>
          </p:grpSpPr>
          <p:sp>
            <p:nvSpPr>
              <p:cNvPr id="164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3"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4"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5"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4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59868455"/>
      </p:ext>
    </p:extLst>
  </p:cSld>
  <p:clrMapOvr>
    <a:masterClrMapping/>
  </p:clrMapOvr>
  <p:transition spd="med"/>
</p:sldLayout>
</file>

<file path=ppt/slideLayouts/slideLayout577.xml><?xml version="1.0" encoding="utf-8"?>
<p:sldLayout xmlns:a="http://schemas.openxmlformats.org/drawingml/2006/main" xmlns:r="http://schemas.openxmlformats.org/officeDocument/2006/relationships" xmlns:p="http://schemas.openxmlformats.org/presentationml/2006/main" showMasterSp="0" type="tx">
  <p:cSld name="5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674" name="Group 2"/>
          <p:cNvGrpSpPr/>
          <p:nvPr/>
        </p:nvGrpSpPr>
        <p:grpSpPr>
          <a:xfrm>
            <a:off x="0" y="0"/>
            <a:ext cx="8839200" cy="6858000"/>
            <a:chOff x="0" y="0"/>
            <a:chExt cx="8839200" cy="6858000"/>
          </a:xfrm>
        </p:grpSpPr>
        <p:grpSp>
          <p:nvGrpSpPr>
            <p:cNvPr id="1661" name="Group 3"/>
            <p:cNvGrpSpPr/>
            <p:nvPr/>
          </p:nvGrpSpPr>
          <p:grpSpPr>
            <a:xfrm>
              <a:off x="0" y="-1"/>
              <a:ext cx="5105400" cy="4876801"/>
              <a:chOff x="0" y="0"/>
              <a:chExt cx="5105400" cy="4876800"/>
            </a:xfrm>
          </p:grpSpPr>
          <p:sp>
            <p:nvSpPr>
              <p:cNvPr id="165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7"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8"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59"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0"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67" name="Group 9"/>
            <p:cNvGrpSpPr/>
            <p:nvPr/>
          </p:nvGrpSpPr>
          <p:grpSpPr>
            <a:xfrm>
              <a:off x="3200400" y="3200399"/>
              <a:ext cx="3886200" cy="3657601"/>
              <a:chOff x="0" y="0"/>
              <a:chExt cx="3886200" cy="3657600"/>
            </a:xfrm>
          </p:grpSpPr>
          <p:sp>
            <p:nvSpPr>
              <p:cNvPr id="166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3"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4"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6"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73" name="Group 15"/>
            <p:cNvGrpSpPr/>
            <p:nvPr/>
          </p:nvGrpSpPr>
          <p:grpSpPr>
            <a:xfrm>
              <a:off x="4495800" y="152399"/>
              <a:ext cx="4343400" cy="4114801"/>
              <a:chOff x="0" y="0"/>
              <a:chExt cx="4343400" cy="4114800"/>
            </a:xfrm>
          </p:grpSpPr>
          <p:sp>
            <p:nvSpPr>
              <p:cNvPr id="166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69"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0"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1"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7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67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167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67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167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83864859"/>
      </p:ext>
    </p:extLst>
  </p:cSld>
  <p:clrMapOvr>
    <a:masterClrMapping/>
  </p:clrMapOvr>
  <p:transition spd="med"/>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x">
  <p:cSld name="5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1703" name="Group 2"/>
          <p:cNvGrpSpPr/>
          <p:nvPr/>
        </p:nvGrpSpPr>
        <p:grpSpPr>
          <a:xfrm>
            <a:off x="0" y="0"/>
            <a:ext cx="8839200" cy="6858000"/>
            <a:chOff x="0" y="0"/>
            <a:chExt cx="8839200" cy="6858000"/>
          </a:xfrm>
        </p:grpSpPr>
        <p:grpSp>
          <p:nvGrpSpPr>
            <p:cNvPr id="1690" name="Group 3"/>
            <p:cNvGrpSpPr/>
            <p:nvPr/>
          </p:nvGrpSpPr>
          <p:grpSpPr>
            <a:xfrm>
              <a:off x="0" y="-1"/>
              <a:ext cx="5105400" cy="4876801"/>
              <a:chOff x="0" y="0"/>
              <a:chExt cx="5105400" cy="4876800"/>
            </a:xfrm>
          </p:grpSpPr>
          <p:sp>
            <p:nvSpPr>
              <p:cNvPr id="168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6" name="Oval 5"/>
              <p:cNvSpPr/>
              <p:nvPr/>
            </p:nvSpPr>
            <p:spPr>
              <a:xfrm>
                <a:off x="418475" y="420413"/>
                <a:ext cx="4268451"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7" name="Oval 6"/>
              <p:cNvSpPr/>
              <p:nvPr/>
            </p:nvSpPr>
            <p:spPr>
              <a:xfrm>
                <a:off x="836950" y="840827"/>
                <a:ext cx="3431499" cy="319514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8" name="Oval 7"/>
              <p:cNvSpPr/>
              <p:nvPr/>
            </p:nvSpPr>
            <p:spPr>
              <a:xfrm>
                <a:off x="1255426" y="1261241"/>
                <a:ext cx="2594549" cy="235431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89" name="Oval 8"/>
              <p:cNvSpPr/>
              <p:nvPr/>
            </p:nvSpPr>
            <p:spPr>
              <a:xfrm>
                <a:off x="1590206" y="1597572"/>
                <a:ext cx="1924989" cy="168165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696" name="Group 9"/>
            <p:cNvGrpSpPr/>
            <p:nvPr/>
          </p:nvGrpSpPr>
          <p:grpSpPr>
            <a:xfrm>
              <a:off x="3200400" y="3200399"/>
              <a:ext cx="3886200" cy="3657601"/>
              <a:chOff x="0" y="0"/>
              <a:chExt cx="3886200" cy="3657600"/>
            </a:xfrm>
          </p:grpSpPr>
          <p:sp>
            <p:nvSpPr>
              <p:cNvPr id="169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2" name="Oval 11"/>
              <p:cNvSpPr/>
              <p:nvPr/>
            </p:nvSpPr>
            <p:spPr>
              <a:xfrm>
                <a:off x="318540" y="315310"/>
                <a:ext cx="3249119" cy="302698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3" name="Oval 12"/>
              <p:cNvSpPr/>
              <p:nvPr/>
            </p:nvSpPr>
            <p:spPr>
              <a:xfrm>
                <a:off x="637081" y="630620"/>
                <a:ext cx="2612038" cy="2396359"/>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5" name="Oval 14"/>
              <p:cNvSpPr/>
              <p:nvPr/>
            </p:nvSpPr>
            <p:spPr>
              <a:xfrm>
                <a:off x="1210455" y="1198179"/>
                <a:ext cx="1465289" cy="1261243"/>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702" name="Group 15"/>
            <p:cNvGrpSpPr/>
            <p:nvPr/>
          </p:nvGrpSpPr>
          <p:grpSpPr>
            <a:xfrm>
              <a:off x="4495800" y="152399"/>
              <a:ext cx="4343400" cy="4114801"/>
              <a:chOff x="0" y="0"/>
              <a:chExt cx="4343400" cy="4114800"/>
            </a:xfrm>
          </p:grpSpPr>
          <p:sp>
            <p:nvSpPr>
              <p:cNvPr id="169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8" name="Oval 17"/>
              <p:cNvSpPr/>
              <p:nvPr/>
            </p:nvSpPr>
            <p:spPr>
              <a:xfrm>
                <a:off x="356016" y="354723"/>
                <a:ext cx="3631369" cy="3405354"/>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699" name="Oval 18"/>
              <p:cNvSpPr/>
              <p:nvPr/>
            </p:nvSpPr>
            <p:spPr>
              <a:xfrm>
                <a:off x="712032" y="709448"/>
                <a:ext cx="2919335"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0" name="Oval 19"/>
              <p:cNvSpPr/>
              <p:nvPr/>
            </p:nvSpPr>
            <p:spPr>
              <a:xfrm>
                <a:off x="1068049" y="1064172"/>
                <a:ext cx="2207303" cy="198645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0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170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170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70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170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74187821"/>
      </p:ext>
    </p:extLst>
  </p:cSld>
  <p:clrMapOvr>
    <a:masterClrMapping/>
  </p:clrMapOvr>
  <p:transition spd="med"/>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x">
  <p:cSld name="15_Title Slide">
    <p:bg>
      <p:bgPr>
        <a:solidFill>
          <a:srgbClr val="720000"/>
        </a:solidFill>
        <a:effectLst/>
      </p:bgPr>
    </p:bg>
    <p:spTree>
      <p:nvGrpSpPr>
        <p:cNvPr id="1" name=""/>
        <p:cNvGrpSpPr/>
        <p:nvPr/>
      </p:nvGrpSpPr>
      <p:grpSpPr>
        <a:xfrm>
          <a:off x="0" y="0"/>
          <a:ext cx="0" cy="0"/>
          <a:chOff x="0" y="0"/>
          <a:chExt cx="0" cy="0"/>
        </a:xfrm>
      </p:grpSpPr>
      <p:grpSp>
        <p:nvGrpSpPr>
          <p:cNvPr id="1716" name="Group 2"/>
          <p:cNvGrpSpPr/>
          <p:nvPr/>
        </p:nvGrpSpPr>
        <p:grpSpPr>
          <a:xfrm>
            <a:off x="0" y="0"/>
            <a:ext cx="8458200" cy="5943600"/>
            <a:chOff x="0" y="0"/>
            <a:chExt cx="8458200" cy="5943600"/>
          </a:xfrm>
        </p:grpSpPr>
        <p:sp>
          <p:nvSpPr>
            <p:cNvPr id="1714"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15"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1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18"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1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42442952"/>
      </p:ext>
    </p:extLst>
  </p:cSld>
  <p:clrMapOvr>
    <a:masterClrMapping/>
  </p:clrMapOvr>
  <p:transition spd="med"/>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A0B4340F-DA22-1942-AB92-4BDF58EB198C}" type="slidenum">
              <a:rPr lang="en-US"/>
              <a:pPr>
                <a:defRPr/>
              </a:pPr>
              <a:t>‹#›</a:t>
            </a:fld>
            <a:endParaRPr lang="en-US"/>
          </a:p>
        </p:txBody>
      </p:sp>
    </p:spTree>
  </p:cSld>
  <p:clrMapOvr>
    <a:masterClrMapping/>
  </p:clrMapOvr>
  <p:transition/>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type="tx">
  <p:cSld name="11_Title and Content">
    <p:bg>
      <p:bgPr>
        <a:solidFill>
          <a:srgbClr val="720000"/>
        </a:solidFill>
        <a:effectLst/>
      </p:bgPr>
    </p:bg>
    <p:spTree>
      <p:nvGrpSpPr>
        <p:cNvPr id="1" name=""/>
        <p:cNvGrpSpPr/>
        <p:nvPr/>
      </p:nvGrpSpPr>
      <p:grpSpPr>
        <a:xfrm>
          <a:off x="0" y="0"/>
          <a:ext cx="0" cy="0"/>
          <a:chOff x="0" y="0"/>
          <a:chExt cx="0" cy="0"/>
        </a:xfrm>
      </p:grpSpPr>
      <p:grpSp>
        <p:nvGrpSpPr>
          <p:cNvPr id="1728" name="Group 2"/>
          <p:cNvGrpSpPr/>
          <p:nvPr/>
        </p:nvGrpSpPr>
        <p:grpSpPr>
          <a:xfrm>
            <a:off x="0" y="0"/>
            <a:ext cx="7242175" cy="1981200"/>
            <a:chOff x="0" y="0"/>
            <a:chExt cx="7242175" cy="1981200"/>
          </a:xfrm>
        </p:grpSpPr>
        <p:sp>
          <p:nvSpPr>
            <p:cNvPr id="172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2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29"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30" name="Body Level One…"/>
          <p:cNvSpPr txBox="1">
            <a:spLocks noGrp="1"/>
          </p:cNvSpPr>
          <p:nvPr>
            <p:ph type="body" idx="1"/>
          </p:nvPr>
        </p:nvSpPr>
        <p:spPr>
          <a:xfrm>
            <a:off x="457200" y="1600200"/>
            <a:ext cx="8229600" cy="4495800"/>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31"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27678923"/>
      </p:ext>
    </p:extLst>
  </p:cSld>
  <p:clrMapOvr>
    <a:masterClrMapping/>
  </p:clrMapOvr>
  <p:transition spd="med"/>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type="tx">
  <p:cSld name="6_Section Header">
    <p:bg>
      <p:bgPr>
        <a:solidFill>
          <a:srgbClr val="720000"/>
        </a:solidFill>
        <a:effectLst/>
      </p:bgPr>
    </p:bg>
    <p:spTree>
      <p:nvGrpSpPr>
        <p:cNvPr id="1" name=""/>
        <p:cNvGrpSpPr/>
        <p:nvPr/>
      </p:nvGrpSpPr>
      <p:grpSpPr>
        <a:xfrm>
          <a:off x="0" y="0"/>
          <a:ext cx="0" cy="0"/>
          <a:chOff x="0" y="0"/>
          <a:chExt cx="0" cy="0"/>
        </a:xfrm>
      </p:grpSpPr>
      <p:grpSp>
        <p:nvGrpSpPr>
          <p:cNvPr id="1740" name="Group 2"/>
          <p:cNvGrpSpPr/>
          <p:nvPr/>
        </p:nvGrpSpPr>
        <p:grpSpPr>
          <a:xfrm>
            <a:off x="0" y="0"/>
            <a:ext cx="7242175" cy="1981200"/>
            <a:chOff x="0" y="0"/>
            <a:chExt cx="7242175" cy="1981200"/>
          </a:xfrm>
        </p:grpSpPr>
        <p:sp>
          <p:nvSpPr>
            <p:cNvPr id="1738"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39"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41"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4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81352019"/>
      </p:ext>
    </p:extLst>
  </p:cSld>
  <p:clrMapOvr>
    <a:masterClrMapping/>
  </p:clrMapOvr>
  <p:transition spd="med"/>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x">
  <p:cSld name="7_Two Content">
    <p:bg>
      <p:bgPr>
        <a:solidFill>
          <a:srgbClr val="720000"/>
        </a:solidFill>
        <a:effectLst/>
      </p:bgPr>
    </p:bg>
    <p:spTree>
      <p:nvGrpSpPr>
        <p:cNvPr id="1" name=""/>
        <p:cNvGrpSpPr/>
        <p:nvPr/>
      </p:nvGrpSpPr>
      <p:grpSpPr>
        <a:xfrm>
          <a:off x="0" y="0"/>
          <a:ext cx="0" cy="0"/>
          <a:chOff x="0" y="0"/>
          <a:chExt cx="0" cy="0"/>
        </a:xfrm>
      </p:grpSpPr>
      <p:grpSp>
        <p:nvGrpSpPr>
          <p:cNvPr id="1752" name="Group 2"/>
          <p:cNvGrpSpPr/>
          <p:nvPr/>
        </p:nvGrpSpPr>
        <p:grpSpPr>
          <a:xfrm>
            <a:off x="0" y="0"/>
            <a:ext cx="7242175" cy="1981200"/>
            <a:chOff x="0" y="0"/>
            <a:chExt cx="7242175" cy="1981200"/>
          </a:xfrm>
        </p:grpSpPr>
        <p:sp>
          <p:nvSpPr>
            <p:cNvPr id="1750"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51"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53"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54"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5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1173493"/>
      </p:ext>
    </p:extLst>
  </p:cSld>
  <p:clrMapOvr>
    <a:masterClrMapping/>
  </p:clrMapOvr>
  <p:transition spd="med"/>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type="tx">
  <p:cSld name="6_Comparison">
    <p:bg>
      <p:bgPr>
        <a:solidFill>
          <a:srgbClr val="720000"/>
        </a:solidFill>
        <a:effectLst/>
      </p:bgPr>
    </p:bg>
    <p:spTree>
      <p:nvGrpSpPr>
        <p:cNvPr id="1" name=""/>
        <p:cNvGrpSpPr/>
        <p:nvPr/>
      </p:nvGrpSpPr>
      <p:grpSpPr>
        <a:xfrm>
          <a:off x="0" y="0"/>
          <a:ext cx="0" cy="0"/>
          <a:chOff x="0" y="0"/>
          <a:chExt cx="0" cy="0"/>
        </a:xfrm>
      </p:grpSpPr>
      <p:grpSp>
        <p:nvGrpSpPr>
          <p:cNvPr id="1764" name="Group 2"/>
          <p:cNvGrpSpPr/>
          <p:nvPr/>
        </p:nvGrpSpPr>
        <p:grpSpPr>
          <a:xfrm>
            <a:off x="0" y="0"/>
            <a:ext cx="7242175" cy="1981200"/>
            <a:chOff x="0" y="0"/>
            <a:chExt cx="7242175" cy="1981200"/>
          </a:xfrm>
        </p:grpSpPr>
        <p:sp>
          <p:nvSpPr>
            <p:cNvPr id="1762"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63"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6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6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76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76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5815906"/>
      </p:ext>
    </p:extLst>
  </p:cSld>
  <p:clrMapOvr>
    <a:masterClrMapping/>
  </p:clrMapOvr>
  <p:transition spd="med"/>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type="tx">
  <p:cSld name="7_Title Only">
    <p:bg>
      <p:bgPr>
        <a:solidFill>
          <a:srgbClr val="720000"/>
        </a:solidFill>
        <a:effectLst/>
      </p:bgPr>
    </p:bg>
    <p:spTree>
      <p:nvGrpSpPr>
        <p:cNvPr id="1" name=""/>
        <p:cNvGrpSpPr/>
        <p:nvPr/>
      </p:nvGrpSpPr>
      <p:grpSpPr>
        <a:xfrm>
          <a:off x="0" y="0"/>
          <a:ext cx="0" cy="0"/>
          <a:chOff x="0" y="0"/>
          <a:chExt cx="0" cy="0"/>
        </a:xfrm>
      </p:grpSpPr>
      <p:grpSp>
        <p:nvGrpSpPr>
          <p:cNvPr id="1777" name="Group 2"/>
          <p:cNvGrpSpPr/>
          <p:nvPr/>
        </p:nvGrpSpPr>
        <p:grpSpPr>
          <a:xfrm>
            <a:off x="0" y="0"/>
            <a:ext cx="7242175" cy="1981200"/>
            <a:chOff x="0" y="0"/>
            <a:chExt cx="7242175" cy="1981200"/>
          </a:xfrm>
        </p:grpSpPr>
        <p:sp>
          <p:nvSpPr>
            <p:cNvPr id="177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7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7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77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4208032"/>
      </p:ext>
    </p:extLst>
  </p:cSld>
  <p:clrMapOvr>
    <a:masterClrMapping/>
  </p:clrMapOvr>
  <p:transition spd="med"/>
</p:sldLayout>
</file>

<file path=ppt/slideLayouts/slideLayout585.xml><?xml version="1.0" encoding="utf-8"?>
<p:sldLayout xmlns:a="http://schemas.openxmlformats.org/drawingml/2006/main" xmlns:r="http://schemas.openxmlformats.org/officeDocument/2006/relationships" xmlns:p="http://schemas.openxmlformats.org/presentationml/2006/main" showMasterSp="0" type="tx">
  <p:cSld name="13_Blank">
    <p:bg>
      <p:bgPr>
        <a:solidFill>
          <a:srgbClr val="720000"/>
        </a:solidFill>
        <a:effectLst/>
      </p:bgPr>
    </p:bg>
    <p:spTree>
      <p:nvGrpSpPr>
        <p:cNvPr id="1" name=""/>
        <p:cNvGrpSpPr/>
        <p:nvPr/>
      </p:nvGrpSpPr>
      <p:grpSpPr>
        <a:xfrm>
          <a:off x="0" y="0"/>
          <a:ext cx="0" cy="0"/>
          <a:chOff x="0" y="0"/>
          <a:chExt cx="0" cy="0"/>
        </a:xfrm>
      </p:grpSpPr>
      <p:grpSp>
        <p:nvGrpSpPr>
          <p:cNvPr id="1788" name="Group 2"/>
          <p:cNvGrpSpPr/>
          <p:nvPr/>
        </p:nvGrpSpPr>
        <p:grpSpPr>
          <a:xfrm>
            <a:off x="0" y="0"/>
            <a:ext cx="7242175" cy="1981200"/>
            <a:chOff x="0" y="0"/>
            <a:chExt cx="7242175" cy="1981200"/>
          </a:xfrm>
        </p:grpSpPr>
        <p:sp>
          <p:nvSpPr>
            <p:cNvPr id="178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8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89"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52227834"/>
      </p:ext>
    </p:extLst>
  </p:cSld>
  <p:clrMapOvr>
    <a:masterClrMapping/>
  </p:clrMapOvr>
  <p:transition spd="med"/>
</p:sldLayout>
</file>

<file path=ppt/slideLayouts/slideLayout586.xml><?xml version="1.0" encoding="utf-8"?>
<p:sldLayout xmlns:a="http://schemas.openxmlformats.org/drawingml/2006/main" xmlns:r="http://schemas.openxmlformats.org/officeDocument/2006/relationships" xmlns:p="http://schemas.openxmlformats.org/presentationml/2006/main" showMasterSp="0" type="tx">
  <p:cSld name="6_Content with Caption">
    <p:bg>
      <p:bgPr>
        <a:solidFill>
          <a:srgbClr val="720000"/>
        </a:solidFill>
        <a:effectLst/>
      </p:bgPr>
    </p:bg>
    <p:spTree>
      <p:nvGrpSpPr>
        <p:cNvPr id="1" name=""/>
        <p:cNvGrpSpPr/>
        <p:nvPr/>
      </p:nvGrpSpPr>
      <p:grpSpPr>
        <a:xfrm>
          <a:off x="0" y="0"/>
          <a:ext cx="0" cy="0"/>
          <a:chOff x="0" y="0"/>
          <a:chExt cx="0" cy="0"/>
        </a:xfrm>
      </p:grpSpPr>
      <p:grpSp>
        <p:nvGrpSpPr>
          <p:cNvPr id="1798" name="Group 2"/>
          <p:cNvGrpSpPr/>
          <p:nvPr/>
        </p:nvGrpSpPr>
        <p:grpSpPr>
          <a:xfrm>
            <a:off x="0" y="0"/>
            <a:ext cx="7242175" cy="1981200"/>
            <a:chOff x="0" y="0"/>
            <a:chExt cx="7242175" cy="1981200"/>
          </a:xfrm>
        </p:grpSpPr>
        <p:sp>
          <p:nvSpPr>
            <p:cNvPr id="1796"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797"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799"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00"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0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1802"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07830739"/>
      </p:ext>
    </p:extLst>
  </p:cSld>
  <p:clrMapOvr>
    <a:masterClrMapping/>
  </p:clrMapOvr>
  <p:transition spd="med"/>
</p:sldLayout>
</file>

<file path=ppt/slideLayouts/slideLayout587.xml><?xml version="1.0" encoding="utf-8"?>
<p:sldLayout xmlns:a="http://schemas.openxmlformats.org/drawingml/2006/main" xmlns:r="http://schemas.openxmlformats.org/officeDocument/2006/relationships" xmlns:p="http://schemas.openxmlformats.org/presentationml/2006/main" showMasterSp="0" type="tx">
  <p:cSld name="6_Picture with Caption">
    <p:bg>
      <p:bgPr>
        <a:solidFill>
          <a:srgbClr val="720000"/>
        </a:solidFill>
        <a:effectLst/>
      </p:bgPr>
    </p:bg>
    <p:spTree>
      <p:nvGrpSpPr>
        <p:cNvPr id="1" name=""/>
        <p:cNvGrpSpPr/>
        <p:nvPr/>
      </p:nvGrpSpPr>
      <p:grpSpPr>
        <a:xfrm>
          <a:off x="0" y="0"/>
          <a:ext cx="0" cy="0"/>
          <a:chOff x="0" y="0"/>
          <a:chExt cx="0" cy="0"/>
        </a:xfrm>
      </p:grpSpPr>
      <p:grpSp>
        <p:nvGrpSpPr>
          <p:cNvPr id="1811" name="Group 2"/>
          <p:cNvGrpSpPr/>
          <p:nvPr/>
        </p:nvGrpSpPr>
        <p:grpSpPr>
          <a:xfrm>
            <a:off x="0" y="0"/>
            <a:ext cx="7242175" cy="1981200"/>
            <a:chOff x="0" y="0"/>
            <a:chExt cx="7242175" cy="1981200"/>
          </a:xfrm>
        </p:grpSpPr>
        <p:sp>
          <p:nvSpPr>
            <p:cNvPr id="1809"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10"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1812"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181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181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1815"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332596478"/>
      </p:ext>
    </p:extLst>
  </p:cSld>
  <p:clrMapOvr>
    <a:masterClrMapping/>
  </p:clrMapOvr>
  <p:transition spd="med"/>
</p:sldLayout>
</file>

<file path=ppt/slideLayouts/slideLayout588.xml><?xml version="1.0" encoding="utf-8"?>
<p:sldLayout xmlns:a="http://schemas.openxmlformats.org/drawingml/2006/main" xmlns:r="http://schemas.openxmlformats.org/officeDocument/2006/relationships" xmlns:p="http://schemas.openxmlformats.org/presentationml/2006/main" showMasterSp="0" type="tx">
  <p:cSld name="16_Title Slide">
    <p:bg>
      <p:bgPr>
        <a:solidFill>
          <a:srgbClr val="9CDCDA"/>
        </a:solidFill>
        <a:effectLst/>
      </p:bgPr>
    </p:bg>
    <p:spTree>
      <p:nvGrpSpPr>
        <p:cNvPr id="1" name=""/>
        <p:cNvGrpSpPr/>
        <p:nvPr/>
      </p:nvGrpSpPr>
      <p:grpSpPr>
        <a:xfrm>
          <a:off x="0" y="0"/>
          <a:ext cx="0" cy="0"/>
          <a:chOff x="0" y="0"/>
          <a:chExt cx="0" cy="0"/>
        </a:xfrm>
      </p:grpSpPr>
      <p:grpSp>
        <p:nvGrpSpPr>
          <p:cNvPr id="1918" name="Group 2"/>
          <p:cNvGrpSpPr/>
          <p:nvPr/>
        </p:nvGrpSpPr>
        <p:grpSpPr>
          <a:xfrm>
            <a:off x="-344782" y="-186949"/>
            <a:ext cx="9600389" cy="7485697"/>
            <a:chOff x="0" y="0"/>
            <a:chExt cx="9600387" cy="7485695"/>
          </a:xfrm>
        </p:grpSpPr>
        <p:grpSp>
          <p:nvGrpSpPr>
            <p:cNvPr id="1903" name="Group 3"/>
            <p:cNvGrpSpPr/>
            <p:nvPr/>
          </p:nvGrpSpPr>
          <p:grpSpPr>
            <a:xfrm>
              <a:off x="-1" y="0"/>
              <a:ext cx="9600389" cy="7485696"/>
              <a:chOff x="0" y="0"/>
              <a:chExt cx="9600387" cy="7485695"/>
            </a:xfrm>
          </p:grpSpPr>
          <p:sp>
            <p:nvSpPr>
              <p:cNvPr id="1822" name="Freeform 4"/>
              <p:cNvSpPr/>
              <p:nvPr/>
            </p:nvSpPr>
            <p:spPr>
              <a:xfrm>
                <a:off x="5618462" y="49439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3" name="Freeform 5"/>
              <p:cNvSpPr/>
              <p:nvPr/>
            </p:nvSpPr>
            <p:spPr>
              <a:xfrm>
                <a:off x="3961387" y="4323352"/>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4" name="Freeform 6"/>
              <p:cNvSpPr/>
              <p:nvPr/>
            </p:nvSpPr>
            <p:spPr>
              <a:xfrm>
                <a:off x="4010461" y="5064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5" name="Freeform 7"/>
              <p:cNvSpPr/>
              <p:nvPr/>
            </p:nvSpPr>
            <p:spPr>
              <a:xfrm>
                <a:off x="4541679" y="59443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6" name="Freeform 8"/>
              <p:cNvSpPr/>
              <p:nvPr/>
            </p:nvSpPr>
            <p:spPr>
              <a:xfrm>
                <a:off x="6733506" y="311765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29" name="Freeform 11"/>
              <p:cNvSpPr/>
              <p:nvPr/>
            </p:nvSpPr>
            <p:spPr>
              <a:xfrm rot="20976685" flipH="1">
                <a:off x="5096557" y="55824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1" name="Freeform 13"/>
              <p:cNvSpPr/>
              <p:nvPr/>
            </p:nvSpPr>
            <p:spPr>
              <a:xfrm rot="16244410" flipH="1">
                <a:off x="6148117" y="61731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2" name="Freeform 14"/>
              <p:cNvSpPr/>
              <p:nvPr/>
            </p:nvSpPr>
            <p:spPr>
              <a:xfrm rot="6018034">
                <a:off x="3545525" y="595244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3" name="Freeform 15"/>
              <p:cNvSpPr/>
              <p:nvPr/>
            </p:nvSpPr>
            <p:spPr>
              <a:xfrm rot="6284068">
                <a:off x="5762435" y="514543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4" name="Freeform 16"/>
              <p:cNvSpPr/>
              <p:nvPr/>
            </p:nvSpPr>
            <p:spPr>
              <a:xfrm rot="8472242" flipH="1">
                <a:off x="5444459" y="384362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5" name="Freeform 17"/>
              <p:cNvSpPr/>
              <p:nvPr/>
            </p:nvSpPr>
            <p:spPr>
              <a:xfrm rot="563450" flipH="1">
                <a:off x="3255099" y="395492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6" name="Freeform 18"/>
              <p:cNvSpPr/>
              <p:nvPr/>
            </p:nvSpPr>
            <p:spPr>
              <a:xfrm>
                <a:off x="2305349" y="45311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7" name="Freeform 19"/>
              <p:cNvSpPr/>
              <p:nvPr/>
            </p:nvSpPr>
            <p:spPr>
              <a:xfrm>
                <a:off x="648275" y="43106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8" name="Freeform 20"/>
              <p:cNvSpPr/>
              <p:nvPr/>
            </p:nvSpPr>
            <p:spPr>
              <a:xfrm>
                <a:off x="621149" y="499499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39" name="Freeform 21"/>
              <p:cNvSpPr/>
              <p:nvPr/>
            </p:nvSpPr>
            <p:spPr>
              <a:xfrm rot="19469908">
                <a:off x="1582520" y="6226165"/>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0" name="Freeform 22"/>
              <p:cNvSpPr/>
              <p:nvPr/>
            </p:nvSpPr>
            <p:spPr>
              <a:xfrm>
                <a:off x="3306093" y="3314508"/>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2"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3" name="Freeform 25"/>
              <p:cNvSpPr/>
              <p:nvPr/>
            </p:nvSpPr>
            <p:spPr>
              <a:xfrm rot="20976685" flipH="1">
                <a:off x="1783444" y="556979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5" name="Freeform 27"/>
              <p:cNvSpPr/>
              <p:nvPr/>
            </p:nvSpPr>
            <p:spPr>
              <a:xfrm rot="16244410" flipH="1">
                <a:off x="2815954" y="61350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6" name="Freeform 28"/>
              <p:cNvSpPr/>
              <p:nvPr/>
            </p:nvSpPr>
            <p:spPr>
              <a:xfrm rot="5508135">
                <a:off x="390432" y="586252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7"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8" name="Freeform 30"/>
              <p:cNvSpPr/>
              <p:nvPr/>
            </p:nvSpPr>
            <p:spPr>
              <a:xfrm rot="8472242" flipH="1">
                <a:off x="1883697" y="348802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49" name="Freeform 31"/>
              <p:cNvSpPr/>
              <p:nvPr/>
            </p:nvSpPr>
            <p:spPr>
              <a:xfrm rot="563450" flipH="1">
                <a:off x="1199287" y="37326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3" name="Freeform 35"/>
              <p:cNvSpPr/>
              <p:nvPr/>
            </p:nvSpPr>
            <p:spPr>
              <a:xfrm>
                <a:off x="1544479" y="288367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59" name="Freeform 41"/>
              <p:cNvSpPr/>
              <p:nvPr/>
            </p:nvSpPr>
            <p:spPr>
              <a:xfrm rot="16244410" flipH="1">
                <a:off x="2769917" y="254092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0" name="Freeform 42"/>
              <p:cNvSpPr/>
              <p:nvPr/>
            </p:nvSpPr>
            <p:spPr>
              <a:xfrm rot="2428453">
                <a:off x="193818" y="2918293"/>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3" name="Freeform 45"/>
              <p:cNvSpPr/>
              <p:nvPr/>
            </p:nvSpPr>
            <p:spPr>
              <a:xfrm rot="563450" flipH="1">
                <a:off x="372199"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6" name="Freeform 48"/>
              <p:cNvSpPr/>
              <p:nvPr/>
            </p:nvSpPr>
            <p:spPr>
              <a:xfrm>
                <a:off x="3672324"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7" name="Freeform 49"/>
              <p:cNvSpPr/>
              <p:nvPr/>
            </p:nvSpPr>
            <p:spPr>
              <a:xfrm>
                <a:off x="4870292" y="288367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8" name="Freeform 50"/>
              <p:cNvSpPr/>
              <p:nvPr/>
            </p:nvSpPr>
            <p:spPr>
              <a:xfrm>
                <a:off x="6604919"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6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3" name="Freeform 55"/>
              <p:cNvSpPr/>
              <p:nvPr/>
            </p:nvSpPr>
            <p:spPr>
              <a:xfrm rot="16244410" flipH="1">
                <a:off x="6095729" y="2540921"/>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4" name="Freeform 56"/>
              <p:cNvSpPr/>
              <p:nvPr/>
            </p:nvSpPr>
            <p:spPr>
              <a:xfrm rot="2428453">
                <a:off x="3519630" y="291829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7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0" name="Freeform 62"/>
              <p:cNvSpPr/>
              <p:nvPr/>
            </p:nvSpPr>
            <p:spPr>
              <a:xfrm>
                <a:off x="6999723" y="2018431"/>
                <a:ext cx="963879"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3"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4" name="Freeform 66"/>
              <p:cNvSpPr/>
              <p:nvPr/>
            </p:nvSpPr>
            <p:spPr>
              <a:xfrm rot="20976685" flipH="1">
                <a:off x="8409669" y="223127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7" name="Freeform 69"/>
              <p:cNvSpPr/>
              <p:nvPr/>
            </p:nvSpPr>
            <p:spPr>
              <a:xfrm rot="2428453">
                <a:off x="7056580" y="2799231"/>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8" name="Freeform 70"/>
              <p:cNvSpPr/>
              <p:nvPr/>
            </p:nvSpPr>
            <p:spPr>
              <a:xfrm rot="6284068">
                <a:off x="8142097" y="15084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8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1" name="Freeform 73"/>
              <p:cNvSpPr/>
              <p:nvPr/>
            </p:nvSpPr>
            <p:spPr>
              <a:xfrm rot="6521641">
                <a:off x="8535032" y="4935151"/>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2" name="Freeform 74"/>
              <p:cNvSpPr/>
              <p:nvPr/>
            </p:nvSpPr>
            <p:spPr>
              <a:xfrm>
                <a:off x="7274500" y="4324939"/>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3" name="Freeform 75"/>
              <p:cNvSpPr/>
              <p:nvPr/>
            </p:nvSpPr>
            <p:spPr>
              <a:xfrm>
                <a:off x="6999723" y="5371231"/>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5" name="Freeform 77"/>
              <p:cNvSpPr/>
              <p:nvPr/>
            </p:nvSpPr>
            <p:spPr>
              <a:xfrm>
                <a:off x="8060037" y="34357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6" name="Freeform 78"/>
              <p:cNvSpPr/>
              <p:nvPr/>
            </p:nvSpPr>
            <p:spPr>
              <a:xfrm rot="3318475">
                <a:off x="6887235" y="349390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7" name="Freeform 79"/>
              <p:cNvSpPr/>
              <p:nvPr/>
            </p:nvSpPr>
            <p:spPr>
              <a:xfrm rot="20976685" flipH="1">
                <a:off x="8219169" y="6061915"/>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8" name="Freeform 80"/>
              <p:cNvSpPr/>
              <p:nvPr/>
            </p:nvSpPr>
            <p:spPr>
              <a:xfrm>
                <a:off x="6724957" y="5255836"/>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899" name="Freeform 81"/>
              <p:cNvSpPr/>
              <p:nvPr/>
            </p:nvSpPr>
            <p:spPr>
              <a:xfrm rot="6820032">
                <a:off x="7020644" y="6053219"/>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0" name="Freeform 82"/>
              <p:cNvSpPr/>
              <p:nvPr/>
            </p:nvSpPr>
            <p:spPr>
              <a:xfrm rot="6284068">
                <a:off x="7646797" y="436597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1" name="Freeform 83"/>
              <p:cNvSpPr/>
              <p:nvPr/>
            </p:nvSpPr>
            <p:spPr>
              <a:xfrm rot="5149041" flipH="1">
                <a:off x="8487826" y="3612751"/>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2" name="Freeform 84"/>
              <p:cNvSpPr/>
              <p:nvPr/>
            </p:nvSpPr>
            <p:spPr>
              <a:xfrm rot="563450" flipH="1">
                <a:off x="6720612" y="4051767"/>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7" name="Group 85"/>
            <p:cNvGrpSpPr/>
            <p:nvPr/>
          </p:nvGrpSpPr>
          <p:grpSpPr>
            <a:xfrm>
              <a:off x="457576" y="3081467"/>
              <a:ext cx="8861343" cy="2351964"/>
              <a:chOff x="0" y="0"/>
              <a:chExt cx="8861342" cy="2351962"/>
            </a:xfrm>
          </p:grpSpPr>
          <p:sp>
            <p:nvSpPr>
              <p:cNvPr id="1904" name="Freeform 86"/>
              <p:cNvSpPr/>
              <p:nvPr/>
            </p:nvSpPr>
            <p:spPr>
              <a:xfrm rot="17967916">
                <a:off x="279391" y="481007"/>
                <a:ext cx="1599038" cy="1574978"/>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1907" name="Group 87"/>
              <p:cNvGrpSpPr/>
              <p:nvPr/>
            </p:nvGrpSpPr>
            <p:grpSpPr>
              <a:xfrm>
                <a:off x="115804" y="631318"/>
                <a:ext cx="8745539" cy="223838"/>
                <a:chOff x="0" y="0"/>
                <a:chExt cx="8745537" cy="223837"/>
              </a:xfrm>
            </p:grpSpPr>
            <p:sp>
              <p:nvSpPr>
                <p:cNvPr id="1905"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6"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0" name="Group 90"/>
              <p:cNvGrpSpPr/>
              <p:nvPr/>
            </p:nvGrpSpPr>
            <p:grpSpPr>
              <a:xfrm>
                <a:off x="7854" y="540830"/>
                <a:ext cx="8745539" cy="223839"/>
                <a:chOff x="0" y="0"/>
                <a:chExt cx="8745537" cy="223837"/>
              </a:xfrm>
            </p:grpSpPr>
            <p:sp>
              <p:nvSpPr>
                <p:cNvPr id="1908"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09"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1916" name="Group 93"/>
              <p:cNvGrpSpPr/>
              <p:nvPr/>
            </p:nvGrpSpPr>
            <p:grpSpPr>
              <a:xfrm>
                <a:off x="55425" y="-1"/>
                <a:ext cx="1970158" cy="1978356"/>
                <a:chOff x="0" y="0"/>
                <a:chExt cx="1970157" cy="1978354"/>
              </a:xfrm>
            </p:grpSpPr>
            <p:sp>
              <p:nvSpPr>
                <p:cNvPr id="1911" name="Freeform 94"/>
                <p:cNvSpPr/>
                <p:nvPr/>
              </p:nvSpPr>
              <p:spPr>
                <a:xfrm rot="17970461">
                  <a:off x="255331" y="270280"/>
                  <a:ext cx="1459496" cy="1437795"/>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2" name="Freeform 95"/>
                <p:cNvSpPr/>
                <p:nvPr/>
              </p:nvSpPr>
              <p:spPr>
                <a:xfrm>
                  <a:off x="85948" y="971688"/>
                  <a:ext cx="1019692" cy="573522"/>
                </a:xfrm>
                <a:custGeom>
                  <a:avLst/>
                  <a:gdLst/>
                  <a:ahLst/>
                  <a:cxnLst>
                    <a:cxn ang="0">
                      <a:pos x="wd2" y="hd2"/>
                    </a:cxn>
                    <a:cxn ang="5400000">
                      <a:pos x="wd2" y="hd2"/>
                    </a:cxn>
                    <a:cxn ang="10800000">
                      <a:pos x="wd2" y="hd2"/>
                    </a:cxn>
                    <a:cxn ang="16200000">
                      <a:pos x="wd2" y="hd2"/>
                    </a:cxn>
                  </a:cxnLst>
                  <a:rect l="0" t="0" r="r" b="b"/>
                  <a:pathLst>
                    <a:path w="21110" h="21025" extrusionOk="0">
                      <a:moveTo>
                        <a:pt x="43" y="7667"/>
                      </a:moveTo>
                      <a:cubicBezTo>
                        <a:pt x="22" y="11262"/>
                        <a:pt x="1872" y="14537"/>
                        <a:pt x="4071" y="16717"/>
                      </a:cubicBezTo>
                      <a:cubicBezTo>
                        <a:pt x="6271" y="18897"/>
                        <a:pt x="10520" y="20023"/>
                        <a:pt x="13246" y="20683"/>
                      </a:cubicBezTo>
                      <a:cubicBezTo>
                        <a:pt x="15972" y="21342"/>
                        <a:pt x="19324" y="20894"/>
                        <a:pt x="20413" y="20635"/>
                      </a:cubicBezTo>
                      <a:cubicBezTo>
                        <a:pt x="21502" y="20377"/>
                        <a:pt x="21341" y="19733"/>
                        <a:pt x="19741" y="19166"/>
                      </a:cubicBezTo>
                      <a:cubicBezTo>
                        <a:pt x="18141" y="18599"/>
                        <a:pt x="13199" y="18321"/>
                        <a:pt x="10818" y="17261"/>
                      </a:cubicBezTo>
                      <a:cubicBezTo>
                        <a:pt x="8438" y="16201"/>
                        <a:pt x="6831" y="14591"/>
                        <a:pt x="5420" y="12838"/>
                      </a:cubicBezTo>
                      <a:cubicBezTo>
                        <a:pt x="4008" y="11086"/>
                        <a:pt x="2881" y="8318"/>
                        <a:pt x="2369" y="6769"/>
                      </a:cubicBezTo>
                      <a:cubicBezTo>
                        <a:pt x="1858" y="5220"/>
                        <a:pt x="2314" y="4688"/>
                        <a:pt x="2373" y="3567"/>
                      </a:cubicBezTo>
                      <a:cubicBezTo>
                        <a:pt x="2432" y="2445"/>
                        <a:pt x="2837" y="369"/>
                        <a:pt x="2693" y="56"/>
                      </a:cubicBezTo>
                      <a:cubicBezTo>
                        <a:pt x="2548" y="-258"/>
                        <a:pt x="1875" y="827"/>
                        <a:pt x="1495" y="1675"/>
                      </a:cubicBezTo>
                      <a:cubicBezTo>
                        <a:pt x="1115" y="2524"/>
                        <a:pt x="617" y="4169"/>
                        <a:pt x="375" y="5180"/>
                      </a:cubicBezTo>
                      <a:cubicBezTo>
                        <a:pt x="134" y="6191"/>
                        <a:pt x="-98" y="6321"/>
                        <a:pt x="43" y="7667"/>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3" name="Freeform 96"/>
                <p:cNvSpPr/>
                <p:nvPr/>
              </p:nvSpPr>
              <p:spPr>
                <a:xfrm>
                  <a:off x="77324" y="182374"/>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4" name="Freeform 97"/>
                <p:cNvSpPr/>
                <p:nvPr/>
              </p:nvSpPr>
              <p:spPr>
                <a:xfrm>
                  <a:off x="658983" y="357274"/>
                  <a:ext cx="721610" cy="975072"/>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2"/>
                        <a:pt x="-677" y="13905"/>
                        <a:pt x="556" y="11424"/>
                      </a:cubicBezTo>
                      <a:cubicBezTo>
                        <a:pt x="1789" y="8943"/>
                        <a:pt x="6990" y="3370"/>
                        <a:pt x="8689" y="1573"/>
                      </a:cubicBezTo>
                      <a:cubicBezTo>
                        <a:pt x="10389" y="-223"/>
                        <a:pt x="11481" y="-425"/>
                        <a:pt x="10767" y="681"/>
                      </a:cubicBezTo>
                      <a:cubicBezTo>
                        <a:pt x="10054" y="1787"/>
                        <a:pt x="5763" y="6068"/>
                        <a:pt x="4386" y="8188"/>
                      </a:cubicBezTo>
                      <a:cubicBezTo>
                        <a:pt x="3009" y="10307"/>
                        <a:pt x="2294" y="11969"/>
                        <a:pt x="2494" y="13439"/>
                      </a:cubicBezTo>
                      <a:cubicBezTo>
                        <a:pt x="2694" y="14908"/>
                        <a:pt x="3529" y="16007"/>
                        <a:pt x="5614" y="17044"/>
                      </a:cubicBezTo>
                      <a:cubicBezTo>
                        <a:pt x="7700" y="18080"/>
                        <a:pt x="12562" y="19052"/>
                        <a:pt x="14987" y="19635"/>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3" y="18773"/>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15" name="Freeform 98"/>
                <p:cNvSpPr/>
                <p:nvPr/>
              </p:nvSpPr>
              <p:spPr>
                <a:xfrm>
                  <a:off x="439586" y="748489"/>
                  <a:ext cx="463387" cy="494300"/>
                </a:xfrm>
                <a:custGeom>
                  <a:avLst/>
                  <a:gdLst/>
                  <a:ahLst/>
                  <a:cxnLst>
                    <a:cxn ang="0">
                      <a:pos x="wd2" y="hd2"/>
                    </a:cxn>
                    <a:cxn ang="5400000">
                      <a:pos x="wd2" y="hd2"/>
                    </a:cxn>
                    <a:cxn ang="10800000">
                      <a:pos x="wd2" y="hd2"/>
                    </a:cxn>
                    <a:cxn ang="16200000">
                      <a:pos x="wd2" y="hd2"/>
                    </a:cxn>
                  </a:cxnLst>
                  <a:rect l="0" t="0" r="r" b="b"/>
                  <a:pathLst>
                    <a:path w="19190" h="19535" extrusionOk="0">
                      <a:moveTo>
                        <a:pt x="1913" y="16369"/>
                      </a:moveTo>
                      <a:cubicBezTo>
                        <a:pt x="-269" y="15554"/>
                        <a:pt x="-847" y="13501"/>
                        <a:pt x="1572" y="10936"/>
                      </a:cubicBezTo>
                      <a:cubicBezTo>
                        <a:pt x="4373" y="7175"/>
                        <a:pt x="4219" y="5325"/>
                        <a:pt x="13006" y="94"/>
                      </a:cubicBezTo>
                      <a:cubicBezTo>
                        <a:pt x="13940" y="-701"/>
                        <a:pt x="11144" y="3739"/>
                        <a:pt x="10840" y="5627"/>
                      </a:cubicBezTo>
                      <a:cubicBezTo>
                        <a:pt x="10536" y="7515"/>
                        <a:pt x="10771" y="9825"/>
                        <a:pt x="11233" y="11477"/>
                      </a:cubicBezTo>
                      <a:cubicBezTo>
                        <a:pt x="11694" y="13130"/>
                        <a:pt x="12319" y="14324"/>
                        <a:pt x="13586" y="15580"/>
                      </a:cubicBezTo>
                      <a:cubicBezTo>
                        <a:pt x="14854" y="16837"/>
                        <a:pt x="20753" y="18906"/>
                        <a:pt x="18795" y="19043"/>
                      </a:cubicBezTo>
                      <a:cubicBezTo>
                        <a:pt x="11792" y="20899"/>
                        <a:pt x="5137" y="16941"/>
                        <a:pt x="1913" y="16369"/>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1919"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1920"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192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81377079"/>
      </p:ext>
    </p:extLst>
  </p:cSld>
  <p:clrMapOvr>
    <a:masterClrMapping/>
  </p:clrMapOvr>
  <p:transition spd="med"/>
</p:sldLayout>
</file>

<file path=ppt/slideLayouts/slideLayout589.xml><?xml version="1.0" encoding="utf-8"?>
<p:sldLayout xmlns:a="http://schemas.openxmlformats.org/drawingml/2006/main" xmlns:r="http://schemas.openxmlformats.org/officeDocument/2006/relationships" xmlns:p="http://schemas.openxmlformats.org/presentationml/2006/main" showMasterSp="0" type="tx">
  <p:cSld name="12_Title and Content">
    <p:bg>
      <p:bgPr>
        <a:solidFill>
          <a:srgbClr val="9CDCDA"/>
        </a:solidFill>
        <a:effectLst/>
      </p:bgPr>
    </p:bg>
    <p:spTree>
      <p:nvGrpSpPr>
        <p:cNvPr id="1" name=""/>
        <p:cNvGrpSpPr/>
        <p:nvPr/>
      </p:nvGrpSpPr>
      <p:grpSpPr>
        <a:xfrm>
          <a:off x="0" y="0"/>
          <a:ext cx="0" cy="0"/>
          <a:chOff x="0" y="0"/>
          <a:chExt cx="0" cy="0"/>
        </a:xfrm>
      </p:grpSpPr>
      <p:grpSp>
        <p:nvGrpSpPr>
          <p:cNvPr id="2023" name="Group 2"/>
          <p:cNvGrpSpPr/>
          <p:nvPr/>
        </p:nvGrpSpPr>
        <p:grpSpPr>
          <a:xfrm>
            <a:off x="-341607" y="-213936"/>
            <a:ext cx="9600389" cy="7485696"/>
            <a:chOff x="0" y="0"/>
            <a:chExt cx="9600387" cy="7485695"/>
          </a:xfrm>
        </p:grpSpPr>
        <p:grpSp>
          <p:nvGrpSpPr>
            <p:cNvPr id="2009" name="Group 3"/>
            <p:cNvGrpSpPr/>
            <p:nvPr/>
          </p:nvGrpSpPr>
          <p:grpSpPr>
            <a:xfrm>
              <a:off x="-1" y="0"/>
              <a:ext cx="9600389" cy="7485696"/>
              <a:chOff x="0" y="0"/>
              <a:chExt cx="9600387" cy="7485695"/>
            </a:xfrm>
          </p:grpSpPr>
          <p:sp>
            <p:nvSpPr>
              <p:cNvPr id="1928"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29"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0"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1"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2"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3"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4"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5"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6"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7"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8"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39"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0"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1"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2"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3"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4"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5"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6"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7"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8"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49"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0"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1"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2"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3"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4"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5"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6"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7"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8"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59"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0"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1"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2"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3"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4"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5"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6"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7"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8"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69"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0"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1"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2"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3"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4"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5"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6"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7"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8"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79"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0"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1"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2"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3"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4"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5"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6"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7"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8"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89"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0"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1"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2"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3"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4"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5"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6"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7"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8"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1999"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0"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1"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2"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3"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4"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5"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6"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7"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08"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2" name="Group 85"/>
            <p:cNvGrpSpPr/>
            <p:nvPr/>
          </p:nvGrpSpPr>
          <p:grpSpPr>
            <a:xfrm>
              <a:off x="532106" y="687010"/>
              <a:ext cx="8745538" cy="223839"/>
              <a:chOff x="0" y="0"/>
              <a:chExt cx="8745537" cy="223837"/>
            </a:xfrm>
          </p:grpSpPr>
          <p:sp>
            <p:nvSpPr>
              <p:cNvPr id="2010"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1"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015" name="Group 88"/>
            <p:cNvGrpSpPr/>
            <p:nvPr/>
          </p:nvGrpSpPr>
          <p:grpSpPr>
            <a:xfrm>
              <a:off x="424156" y="596523"/>
              <a:ext cx="8745538" cy="223838"/>
              <a:chOff x="0" y="0"/>
              <a:chExt cx="8745537" cy="223837"/>
            </a:xfrm>
          </p:grpSpPr>
          <p:sp>
            <p:nvSpPr>
              <p:cNvPr id="2013"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4"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016"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022" name="Group 92"/>
            <p:cNvGrpSpPr/>
            <p:nvPr/>
          </p:nvGrpSpPr>
          <p:grpSpPr>
            <a:xfrm>
              <a:off x="579241" y="366407"/>
              <a:ext cx="1124880" cy="1123270"/>
              <a:chOff x="0" y="0"/>
              <a:chExt cx="1124878" cy="1123268"/>
            </a:xfrm>
          </p:grpSpPr>
          <p:sp>
            <p:nvSpPr>
              <p:cNvPr id="2017"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8"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19"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0"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21"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024"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02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0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7278869"/>
      </p:ext>
    </p:extLst>
  </p:cSld>
  <p:clrMapOvr>
    <a:masterClrMapping/>
  </p:clrMapOvr>
  <p:transition spd="med"/>
</p:sldLayout>
</file>

<file path=ppt/slideLayouts/slideLayout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DE407041-5377-1D44-BC09-C63D1EADE009}" type="slidenum">
              <a:rPr lang="en-US"/>
              <a:pPr>
                <a:defRPr/>
              </a:pPr>
              <a:t>‹#›</a:t>
            </a:fld>
            <a:endParaRPr lang="en-US"/>
          </a:p>
        </p:txBody>
      </p:sp>
    </p:spTree>
  </p:cSld>
  <p:clrMapOvr>
    <a:masterClrMapping/>
  </p:clrMapOvr>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x">
  <p:cSld name="7_Section Header">
    <p:bg>
      <p:bgPr>
        <a:solidFill>
          <a:srgbClr val="9CDCDA"/>
        </a:solidFill>
        <a:effectLst/>
      </p:bgPr>
    </p:bg>
    <p:spTree>
      <p:nvGrpSpPr>
        <p:cNvPr id="1" name=""/>
        <p:cNvGrpSpPr/>
        <p:nvPr/>
      </p:nvGrpSpPr>
      <p:grpSpPr>
        <a:xfrm>
          <a:off x="0" y="0"/>
          <a:ext cx="0" cy="0"/>
          <a:chOff x="0" y="0"/>
          <a:chExt cx="0" cy="0"/>
        </a:xfrm>
      </p:grpSpPr>
      <p:grpSp>
        <p:nvGrpSpPr>
          <p:cNvPr id="2128" name="Group 2"/>
          <p:cNvGrpSpPr/>
          <p:nvPr/>
        </p:nvGrpSpPr>
        <p:grpSpPr>
          <a:xfrm>
            <a:off x="-341607" y="-213936"/>
            <a:ext cx="9600389" cy="7485696"/>
            <a:chOff x="0" y="0"/>
            <a:chExt cx="9600387" cy="7485695"/>
          </a:xfrm>
        </p:grpSpPr>
        <p:grpSp>
          <p:nvGrpSpPr>
            <p:cNvPr id="2114" name="Group 3"/>
            <p:cNvGrpSpPr/>
            <p:nvPr/>
          </p:nvGrpSpPr>
          <p:grpSpPr>
            <a:xfrm>
              <a:off x="-1" y="0"/>
              <a:ext cx="9600389" cy="7485696"/>
              <a:chOff x="0" y="0"/>
              <a:chExt cx="9600387" cy="7485695"/>
            </a:xfrm>
          </p:grpSpPr>
          <p:sp>
            <p:nvSpPr>
              <p:cNvPr id="203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3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4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5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6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7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8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09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0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17" name="Group 85"/>
            <p:cNvGrpSpPr/>
            <p:nvPr/>
          </p:nvGrpSpPr>
          <p:grpSpPr>
            <a:xfrm>
              <a:off x="532106" y="687010"/>
              <a:ext cx="8745538" cy="223839"/>
              <a:chOff x="0" y="0"/>
              <a:chExt cx="8745537" cy="223837"/>
            </a:xfrm>
          </p:grpSpPr>
          <p:sp>
            <p:nvSpPr>
              <p:cNvPr id="211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120" name="Group 88"/>
            <p:cNvGrpSpPr/>
            <p:nvPr/>
          </p:nvGrpSpPr>
          <p:grpSpPr>
            <a:xfrm>
              <a:off x="424156" y="596523"/>
              <a:ext cx="8745538" cy="223838"/>
              <a:chOff x="0" y="0"/>
              <a:chExt cx="8745537" cy="223837"/>
            </a:xfrm>
          </p:grpSpPr>
          <p:sp>
            <p:nvSpPr>
              <p:cNvPr id="211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1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12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127" name="Group 92"/>
            <p:cNvGrpSpPr/>
            <p:nvPr/>
          </p:nvGrpSpPr>
          <p:grpSpPr>
            <a:xfrm>
              <a:off x="579241" y="366407"/>
              <a:ext cx="1124880" cy="1123270"/>
              <a:chOff x="0" y="0"/>
              <a:chExt cx="1124878" cy="1123268"/>
            </a:xfrm>
          </p:grpSpPr>
          <p:sp>
            <p:nvSpPr>
              <p:cNvPr id="212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12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129"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21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13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26780527"/>
      </p:ext>
    </p:extLst>
  </p:cSld>
  <p:clrMapOvr>
    <a:masterClrMapping/>
  </p:clrMapOvr>
  <p:transition spd="med"/>
</p:sldLayout>
</file>

<file path=ppt/slideLayouts/slideLayout591.xml><?xml version="1.0" encoding="utf-8"?>
<p:sldLayout xmlns:a="http://schemas.openxmlformats.org/drawingml/2006/main" xmlns:r="http://schemas.openxmlformats.org/officeDocument/2006/relationships" xmlns:p="http://schemas.openxmlformats.org/presentationml/2006/main" showMasterSp="0" type="tx">
  <p:cSld name="7_Comparison">
    <p:bg>
      <p:bgPr>
        <a:solidFill>
          <a:srgbClr val="9CDCDA"/>
        </a:solidFill>
        <a:effectLst/>
      </p:bgPr>
    </p:bg>
    <p:spTree>
      <p:nvGrpSpPr>
        <p:cNvPr id="1" name=""/>
        <p:cNvGrpSpPr/>
        <p:nvPr/>
      </p:nvGrpSpPr>
      <p:grpSpPr>
        <a:xfrm>
          <a:off x="0" y="0"/>
          <a:ext cx="0" cy="0"/>
          <a:chOff x="0" y="0"/>
          <a:chExt cx="0" cy="0"/>
        </a:xfrm>
      </p:grpSpPr>
      <p:grpSp>
        <p:nvGrpSpPr>
          <p:cNvPr id="2338" name="Group 2"/>
          <p:cNvGrpSpPr/>
          <p:nvPr/>
        </p:nvGrpSpPr>
        <p:grpSpPr>
          <a:xfrm>
            <a:off x="-341607" y="-213936"/>
            <a:ext cx="9600389" cy="7485696"/>
            <a:chOff x="0" y="0"/>
            <a:chExt cx="9600387" cy="7485695"/>
          </a:xfrm>
        </p:grpSpPr>
        <p:grpSp>
          <p:nvGrpSpPr>
            <p:cNvPr id="2324" name="Group 3"/>
            <p:cNvGrpSpPr/>
            <p:nvPr/>
          </p:nvGrpSpPr>
          <p:grpSpPr>
            <a:xfrm>
              <a:off x="-1" y="0"/>
              <a:ext cx="9600389" cy="7485696"/>
              <a:chOff x="0" y="0"/>
              <a:chExt cx="9600387" cy="7485695"/>
            </a:xfrm>
          </p:grpSpPr>
          <p:sp>
            <p:nvSpPr>
              <p:cNvPr id="224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4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5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6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7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8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29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0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1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27" name="Group 85"/>
            <p:cNvGrpSpPr/>
            <p:nvPr/>
          </p:nvGrpSpPr>
          <p:grpSpPr>
            <a:xfrm>
              <a:off x="532106" y="687010"/>
              <a:ext cx="8745538" cy="223839"/>
              <a:chOff x="0" y="0"/>
              <a:chExt cx="8745537" cy="223837"/>
            </a:xfrm>
          </p:grpSpPr>
          <p:sp>
            <p:nvSpPr>
              <p:cNvPr id="232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330" name="Group 88"/>
            <p:cNvGrpSpPr/>
            <p:nvPr/>
          </p:nvGrpSpPr>
          <p:grpSpPr>
            <a:xfrm>
              <a:off x="424156" y="596523"/>
              <a:ext cx="8745538" cy="223838"/>
              <a:chOff x="0" y="0"/>
              <a:chExt cx="8745537" cy="223837"/>
            </a:xfrm>
          </p:grpSpPr>
          <p:sp>
            <p:nvSpPr>
              <p:cNvPr id="232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2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33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337" name="Group 92"/>
            <p:cNvGrpSpPr/>
            <p:nvPr/>
          </p:nvGrpSpPr>
          <p:grpSpPr>
            <a:xfrm>
              <a:off x="579241" y="366407"/>
              <a:ext cx="1124880" cy="1123270"/>
              <a:chOff x="0" y="0"/>
              <a:chExt cx="1124878" cy="1123268"/>
            </a:xfrm>
          </p:grpSpPr>
          <p:sp>
            <p:nvSpPr>
              <p:cNvPr id="233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3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339"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34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34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234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4942705"/>
      </p:ext>
    </p:extLst>
  </p:cSld>
  <p:clrMapOvr>
    <a:masterClrMapping/>
  </p:clrMapOvr>
  <p:transition spd="med"/>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type="tx">
  <p:cSld name="8_Title Only">
    <p:bg>
      <p:bgPr>
        <a:solidFill>
          <a:srgbClr val="9CDCDA"/>
        </a:solidFill>
        <a:effectLst/>
      </p:bgPr>
    </p:bg>
    <p:spTree>
      <p:nvGrpSpPr>
        <p:cNvPr id="1" name=""/>
        <p:cNvGrpSpPr/>
        <p:nvPr/>
      </p:nvGrpSpPr>
      <p:grpSpPr>
        <a:xfrm>
          <a:off x="0" y="0"/>
          <a:ext cx="0" cy="0"/>
          <a:chOff x="0" y="0"/>
          <a:chExt cx="0" cy="0"/>
        </a:xfrm>
      </p:grpSpPr>
      <p:grpSp>
        <p:nvGrpSpPr>
          <p:cNvPr id="2444" name="Group 2"/>
          <p:cNvGrpSpPr/>
          <p:nvPr/>
        </p:nvGrpSpPr>
        <p:grpSpPr>
          <a:xfrm>
            <a:off x="-341607" y="-213936"/>
            <a:ext cx="9600389" cy="7485696"/>
            <a:chOff x="0" y="0"/>
            <a:chExt cx="9600387" cy="7485695"/>
          </a:xfrm>
        </p:grpSpPr>
        <p:grpSp>
          <p:nvGrpSpPr>
            <p:cNvPr id="2430" name="Group 3"/>
            <p:cNvGrpSpPr/>
            <p:nvPr/>
          </p:nvGrpSpPr>
          <p:grpSpPr>
            <a:xfrm>
              <a:off x="-1" y="0"/>
              <a:ext cx="9600389" cy="7485696"/>
              <a:chOff x="0" y="0"/>
              <a:chExt cx="9600387" cy="7485695"/>
            </a:xfrm>
          </p:grpSpPr>
          <p:sp>
            <p:nvSpPr>
              <p:cNvPr id="234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5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6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7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8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39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0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0"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5"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1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3"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7"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8"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2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3" name="Group 85"/>
            <p:cNvGrpSpPr/>
            <p:nvPr/>
          </p:nvGrpSpPr>
          <p:grpSpPr>
            <a:xfrm>
              <a:off x="532106" y="687010"/>
              <a:ext cx="8745538" cy="223839"/>
              <a:chOff x="0" y="0"/>
              <a:chExt cx="8745537" cy="223837"/>
            </a:xfrm>
          </p:grpSpPr>
          <p:sp>
            <p:nvSpPr>
              <p:cNvPr id="243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436" name="Group 88"/>
            <p:cNvGrpSpPr/>
            <p:nvPr/>
          </p:nvGrpSpPr>
          <p:grpSpPr>
            <a:xfrm>
              <a:off x="424156" y="596523"/>
              <a:ext cx="8745538" cy="223838"/>
              <a:chOff x="0" y="0"/>
              <a:chExt cx="8745537" cy="223837"/>
            </a:xfrm>
          </p:grpSpPr>
          <p:sp>
            <p:nvSpPr>
              <p:cNvPr id="243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43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443" name="Group 92"/>
            <p:cNvGrpSpPr/>
            <p:nvPr/>
          </p:nvGrpSpPr>
          <p:grpSpPr>
            <a:xfrm>
              <a:off x="579241" y="366407"/>
              <a:ext cx="1124880" cy="1123270"/>
              <a:chOff x="0" y="0"/>
              <a:chExt cx="1124878" cy="1123268"/>
            </a:xfrm>
          </p:grpSpPr>
          <p:sp>
            <p:nvSpPr>
              <p:cNvPr id="243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3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4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44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24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70373587"/>
      </p:ext>
    </p:extLst>
  </p:cSld>
  <p:clrMapOvr>
    <a:masterClrMapping/>
  </p:clrMapOvr>
  <p:transition spd="med"/>
</p:sldLayout>
</file>

<file path=ppt/slideLayouts/slideLayout593.xml><?xml version="1.0" encoding="utf-8"?>
<p:sldLayout xmlns:a="http://schemas.openxmlformats.org/drawingml/2006/main" xmlns:r="http://schemas.openxmlformats.org/officeDocument/2006/relationships" xmlns:p="http://schemas.openxmlformats.org/presentationml/2006/main" showMasterSp="0" type="tx">
  <p:cSld name="14_Blank">
    <p:bg>
      <p:bgPr>
        <a:solidFill>
          <a:srgbClr val="9CDCDA"/>
        </a:solidFill>
        <a:effectLst/>
      </p:bgPr>
    </p:bg>
    <p:spTree>
      <p:nvGrpSpPr>
        <p:cNvPr id="1" name=""/>
        <p:cNvGrpSpPr/>
        <p:nvPr/>
      </p:nvGrpSpPr>
      <p:grpSpPr>
        <a:xfrm>
          <a:off x="0" y="0"/>
          <a:ext cx="0" cy="0"/>
          <a:chOff x="0" y="0"/>
          <a:chExt cx="0" cy="0"/>
        </a:xfrm>
      </p:grpSpPr>
      <p:grpSp>
        <p:nvGrpSpPr>
          <p:cNvPr id="2548" name="Group 2"/>
          <p:cNvGrpSpPr/>
          <p:nvPr/>
        </p:nvGrpSpPr>
        <p:grpSpPr>
          <a:xfrm>
            <a:off x="-341607" y="-213936"/>
            <a:ext cx="9600389" cy="7485696"/>
            <a:chOff x="0" y="0"/>
            <a:chExt cx="9600387" cy="7485695"/>
          </a:xfrm>
        </p:grpSpPr>
        <p:grpSp>
          <p:nvGrpSpPr>
            <p:cNvPr id="2534" name="Group 3"/>
            <p:cNvGrpSpPr/>
            <p:nvPr/>
          </p:nvGrpSpPr>
          <p:grpSpPr>
            <a:xfrm>
              <a:off x="-1" y="0"/>
              <a:ext cx="9600389" cy="7485696"/>
              <a:chOff x="0" y="0"/>
              <a:chExt cx="9600387" cy="7485695"/>
            </a:xfrm>
          </p:grpSpPr>
          <p:sp>
            <p:nvSpPr>
              <p:cNvPr id="245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5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6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7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8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49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0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4"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19"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7"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2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1"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2"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37" name="Group 85"/>
            <p:cNvGrpSpPr/>
            <p:nvPr/>
          </p:nvGrpSpPr>
          <p:grpSpPr>
            <a:xfrm>
              <a:off x="532106" y="687010"/>
              <a:ext cx="8745538" cy="223839"/>
              <a:chOff x="0" y="0"/>
              <a:chExt cx="8745537" cy="223837"/>
            </a:xfrm>
          </p:grpSpPr>
          <p:sp>
            <p:nvSpPr>
              <p:cNvPr id="253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540" name="Group 88"/>
            <p:cNvGrpSpPr/>
            <p:nvPr/>
          </p:nvGrpSpPr>
          <p:grpSpPr>
            <a:xfrm>
              <a:off x="424156" y="596523"/>
              <a:ext cx="8745538" cy="223838"/>
              <a:chOff x="0" y="0"/>
              <a:chExt cx="8745537" cy="223837"/>
            </a:xfrm>
          </p:grpSpPr>
          <p:sp>
            <p:nvSpPr>
              <p:cNvPr id="253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3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54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547" name="Group 92"/>
            <p:cNvGrpSpPr/>
            <p:nvPr/>
          </p:nvGrpSpPr>
          <p:grpSpPr>
            <a:xfrm>
              <a:off x="579241" y="366407"/>
              <a:ext cx="1124880" cy="1123270"/>
              <a:chOff x="0" y="0"/>
              <a:chExt cx="1124878" cy="1123268"/>
            </a:xfrm>
          </p:grpSpPr>
          <p:sp>
            <p:nvSpPr>
              <p:cNvPr id="254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4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54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35986042"/>
      </p:ext>
    </p:extLst>
  </p:cSld>
  <p:clrMapOvr>
    <a:masterClrMapping/>
  </p:clrMapOvr>
  <p:transition spd="med"/>
</p:sldLayout>
</file>

<file path=ppt/slideLayouts/slideLayout594.xml><?xml version="1.0" encoding="utf-8"?>
<p:sldLayout xmlns:a="http://schemas.openxmlformats.org/drawingml/2006/main" xmlns:r="http://schemas.openxmlformats.org/officeDocument/2006/relationships" xmlns:p="http://schemas.openxmlformats.org/presentationml/2006/main" showMasterSp="0" type="tx">
  <p:cSld name="7_Content with Caption">
    <p:bg>
      <p:bgPr>
        <a:solidFill>
          <a:srgbClr val="9CDCDA"/>
        </a:solidFill>
        <a:effectLst/>
      </p:bgPr>
    </p:bg>
    <p:spTree>
      <p:nvGrpSpPr>
        <p:cNvPr id="1" name=""/>
        <p:cNvGrpSpPr/>
        <p:nvPr/>
      </p:nvGrpSpPr>
      <p:grpSpPr>
        <a:xfrm>
          <a:off x="0" y="0"/>
          <a:ext cx="0" cy="0"/>
          <a:chOff x="0" y="0"/>
          <a:chExt cx="0" cy="0"/>
        </a:xfrm>
      </p:grpSpPr>
      <p:grpSp>
        <p:nvGrpSpPr>
          <p:cNvPr id="2651" name="Group 2"/>
          <p:cNvGrpSpPr/>
          <p:nvPr/>
        </p:nvGrpSpPr>
        <p:grpSpPr>
          <a:xfrm>
            <a:off x="-341607" y="-213936"/>
            <a:ext cx="9600389" cy="7485696"/>
            <a:chOff x="0" y="0"/>
            <a:chExt cx="9600387" cy="7485695"/>
          </a:xfrm>
        </p:grpSpPr>
        <p:grpSp>
          <p:nvGrpSpPr>
            <p:cNvPr id="2637" name="Group 3"/>
            <p:cNvGrpSpPr/>
            <p:nvPr/>
          </p:nvGrpSpPr>
          <p:grpSpPr>
            <a:xfrm>
              <a:off x="-1" y="0"/>
              <a:ext cx="9600389" cy="7485696"/>
              <a:chOff x="0" y="0"/>
              <a:chExt cx="9600387" cy="7485695"/>
            </a:xfrm>
          </p:grpSpPr>
          <p:sp>
            <p:nvSpPr>
              <p:cNvPr id="255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5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6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7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8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59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0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7"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1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2"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2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0"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4"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5"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0" name="Group 85"/>
            <p:cNvGrpSpPr/>
            <p:nvPr/>
          </p:nvGrpSpPr>
          <p:grpSpPr>
            <a:xfrm>
              <a:off x="532106" y="687010"/>
              <a:ext cx="8745538" cy="223839"/>
              <a:chOff x="0" y="0"/>
              <a:chExt cx="8745537" cy="223837"/>
            </a:xfrm>
          </p:grpSpPr>
          <p:sp>
            <p:nvSpPr>
              <p:cNvPr id="263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3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643" name="Group 88"/>
            <p:cNvGrpSpPr/>
            <p:nvPr/>
          </p:nvGrpSpPr>
          <p:grpSpPr>
            <a:xfrm>
              <a:off x="424156" y="596523"/>
              <a:ext cx="8745538" cy="223838"/>
              <a:chOff x="0" y="0"/>
              <a:chExt cx="8745537" cy="223837"/>
            </a:xfrm>
          </p:grpSpPr>
          <p:sp>
            <p:nvSpPr>
              <p:cNvPr id="264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64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650" name="Group 92"/>
            <p:cNvGrpSpPr/>
            <p:nvPr/>
          </p:nvGrpSpPr>
          <p:grpSpPr>
            <a:xfrm>
              <a:off x="579241" y="366407"/>
              <a:ext cx="1124880" cy="1123270"/>
              <a:chOff x="0" y="0"/>
              <a:chExt cx="1124878" cy="1123268"/>
            </a:xfrm>
          </p:grpSpPr>
          <p:sp>
            <p:nvSpPr>
              <p:cNvPr id="264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4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652"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65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654"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265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68511160"/>
      </p:ext>
    </p:extLst>
  </p:cSld>
  <p:clrMapOvr>
    <a:masterClrMapping/>
  </p:clrMapOvr>
  <p:transition spd="med"/>
</p:sldLayout>
</file>

<file path=ppt/slideLayouts/slideLayout595.xml><?xml version="1.0" encoding="utf-8"?>
<p:sldLayout xmlns:a="http://schemas.openxmlformats.org/drawingml/2006/main" xmlns:r="http://schemas.openxmlformats.org/officeDocument/2006/relationships" xmlns:p="http://schemas.openxmlformats.org/presentationml/2006/main" showMasterSp="0" type="tx">
  <p:cSld name="7_Picture with Caption">
    <p:bg>
      <p:bgPr>
        <a:solidFill>
          <a:srgbClr val="9CDCDA"/>
        </a:solidFill>
        <a:effectLst/>
      </p:bgPr>
    </p:bg>
    <p:spTree>
      <p:nvGrpSpPr>
        <p:cNvPr id="1" name=""/>
        <p:cNvGrpSpPr/>
        <p:nvPr/>
      </p:nvGrpSpPr>
      <p:grpSpPr>
        <a:xfrm>
          <a:off x="0" y="0"/>
          <a:ext cx="0" cy="0"/>
          <a:chOff x="0" y="0"/>
          <a:chExt cx="0" cy="0"/>
        </a:xfrm>
      </p:grpSpPr>
      <p:grpSp>
        <p:nvGrpSpPr>
          <p:cNvPr id="2757" name="Group 2"/>
          <p:cNvGrpSpPr/>
          <p:nvPr/>
        </p:nvGrpSpPr>
        <p:grpSpPr>
          <a:xfrm>
            <a:off x="-341607" y="-213936"/>
            <a:ext cx="9600389" cy="7485696"/>
            <a:chOff x="0" y="0"/>
            <a:chExt cx="9600387" cy="7485695"/>
          </a:xfrm>
        </p:grpSpPr>
        <p:grpSp>
          <p:nvGrpSpPr>
            <p:cNvPr id="2743" name="Group 3"/>
            <p:cNvGrpSpPr/>
            <p:nvPr/>
          </p:nvGrpSpPr>
          <p:grpSpPr>
            <a:xfrm>
              <a:off x="-1" y="0"/>
              <a:ext cx="9600389" cy="7485696"/>
              <a:chOff x="0" y="0"/>
              <a:chExt cx="9600387" cy="7485695"/>
            </a:xfrm>
          </p:grpSpPr>
          <p:sp>
            <p:nvSpPr>
              <p:cNvPr id="266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6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7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8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69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0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1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3" name="Freeform 65"/>
              <p:cNvSpPr/>
              <p:nvPr/>
            </p:nvSpPr>
            <p:spPr>
              <a:xfrm rot="3318475">
                <a:off x="6944385" y="2173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8" name="Freeform 70"/>
              <p:cNvSpPr/>
              <p:nvPr/>
            </p:nvSpPr>
            <p:spPr>
              <a:xfrm rot="6284068">
                <a:off x="8142097" y="15084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2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6" name="Freeform 78"/>
              <p:cNvSpPr/>
              <p:nvPr/>
            </p:nvSpPr>
            <p:spPr>
              <a:xfrm rot="3318475">
                <a:off x="6887235" y="349390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3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0" name="Freeform 82"/>
              <p:cNvSpPr/>
              <p:nvPr/>
            </p:nvSpPr>
            <p:spPr>
              <a:xfrm rot="6284068">
                <a:off x="7646797" y="4365974"/>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1" name="Freeform 83"/>
              <p:cNvSpPr/>
              <p:nvPr/>
            </p:nvSpPr>
            <p:spPr>
              <a:xfrm rot="5149041" flipH="1">
                <a:off x="8487826" y="361275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6" name="Group 85"/>
            <p:cNvGrpSpPr/>
            <p:nvPr/>
          </p:nvGrpSpPr>
          <p:grpSpPr>
            <a:xfrm>
              <a:off x="532106" y="687010"/>
              <a:ext cx="8745538" cy="223839"/>
              <a:chOff x="0" y="0"/>
              <a:chExt cx="8745537" cy="223837"/>
            </a:xfrm>
          </p:grpSpPr>
          <p:sp>
            <p:nvSpPr>
              <p:cNvPr id="274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49" name="Group 88"/>
            <p:cNvGrpSpPr/>
            <p:nvPr/>
          </p:nvGrpSpPr>
          <p:grpSpPr>
            <a:xfrm>
              <a:off x="424156" y="596523"/>
              <a:ext cx="8745538" cy="223838"/>
              <a:chOff x="0" y="0"/>
              <a:chExt cx="8745537" cy="223837"/>
            </a:xfrm>
          </p:grpSpPr>
          <p:sp>
            <p:nvSpPr>
              <p:cNvPr id="274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4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5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2756" name="Group 92"/>
            <p:cNvGrpSpPr/>
            <p:nvPr/>
          </p:nvGrpSpPr>
          <p:grpSpPr>
            <a:xfrm>
              <a:off x="579241" y="366407"/>
              <a:ext cx="1124880" cy="1123270"/>
              <a:chOff x="0" y="0"/>
              <a:chExt cx="1124878" cy="1123268"/>
            </a:xfrm>
          </p:grpSpPr>
          <p:sp>
            <p:nvSpPr>
              <p:cNvPr id="275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5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58"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275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76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27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09668488"/>
      </p:ext>
    </p:extLst>
  </p:cSld>
  <p:clrMapOvr>
    <a:masterClrMapping/>
  </p:clrMapOvr>
  <p:transition spd="med"/>
</p:sldLayout>
</file>

<file path=ppt/slideLayouts/slideLayout596.xml><?xml version="1.0" encoding="utf-8"?>
<p:sldLayout xmlns:a="http://schemas.openxmlformats.org/drawingml/2006/main" xmlns:r="http://schemas.openxmlformats.org/officeDocument/2006/relationships" xmlns:p="http://schemas.openxmlformats.org/presentationml/2006/main" showMasterSp="0" type="tx">
  <p:cSld name="17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2770" name="Group 2"/>
          <p:cNvGrpSpPr/>
          <p:nvPr/>
        </p:nvGrpSpPr>
        <p:grpSpPr>
          <a:xfrm>
            <a:off x="0" y="0"/>
            <a:ext cx="5867400" cy="6858000"/>
            <a:chOff x="0" y="0"/>
            <a:chExt cx="5867400" cy="6858000"/>
          </a:xfrm>
        </p:grpSpPr>
        <p:sp>
          <p:nvSpPr>
            <p:cNvPr id="2768" name="Rectangle 3"/>
            <p:cNvSpPr/>
            <p:nvPr/>
          </p:nvSpPr>
          <p:spPr>
            <a:xfrm>
              <a:off x="0" y="0"/>
              <a:ext cx="457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sp>
          <p:nvSpPr>
            <p:cNvPr id="2769" name="AutoShape 4"/>
            <p:cNvSpPr/>
            <p:nvPr/>
          </p:nvSpPr>
          <p:spPr>
            <a:xfrm>
              <a:off x="685800" y="990600"/>
              <a:ext cx="5181600" cy="1905000"/>
            </a:xfrm>
            <a:prstGeom prst="roundRect">
              <a:avLst>
                <a:gd name="adj" fmla="val 50000"/>
              </a:avLst>
            </a:prstGeom>
            <a:solidFill>
              <a:schemeClr val="accent3">
                <a:lumOff val="44000"/>
              </a:schemeClr>
            </a:solidFill>
            <a:ln w="12700" cap="flat">
              <a:noFill/>
              <a:miter lim="400000"/>
            </a:ln>
            <a:effectLst/>
          </p:spPr>
          <p:txBody>
            <a:bodyPr wrap="square" lIns="45719" tIns="45719" rIns="45719" bIns="45719" numCol="1" anchor="ctr">
              <a:noAutofit/>
            </a:bodyPr>
            <a:lstStyle/>
            <a:p>
              <a:pPr>
                <a:defRPr b="0">
                  <a:solidFill>
                    <a:srgbClr val="003366"/>
                  </a:solidFill>
                </a:defRPr>
              </a:pPr>
              <a:endParaRPr/>
            </a:p>
          </p:txBody>
        </p:sp>
      </p:grpSp>
      <p:grpSp>
        <p:nvGrpSpPr>
          <p:cNvPr id="2773" name="Group 5"/>
          <p:cNvGrpSpPr/>
          <p:nvPr/>
        </p:nvGrpSpPr>
        <p:grpSpPr>
          <a:xfrm>
            <a:off x="3632200" y="4889500"/>
            <a:ext cx="4876800" cy="319088"/>
            <a:chOff x="0" y="0"/>
            <a:chExt cx="4876800" cy="319087"/>
          </a:xfrm>
        </p:grpSpPr>
        <p:sp>
          <p:nvSpPr>
            <p:cNvPr id="2771" name="AutoShape 6"/>
            <p:cNvSpPr/>
            <p:nvPr/>
          </p:nvSpPr>
          <p:spPr>
            <a:xfrm flipH="1">
              <a:off x="0" y="0"/>
              <a:ext cx="4625975" cy="317501"/>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72" name="AutoShape 7"/>
            <p:cNvSpPr/>
            <p:nvPr/>
          </p:nvSpPr>
          <p:spPr>
            <a:xfrm>
              <a:off x="4616450" y="0"/>
              <a:ext cx="260350" cy="31908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2774" name="Body Level One…"/>
          <p:cNvSpPr txBox="1">
            <a:spLocks noGrp="1"/>
          </p:cNvSpPr>
          <p:nvPr>
            <p:ph type="body" sz="quarter" idx="1"/>
          </p:nvPr>
        </p:nvSpPr>
        <p:spPr>
          <a:xfrm>
            <a:off x="4673600" y="2927350"/>
            <a:ext cx="4013200" cy="1822450"/>
          </a:xfrm>
          <a:prstGeom prst="rect">
            <a:avLst/>
          </a:prstGeom>
        </p:spPr>
        <p:txBody>
          <a:bodyPr anchor="b">
            <a:normAutofit/>
          </a:bodyPr>
          <a:lstStyle>
            <a:lvl1pPr marL="0" indent="0">
              <a:spcBef>
                <a:spcPts val="600"/>
              </a:spcBef>
              <a:buSzTx/>
              <a:buNone/>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SzPct val="7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SzPct val="80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SzPct val="65000"/>
              <a:buChar char="●"/>
              <a:defRPr sz="28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75" name="Title Text"/>
          <p:cNvSpPr txBox="1">
            <a:spLocks noGrp="1"/>
          </p:cNvSpPr>
          <p:nvPr>
            <p:ph type="title"/>
          </p:nvPr>
        </p:nvSpPr>
        <p:spPr>
          <a:xfrm>
            <a:off x="685800" y="990600"/>
            <a:ext cx="8229600" cy="1905000"/>
          </a:xfrm>
          <a:prstGeom prst="rect">
            <a:avLst/>
          </a:prstGeom>
        </p:spPr>
        <p:txBody>
          <a:bodyPr anchor="ctr"/>
          <a:lstStyle>
            <a:lvl1pPr algn="ctr">
              <a:lnSpc>
                <a:spcPct val="90000"/>
              </a:lnSpc>
              <a:defRPr sz="36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76" name="Slide Number"/>
          <p:cNvSpPr txBox="1">
            <a:spLocks noGrp="1"/>
          </p:cNvSpPr>
          <p:nvPr>
            <p:ph type="sldNum" sz="quarter" idx="2"/>
          </p:nvPr>
        </p:nvSpPr>
        <p:spPr>
          <a:xfrm>
            <a:off x="134175" y="624490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77996562"/>
      </p:ext>
    </p:extLst>
  </p:cSld>
  <p:clrMapOvr>
    <a:masterClrMapping/>
  </p:clrMapOvr>
  <p:transition spd="med"/>
</p:sldLayout>
</file>

<file path=ppt/slideLayouts/slideLayout597.xml><?xml version="1.0" encoding="utf-8"?>
<p:sldLayout xmlns:a="http://schemas.openxmlformats.org/drawingml/2006/main" xmlns:r="http://schemas.openxmlformats.org/officeDocument/2006/relationships" xmlns:p="http://schemas.openxmlformats.org/presentationml/2006/main" showMasterSp="0" type="tx">
  <p:cSld name="13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789" name="Group 2"/>
          <p:cNvGrpSpPr/>
          <p:nvPr/>
        </p:nvGrpSpPr>
        <p:grpSpPr>
          <a:xfrm>
            <a:off x="0" y="0"/>
            <a:ext cx="7620000" cy="6858000"/>
            <a:chOff x="0" y="0"/>
            <a:chExt cx="7620000" cy="6858000"/>
          </a:xfrm>
        </p:grpSpPr>
        <p:grpSp>
          <p:nvGrpSpPr>
            <p:cNvPr id="2785" name="Group 3"/>
            <p:cNvGrpSpPr/>
            <p:nvPr/>
          </p:nvGrpSpPr>
          <p:grpSpPr>
            <a:xfrm>
              <a:off x="0" y="0"/>
              <a:ext cx="3200400" cy="6858000"/>
              <a:chOff x="0" y="0"/>
              <a:chExt cx="3200400" cy="6858000"/>
            </a:xfrm>
          </p:grpSpPr>
          <p:sp>
            <p:nvSpPr>
              <p:cNvPr id="278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788" name="Group 6"/>
            <p:cNvGrpSpPr/>
            <p:nvPr/>
          </p:nvGrpSpPr>
          <p:grpSpPr>
            <a:xfrm>
              <a:off x="228600" y="1981199"/>
              <a:ext cx="7391400" cy="319090"/>
              <a:chOff x="0" y="0"/>
              <a:chExt cx="7391400" cy="319088"/>
            </a:xfrm>
          </p:grpSpPr>
          <p:sp>
            <p:nvSpPr>
              <p:cNvPr id="278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78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790"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791" name="Body Level One…"/>
          <p:cNvSpPr txBox="1">
            <a:spLocks noGrp="1"/>
          </p:cNvSpPr>
          <p:nvPr>
            <p:ph type="body" idx="1"/>
          </p:nvPr>
        </p:nvSpPr>
        <p:spPr>
          <a:xfrm>
            <a:off x="838200" y="2362200"/>
            <a:ext cx="7693025"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792"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10136949"/>
      </p:ext>
    </p:extLst>
  </p:cSld>
  <p:clrMapOvr>
    <a:masterClrMapping/>
  </p:clrMapOvr>
  <p:transition spd="med"/>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type="tx">
  <p:cSld name="8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2805" name="Group 2"/>
          <p:cNvGrpSpPr/>
          <p:nvPr/>
        </p:nvGrpSpPr>
        <p:grpSpPr>
          <a:xfrm>
            <a:off x="0" y="0"/>
            <a:ext cx="7620000" cy="6858000"/>
            <a:chOff x="0" y="0"/>
            <a:chExt cx="7620000" cy="6858000"/>
          </a:xfrm>
        </p:grpSpPr>
        <p:grpSp>
          <p:nvGrpSpPr>
            <p:cNvPr id="2801" name="Group 3"/>
            <p:cNvGrpSpPr/>
            <p:nvPr/>
          </p:nvGrpSpPr>
          <p:grpSpPr>
            <a:xfrm>
              <a:off x="0" y="0"/>
              <a:ext cx="3200400" cy="6858000"/>
              <a:chOff x="0" y="0"/>
              <a:chExt cx="3200400" cy="6858000"/>
            </a:xfrm>
          </p:grpSpPr>
          <p:sp>
            <p:nvSpPr>
              <p:cNvPr id="2799"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0"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04" name="Group 6"/>
            <p:cNvGrpSpPr/>
            <p:nvPr/>
          </p:nvGrpSpPr>
          <p:grpSpPr>
            <a:xfrm>
              <a:off x="228600" y="1981199"/>
              <a:ext cx="7391400" cy="319090"/>
              <a:chOff x="0" y="0"/>
              <a:chExt cx="7391400" cy="319088"/>
            </a:xfrm>
          </p:grpSpPr>
          <p:sp>
            <p:nvSpPr>
              <p:cNvPr id="2802"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03"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06" name="Title Text"/>
          <p:cNvSpPr txBox="1">
            <a:spLocks noGrp="1"/>
          </p:cNvSpPr>
          <p:nvPr>
            <p:ph type="title"/>
          </p:nvPr>
        </p:nvSpPr>
        <p:spPr>
          <a:xfrm>
            <a:off x="722312" y="4406900"/>
            <a:ext cx="7772401" cy="1362075"/>
          </a:xfrm>
          <a:prstGeom prst="rect">
            <a:avLst/>
          </a:prstGeom>
        </p:spPr>
        <p:txBody>
          <a:bodyPr anchor="t"/>
          <a:lstStyle>
            <a:lvl1pPr>
              <a:lnSpc>
                <a:spcPct val="90000"/>
              </a:lnSpc>
              <a:defRPr sz="4000" b="1" i="0" cap="all">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0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08"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97582111"/>
      </p:ext>
    </p:extLst>
  </p:cSld>
  <p:clrMapOvr>
    <a:masterClrMapping/>
  </p:clrMapOvr>
  <p:transition spd="med"/>
</p:sldLayout>
</file>

<file path=ppt/slideLayouts/slideLayout599.xml><?xml version="1.0" encoding="utf-8"?>
<p:sldLayout xmlns:a="http://schemas.openxmlformats.org/drawingml/2006/main" xmlns:r="http://schemas.openxmlformats.org/officeDocument/2006/relationships" xmlns:p="http://schemas.openxmlformats.org/presentationml/2006/main" showMasterSp="0" type="tx">
  <p:cSld name="8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2821" name="Group 2"/>
          <p:cNvGrpSpPr/>
          <p:nvPr/>
        </p:nvGrpSpPr>
        <p:grpSpPr>
          <a:xfrm>
            <a:off x="0" y="0"/>
            <a:ext cx="7620000" cy="6858000"/>
            <a:chOff x="0" y="0"/>
            <a:chExt cx="7620000" cy="6858000"/>
          </a:xfrm>
        </p:grpSpPr>
        <p:grpSp>
          <p:nvGrpSpPr>
            <p:cNvPr id="2817" name="Group 3"/>
            <p:cNvGrpSpPr/>
            <p:nvPr/>
          </p:nvGrpSpPr>
          <p:grpSpPr>
            <a:xfrm>
              <a:off x="0" y="0"/>
              <a:ext cx="3200400" cy="6858000"/>
              <a:chOff x="0" y="0"/>
              <a:chExt cx="3200400" cy="6858000"/>
            </a:xfrm>
          </p:grpSpPr>
          <p:sp>
            <p:nvSpPr>
              <p:cNvPr id="2815"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6"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20" name="Group 6"/>
            <p:cNvGrpSpPr/>
            <p:nvPr/>
          </p:nvGrpSpPr>
          <p:grpSpPr>
            <a:xfrm>
              <a:off x="228600" y="1981199"/>
              <a:ext cx="7391400" cy="319090"/>
              <a:chOff x="0" y="0"/>
              <a:chExt cx="7391400" cy="319088"/>
            </a:xfrm>
          </p:grpSpPr>
          <p:sp>
            <p:nvSpPr>
              <p:cNvPr id="2818"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19"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22"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23" name="Body Level One…"/>
          <p:cNvSpPr txBox="1">
            <a:spLocks noGrp="1"/>
          </p:cNvSpPr>
          <p:nvPr>
            <p:ph type="body" sz="half" idx="1"/>
          </p:nvPr>
        </p:nvSpPr>
        <p:spPr>
          <a:xfrm>
            <a:off x="838200" y="2362200"/>
            <a:ext cx="3770313" cy="3724275"/>
          </a:xfrm>
          <a:prstGeom prst="rect">
            <a:avLst/>
          </a:prstGeom>
        </p:spPr>
        <p:txBody>
          <a:bodyPr>
            <a:normAutofit/>
          </a:bodyPr>
          <a:lstStyle>
            <a:lvl1pPr>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3366"/>
              </a:buClr>
              <a:buSzPct val="7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3366"/>
              </a:buClr>
              <a:buSzPct val="80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3366"/>
              </a:buClr>
              <a:buSzPct val="65000"/>
              <a:buChar char="●"/>
              <a:defRPr sz="28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2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19147611"/>
      </p:ext>
    </p:extLst>
  </p:cSld>
  <p:clrMapOvr>
    <a:masterClrMapping/>
  </p:clrMapOvr>
  <p:transition spd="med"/>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3"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4"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76D38079-C5DC-8647-B1DF-9B7AA64B5F14}" type="slidenum">
              <a:rPr lang="en-US"/>
              <a:pPr>
                <a:defRPr/>
              </a:pPr>
              <a:t>‹#›</a:t>
            </a:fld>
            <a:endParaRPr lang="en-US"/>
          </a:p>
        </p:txBody>
      </p:sp>
    </p:spTree>
  </p:cSld>
  <p:clrMapOvr>
    <a:masterClrMapping/>
  </p:clrMapOvr>
  <p:transition/>
</p:sldLayout>
</file>

<file path=ppt/slideLayouts/slideLayout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997E1BCD-4AF2-CB43-955B-3E3E5D594788}" type="slidenum">
              <a:rPr lang="en-US"/>
              <a:pPr>
                <a:defRPr/>
              </a:pPr>
              <a:t>‹#›</a:t>
            </a:fld>
            <a:endParaRPr lang="en-US"/>
          </a:p>
        </p:txBody>
      </p:sp>
    </p:spTree>
  </p:cSld>
  <p:clrMapOvr>
    <a:masterClrMapping/>
  </p:clrMapOvr>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showMasterSp="0" type="tx">
  <p:cSld name="8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37" name="Group 2"/>
          <p:cNvGrpSpPr/>
          <p:nvPr/>
        </p:nvGrpSpPr>
        <p:grpSpPr>
          <a:xfrm>
            <a:off x="0" y="0"/>
            <a:ext cx="7620000" cy="6858000"/>
            <a:chOff x="0" y="0"/>
            <a:chExt cx="7620000" cy="6858000"/>
          </a:xfrm>
        </p:grpSpPr>
        <p:grpSp>
          <p:nvGrpSpPr>
            <p:cNvPr id="2833" name="Group 3"/>
            <p:cNvGrpSpPr/>
            <p:nvPr/>
          </p:nvGrpSpPr>
          <p:grpSpPr>
            <a:xfrm>
              <a:off x="0" y="0"/>
              <a:ext cx="3200400" cy="6858000"/>
              <a:chOff x="0" y="0"/>
              <a:chExt cx="3200400" cy="6858000"/>
            </a:xfrm>
          </p:grpSpPr>
          <p:sp>
            <p:nvSpPr>
              <p:cNvPr id="2831"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2"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36" name="Group 6"/>
            <p:cNvGrpSpPr/>
            <p:nvPr/>
          </p:nvGrpSpPr>
          <p:grpSpPr>
            <a:xfrm>
              <a:off x="228600" y="1981199"/>
              <a:ext cx="7391400" cy="319090"/>
              <a:chOff x="0" y="0"/>
              <a:chExt cx="7391400" cy="319088"/>
            </a:xfrm>
          </p:grpSpPr>
          <p:sp>
            <p:nvSpPr>
              <p:cNvPr id="2834"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35"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38" name="Title Text"/>
          <p:cNvSpPr txBox="1">
            <a:spLocks noGrp="1"/>
          </p:cNvSpPr>
          <p:nvPr>
            <p:ph type="title"/>
          </p:nvPr>
        </p:nvSpPr>
        <p:spPr>
          <a:xfrm>
            <a:off x="457200" y="274638"/>
            <a:ext cx="8229600" cy="1143001"/>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4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003366"/>
                </a:solidFill>
                <a:latin typeface="Arial"/>
                <a:ea typeface="Arial"/>
                <a:cs typeface="Arial"/>
                <a:sym typeface="Arial"/>
              </a:defRPr>
            </a:pPr>
            <a:endParaRPr dirty="0"/>
          </a:p>
        </p:txBody>
      </p:sp>
      <p:sp>
        <p:nvSpPr>
          <p:cNvPr id="2841"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9912898"/>
      </p:ext>
    </p:extLst>
  </p:cSld>
  <p:clrMapOvr>
    <a:masterClrMapping/>
  </p:clrMapOvr>
  <p:transition spd="med"/>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x">
  <p:cSld name="9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2854" name="Group 2"/>
          <p:cNvGrpSpPr/>
          <p:nvPr/>
        </p:nvGrpSpPr>
        <p:grpSpPr>
          <a:xfrm>
            <a:off x="0" y="0"/>
            <a:ext cx="7620000" cy="6858000"/>
            <a:chOff x="0" y="0"/>
            <a:chExt cx="7620000" cy="6858000"/>
          </a:xfrm>
        </p:grpSpPr>
        <p:grpSp>
          <p:nvGrpSpPr>
            <p:cNvPr id="2850" name="Group 3"/>
            <p:cNvGrpSpPr/>
            <p:nvPr/>
          </p:nvGrpSpPr>
          <p:grpSpPr>
            <a:xfrm>
              <a:off x="0" y="0"/>
              <a:ext cx="3200400" cy="6858000"/>
              <a:chOff x="0" y="0"/>
              <a:chExt cx="3200400" cy="6858000"/>
            </a:xfrm>
          </p:grpSpPr>
          <p:sp>
            <p:nvSpPr>
              <p:cNvPr id="2848"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49"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53" name="Group 6"/>
            <p:cNvGrpSpPr/>
            <p:nvPr/>
          </p:nvGrpSpPr>
          <p:grpSpPr>
            <a:xfrm>
              <a:off x="228600" y="1981199"/>
              <a:ext cx="7391400" cy="319090"/>
              <a:chOff x="0" y="0"/>
              <a:chExt cx="7391400" cy="319088"/>
            </a:xfrm>
          </p:grpSpPr>
          <p:sp>
            <p:nvSpPr>
              <p:cNvPr id="2851"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52"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55" name="Title Text"/>
          <p:cNvSpPr txBox="1">
            <a:spLocks noGrp="1"/>
          </p:cNvSpPr>
          <p:nvPr>
            <p:ph type="title"/>
          </p:nvPr>
        </p:nvSpPr>
        <p:spPr>
          <a:xfrm>
            <a:off x="762000" y="762000"/>
            <a:ext cx="7924800" cy="1143000"/>
          </a:xfrm>
          <a:prstGeom prst="rect">
            <a:avLst/>
          </a:prstGeom>
        </p:spPr>
        <p:txBody>
          <a:bodyPr/>
          <a:lstStyle>
            <a:lvl1pPr>
              <a:lnSpc>
                <a:spcPct val="90000"/>
              </a:lnSpc>
              <a:defRPr sz="36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56"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81300343"/>
      </p:ext>
    </p:extLst>
  </p:cSld>
  <p:clrMapOvr>
    <a:masterClrMapping/>
  </p:clrMapOvr>
  <p:transition spd="med"/>
</p:sldLayout>
</file>

<file path=ppt/slideLayouts/slideLayout602.xml><?xml version="1.0" encoding="utf-8"?>
<p:sldLayout xmlns:a="http://schemas.openxmlformats.org/drawingml/2006/main" xmlns:r="http://schemas.openxmlformats.org/officeDocument/2006/relationships" xmlns:p="http://schemas.openxmlformats.org/presentationml/2006/main" showMasterSp="0" type="tx">
  <p:cSld name="15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2869" name="Group 2"/>
          <p:cNvGrpSpPr/>
          <p:nvPr/>
        </p:nvGrpSpPr>
        <p:grpSpPr>
          <a:xfrm>
            <a:off x="0" y="0"/>
            <a:ext cx="7620000" cy="6858000"/>
            <a:chOff x="0" y="0"/>
            <a:chExt cx="7620000" cy="6858000"/>
          </a:xfrm>
        </p:grpSpPr>
        <p:grpSp>
          <p:nvGrpSpPr>
            <p:cNvPr id="2865" name="Group 3"/>
            <p:cNvGrpSpPr/>
            <p:nvPr/>
          </p:nvGrpSpPr>
          <p:grpSpPr>
            <a:xfrm>
              <a:off x="0" y="0"/>
              <a:ext cx="3200400" cy="6858000"/>
              <a:chOff x="0" y="0"/>
              <a:chExt cx="3200400" cy="6858000"/>
            </a:xfrm>
          </p:grpSpPr>
          <p:sp>
            <p:nvSpPr>
              <p:cNvPr id="2863"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4"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68" name="Group 6"/>
            <p:cNvGrpSpPr/>
            <p:nvPr/>
          </p:nvGrpSpPr>
          <p:grpSpPr>
            <a:xfrm>
              <a:off x="228600" y="1981199"/>
              <a:ext cx="7391400" cy="319090"/>
              <a:chOff x="0" y="0"/>
              <a:chExt cx="7391400" cy="319088"/>
            </a:xfrm>
          </p:grpSpPr>
          <p:sp>
            <p:nvSpPr>
              <p:cNvPr id="2866"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67"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70"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08183051"/>
      </p:ext>
    </p:extLst>
  </p:cSld>
  <p:clrMapOvr>
    <a:masterClrMapping/>
  </p:clrMapOvr>
  <p:transition spd="med"/>
</p:sldLayout>
</file>

<file path=ppt/slideLayouts/slideLayout603.xml><?xml version="1.0" encoding="utf-8"?>
<p:sldLayout xmlns:a="http://schemas.openxmlformats.org/drawingml/2006/main" xmlns:r="http://schemas.openxmlformats.org/officeDocument/2006/relationships" xmlns:p="http://schemas.openxmlformats.org/presentationml/2006/main" showMasterSp="0" type="tx">
  <p:cSld name="8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883" name="Group 2"/>
          <p:cNvGrpSpPr/>
          <p:nvPr/>
        </p:nvGrpSpPr>
        <p:grpSpPr>
          <a:xfrm>
            <a:off x="0" y="0"/>
            <a:ext cx="7620000" cy="6858000"/>
            <a:chOff x="0" y="0"/>
            <a:chExt cx="7620000" cy="6858000"/>
          </a:xfrm>
        </p:grpSpPr>
        <p:grpSp>
          <p:nvGrpSpPr>
            <p:cNvPr id="2879" name="Group 3"/>
            <p:cNvGrpSpPr/>
            <p:nvPr/>
          </p:nvGrpSpPr>
          <p:grpSpPr>
            <a:xfrm>
              <a:off x="0" y="0"/>
              <a:ext cx="3200400" cy="6858000"/>
              <a:chOff x="0" y="0"/>
              <a:chExt cx="3200400" cy="6858000"/>
            </a:xfrm>
          </p:grpSpPr>
          <p:sp>
            <p:nvSpPr>
              <p:cNvPr id="2877"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78"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82" name="Group 6"/>
            <p:cNvGrpSpPr/>
            <p:nvPr/>
          </p:nvGrpSpPr>
          <p:grpSpPr>
            <a:xfrm>
              <a:off x="228600" y="1981199"/>
              <a:ext cx="7391400" cy="319090"/>
              <a:chOff x="0" y="0"/>
              <a:chExt cx="7391400" cy="319088"/>
            </a:xfrm>
          </p:grpSpPr>
          <p:sp>
            <p:nvSpPr>
              <p:cNvPr id="2880"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81"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884" name="Title Text"/>
          <p:cNvSpPr txBox="1">
            <a:spLocks noGrp="1"/>
          </p:cNvSpPr>
          <p:nvPr>
            <p:ph type="title"/>
          </p:nvPr>
        </p:nvSpPr>
        <p:spPr>
          <a:xfrm>
            <a:off x="457200" y="273050"/>
            <a:ext cx="3008314" cy="1162050"/>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88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3366"/>
              </a:buClr>
              <a:buSzPct val="7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3366"/>
              </a:buClr>
              <a:buSzPct val="80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3366"/>
              </a:buClr>
              <a:buSzPct val="65000"/>
              <a:buChar char="●"/>
              <a:defRPr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003366"/>
                </a:solidFill>
                <a:latin typeface="Arial"/>
                <a:ea typeface="Arial"/>
                <a:cs typeface="Arial"/>
                <a:sym typeface="Arial"/>
              </a:defRPr>
            </a:pPr>
            <a:endParaRPr dirty="0"/>
          </a:p>
        </p:txBody>
      </p:sp>
      <p:sp>
        <p:nvSpPr>
          <p:cNvPr id="2887"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35838331"/>
      </p:ext>
    </p:extLst>
  </p:cSld>
  <p:clrMapOvr>
    <a:masterClrMapping/>
  </p:clrMapOvr>
  <p:transition spd="med"/>
</p:sldLayout>
</file>

<file path=ppt/slideLayouts/slideLayout604.xml><?xml version="1.0" encoding="utf-8"?>
<p:sldLayout xmlns:a="http://schemas.openxmlformats.org/drawingml/2006/main" xmlns:r="http://schemas.openxmlformats.org/officeDocument/2006/relationships" xmlns:p="http://schemas.openxmlformats.org/presentationml/2006/main" showMasterSp="0" type="tx">
  <p:cSld name="8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2900" name="Group 2"/>
          <p:cNvGrpSpPr/>
          <p:nvPr/>
        </p:nvGrpSpPr>
        <p:grpSpPr>
          <a:xfrm>
            <a:off x="0" y="0"/>
            <a:ext cx="7620000" cy="6858000"/>
            <a:chOff x="0" y="0"/>
            <a:chExt cx="7620000" cy="6858000"/>
          </a:xfrm>
        </p:grpSpPr>
        <p:grpSp>
          <p:nvGrpSpPr>
            <p:cNvPr id="2896" name="Group 3"/>
            <p:cNvGrpSpPr/>
            <p:nvPr/>
          </p:nvGrpSpPr>
          <p:grpSpPr>
            <a:xfrm>
              <a:off x="0" y="0"/>
              <a:ext cx="3200400" cy="6858000"/>
              <a:chOff x="0" y="0"/>
              <a:chExt cx="3200400" cy="6858000"/>
            </a:xfrm>
          </p:grpSpPr>
          <p:sp>
            <p:nvSpPr>
              <p:cNvPr id="2894" name="Rectangle 4"/>
              <p:cNvSpPr/>
              <p:nvPr/>
            </p:nvSpPr>
            <p:spPr>
              <a:xfrm>
                <a:off x="0" y="0"/>
                <a:ext cx="762000" cy="6858000"/>
              </a:xfrm>
              <a:prstGeom prst="rect">
                <a:avLst/>
              </a:prstGeom>
              <a:solidFill>
                <a:srgbClr val="99CC99"/>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5" name="Freeform 5"/>
              <p:cNvSpPr/>
              <p:nvPr/>
            </p:nvSpPr>
            <p:spPr>
              <a:xfrm>
                <a:off x="457200" y="0"/>
                <a:ext cx="2743200" cy="1166813"/>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14106"/>
                    </a:lnTo>
                    <a:lnTo>
                      <a:pt x="4750" y="14165"/>
                    </a:lnTo>
                    <a:lnTo>
                      <a:pt x="4425" y="14106"/>
                    </a:lnTo>
                    <a:lnTo>
                      <a:pt x="3850" y="14371"/>
                    </a:lnTo>
                    <a:cubicBezTo>
                      <a:pt x="3625" y="14635"/>
                      <a:pt x="3288" y="15076"/>
                      <a:pt x="3075" y="15605"/>
                    </a:cubicBezTo>
                    <a:cubicBezTo>
                      <a:pt x="2862" y="16134"/>
                      <a:pt x="2688" y="16869"/>
                      <a:pt x="2575" y="17544"/>
                    </a:cubicBezTo>
                    <a:cubicBezTo>
                      <a:pt x="2462" y="18220"/>
                      <a:pt x="2425" y="18896"/>
                      <a:pt x="2400" y="19572"/>
                    </a:cubicBezTo>
                    <a:lnTo>
                      <a:pt x="2400" y="21600"/>
                    </a:lnTo>
                    <a:lnTo>
                      <a:pt x="0" y="21600"/>
                    </a:lnTo>
                    <a:lnTo>
                      <a:pt x="0" y="0"/>
                    </a:lnTo>
                    <a:lnTo>
                      <a:pt x="21600" y="0"/>
                    </a:lnTo>
                    <a:close/>
                  </a:path>
                </a:pathLst>
              </a:custGeom>
              <a:solidFill>
                <a:srgbClr val="99CC99"/>
              </a:solidFill>
              <a:ln w="12700" cap="flat">
                <a:noFill/>
                <a:miter lim="400000"/>
              </a:ln>
              <a:effectLst/>
            </p:spPr>
            <p:txBody>
              <a:bodyPr wrap="square" lIns="45719" tIns="45719" rIns="45719" bIns="45719" numCol="1" anchor="t">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2899" name="Group 6"/>
            <p:cNvGrpSpPr/>
            <p:nvPr/>
          </p:nvGrpSpPr>
          <p:grpSpPr>
            <a:xfrm>
              <a:off x="228600" y="1981199"/>
              <a:ext cx="7391400" cy="319090"/>
              <a:chOff x="0" y="0"/>
              <a:chExt cx="7391400" cy="319088"/>
            </a:xfrm>
          </p:grpSpPr>
          <p:sp>
            <p:nvSpPr>
              <p:cNvPr id="2897" name="AutoShape 7"/>
              <p:cNvSpPr/>
              <p:nvPr/>
            </p:nvSpPr>
            <p:spPr>
              <a:xfrm>
                <a:off x="381000" y="0"/>
                <a:ext cx="7010400" cy="317500"/>
              </a:xfrm>
              <a:prstGeom prst="roundRect">
                <a:avLst>
                  <a:gd name="adj" fmla="val 0"/>
                </a:avLst>
              </a:pr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2898" name="AutoShape 8"/>
              <p:cNvSpPr/>
              <p:nvPr/>
            </p:nvSpPr>
            <p:spPr>
              <a:xfrm flipH="1">
                <a:off x="0" y="-1"/>
                <a:ext cx="393700" cy="31909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800" y="0"/>
                    </a:lnTo>
                    <a:cubicBezTo>
                      <a:pt x="16765" y="0"/>
                      <a:pt x="21600" y="4835"/>
                      <a:pt x="21600" y="10800"/>
                    </a:cubicBezTo>
                    <a:cubicBezTo>
                      <a:pt x="21600" y="16765"/>
                      <a:pt x="16765" y="21600"/>
                      <a:pt x="10800" y="21600"/>
                    </a:cubicBezTo>
                    <a:lnTo>
                      <a:pt x="0" y="21600"/>
                    </a:lnTo>
                    <a:close/>
                  </a:path>
                </a:pathLst>
              </a:custGeom>
              <a:solidFill>
                <a:srgbClr val="003366"/>
              </a:solidFill>
              <a:ln w="12700" cap="flat">
                <a:noFill/>
                <a:miter lim="400000"/>
              </a:ln>
              <a:effectLst/>
            </p:spPr>
            <p:txBody>
              <a:bodyPr wrap="square" lIns="45719" tIns="45719" rIns="45719" bIns="45719" numCol="1" anchor="ctr">
                <a:noAutofit/>
              </a:bodyPr>
              <a:lstStyle/>
              <a:p>
                <a:pPr algn="l">
                  <a:defRPr b="0">
                    <a:solidFill>
                      <a:srgbClr val="003366"/>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2901" name="Title Text"/>
          <p:cNvSpPr txBox="1">
            <a:spLocks noGrp="1"/>
          </p:cNvSpPr>
          <p:nvPr>
            <p:ph type="title"/>
          </p:nvPr>
        </p:nvSpPr>
        <p:spPr>
          <a:xfrm>
            <a:off x="1792288" y="4800600"/>
            <a:ext cx="5486401" cy="566738"/>
          </a:xfrm>
          <a:prstGeom prst="rect">
            <a:avLst/>
          </a:prstGeom>
        </p:spPr>
        <p:txBody>
          <a:bodyPr/>
          <a:lstStyle>
            <a:lvl1pPr>
              <a:lnSpc>
                <a:spcPct val="90000"/>
              </a:lnSpc>
              <a:defRPr sz="2000" b="1" i="0">
                <a:solidFill>
                  <a:srgbClr val="006666"/>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0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0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003366"/>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04" name="Slide Number"/>
          <p:cNvSpPr txBox="1">
            <a:spLocks noGrp="1"/>
          </p:cNvSpPr>
          <p:nvPr>
            <p:ph type="sldNum" sz="quarter" idx="2"/>
          </p:nvPr>
        </p:nvSpPr>
        <p:spPr>
          <a:xfrm>
            <a:off x="142114" y="6238557"/>
            <a:ext cx="499494" cy="492443"/>
          </a:xfrm>
          <a:prstGeom prst="rect">
            <a:avLst/>
          </a:prstGeom>
        </p:spPr>
        <p:txBody>
          <a:bodyPr/>
          <a:lstStyle>
            <a:lvl1pPr>
              <a:defRPr sz="26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45195175"/>
      </p:ext>
    </p:extLst>
  </p:cSld>
  <p:clrMapOvr>
    <a:masterClrMapping/>
  </p:clrMapOvr>
  <p:transition spd="med"/>
</p:sldLayout>
</file>

<file path=ppt/slideLayouts/slideLayout605.xml><?xml version="1.0" encoding="utf-8"?>
<p:sldLayout xmlns:a="http://schemas.openxmlformats.org/drawingml/2006/main" xmlns:r="http://schemas.openxmlformats.org/officeDocument/2006/relationships" xmlns:p="http://schemas.openxmlformats.org/presentationml/2006/main" showMasterSp="0" type="tx">
  <p:cSld name="14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21"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2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27140694"/>
      </p:ext>
    </p:extLst>
  </p:cSld>
  <p:clrMapOvr>
    <a:masterClrMapping/>
  </p:clrMapOvr>
  <p:transition spd="med"/>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type="tx">
  <p:cSld name="9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2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3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04290661"/>
      </p:ext>
    </p:extLst>
  </p:cSld>
  <p:clrMapOvr>
    <a:masterClrMapping/>
  </p:clrMapOvr>
  <p:transition spd="med"/>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type="tx">
  <p:cSld name="9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3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39"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35802692"/>
      </p:ext>
    </p:extLst>
  </p:cSld>
  <p:clrMapOvr>
    <a:masterClrMapping/>
  </p:clrMapOvr>
  <p:transition spd="med"/>
</p:sldLayout>
</file>

<file path=ppt/slideLayouts/slideLayout608.xml><?xml version="1.0" encoding="utf-8"?>
<p:sldLayout xmlns:a="http://schemas.openxmlformats.org/drawingml/2006/main" xmlns:r="http://schemas.openxmlformats.org/officeDocument/2006/relationships" xmlns:p="http://schemas.openxmlformats.org/presentationml/2006/main" showMasterSp="0" type="tx">
  <p:cSld name="9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4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4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4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2950"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42275007"/>
      </p:ext>
    </p:extLst>
  </p:cSld>
  <p:clrMapOvr>
    <a:masterClrMapping/>
  </p:clrMapOvr>
  <p:transition spd="med"/>
</p:sldLayout>
</file>

<file path=ppt/slideLayouts/slideLayout609.xml><?xml version="1.0" encoding="utf-8"?>
<p:sldLayout xmlns:a="http://schemas.openxmlformats.org/drawingml/2006/main" xmlns:r="http://schemas.openxmlformats.org/officeDocument/2006/relationships" xmlns:p="http://schemas.openxmlformats.org/presentationml/2006/main" showMasterSp="0" type="tx">
  <p:cSld name="10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5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10628404"/>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0DD95B23-7F66-C947-BBFF-7CE4BBB65C3E}" type="slidenum">
              <a:rPr lang="en-US"/>
              <a:pPr>
                <a:defRPr/>
              </a:pPr>
              <a:t>‹#›</a:t>
            </a:fld>
            <a:endParaRPr lang="en-US"/>
          </a:p>
        </p:txBody>
      </p:sp>
    </p:spTree>
  </p:cSld>
  <p:clrMapOvr>
    <a:masterClrMapping/>
  </p:clrMapOvr>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showMasterSp="0" type="tx">
  <p:cSld name="16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70327159"/>
      </p:ext>
    </p:extLst>
  </p:cSld>
  <p:clrMapOvr>
    <a:masterClrMapping/>
  </p:clrMapOvr>
  <p:transition spd="med"/>
</p:sldLayout>
</file>

<file path=ppt/slideLayouts/slideLayout611.xml><?xml version="1.0" encoding="utf-8"?>
<p:sldLayout xmlns:a="http://schemas.openxmlformats.org/drawingml/2006/main" xmlns:r="http://schemas.openxmlformats.org/officeDocument/2006/relationships" xmlns:p="http://schemas.openxmlformats.org/presentationml/2006/main" showMasterSp="0" type="tx">
  <p:cSld name="9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7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7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7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29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73434823"/>
      </p:ext>
    </p:extLst>
  </p:cSld>
  <p:clrMapOvr>
    <a:masterClrMapping/>
  </p:clrMapOvr>
  <p:transition spd="med"/>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x">
  <p:cSld name="9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298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298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298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29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57699757"/>
      </p:ext>
    </p:extLst>
  </p:cSld>
  <p:clrMapOvr>
    <a:masterClrMapping/>
  </p:clrMapOvr>
  <p:transition spd="med"/>
</p:sldLayout>
</file>

<file path=ppt/slideLayouts/slideLayout613.xml><?xml version="1.0" encoding="utf-8"?>
<p:sldLayout xmlns:a="http://schemas.openxmlformats.org/drawingml/2006/main" xmlns:r="http://schemas.openxmlformats.org/officeDocument/2006/relationships" xmlns:p="http://schemas.openxmlformats.org/presentationml/2006/main" showMasterSp="0" type="tx">
  <p:cSld name="1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0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0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69060696"/>
      </p:ext>
    </p:extLst>
  </p:cSld>
  <p:clrMapOvr>
    <a:masterClrMapping/>
  </p:clrMapOvr>
  <p:transition spd="med"/>
</p:sldLayout>
</file>

<file path=ppt/slideLayouts/slideLayout614.xml><?xml version="1.0" encoding="utf-8"?>
<p:sldLayout xmlns:a="http://schemas.openxmlformats.org/drawingml/2006/main" xmlns:r="http://schemas.openxmlformats.org/officeDocument/2006/relationships" xmlns:p="http://schemas.openxmlformats.org/presentationml/2006/main" showMasterSp="0" type="tx">
  <p:cSld name="10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301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1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00924391"/>
      </p:ext>
    </p:extLst>
  </p:cSld>
  <p:clrMapOvr>
    <a:masterClrMapping/>
  </p:clrMapOvr>
  <p:transition spd="med"/>
</p:sldLayout>
</file>

<file path=ppt/slideLayouts/slideLayout615.xml><?xml version="1.0" encoding="utf-8"?>
<p:sldLayout xmlns:a="http://schemas.openxmlformats.org/drawingml/2006/main" xmlns:r="http://schemas.openxmlformats.org/officeDocument/2006/relationships" xmlns:p="http://schemas.openxmlformats.org/presentationml/2006/main" showMasterSp="0" type="tx">
  <p:cSld name="10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30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6111554"/>
      </p:ext>
    </p:extLst>
  </p:cSld>
  <p:clrMapOvr>
    <a:masterClrMapping/>
  </p:clrMapOvr>
  <p:transition spd="med"/>
</p:sldLayout>
</file>

<file path=ppt/slideLayouts/slideLayout616.xml><?xml version="1.0" encoding="utf-8"?>
<p:sldLayout xmlns:a="http://schemas.openxmlformats.org/drawingml/2006/main" xmlns:r="http://schemas.openxmlformats.org/officeDocument/2006/relationships" xmlns:p="http://schemas.openxmlformats.org/presentationml/2006/main" showMasterSp="0" type="tx">
  <p:cSld name="1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302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2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3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303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84653710"/>
      </p:ext>
    </p:extLst>
  </p:cSld>
  <p:clrMapOvr>
    <a:masterClrMapping/>
  </p:clrMapOvr>
  <p:transition spd="med"/>
</p:sldLayout>
</file>

<file path=ppt/slideLayouts/slideLayout617.xml><?xml version="1.0" encoding="utf-8"?>
<p:sldLayout xmlns:a="http://schemas.openxmlformats.org/drawingml/2006/main" xmlns:r="http://schemas.openxmlformats.org/officeDocument/2006/relationships" xmlns:p="http://schemas.openxmlformats.org/presentationml/2006/main" showMasterSp="0" type="tx">
  <p:cSld name="1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303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83878904"/>
      </p:ext>
    </p:extLst>
  </p:cSld>
  <p:clrMapOvr>
    <a:masterClrMapping/>
  </p:clrMapOvr>
  <p:transition spd="med"/>
</p:sldLayout>
</file>

<file path=ppt/slideLayouts/slideLayout618.xml><?xml version="1.0" encoding="utf-8"?>
<p:sldLayout xmlns:a="http://schemas.openxmlformats.org/drawingml/2006/main" xmlns:r="http://schemas.openxmlformats.org/officeDocument/2006/relationships" xmlns:p="http://schemas.openxmlformats.org/presentationml/2006/main" showMasterSp="0" type="tx">
  <p:cSld name="17_Blank">
    <p:bg>
      <p:bgPr>
        <a:solidFill>
          <a:schemeClr val="accent3">
            <a:lumOff val="44000"/>
          </a:schemeClr>
        </a:solidFill>
        <a:effectLst/>
      </p:bgPr>
    </p:bg>
    <p:spTree>
      <p:nvGrpSpPr>
        <p:cNvPr id="1" name=""/>
        <p:cNvGrpSpPr/>
        <p:nvPr/>
      </p:nvGrpSpPr>
      <p:grpSpPr>
        <a:xfrm>
          <a:off x="0" y="0"/>
          <a:ext cx="0" cy="0"/>
          <a:chOff x="0" y="0"/>
          <a:chExt cx="0" cy="0"/>
        </a:xfrm>
      </p:grpSpPr>
      <p:sp>
        <p:nvSpPr>
          <p:cNvPr id="30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45917096"/>
      </p:ext>
    </p:extLst>
  </p:cSld>
  <p:clrMapOvr>
    <a:masterClrMapping/>
  </p:clrMapOvr>
  <p:transition spd="med"/>
</p:sldLayout>
</file>

<file path=ppt/slideLayouts/slideLayout619.xml><?xml version="1.0" encoding="utf-8"?>
<p:sldLayout xmlns:a="http://schemas.openxmlformats.org/drawingml/2006/main" xmlns:r="http://schemas.openxmlformats.org/officeDocument/2006/relationships" xmlns:p="http://schemas.openxmlformats.org/presentationml/2006/main" showMasterSp="0" type="tx">
  <p:cSld name="1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5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5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5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30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38936765"/>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460E841-3526-2642-98A1-4F6162202DAF}" type="slidenum">
              <a:rPr lang="en-US"/>
              <a:pPr>
                <a:defRPr/>
              </a:pPr>
              <a:t>‹#›</a:t>
            </a:fld>
            <a:endParaRPr lang="en-US"/>
          </a:p>
        </p:txBody>
      </p:sp>
    </p:spTree>
  </p:cSld>
  <p:clrMapOvr>
    <a:masterClrMapping/>
  </p:clrMapOvr>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showMasterSp="0" type="tx">
  <p:cSld name="1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306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30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30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30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58755414"/>
      </p:ext>
    </p:extLst>
  </p:cSld>
  <p:clrMapOvr>
    <a:masterClrMapping/>
  </p:clrMapOvr>
  <p:transition spd="med"/>
</p:sldLayout>
</file>

<file path=ppt/slideLayouts/slideLayout621.xml><?xml version="1.0" encoding="utf-8"?>
<p:sldLayout xmlns:a="http://schemas.openxmlformats.org/drawingml/2006/main" xmlns:r="http://schemas.openxmlformats.org/officeDocument/2006/relationships" xmlns:p="http://schemas.openxmlformats.org/presentationml/2006/main" showMasterSp="0" type="tx">
  <p:cSld name="18_Title Slide">
    <p:bg>
      <p:bgPr>
        <a:solidFill>
          <a:srgbClr val="9CDCDA"/>
        </a:solidFill>
        <a:effectLst/>
      </p:bgPr>
    </p:bg>
    <p:spTree>
      <p:nvGrpSpPr>
        <p:cNvPr id="1" name=""/>
        <p:cNvGrpSpPr/>
        <p:nvPr/>
      </p:nvGrpSpPr>
      <p:grpSpPr>
        <a:xfrm>
          <a:off x="0" y="0"/>
          <a:ext cx="0" cy="0"/>
          <a:chOff x="0" y="0"/>
          <a:chExt cx="0" cy="0"/>
        </a:xfrm>
      </p:grpSpPr>
      <p:grpSp>
        <p:nvGrpSpPr>
          <p:cNvPr id="3169" name="Group 2"/>
          <p:cNvGrpSpPr/>
          <p:nvPr/>
        </p:nvGrpSpPr>
        <p:grpSpPr>
          <a:xfrm>
            <a:off x="-344782" y="-185362"/>
            <a:ext cx="9600389" cy="7484110"/>
            <a:chOff x="0" y="0"/>
            <a:chExt cx="9600387" cy="7484108"/>
          </a:xfrm>
        </p:grpSpPr>
        <p:grpSp>
          <p:nvGrpSpPr>
            <p:cNvPr id="3154" name="Group 3"/>
            <p:cNvGrpSpPr/>
            <p:nvPr/>
          </p:nvGrpSpPr>
          <p:grpSpPr>
            <a:xfrm>
              <a:off x="-1" y="0"/>
              <a:ext cx="9600389" cy="7484109"/>
              <a:chOff x="0" y="0"/>
              <a:chExt cx="9600387" cy="7484108"/>
            </a:xfrm>
          </p:grpSpPr>
          <p:sp>
            <p:nvSpPr>
              <p:cNvPr id="3073"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4"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5"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6"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7"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8"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7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0"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1"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2"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3"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4"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5"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6"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7"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8"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89"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0"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1"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2"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3"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4"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5"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6"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7"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8"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099"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0"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1"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2"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3"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4"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5"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6"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7"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8"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09"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0"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1"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3"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4"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5"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6"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7"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8"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19"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0"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2"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3"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4"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5"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7"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8"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29"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0"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1"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2"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3"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4"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5"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6"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7"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8"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39"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0"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1"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2"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3"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4"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5"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6"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7"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8"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49"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0"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1"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2"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3"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8" name="Group 85"/>
            <p:cNvGrpSpPr/>
            <p:nvPr/>
          </p:nvGrpSpPr>
          <p:grpSpPr>
            <a:xfrm>
              <a:off x="457576" y="3078104"/>
              <a:ext cx="8861343" cy="2353739"/>
              <a:chOff x="0" y="0"/>
              <a:chExt cx="8861342" cy="2353737"/>
            </a:xfrm>
          </p:grpSpPr>
          <p:sp>
            <p:nvSpPr>
              <p:cNvPr id="3155"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158" name="Group 87"/>
              <p:cNvGrpSpPr/>
              <p:nvPr/>
            </p:nvGrpSpPr>
            <p:grpSpPr>
              <a:xfrm>
                <a:off x="115804" y="633093"/>
                <a:ext cx="8745539" cy="223839"/>
                <a:chOff x="0" y="0"/>
                <a:chExt cx="8745537" cy="223837"/>
              </a:xfrm>
            </p:grpSpPr>
            <p:sp>
              <p:nvSpPr>
                <p:cNvPr id="3156"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57"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1" name="Group 90"/>
              <p:cNvGrpSpPr/>
              <p:nvPr/>
            </p:nvGrpSpPr>
            <p:grpSpPr>
              <a:xfrm>
                <a:off x="7854" y="542606"/>
                <a:ext cx="8745539" cy="223838"/>
                <a:chOff x="0" y="0"/>
                <a:chExt cx="8745537" cy="223837"/>
              </a:xfrm>
            </p:grpSpPr>
            <p:sp>
              <p:nvSpPr>
                <p:cNvPr id="3159"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0"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167" name="Group 93"/>
              <p:cNvGrpSpPr/>
              <p:nvPr/>
            </p:nvGrpSpPr>
            <p:grpSpPr>
              <a:xfrm>
                <a:off x="55773" y="-1"/>
                <a:ext cx="1969680" cy="1978085"/>
                <a:chOff x="0" y="0"/>
                <a:chExt cx="1969678" cy="1978083"/>
              </a:xfrm>
            </p:grpSpPr>
            <p:sp>
              <p:nvSpPr>
                <p:cNvPr id="3162"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3" name="Freeform 95"/>
                <p:cNvSpPr/>
                <p:nvPr/>
              </p:nvSpPr>
              <p:spPr>
                <a:xfrm>
                  <a:off x="85347" y="971899"/>
                  <a:ext cx="1019547"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4" name="Freeform 96"/>
                <p:cNvSpPr/>
                <p:nvPr/>
              </p:nvSpPr>
              <p:spPr>
                <a:xfrm>
                  <a:off x="76760" y="183370"/>
                  <a:ext cx="920353" cy="1053916"/>
                </a:xfrm>
                <a:custGeom>
                  <a:avLst/>
                  <a:gdLst/>
                  <a:ahLst/>
                  <a:cxnLst>
                    <a:cxn ang="0">
                      <a:pos x="wd2" y="hd2"/>
                    </a:cxn>
                    <a:cxn ang="5400000">
                      <a:pos x="wd2" y="hd2"/>
                    </a:cxn>
                    <a:cxn ang="10800000">
                      <a:pos x="wd2" y="hd2"/>
                    </a:cxn>
                    <a:cxn ang="16200000">
                      <a:pos x="wd2" y="hd2"/>
                    </a:cxn>
                  </a:cxnLst>
                  <a:rect l="0" t="0" r="r" b="b"/>
                  <a:pathLst>
                    <a:path w="20971" h="21300" extrusionOk="0">
                      <a:moveTo>
                        <a:pt x="134" y="21054"/>
                      </a:moveTo>
                      <a:cubicBezTo>
                        <a:pt x="43" y="20610"/>
                        <a:pt x="-240" y="19365"/>
                        <a:pt x="456" y="18040"/>
                      </a:cubicBezTo>
                      <a:cubicBezTo>
                        <a:pt x="1145" y="16725"/>
                        <a:pt x="2441" y="15117"/>
                        <a:pt x="4307" y="13131"/>
                      </a:cubicBezTo>
                      <a:cubicBezTo>
                        <a:pt x="6202" y="11146"/>
                        <a:pt x="9468" y="8068"/>
                        <a:pt x="11746" y="6116"/>
                      </a:cubicBezTo>
                      <a:cubicBezTo>
                        <a:pt x="14013" y="4158"/>
                        <a:pt x="16489" y="2412"/>
                        <a:pt x="17947" y="1416"/>
                      </a:cubicBezTo>
                      <a:cubicBezTo>
                        <a:pt x="19412" y="411"/>
                        <a:pt x="20142" y="206"/>
                        <a:pt x="20527" y="94"/>
                      </a:cubicBezTo>
                      <a:cubicBezTo>
                        <a:pt x="20919" y="-28"/>
                        <a:pt x="21360" y="-179"/>
                        <a:pt x="20363" y="703"/>
                      </a:cubicBezTo>
                      <a:cubicBezTo>
                        <a:pt x="19385" y="1580"/>
                        <a:pt x="16903" y="3311"/>
                        <a:pt x="14621" y="5340"/>
                      </a:cubicBezTo>
                      <a:cubicBezTo>
                        <a:pt x="12361" y="7381"/>
                        <a:pt x="8646" y="10858"/>
                        <a:pt x="6752" y="12910"/>
                      </a:cubicBezTo>
                      <a:cubicBezTo>
                        <a:pt x="4859" y="14963"/>
                        <a:pt x="3831" y="16479"/>
                        <a:pt x="3219" y="17674"/>
                      </a:cubicBezTo>
                      <a:cubicBezTo>
                        <a:pt x="2607" y="18868"/>
                        <a:pt x="3430" y="19454"/>
                        <a:pt x="3069" y="20043"/>
                      </a:cubicBezTo>
                      <a:cubicBezTo>
                        <a:pt x="2708" y="20632"/>
                        <a:pt x="1538" y="21082"/>
                        <a:pt x="1056" y="21251"/>
                      </a:cubicBezTo>
                      <a:cubicBezTo>
                        <a:pt x="573" y="21421"/>
                        <a:pt x="330" y="21099"/>
                        <a:pt x="134"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5" name="Freeform 97"/>
                <p:cNvSpPr/>
                <p:nvPr/>
              </p:nvSpPr>
              <p:spPr>
                <a:xfrm>
                  <a:off x="658141" y="359587"/>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66"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3170"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171"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17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75606047"/>
      </p:ext>
    </p:extLst>
  </p:cSld>
  <p:clrMapOvr>
    <a:masterClrMapping/>
  </p:clrMapOvr>
  <p:transition spd="med"/>
</p:sldLayout>
</file>

<file path=ppt/slideLayouts/slideLayout622.xml><?xml version="1.0" encoding="utf-8"?>
<p:sldLayout xmlns:a="http://schemas.openxmlformats.org/drawingml/2006/main" xmlns:r="http://schemas.openxmlformats.org/officeDocument/2006/relationships" xmlns:p="http://schemas.openxmlformats.org/presentationml/2006/main" showMasterSp="0" type="tx">
  <p:cSld name="16_Title and Content">
    <p:bg>
      <p:bgPr>
        <a:solidFill>
          <a:srgbClr val="9CDCDA"/>
        </a:solidFill>
        <a:effectLst/>
      </p:bgPr>
    </p:bg>
    <p:spTree>
      <p:nvGrpSpPr>
        <p:cNvPr id="1" name=""/>
        <p:cNvGrpSpPr/>
        <p:nvPr/>
      </p:nvGrpSpPr>
      <p:grpSpPr>
        <a:xfrm>
          <a:off x="0" y="0"/>
          <a:ext cx="0" cy="0"/>
          <a:chOff x="0" y="0"/>
          <a:chExt cx="0" cy="0"/>
        </a:xfrm>
      </p:grpSpPr>
      <p:grpSp>
        <p:nvGrpSpPr>
          <p:cNvPr id="3274" name="Group 2"/>
          <p:cNvGrpSpPr/>
          <p:nvPr/>
        </p:nvGrpSpPr>
        <p:grpSpPr>
          <a:xfrm>
            <a:off x="-341607" y="-213936"/>
            <a:ext cx="9600389" cy="7485696"/>
            <a:chOff x="0" y="0"/>
            <a:chExt cx="9600387" cy="7485695"/>
          </a:xfrm>
        </p:grpSpPr>
        <p:grpSp>
          <p:nvGrpSpPr>
            <p:cNvPr id="3260" name="Group 3"/>
            <p:cNvGrpSpPr/>
            <p:nvPr/>
          </p:nvGrpSpPr>
          <p:grpSpPr>
            <a:xfrm>
              <a:off x="-1" y="0"/>
              <a:ext cx="9600389" cy="7485696"/>
              <a:chOff x="0" y="0"/>
              <a:chExt cx="9600387" cy="7485695"/>
            </a:xfrm>
          </p:grpSpPr>
          <p:sp>
            <p:nvSpPr>
              <p:cNvPr id="317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8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19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0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1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2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3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4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5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3" name="Group 85"/>
            <p:cNvGrpSpPr/>
            <p:nvPr/>
          </p:nvGrpSpPr>
          <p:grpSpPr>
            <a:xfrm>
              <a:off x="532106" y="687010"/>
              <a:ext cx="8745538" cy="223839"/>
              <a:chOff x="0" y="0"/>
              <a:chExt cx="8745537" cy="223837"/>
            </a:xfrm>
          </p:grpSpPr>
          <p:sp>
            <p:nvSpPr>
              <p:cNvPr id="326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266" name="Group 88"/>
            <p:cNvGrpSpPr/>
            <p:nvPr/>
          </p:nvGrpSpPr>
          <p:grpSpPr>
            <a:xfrm>
              <a:off x="424156" y="596523"/>
              <a:ext cx="8745538" cy="223838"/>
              <a:chOff x="0" y="0"/>
              <a:chExt cx="8745537" cy="223837"/>
            </a:xfrm>
          </p:grpSpPr>
          <p:sp>
            <p:nvSpPr>
              <p:cNvPr id="326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26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273" name="Group 92"/>
            <p:cNvGrpSpPr/>
            <p:nvPr/>
          </p:nvGrpSpPr>
          <p:grpSpPr>
            <a:xfrm>
              <a:off x="579241" y="366407"/>
              <a:ext cx="1124880" cy="1123270"/>
              <a:chOff x="0" y="0"/>
              <a:chExt cx="1124878" cy="1123268"/>
            </a:xfrm>
          </p:grpSpPr>
          <p:sp>
            <p:nvSpPr>
              <p:cNvPr id="326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6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7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27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27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27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040489749"/>
      </p:ext>
    </p:extLst>
  </p:cSld>
  <p:clrMapOvr>
    <a:masterClrMapping/>
  </p:clrMapOvr>
  <p:transition spd="med"/>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x">
  <p:cSld name="11_Section Header">
    <p:bg>
      <p:bgPr>
        <a:solidFill>
          <a:srgbClr val="9CDCDA"/>
        </a:solidFill>
        <a:effectLst/>
      </p:bgPr>
    </p:bg>
    <p:spTree>
      <p:nvGrpSpPr>
        <p:cNvPr id="1" name=""/>
        <p:cNvGrpSpPr/>
        <p:nvPr/>
      </p:nvGrpSpPr>
      <p:grpSpPr>
        <a:xfrm>
          <a:off x="0" y="0"/>
          <a:ext cx="0" cy="0"/>
          <a:chOff x="0" y="0"/>
          <a:chExt cx="0" cy="0"/>
        </a:xfrm>
      </p:grpSpPr>
      <p:grpSp>
        <p:nvGrpSpPr>
          <p:cNvPr id="3379" name="Group 2"/>
          <p:cNvGrpSpPr/>
          <p:nvPr/>
        </p:nvGrpSpPr>
        <p:grpSpPr>
          <a:xfrm>
            <a:off x="-341607" y="-213936"/>
            <a:ext cx="9600389" cy="7485696"/>
            <a:chOff x="0" y="0"/>
            <a:chExt cx="9600387" cy="7485695"/>
          </a:xfrm>
        </p:grpSpPr>
        <p:grpSp>
          <p:nvGrpSpPr>
            <p:cNvPr id="3365" name="Group 3"/>
            <p:cNvGrpSpPr/>
            <p:nvPr/>
          </p:nvGrpSpPr>
          <p:grpSpPr>
            <a:xfrm>
              <a:off x="-1" y="0"/>
              <a:ext cx="9600389" cy="7485696"/>
              <a:chOff x="0" y="0"/>
              <a:chExt cx="9600387" cy="7485695"/>
            </a:xfrm>
          </p:grpSpPr>
          <p:sp>
            <p:nvSpPr>
              <p:cNvPr id="328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8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29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0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1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2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3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4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5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68" name="Group 85"/>
            <p:cNvGrpSpPr/>
            <p:nvPr/>
          </p:nvGrpSpPr>
          <p:grpSpPr>
            <a:xfrm>
              <a:off x="532106" y="687010"/>
              <a:ext cx="8745538" cy="223839"/>
              <a:chOff x="0" y="0"/>
              <a:chExt cx="8745537" cy="223837"/>
            </a:xfrm>
          </p:grpSpPr>
          <p:sp>
            <p:nvSpPr>
              <p:cNvPr id="336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6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371" name="Group 88"/>
            <p:cNvGrpSpPr/>
            <p:nvPr/>
          </p:nvGrpSpPr>
          <p:grpSpPr>
            <a:xfrm>
              <a:off x="424156" y="596523"/>
              <a:ext cx="8745538" cy="223838"/>
              <a:chOff x="0" y="0"/>
              <a:chExt cx="8745537" cy="223837"/>
            </a:xfrm>
          </p:grpSpPr>
          <p:sp>
            <p:nvSpPr>
              <p:cNvPr id="336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37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378" name="Group 92"/>
            <p:cNvGrpSpPr/>
            <p:nvPr/>
          </p:nvGrpSpPr>
          <p:grpSpPr>
            <a:xfrm>
              <a:off x="579241" y="366407"/>
              <a:ext cx="1124880" cy="1123270"/>
              <a:chOff x="0" y="0"/>
              <a:chExt cx="1124878" cy="1123268"/>
            </a:xfrm>
          </p:grpSpPr>
          <p:sp>
            <p:nvSpPr>
              <p:cNvPr id="337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7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380"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338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38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3809050"/>
      </p:ext>
    </p:extLst>
  </p:cSld>
  <p:clrMapOvr>
    <a:masterClrMapping/>
  </p:clrMapOvr>
  <p:transition spd="med"/>
</p:sldLayout>
</file>

<file path=ppt/slideLayouts/slideLayout624.xml><?xml version="1.0" encoding="utf-8"?>
<p:sldLayout xmlns:a="http://schemas.openxmlformats.org/drawingml/2006/main" xmlns:r="http://schemas.openxmlformats.org/officeDocument/2006/relationships" xmlns:p="http://schemas.openxmlformats.org/presentationml/2006/main" showMasterSp="0" type="tx">
  <p:cSld name="11_Two Content">
    <p:bg>
      <p:bgPr>
        <a:solidFill>
          <a:srgbClr val="9CDCDA"/>
        </a:solidFill>
        <a:effectLst/>
      </p:bgPr>
    </p:bg>
    <p:spTree>
      <p:nvGrpSpPr>
        <p:cNvPr id="1" name=""/>
        <p:cNvGrpSpPr/>
        <p:nvPr/>
      </p:nvGrpSpPr>
      <p:grpSpPr>
        <a:xfrm>
          <a:off x="0" y="0"/>
          <a:ext cx="0" cy="0"/>
          <a:chOff x="0" y="0"/>
          <a:chExt cx="0" cy="0"/>
        </a:xfrm>
      </p:grpSpPr>
      <p:grpSp>
        <p:nvGrpSpPr>
          <p:cNvPr id="3484" name="Group 2"/>
          <p:cNvGrpSpPr/>
          <p:nvPr/>
        </p:nvGrpSpPr>
        <p:grpSpPr>
          <a:xfrm>
            <a:off x="-341607" y="-213936"/>
            <a:ext cx="9600389" cy="7485696"/>
            <a:chOff x="0" y="0"/>
            <a:chExt cx="9600387" cy="7485695"/>
          </a:xfrm>
        </p:grpSpPr>
        <p:grpSp>
          <p:nvGrpSpPr>
            <p:cNvPr id="3470" name="Group 3"/>
            <p:cNvGrpSpPr/>
            <p:nvPr/>
          </p:nvGrpSpPr>
          <p:grpSpPr>
            <a:xfrm>
              <a:off x="-1" y="0"/>
              <a:ext cx="9600389" cy="7485696"/>
              <a:chOff x="0" y="0"/>
              <a:chExt cx="9600387" cy="7485695"/>
            </a:xfrm>
          </p:grpSpPr>
          <p:sp>
            <p:nvSpPr>
              <p:cNvPr id="3389"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0"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1"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2"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3"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4"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5"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6"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7"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8"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399"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0"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1"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2"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3"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4"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5"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6"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7"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8"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09"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0"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1"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2"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3"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4"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5"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6"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7"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8"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19"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0"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1"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2"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3"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4"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5"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6"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7"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8"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29"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0"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1"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2"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3"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4"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5"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6"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7"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8"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39"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0"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1"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2"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3"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4"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5"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6"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7"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8"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49"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0"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1"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2"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3"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4"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5"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6"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7"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8"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59"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0"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1"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2"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3"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4"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5"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6"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7"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8"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69"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3" name="Group 85"/>
            <p:cNvGrpSpPr/>
            <p:nvPr/>
          </p:nvGrpSpPr>
          <p:grpSpPr>
            <a:xfrm>
              <a:off x="532106" y="687010"/>
              <a:ext cx="8745538" cy="223839"/>
              <a:chOff x="0" y="0"/>
              <a:chExt cx="8745537" cy="223837"/>
            </a:xfrm>
          </p:grpSpPr>
          <p:sp>
            <p:nvSpPr>
              <p:cNvPr id="3471"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2"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476" name="Group 88"/>
            <p:cNvGrpSpPr/>
            <p:nvPr/>
          </p:nvGrpSpPr>
          <p:grpSpPr>
            <a:xfrm>
              <a:off x="424156" y="596523"/>
              <a:ext cx="8745538" cy="223838"/>
              <a:chOff x="0" y="0"/>
              <a:chExt cx="8745537" cy="223837"/>
            </a:xfrm>
          </p:grpSpPr>
          <p:sp>
            <p:nvSpPr>
              <p:cNvPr id="3474"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5"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477"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483" name="Group 92"/>
            <p:cNvGrpSpPr/>
            <p:nvPr/>
          </p:nvGrpSpPr>
          <p:grpSpPr>
            <a:xfrm>
              <a:off x="579241" y="366407"/>
              <a:ext cx="1124880" cy="1123270"/>
              <a:chOff x="0" y="0"/>
              <a:chExt cx="1124878" cy="1123268"/>
            </a:xfrm>
          </p:grpSpPr>
          <p:sp>
            <p:nvSpPr>
              <p:cNvPr id="3478"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79"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0"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1"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82"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485"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48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48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19330896"/>
      </p:ext>
    </p:extLst>
  </p:cSld>
  <p:clrMapOvr>
    <a:masterClrMapping/>
  </p:clrMapOvr>
  <p:transition spd="med"/>
</p:sldLayout>
</file>

<file path=ppt/slideLayouts/slideLayout625.xml><?xml version="1.0" encoding="utf-8"?>
<p:sldLayout xmlns:a="http://schemas.openxmlformats.org/drawingml/2006/main" xmlns:r="http://schemas.openxmlformats.org/officeDocument/2006/relationships" xmlns:p="http://schemas.openxmlformats.org/presentationml/2006/main" showMasterSp="0" type="tx">
  <p:cSld name="11_Comparison">
    <p:bg>
      <p:bgPr>
        <a:solidFill>
          <a:srgbClr val="9CDCDA"/>
        </a:solidFill>
        <a:effectLst/>
      </p:bgPr>
    </p:bg>
    <p:spTree>
      <p:nvGrpSpPr>
        <p:cNvPr id="1" name=""/>
        <p:cNvGrpSpPr/>
        <p:nvPr/>
      </p:nvGrpSpPr>
      <p:grpSpPr>
        <a:xfrm>
          <a:off x="0" y="0"/>
          <a:ext cx="0" cy="0"/>
          <a:chOff x="0" y="0"/>
          <a:chExt cx="0" cy="0"/>
        </a:xfrm>
      </p:grpSpPr>
      <p:grpSp>
        <p:nvGrpSpPr>
          <p:cNvPr id="3589" name="Group 2"/>
          <p:cNvGrpSpPr/>
          <p:nvPr/>
        </p:nvGrpSpPr>
        <p:grpSpPr>
          <a:xfrm>
            <a:off x="-341607" y="-213936"/>
            <a:ext cx="9600389" cy="7485696"/>
            <a:chOff x="0" y="0"/>
            <a:chExt cx="9600387" cy="7485695"/>
          </a:xfrm>
        </p:grpSpPr>
        <p:grpSp>
          <p:nvGrpSpPr>
            <p:cNvPr id="3575" name="Group 3"/>
            <p:cNvGrpSpPr/>
            <p:nvPr/>
          </p:nvGrpSpPr>
          <p:grpSpPr>
            <a:xfrm>
              <a:off x="-1" y="0"/>
              <a:ext cx="9600389" cy="7485696"/>
              <a:chOff x="0" y="0"/>
              <a:chExt cx="9600387" cy="7485695"/>
            </a:xfrm>
          </p:grpSpPr>
          <p:sp>
            <p:nvSpPr>
              <p:cNvPr id="349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49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0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1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2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3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4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5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6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78" name="Group 85"/>
            <p:cNvGrpSpPr/>
            <p:nvPr/>
          </p:nvGrpSpPr>
          <p:grpSpPr>
            <a:xfrm>
              <a:off x="532106" y="687010"/>
              <a:ext cx="8745538" cy="223839"/>
              <a:chOff x="0" y="0"/>
              <a:chExt cx="8745537" cy="223837"/>
            </a:xfrm>
          </p:grpSpPr>
          <p:sp>
            <p:nvSpPr>
              <p:cNvPr id="357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7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581" name="Group 88"/>
            <p:cNvGrpSpPr/>
            <p:nvPr/>
          </p:nvGrpSpPr>
          <p:grpSpPr>
            <a:xfrm>
              <a:off x="424156" y="596523"/>
              <a:ext cx="8745538" cy="223838"/>
              <a:chOff x="0" y="0"/>
              <a:chExt cx="8745537" cy="223837"/>
            </a:xfrm>
          </p:grpSpPr>
          <p:sp>
            <p:nvSpPr>
              <p:cNvPr id="357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58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588" name="Group 92"/>
            <p:cNvGrpSpPr/>
            <p:nvPr/>
          </p:nvGrpSpPr>
          <p:grpSpPr>
            <a:xfrm>
              <a:off x="579241" y="366407"/>
              <a:ext cx="1124880" cy="1123270"/>
              <a:chOff x="0" y="0"/>
              <a:chExt cx="1124878" cy="1123268"/>
            </a:xfrm>
          </p:grpSpPr>
          <p:sp>
            <p:nvSpPr>
              <p:cNvPr id="358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58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590"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59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59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35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96180623"/>
      </p:ext>
    </p:extLst>
  </p:cSld>
  <p:clrMapOvr>
    <a:masterClrMapping/>
  </p:clrMapOvr>
  <p:transition spd="med"/>
</p:sldLayout>
</file>

<file path=ppt/slideLayouts/slideLayout626.xml><?xml version="1.0" encoding="utf-8"?>
<p:sldLayout xmlns:a="http://schemas.openxmlformats.org/drawingml/2006/main" xmlns:r="http://schemas.openxmlformats.org/officeDocument/2006/relationships" xmlns:p="http://schemas.openxmlformats.org/presentationml/2006/main" showMasterSp="0" type="tx">
  <p:cSld name="12_Title Only">
    <p:bg>
      <p:bgPr>
        <a:solidFill>
          <a:srgbClr val="9CDCDA"/>
        </a:solidFill>
        <a:effectLst/>
      </p:bgPr>
    </p:bg>
    <p:spTree>
      <p:nvGrpSpPr>
        <p:cNvPr id="1" name=""/>
        <p:cNvGrpSpPr/>
        <p:nvPr/>
      </p:nvGrpSpPr>
      <p:grpSpPr>
        <a:xfrm>
          <a:off x="0" y="0"/>
          <a:ext cx="0" cy="0"/>
          <a:chOff x="0" y="0"/>
          <a:chExt cx="0" cy="0"/>
        </a:xfrm>
      </p:grpSpPr>
      <p:grpSp>
        <p:nvGrpSpPr>
          <p:cNvPr id="3695" name="Group 2"/>
          <p:cNvGrpSpPr/>
          <p:nvPr/>
        </p:nvGrpSpPr>
        <p:grpSpPr>
          <a:xfrm>
            <a:off x="-341607" y="-213936"/>
            <a:ext cx="9600389" cy="7485696"/>
            <a:chOff x="0" y="0"/>
            <a:chExt cx="9600387" cy="7485695"/>
          </a:xfrm>
        </p:grpSpPr>
        <p:grpSp>
          <p:nvGrpSpPr>
            <p:cNvPr id="3681" name="Group 3"/>
            <p:cNvGrpSpPr/>
            <p:nvPr/>
          </p:nvGrpSpPr>
          <p:grpSpPr>
            <a:xfrm>
              <a:off x="-1" y="0"/>
              <a:ext cx="9600389" cy="7485696"/>
              <a:chOff x="0" y="0"/>
              <a:chExt cx="9600387" cy="7485695"/>
            </a:xfrm>
          </p:grpSpPr>
          <p:sp>
            <p:nvSpPr>
              <p:cNvPr id="36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4" name="Group 85"/>
            <p:cNvGrpSpPr/>
            <p:nvPr/>
          </p:nvGrpSpPr>
          <p:grpSpPr>
            <a:xfrm>
              <a:off x="532106" y="687010"/>
              <a:ext cx="8745538" cy="223839"/>
              <a:chOff x="0" y="0"/>
              <a:chExt cx="8745537" cy="223837"/>
            </a:xfrm>
          </p:grpSpPr>
          <p:sp>
            <p:nvSpPr>
              <p:cNvPr id="36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687" name="Group 88"/>
            <p:cNvGrpSpPr/>
            <p:nvPr/>
          </p:nvGrpSpPr>
          <p:grpSpPr>
            <a:xfrm>
              <a:off x="424156" y="596523"/>
              <a:ext cx="8745538" cy="223838"/>
              <a:chOff x="0" y="0"/>
              <a:chExt cx="8745537" cy="223837"/>
            </a:xfrm>
          </p:grpSpPr>
          <p:sp>
            <p:nvSpPr>
              <p:cNvPr id="36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6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694" name="Group 92"/>
            <p:cNvGrpSpPr/>
            <p:nvPr/>
          </p:nvGrpSpPr>
          <p:grpSpPr>
            <a:xfrm>
              <a:off x="579241" y="366407"/>
              <a:ext cx="1124880" cy="1123270"/>
              <a:chOff x="0" y="0"/>
              <a:chExt cx="1124878" cy="1123268"/>
            </a:xfrm>
          </p:grpSpPr>
          <p:sp>
            <p:nvSpPr>
              <p:cNvPr id="36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6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696"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369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0736795"/>
      </p:ext>
    </p:extLst>
  </p:cSld>
  <p:clrMapOvr>
    <a:masterClrMapping/>
  </p:clrMapOvr>
  <p:transition spd="med"/>
</p:sldLayout>
</file>

<file path=ppt/slideLayouts/slideLayout627.xml><?xml version="1.0" encoding="utf-8"?>
<p:sldLayout xmlns:a="http://schemas.openxmlformats.org/drawingml/2006/main" xmlns:r="http://schemas.openxmlformats.org/officeDocument/2006/relationships" xmlns:p="http://schemas.openxmlformats.org/presentationml/2006/main" showMasterSp="0" type="tx">
  <p:cSld name="18_Blank">
    <p:bg>
      <p:bgPr>
        <a:solidFill>
          <a:srgbClr val="9CDCDA"/>
        </a:solidFill>
        <a:effectLst/>
      </p:bgPr>
    </p:bg>
    <p:spTree>
      <p:nvGrpSpPr>
        <p:cNvPr id="1" name=""/>
        <p:cNvGrpSpPr/>
        <p:nvPr/>
      </p:nvGrpSpPr>
      <p:grpSpPr>
        <a:xfrm>
          <a:off x="0" y="0"/>
          <a:ext cx="0" cy="0"/>
          <a:chOff x="0" y="0"/>
          <a:chExt cx="0" cy="0"/>
        </a:xfrm>
      </p:grpSpPr>
      <p:grpSp>
        <p:nvGrpSpPr>
          <p:cNvPr id="3799" name="Group 2"/>
          <p:cNvGrpSpPr/>
          <p:nvPr/>
        </p:nvGrpSpPr>
        <p:grpSpPr>
          <a:xfrm>
            <a:off x="-341607" y="-213936"/>
            <a:ext cx="9600389" cy="7485696"/>
            <a:chOff x="0" y="0"/>
            <a:chExt cx="9600387" cy="7485695"/>
          </a:xfrm>
        </p:grpSpPr>
        <p:grpSp>
          <p:nvGrpSpPr>
            <p:cNvPr id="3785" name="Group 3"/>
            <p:cNvGrpSpPr/>
            <p:nvPr/>
          </p:nvGrpSpPr>
          <p:grpSpPr>
            <a:xfrm>
              <a:off x="-1" y="0"/>
              <a:ext cx="9600389" cy="7485696"/>
              <a:chOff x="0" y="0"/>
              <a:chExt cx="9600387" cy="7485695"/>
            </a:xfrm>
          </p:grpSpPr>
          <p:sp>
            <p:nvSpPr>
              <p:cNvPr id="3704"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5"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6"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7"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8"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09"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0"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1"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2"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3"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4"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5"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6"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7"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8"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19"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0"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1"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2"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3"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4"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5"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6"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7"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8"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29"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0"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1"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2"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3"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4"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5"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6"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7"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8"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39"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0"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1"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2"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3"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4"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5"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6"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7"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8"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49"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0"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1"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2"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3"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4"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5"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6"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7"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8"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59"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0"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1"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2"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3"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4"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5"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6"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7"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8"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69"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0"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1"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2"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3"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4"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5"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6"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7"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8"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79"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0"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1"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2"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3"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4"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88" name="Group 85"/>
            <p:cNvGrpSpPr/>
            <p:nvPr/>
          </p:nvGrpSpPr>
          <p:grpSpPr>
            <a:xfrm>
              <a:off x="532106" y="687010"/>
              <a:ext cx="8745538" cy="223839"/>
              <a:chOff x="0" y="0"/>
              <a:chExt cx="8745537" cy="223837"/>
            </a:xfrm>
          </p:grpSpPr>
          <p:sp>
            <p:nvSpPr>
              <p:cNvPr id="3786"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87"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791" name="Group 88"/>
            <p:cNvGrpSpPr/>
            <p:nvPr/>
          </p:nvGrpSpPr>
          <p:grpSpPr>
            <a:xfrm>
              <a:off x="424156" y="596523"/>
              <a:ext cx="8745538" cy="223838"/>
              <a:chOff x="0" y="0"/>
              <a:chExt cx="8745537" cy="223837"/>
            </a:xfrm>
          </p:grpSpPr>
          <p:sp>
            <p:nvSpPr>
              <p:cNvPr id="3789"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0"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792"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798" name="Group 92"/>
            <p:cNvGrpSpPr/>
            <p:nvPr/>
          </p:nvGrpSpPr>
          <p:grpSpPr>
            <a:xfrm>
              <a:off x="579241" y="366407"/>
              <a:ext cx="1124880" cy="1123270"/>
              <a:chOff x="0" y="0"/>
              <a:chExt cx="1124878" cy="1123268"/>
            </a:xfrm>
          </p:grpSpPr>
          <p:sp>
            <p:nvSpPr>
              <p:cNvPr id="3793"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4"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5"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6"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797"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80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74392054"/>
      </p:ext>
    </p:extLst>
  </p:cSld>
  <p:clrMapOvr>
    <a:masterClrMapping/>
  </p:clrMapOvr>
  <p:transition spd="med"/>
</p:sldLayout>
</file>

<file path=ppt/slideLayouts/slideLayout628.xml><?xml version="1.0" encoding="utf-8"?>
<p:sldLayout xmlns:a="http://schemas.openxmlformats.org/drawingml/2006/main" xmlns:r="http://schemas.openxmlformats.org/officeDocument/2006/relationships" xmlns:p="http://schemas.openxmlformats.org/presentationml/2006/main" showMasterSp="0" type="tx">
  <p:cSld name="11_Content with Caption">
    <p:bg>
      <p:bgPr>
        <a:solidFill>
          <a:srgbClr val="9CDCDA"/>
        </a:solidFill>
        <a:effectLst/>
      </p:bgPr>
    </p:bg>
    <p:spTree>
      <p:nvGrpSpPr>
        <p:cNvPr id="1" name=""/>
        <p:cNvGrpSpPr/>
        <p:nvPr/>
      </p:nvGrpSpPr>
      <p:grpSpPr>
        <a:xfrm>
          <a:off x="0" y="0"/>
          <a:ext cx="0" cy="0"/>
          <a:chOff x="0" y="0"/>
          <a:chExt cx="0" cy="0"/>
        </a:xfrm>
      </p:grpSpPr>
      <p:grpSp>
        <p:nvGrpSpPr>
          <p:cNvPr id="3902" name="Group 2"/>
          <p:cNvGrpSpPr/>
          <p:nvPr/>
        </p:nvGrpSpPr>
        <p:grpSpPr>
          <a:xfrm>
            <a:off x="-341607" y="-213936"/>
            <a:ext cx="9600389" cy="7485696"/>
            <a:chOff x="0" y="0"/>
            <a:chExt cx="9600387" cy="7485695"/>
          </a:xfrm>
        </p:grpSpPr>
        <p:grpSp>
          <p:nvGrpSpPr>
            <p:cNvPr id="3888" name="Group 3"/>
            <p:cNvGrpSpPr/>
            <p:nvPr/>
          </p:nvGrpSpPr>
          <p:grpSpPr>
            <a:xfrm>
              <a:off x="-1" y="0"/>
              <a:ext cx="9600389" cy="7485696"/>
              <a:chOff x="0" y="0"/>
              <a:chExt cx="9600387" cy="7485695"/>
            </a:xfrm>
          </p:grpSpPr>
          <p:sp>
            <p:nvSpPr>
              <p:cNvPr id="380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0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1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2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3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4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5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6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7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8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1" name="Group 85"/>
            <p:cNvGrpSpPr/>
            <p:nvPr/>
          </p:nvGrpSpPr>
          <p:grpSpPr>
            <a:xfrm>
              <a:off x="532106" y="687010"/>
              <a:ext cx="8745538" cy="223839"/>
              <a:chOff x="0" y="0"/>
              <a:chExt cx="8745537" cy="223837"/>
            </a:xfrm>
          </p:grpSpPr>
          <p:sp>
            <p:nvSpPr>
              <p:cNvPr id="388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894" name="Group 88"/>
            <p:cNvGrpSpPr/>
            <p:nvPr/>
          </p:nvGrpSpPr>
          <p:grpSpPr>
            <a:xfrm>
              <a:off x="424156" y="596523"/>
              <a:ext cx="8745538" cy="223838"/>
              <a:chOff x="0" y="0"/>
              <a:chExt cx="8745537" cy="223837"/>
            </a:xfrm>
          </p:grpSpPr>
          <p:sp>
            <p:nvSpPr>
              <p:cNvPr id="389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389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3901" name="Group 92"/>
            <p:cNvGrpSpPr/>
            <p:nvPr/>
          </p:nvGrpSpPr>
          <p:grpSpPr>
            <a:xfrm>
              <a:off x="579241" y="366407"/>
              <a:ext cx="1124880" cy="1123270"/>
              <a:chOff x="0" y="0"/>
              <a:chExt cx="1124878" cy="1123268"/>
            </a:xfrm>
          </p:grpSpPr>
          <p:sp>
            <p:nvSpPr>
              <p:cNvPr id="389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89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0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3903"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390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3905"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390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586829674"/>
      </p:ext>
    </p:extLst>
  </p:cSld>
  <p:clrMapOvr>
    <a:masterClrMapping/>
  </p:clrMapOvr>
  <p:transition spd="med"/>
</p:sldLayout>
</file>

<file path=ppt/slideLayouts/slideLayout629.xml><?xml version="1.0" encoding="utf-8"?>
<p:sldLayout xmlns:a="http://schemas.openxmlformats.org/drawingml/2006/main" xmlns:r="http://schemas.openxmlformats.org/officeDocument/2006/relationships" xmlns:p="http://schemas.openxmlformats.org/presentationml/2006/main" showMasterSp="0" type="tx">
  <p:cSld name="11_Picture with Caption">
    <p:bg>
      <p:bgPr>
        <a:solidFill>
          <a:srgbClr val="9CDCDA"/>
        </a:solidFill>
        <a:effectLst/>
      </p:bgPr>
    </p:bg>
    <p:spTree>
      <p:nvGrpSpPr>
        <p:cNvPr id="1" name=""/>
        <p:cNvGrpSpPr/>
        <p:nvPr/>
      </p:nvGrpSpPr>
      <p:grpSpPr>
        <a:xfrm>
          <a:off x="0" y="0"/>
          <a:ext cx="0" cy="0"/>
          <a:chOff x="0" y="0"/>
          <a:chExt cx="0" cy="0"/>
        </a:xfrm>
      </p:grpSpPr>
      <p:grpSp>
        <p:nvGrpSpPr>
          <p:cNvPr id="4008" name="Group 2"/>
          <p:cNvGrpSpPr/>
          <p:nvPr/>
        </p:nvGrpSpPr>
        <p:grpSpPr>
          <a:xfrm>
            <a:off x="-341607" y="-213936"/>
            <a:ext cx="9600389" cy="7485696"/>
            <a:chOff x="0" y="0"/>
            <a:chExt cx="9600387" cy="7485695"/>
          </a:xfrm>
        </p:grpSpPr>
        <p:grpSp>
          <p:nvGrpSpPr>
            <p:cNvPr id="3994" name="Group 3"/>
            <p:cNvGrpSpPr/>
            <p:nvPr/>
          </p:nvGrpSpPr>
          <p:grpSpPr>
            <a:xfrm>
              <a:off x="-1" y="0"/>
              <a:ext cx="9600389" cy="7485696"/>
              <a:chOff x="0" y="0"/>
              <a:chExt cx="9600387" cy="7485695"/>
            </a:xfrm>
          </p:grpSpPr>
          <p:sp>
            <p:nvSpPr>
              <p:cNvPr id="391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1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2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3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4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5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6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7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8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3997" name="Group 85"/>
            <p:cNvGrpSpPr/>
            <p:nvPr/>
          </p:nvGrpSpPr>
          <p:grpSpPr>
            <a:xfrm>
              <a:off x="532106" y="687010"/>
              <a:ext cx="8745538" cy="223839"/>
              <a:chOff x="0" y="0"/>
              <a:chExt cx="8745537" cy="223837"/>
            </a:xfrm>
          </p:grpSpPr>
          <p:sp>
            <p:nvSpPr>
              <p:cNvPr id="399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4000" name="Group 88"/>
            <p:cNvGrpSpPr/>
            <p:nvPr/>
          </p:nvGrpSpPr>
          <p:grpSpPr>
            <a:xfrm>
              <a:off x="424156" y="596523"/>
              <a:ext cx="8745538" cy="223838"/>
              <a:chOff x="0" y="0"/>
              <a:chExt cx="8745537" cy="223837"/>
            </a:xfrm>
          </p:grpSpPr>
          <p:sp>
            <p:nvSpPr>
              <p:cNvPr id="399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399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00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007" name="Group 92"/>
            <p:cNvGrpSpPr/>
            <p:nvPr/>
          </p:nvGrpSpPr>
          <p:grpSpPr>
            <a:xfrm>
              <a:off x="579241" y="366407"/>
              <a:ext cx="1124880" cy="1123270"/>
              <a:chOff x="0" y="0"/>
              <a:chExt cx="1124878" cy="1123268"/>
            </a:xfrm>
          </p:grpSpPr>
          <p:sp>
            <p:nvSpPr>
              <p:cNvPr id="400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00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4009"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40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4012"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47877703"/>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BCC5AAA2-5954-EA41-BF37-F4236500119A}" type="slidenum">
              <a:rPr lang="en-US"/>
              <a:pPr>
                <a:defRPr/>
              </a:pPr>
              <a:t>‹#›</a:t>
            </a:fld>
            <a:endParaRPr lang="en-US"/>
          </a:p>
        </p:txBody>
      </p:sp>
    </p:spTree>
  </p:cSld>
  <p:clrMapOvr>
    <a:masterClrMapping/>
  </p:clrMapOvr>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showMasterSp="0" type="tx">
  <p:cSld name="19_Title Slide">
    <p:spTree>
      <p:nvGrpSpPr>
        <p:cNvPr id="1" name=""/>
        <p:cNvGrpSpPr/>
        <p:nvPr/>
      </p:nvGrpSpPr>
      <p:grpSpPr>
        <a:xfrm>
          <a:off x="0" y="0"/>
          <a:ext cx="0" cy="0"/>
          <a:chOff x="0" y="0"/>
          <a:chExt cx="0" cy="0"/>
        </a:xfrm>
      </p:grpSpPr>
      <p:grpSp>
        <p:nvGrpSpPr>
          <p:cNvPr id="4021" name="Group 7"/>
          <p:cNvGrpSpPr/>
          <p:nvPr/>
        </p:nvGrpSpPr>
        <p:grpSpPr>
          <a:xfrm>
            <a:off x="0" y="0"/>
            <a:ext cx="6362700" cy="6858000"/>
            <a:chOff x="0" y="0"/>
            <a:chExt cx="6362700" cy="6858000"/>
          </a:xfrm>
        </p:grpSpPr>
        <p:pic>
          <p:nvPicPr>
            <p:cNvPr id="401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02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02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02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02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02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2874971"/>
      </p:ext>
    </p:extLst>
  </p:cSld>
  <p:clrMapOvr>
    <a:masterClrMapping/>
  </p:clrMapOvr>
  <p:transition spd="med"/>
</p:sldLayout>
</file>

<file path=ppt/slideLayouts/slideLayout631.xml><?xml version="1.0" encoding="utf-8"?>
<p:sldLayout xmlns:a="http://schemas.openxmlformats.org/drawingml/2006/main" xmlns:r="http://schemas.openxmlformats.org/officeDocument/2006/relationships" xmlns:p="http://schemas.openxmlformats.org/presentationml/2006/main" type="tx">
  <p:cSld name="17_Title and Content">
    <p:spTree>
      <p:nvGrpSpPr>
        <p:cNvPr id="1" name=""/>
        <p:cNvGrpSpPr/>
        <p:nvPr/>
      </p:nvGrpSpPr>
      <p:grpSpPr>
        <a:xfrm>
          <a:off x="0" y="0"/>
          <a:ext cx="0" cy="0"/>
          <a:chOff x="0" y="0"/>
          <a:chExt cx="0" cy="0"/>
        </a:xfrm>
      </p:grpSpPr>
      <p:sp>
        <p:nvSpPr>
          <p:cNvPr id="4032" name="Title Text"/>
          <p:cNvSpPr txBox="1">
            <a:spLocks noGrp="1"/>
          </p:cNvSpPr>
          <p:nvPr>
            <p:ph type="title"/>
          </p:nvPr>
        </p:nvSpPr>
        <p:spPr>
          <a:prstGeom prst="rect">
            <a:avLst/>
          </a:prstGeom>
        </p:spPr>
        <p:txBody>
          <a:bodyPr/>
          <a:lstStyle/>
          <a:p>
            <a:r>
              <a:t>Title Text</a:t>
            </a:r>
          </a:p>
        </p:txBody>
      </p:sp>
      <p:sp>
        <p:nvSpPr>
          <p:cNvPr id="403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3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41737059"/>
      </p:ext>
    </p:extLst>
  </p:cSld>
  <p:clrMapOvr>
    <a:masterClrMapping/>
  </p:clrMapOvr>
  <p:transition spd="med"/>
</p:sldLayout>
</file>

<file path=ppt/slideLayouts/slideLayout632.xml><?xml version="1.0" encoding="utf-8"?>
<p:sldLayout xmlns:a="http://schemas.openxmlformats.org/drawingml/2006/main" xmlns:r="http://schemas.openxmlformats.org/officeDocument/2006/relationships" xmlns:p="http://schemas.openxmlformats.org/presentationml/2006/main" type="tx">
  <p:cSld name="12_Section Header">
    <p:spTree>
      <p:nvGrpSpPr>
        <p:cNvPr id="1" name=""/>
        <p:cNvGrpSpPr/>
        <p:nvPr/>
      </p:nvGrpSpPr>
      <p:grpSpPr>
        <a:xfrm>
          <a:off x="0" y="0"/>
          <a:ext cx="0" cy="0"/>
          <a:chOff x="0" y="0"/>
          <a:chExt cx="0" cy="0"/>
        </a:xfrm>
      </p:grpSpPr>
      <p:sp>
        <p:nvSpPr>
          <p:cNvPr id="404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0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04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86735276"/>
      </p:ext>
    </p:extLst>
  </p:cSld>
  <p:clrMapOvr>
    <a:masterClrMapping/>
  </p:clrMapOvr>
  <p:transition spd="med"/>
</p:sldLayout>
</file>

<file path=ppt/slideLayouts/slideLayout633.xml><?xml version="1.0" encoding="utf-8"?>
<p:sldLayout xmlns:a="http://schemas.openxmlformats.org/drawingml/2006/main" xmlns:r="http://schemas.openxmlformats.org/officeDocument/2006/relationships" xmlns:p="http://schemas.openxmlformats.org/presentationml/2006/main" type="tx">
  <p:cSld name="12_Two Content">
    <p:spTree>
      <p:nvGrpSpPr>
        <p:cNvPr id="1" name=""/>
        <p:cNvGrpSpPr/>
        <p:nvPr/>
      </p:nvGrpSpPr>
      <p:grpSpPr>
        <a:xfrm>
          <a:off x="0" y="0"/>
          <a:ext cx="0" cy="0"/>
          <a:chOff x="0" y="0"/>
          <a:chExt cx="0" cy="0"/>
        </a:xfrm>
      </p:grpSpPr>
      <p:sp>
        <p:nvSpPr>
          <p:cNvPr id="4050" name="Title Text"/>
          <p:cNvSpPr txBox="1">
            <a:spLocks noGrp="1"/>
          </p:cNvSpPr>
          <p:nvPr>
            <p:ph type="title"/>
          </p:nvPr>
        </p:nvSpPr>
        <p:spPr>
          <a:prstGeom prst="rect">
            <a:avLst/>
          </a:prstGeom>
        </p:spPr>
        <p:txBody>
          <a:bodyPr/>
          <a:lstStyle/>
          <a:p>
            <a:r>
              <a:t>Title Text</a:t>
            </a:r>
          </a:p>
        </p:txBody>
      </p:sp>
      <p:sp>
        <p:nvSpPr>
          <p:cNvPr id="405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4128517"/>
      </p:ext>
    </p:extLst>
  </p:cSld>
  <p:clrMapOvr>
    <a:masterClrMapping/>
  </p:clrMapOvr>
  <p:transition spd="med"/>
</p:sldLayout>
</file>

<file path=ppt/slideLayouts/slideLayout634.xml><?xml version="1.0" encoding="utf-8"?>
<p:sldLayout xmlns:a="http://schemas.openxmlformats.org/drawingml/2006/main" xmlns:r="http://schemas.openxmlformats.org/officeDocument/2006/relationships" xmlns:p="http://schemas.openxmlformats.org/presentationml/2006/main" type="tx">
  <p:cSld name="12_Comparison">
    <p:spTree>
      <p:nvGrpSpPr>
        <p:cNvPr id="1" name=""/>
        <p:cNvGrpSpPr/>
        <p:nvPr/>
      </p:nvGrpSpPr>
      <p:grpSpPr>
        <a:xfrm>
          <a:off x="0" y="0"/>
          <a:ext cx="0" cy="0"/>
          <a:chOff x="0" y="0"/>
          <a:chExt cx="0" cy="0"/>
        </a:xfrm>
      </p:grpSpPr>
      <p:sp>
        <p:nvSpPr>
          <p:cNvPr id="405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0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06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32737827"/>
      </p:ext>
    </p:extLst>
  </p:cSld>
  <p:clrMapOvr>
    <a:masterClrMapping/>
  </p:clrMapOvr>
  <p:transition spd="med"/>
</p:sldLayout>
</file>

<file path=ppt/slideLayouts/slideLayout635.xml><?xml version="1.0" encoding="utf-8"?>
<p:sldLayout xmlns:a="http://schemas.openxmlformats.org/drawingml/2006/main" xmlns:r="http://schemas.openxmlformats.org/officeDocument/2006/relationships" xmlns:p="http://schemas.openxmlformats.org/presentationml/2006/main" type="tx">
  <p:cSld name="13_Title Only">
    <p:spTree>
      <p:nvGrpSpPr>
        <p:cNvPr id="1" name=""/>
        <p:cNvGrpSpPr/>
        <p:nvPr/>
      </p:nvGrpSpPr>
      <p:grpSpPr>
        <a:xfrm>
          <a:off x="0" y="0"/>
          <a:ext cx="0" cy="0"/>
          <a:chOff x="0" y="0"/>
          <a:chExt cx="0" cy="0"/>
        </a:xfrm>
      </p:grpSpPr>
      <p:sp>
        <p:nvSpPr>
          <p:cNvPr id="4069" name="Title Text"/>
          <p:cNvSpPr txBox="1">
            <a:spLocks noGrp="1"/>
          </p:cNvSpPr>
          <p:nvPr>
            <p:ph type="title"/>
          </p:nvPr>
        </p:nvSpPr>
        <p:spPr>
          <a:prstGeom prst="rect">
            <a:avLst/>
          </a:prstGeom>
        </p:spPr>
        <p:txBody>
          <a:bodyPr/>
          <a:lstStyle/>
          <a:p>
            <a:r>
              <a:t>Title Text</a:t>
            </a:r>
          </a:p>
        </p:txBody>
      </p:sp>
      <p:sp>
        <p:nvSpPr>
          <p:cNvPr id="40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47543406"/>
      </p:ext>
    </p:extLst>
  </p:cSld>
  <p:clrMapOvr>
    <a:masterClrMapping/>
  </p:clrMapOvr>
  <p:transition spd="med"/>
</p:sldLayout>
</file>

<file path=ppt/slideLayouts/slideLayout636.xml><?xml version="1.0" encoding="utf-8"?>
<p:sldLayout xmlns:a="http://schemas.openxmlformats.org/drawingml/2006/main" xmlns:r="http://schemas.openxmlformats.org/officeDocument/2006/relationships" xmlns:p="http://schemas.openxmlformats.org/presentationml/2006/main" type="tx">
  <p:cSld name="12_Content with Caption">
    <p:spTree>
      <p:nvGrpSpPr>
        <p:cNvPr id="1" name=""/>
        <p:cNvGrpSpPr/>
        <p:nvPr/>
      </p:nvGrpSpPr>
      <p:grpSpPr>
        <a:xfrm>
          <a:off x="0" y="0"/>
          <a:ext cx="0" cy="0"/>
          <a:chOff x="0" y="0"/>
          <a:chExt cx="0" cy="0"/>
        </a:xfrm>
      </p:grpSpPr>
      <p:sp>
        <p:nvSpPr>
          <p:cNvPr id="408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08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08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08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25220594"/>
      </p:ext>
    </p:extLst>
  </p:cSld>
  <p:clrMapOvr>
    <a:masterClrMapping/>
  </p:clrMapOvr>
  <p:transition spd="med"/>
</p:sldLayout>
</file>

<file path=ppt/slideLayouts/slideLayout637.xml><?xml version="1.0" encoding="utf-8"?>
<p:sldLayout xmlns:a="http://schemas.openxmlformats.org/drawingml/2006/main" xmlns:r="http://schemas.openxmlformats.org/officeDocument/2006/relationships" xmlns:p="http://schemas.openxmlformats.org/presentationml/2006/main" type="tx">
  <p:cSld name="12_Picture with Caption">
    <p:spTree>
      <p:nvGrpSpPr>
        <p:cNvPr id="1" name=""/>
        <p:cNvGrpSpPr/>
        <p:nvPr/>
      </p:nvGrpSpPr>
      <p:grpSpPr>
        <a:xfrm>
          <a:off x="0" y="0"/>
          <a:ext cx="0" cy="0"/>
          <a:chOff x="0" y="0"/>
          <a:chExt cx="0" cy="0"/>
        </a:xfrm>
      </p:grpSpPr>
      <p:sp>
        <p:nvSpPr>
          <p:cNvPr id="409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0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0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09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55560054"/>
      </p:ext>
    </p:extLst>
  </p:cSld>
  <p:clrMapOvr>
    <a:masterClrMapping/>
  </p:clrMapOvr>
  <p:transition spd="med"/>
</p:sldLayout>
</file>

<file path=ppt/slideLayouts/slideLayout638.xml><?xml version="1.0" encoding="utf-8"?>
<p:sldLayout xmlns:a="http://schemas.openxmlformats.org/drawingml/2006/main" xmlns:r="http://schemas.openxmlformats.org/officeDocument/2006/relationships" xmlns:p="http://schemas.openxmlformats.org/presentationml/2006/main" showMasterSp="0" type="tx">
  <p:cSld name="20_Title Slide">
    <p:bg>
      <p:bgPr>
        <a:gradFill flip="none" rotWithShape="1">
          <a:gsLst>
            <a:gs pos="0">
              <a:srgbClr val="000000"/>
            </a:gs>
            <a:gs pos="50000">
              <a:srgbClr val="00763B"/>
            </a:gs>
            <a:gs pos="100000">
              <a:srgbClr val="000000"/>
            </a:gs>
          </a:gsLst>
          <a:lin ang="0" scaled="0"/>
        </a:gradFill>
        <a:effectLst/>
      </p:bgPr>
    </p:bg>
    <p:spTree>
      <p:nvGrpSpPr>
        <p:cNvPr id="1" name=""/>
        <p:cNvGrpSpPr/>
        <p:nvPr/>
      </p:nvGrpSpPr>
      <p:grpSpPr>
        <a:xfrm>
          <a:off x="0" y="0"/>
          <a:ext cx="0" cy="0"/>
          <a:chOff x="0" y="0"/>
          <a:chExt cx="0" cy="0"/>
        </a:xfrm>
      </p:grpSpPr>
      <p:sp>
        <p:nvSpPr>
          <p:cNvPr id="4104" name="Rectangle 2"/>
          <p:cNvSpPr/>
          <p:nvPr/>
        </p:nvSpPr>
        <p:spPr>
          <a:xfrm>
            <a:off x="2895600" y="0"/>
            <a:ext cx="33528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13" name="Group 3"/>
          <p:cNvGrpSpPr/>
          <p:nvPr/>
        </p:nvGrpSpPr>
        <p:grpSpPr>
          <a:xfrm>
            <a:off x="2133600" y="473075"/>
            <a:ext cx="4876801" cy="3489326"/>
            <a:chOff x="0" y="0"/>
            <a:chExt cx="4876800" cy="3489325"/>
          </a:xfrm>
        </p:grpSpPr>
        <p:sp>
          <p:nvSpPr>
            <p:cNvPr id="4105" name="Freeform 4"/>
            <p:cNvSpPr/>
            <p:nvPr/>
          </p:nvSpPr>
          <p:spPr>
            <a:xfrm>
              <a:off x="0"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0" y="13494"/>
                  </a:moveTo>
                  <a:lnTo>
                    <a:pt x="0" y="21600"/>
                  </a:lnTo>
                  <a:lnTo>
                    <a:pt x="21515" y="6747"/>
                  </a:lnTo>
                  <a:lnTo>
                    <a:pt x="21600" y="7319"/>
                  </a:lnTo>
                  <a:lnTo>
                    <a:pt x="18439" y="0"/>
                  </a:lnTo>
                  <a:lnTo>
                    <a:pt x="0" y="13494"/>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6" name="Freeform 5"/>
            <p:cNvSpPr/>
            <p:nvPr/>
          </p:nvSpPr>
          <p:spPr>
            <a:xfrm>
              <a:off x="3260725" y="1169987"/>
              <a:ext cx="1616076" cy="1438276"/>
            </a:xfrm>
            <a:custGeom>
              <a:avLst/>
              <a:gdLst/>
              <a:ahLst/>
              <a:cxnLst>
                <a:cxn ang="0">
                  <a:pos x="wd2" y="hd2"/>
                </a:cxn>
                <a:cxn ang="5400000">
                  <a:pos x="wd2" y="hd2"/>
                </a:cxn>
                <a:cxn ang="10800000">
                  <a:pos x="wd2" y="hd2"/>
                </a:cxn>
                <a:cxn ang="16200000">
                  <a:pos x="wd2" y="hd2"/>
                </a:cxn>
              </a:cxnLst>
              <a:rect l="0" t="0" r="r" b="b"/>
              <a:pathLst>
                <a:path w="21600" h="21600" extrusionOk="0">
                  <a:moveTo>
                    <a:pt x="21600" y="13494"/>
                  </a:moveTo>
                  <a:lnTo>
                    <a:pt x="21600" y="21600"/>
                  </a:lnTo>
                  <a:lnTo>
                    <a:pt x="64" y="6747"/>
                  </a:lnTo>
                  <a:lnTo>
                    <a:pt x="0" y="7319"/>
                  </a:lnTo>
                  <a:lnTo>
                    <a:pt x="3140" y="0"/>
                  </a:lnTo>
                  <a:lnTo>
                    <a:pt x="21600" y="13494"/>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11" name="Group 6"/>
            <p:cNvGrpSpPr/>
            <p:nvPr/>
          </p:nvGrpSpPr>
          <p:grpSpPr>
            <a:xfrm>
              <a:off x="360362" y="0"/>
              <a:ext cx="4176714" cy="3489326"/>
              <a:chOff x="0" y="0"/>
              <a:chExt cx="4176712" cy="3489325"/>
            </a:xfrm>
          </p:grpSpPr>
          <p:sp>
            <p:nvSpPr>
              <p:cNvPr id="4107" name="AutoShape 7"/>
              <p:cNvSpPr/>
              <p:nvPr/>
            </p:nvSpPr>
            <p:spPr>
              <a:xfrm>
                <a:off x="0" y="0"/>
                <a:ext cx="4176713"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8" name="Freeform 8"/>
              <p:cNvSpPr/>
              <p:nvPr/>
            </p:nvSpPr>
            <p:spPr>
              <a:xfrm>
                <a:off x="0" y="0"/>
                <a:ext cx="2087563" cy="3489326"/>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36"/>
                    </a:lnTo>
                    <a:lnTo>
                      <a:pt x="6718" y="2103"/>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09" name="Freeform 9"/>
              <p:cNvSpPr/>
              <p:nvPr/>
            </p:nvSpPr>
            <p:spPr>
              <a:xfrm>
                <a:off x="0" y="0"/>
                <a:ext cx="4176713" cy="3429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58" y="21600"/>
                    </a:lnTo>
                    <a:lnTo>
                      <a:pt x="18710"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10" name="Freeform 10"/>
              <p:cNvSpPr/>
              <p:nvPr/>
            </p:nvSpPr>
            <p:spPr>
              <a:xfrm>
                <a:off x="2087562" y="0"/>
                <a:ext cx="2089151" cy="3489326"/>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36"/>
                    </a:lnTo>
                    <a:lnTo>
                      <a:pt x="14871" y="2103"/>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2" name="Rectangle 11"/>
            <p:cNvSpPr/>
            <p:nvPr/>
          </p:nvSpPr>
          <p:spPr>
            <a:xfrm>
              <a:off x="0" y="2116137"/>
              <a:ext cx="4872038" cy="492126"/>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14" name="Title Text"/>
          <p:cNvSpPr txBox="1">
            <a:spLocks noGrp="1"/>
          </p:cNvSpPr>
          <p:nvPr>
            <p:ph type="title"/>
          </p:nvPr>
        </p:nvSpPr>
        <p:spPr>
          <a:xfrm>
            <a:off x="685800" y="3886200"/>
            <a:ext cx="7772400" cy="1143000"/>
          </a:xfrm>
          <a:prstGeom prst="rect">
            <a:avLst/>
          </a:prstGeom>
        </p:spPr>
        <p:txBody>
          <a:bodyPr lIns="46037" tIns="46037" rIns="46037" bIns="46037" anchor="ctr"/>
          <a:lstStyle>
            <a:lvl1pPr algn="ctr">
              <a:defRPr>
                <a:solidFill>
                  <a:srgbClr val="FFFFCC"/>
                </a:solidFill>
              </a:defRPr>
            </a:lvl1pPr>
          </a:lstStyle>
          <a:p>
            <a:r>
              <a:t>Title Text</a:t>
            </a:r>
          </a:p>
        </p:txBody>
      </p:sp>
      <p:sp>
        <p:nvSpPr>
          <p:cNvPr id="4115" name="Body Level One…"/>
          <p:cNvSpPr txBox="1">
            <a:spLocks noGrp="1"/>
          </p:cNvSpPr>
          <p:nvPr>
            <p:ph type="body" sz="quarter" idx="1"/>
          </p:nvPr>
        </p:nvSpPr>
        <p:spPr>
          <a:xfrm>
            <a:off x="1371600" y="5410200"/>
            <a:ext cx="6400800" cy="1295400"/>
          </a:xfrm>
          <a:prstGeom prst="rect">
            <a:avLst/>
          </a:prstGeom>
        </p:spPr>
        <p:txBody>
          <a:bodyPr lIns="46037" tIns="46037" rIns="46037" bIns="46037">
            <a:normAutofit/>
          </a:bodyPr>
          <a:lstStyle>
            <a:lvl1pPr marL="0" indent="0" algn="ctr">
              <a:buSzTx/>
              <a:buNone/>
              <a:defRPr>
                <a:solidFill>
                  <a:srgbClr val="EAEAEA"/>
                </a:solidFill>
              </a:defRPr>
            </a:lvl1pPr>
            <a:lvl2pPr algn="ctr">
              <a:buChar char="–"/>
              <a:defRPr>
                <a:solidFill>
                  <a:srgbClr val="EAEAEA"/>
                </a:solidFill>
              </a:defRPr>
            </a:lvl2pPr>
            <a:lvl3pPr algn="ctr">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16" name="Slide Number"/>
          <p:cNvSpPr txBox="1">
            <a:spLocks noGrp="1"/>
          </p:cNvSpPr>
          <p:nvPr>
            <p:ph type="sldNum" sz="quarter" idx="2"/>
          </p:nvPr>
        </p:nvSpPr>
        <p:spPr>
          <a:xfrm>
            <a:off x="8175624" y="84738"/>
            <a:ext cx="282577" cy="287724"/>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790398371"/>
      </p:ext>
    </p:extLst>
  </p:cSld>
  <p:clrMapOvr>
    <a:masterClrMapping/>
  </p:clrMapOvr>
  <p:transition spd="med"/>
</p:sldLayout>
</file>

<file path=ppt/slideLayouts/slideLayout639.xml><?xml version="1.0" encoding="utf-8"?>
<p:sldLayout xmlns:a="http://schemas.openxmlformats.org/drawingml/2006/main" xmlns:r="http://schemas.openxmlformats.org/officeDocument/2006/relationships" xmlns:p="http://schemas.openxmlformats.org/presentationml/2006/main" showMasterSp="0" type="tx">
  <p:cSld name="18_Title and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23"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32" name="Group 3"/>
          <p:cNvGrpSpPr/>
          <p:nvPr/>
        </p:nvGrpSpPr>
        <p:grpSpPr>
          <a:xfrm>
            <a:off x="152399" y="374650"/>
            <a:ext cx="1524002" cy="1225551"/>
            <a:chOff x="0" y="0"/>
            <a:chExt cx="1524000" cy="1225550"/>
          </a:xfrm>
        </p:grpSpPr>
        <p:sp>
          <p:nvSpPr>
            <p:cNvPr id="4124"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5"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30" name="Group 6"/>
            <p:cNvGrpSpPr/>
            <p:nvPr/>
          </p:nvGrpSpPr>
          <p:grpSpPr>
            <a:xfrm>
              <a:off x="88900" y="0"/>
              <a:ext cx="1304926" cy="1225551"/>
              <a:chOff x="0" y="0"/>
              <a:chExt cx="1304925" cy="1225550"/>
            </a:xfrm>
          </p:grpSpPr>
          <p:sp>
            <p:nvSpPr>
              <p:cNvPr id="4126"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7"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8"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29"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1"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33"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34" name="Body Level One…"/>
          <p:cNvSpPr txBox="1">
            <a:spLocks noGrp="1"/>
          </p:cNvSpPr>
          <p:nvPr>
            <p:ph type="body" idx="1"/>
          </p:nvPr>
        </p:nvSpPr>
        <p:spPr>
          <a:xfrm>
            <a:off x="661987" y="1905000"/>
            <a:ext cx="7772401" cy="4114800"/>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35"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85755371"/>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6C6BF820-E23F-3744-A908-028D4586F4FD}" type="slidenum">
              <a:rPr lang="en-US"/>
              <a:pPr>
                <a:defRPr/>
              </a:pPr>
              <a:t>‹#›</a:t>
            </a:fld>
            <a:endParaRPr lang="en-US"/>
          </a:p>
        </p:txBody>
      </p:sp>
    </p:spTree>
  </p:cSld>
  <p:clrMapOvr>
    <a:masterClrMapping/>
  </p:clrMapOvr>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showMasterSp="0" type="tx">
  <p:cSld name="13_Section Header">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42"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51" name="Group 3"/>
          <p:cNvGrpSpPr/>
          <p:nvPr/>
        </p:nvGrpSpPr>
        <p:grpSpPr>
          <a:xfrm>
            <a:off x="152399" y="374650"/>
            <a:ext cx="1524002" cy="1225551"/>
            <a:chOff x="0" y="0"/>
            <a:chExt cx="1524000" cy="1225550"/>
          </a:xfrm>
        </p:grpSpPr>
        <p:sp>
          <p:nvSpPr>
            <p:cNvPr id="4143"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4"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49" name="Group 6"/>
            <p:cNvGrpSpPr/>
            <p:nvPr/>
          </p:nvGrpSpPr>
          <p:grpSpPr>
            <a:xfrm>
              <a:off x="88900" y="0"/>
              <a:ext cx="1304926" cy="1225551"/>
              <a:chOff x="0" y="0"/>
              <a:chExt cx="1304925" cy="1225550"/>
            </a:xfrm>
          </p:grpSpPr>
          <p:sp>
            <p:nvSpPr>
              <p:cNvPr id="4145"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6"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7"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48"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0"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52"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FFFFCC"/>
                </a:solidFill>
              </a:defRPr>
            </a:lvl1pPr>
          </a:lstStyle>
          <a:p>
            <a:r>
              <a:t>Title Text</a:t>
            </a:r>
          </a:p>
        </p:txBody>
      </p:sp>
      <p:sp>
        <p:nvSpPr>
          <p:cNvPr id="4153"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54"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607588605"/>
      </p:ext>
    </p:extLst>
  </p:cSld>
  <p:clrMapOvr>
    <a:masterClrMapping/>
  </p:clrMapOvr>
  <p:transition spd="med"/>
</p:sldLayout>
</file>

<file path=ppt/slideLayouts/slideLayout641.xml><?xml version="1.0" encoding="utf-8"?>
<p:sldLayout xmlns:a="http://schemas.openxmlformats.org/drawingml/2006/main" xmlns:r="http://schemas.openxmlformats.org/officeDocument/2006/relationships" xmlns:p="http://schemas.openxmlformats.org/presentationml/2006/main" showMasterSp="0" type="tx">
  <p:cSld name="13_Two Content">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61"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70" name="Group 3"/>
          <p:cNvGrpSpPr/>
          <p:nvPr/>
        </p:nvGrpSpPr>
        <p:grpSpPr>
          <a:xfrm>
            <a:off x="152399" y="374650"/>
            <a:ext cx="1524002" cy="1225551"/>
            <a:chOff x="0" y="0"/>
            <a:chExt cx="1524000" cy="1225550"/>
          </a:xfrm>
        </p:grpSpPr>
        <p:sp>
          <p:nvSpPr>
            <p:cNvPr id="4162"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3"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68" name="Group 6"/>
            <p:cNvGrpSpPr/>
            <p:nvPr/>
          </p:nvGrpSpPr>
          <p:grpSpPr>
            <a:xfrm>
              <a:off x="88900" y="0"/>
              <a:ext cx="1304926" cy="1225551"/>
              <a:chOff x="0" y="0"/>
              <a:chExt cx="1304925" cy="1225550"/>
            </a:xfrm>
          </p:grpSpPr>
          <p:sp>
            <p:nvSpPr>
              <p:cNvPr id="4164"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5"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6"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67"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69"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71"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172" name="Body Level One…"/>
          <p:cNvSpPr txBox="1">
            <a:spLocks noGrp="1"/>
          </p:cNvSpPr>
          <p:nvPr>
            <p:ph type="body" sz="half" idx="1"/>
          </p:nvPr>
        </p:nvSpPr>
        <p:spPr>
          <a:xfrm>
            <a:off x="661987" y="1905000"/>
            <a:ext cx="3810001" cy="4114800"/>
          </a:xfrm>
          <a:prstGeom prst="rect">
            <a:avLst/>
          </a:prstGeom>
        </p:spPr>
        <p:txBody>
          <a:bodyPr lIns="46037" tIns="46037" rIns="46037" bIns="46037">
            <a:normAutofit/>
          </a:bodyPr>
          <a:lstStyle>
            <a:lvl1pPr>
              <a:spcBef>
                <a:spcPts val="600"/>
              </a:spcBef>
              <a:buClr>
                <a:srgbClr val="FFFFCC"/>
              </a:buClr>
              <a:buSzPct val="90000"/>
              <a:buChar char="Ú"/>
              <a:defRPr sz="2800">
                <a:solidFill>
                  <a:srgbClr val="EAEAEA"/>
                </a:solidFill>
              </a:defRPr>
            </a:lvl1pPr>
            <a:lvl2pPr marL="790575" indent="-333375">
              <a:spcBef>
                <a:spcPts val="600"/>
              </a:spcBef>
              <a:buClr>
                <a:srgbClr val="FFFFCC"/>
              </a:buClr>
              <a:buChar char="–"/>
              <a:defRPr sz="2800">
                <a:solidFill>
                  <a:srgbClr val="EAEAEA"/>
                </a:solidFill>
              </a:defRPr>
            </a:lvl2pPr>
            <a:lvl3pPr marL="1234439" indent="-320039">
              <a:spcBef>
                <a:spcPts val="600"/>
              </a:spcBef>
              <a:buClr>
                <a:srgbClr val="FFFFCC"/>
              </a:buClr>
              <a:defRPr sz="2800">
                <a:solidFill>
                  <a:srgbClr val="EAEAEA"/>
                </a:solidFill>
              </a:defRPr>
            </a:lvl3pPr>
            <a:lvl4pPr marL="1727200" indent="-355600">
              <a:spcBef>
                <a:spcPts val="600"/>
              </a:spcBef>
              <a:buClr>
                <a:srgbClr val="FFFFCC"/>
              </a:buClr>
              <a:buChar char="–"/>
              <a:defRPr sz="2800">
                <a:solidFill>
                  <a:srgbClr val="EAEAEA"/>
                </a:solidFill>
              </a:defRPr>
            </a:lvl4pPr>
            <a:lvl5pPr marL="2184400" indent="-355600">
              <a:spcBef>
                <a:spcPts val="600"/>
              </a:spcBef>
              <a:buClr>
                <a:srgbClr val="FFFFCC"/>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7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360488241"/>
      </p:ext>
    </p:extLst>
  </p:cSld>
  <p:clrMapOvr>
    <a:masterClrMapping/>
  </p:clrMapOvr>
  <p:transition spd="med"/>
</p:sldLayout>
</file>

<file path=ppt/slideLayouts/slideLayout642.xml><?xml version="1.0" encoding="utf-8"?>
<p:sldLayout xmlns:a="http://schemas.openxmlformats.org/drawingml/2006/main" xmlns:r="http://schemas.openxmlformats.org/officeDocument/2006/relationships" xmlns:p="http://schemas.openxmlformats.org/presentationml/2006/main" showMasterSp="0" type="tx">
  <p:cSld name="13_Comparis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18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189" name="Group 3"/>
          <p:cNvGrpSpPr/>
          <p:nvPr/>
        </p:nvGrpSpPr>
        <p:grpSpPr>
          <a:xfrm>
            <a:off x="152399" y="374650"/>
            <a:ext cx="1524002" cy="1225551"/>
            <a:chOff x="0" y="0"/>
            <a:chExt cx="1524000" cy="1225550"/>
          </a:xfrm>
        </p:grpSpPr>
        <p:sp>
          <p:nvSpPr>
            <p:cNvPr id="418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187" name="Group 6"/>
            <p:cNvGrpSpPr/>
            <p:nvPr/>
          </p:nvGrpSpPr>
          <p:grpSpPr>
            <a:xfrm>
              <a:off x="88900" y="0"/>
              <a:ext cx="1304926" cy="1225551"/>
              <a:chOff x="0" y="0"/>
              <a:chExt cx="1304925" cy="1225550"/>
            </a:xfrm>
          </p:grpSpPr>
          <p:sp>
            <p:nvSpPr>
              <p:cNvPr id="418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18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8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190"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defRPr>
                <a:solidFill>
                  <a:srgbClr val="FFFFCC"/>
                </a:solidFill>
              </a:defRPr>
            </a:lvl1pPr>
          </a:lstStyle>
          <a:p>
            <a:r>
              <a:t>Title Text</a:t>
            </a:r>
          </a:p>
        </p:txBody>
      </p:sp>
      <p:sp>
        <p:nvSpPr>
          <p:cNvPr id="4191"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192"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rgbClr val="EAEAEA"/>
                </a:solidFill>
              </a:defRPr>
            </a:pPr>
            <a:endParaRPr/>
          </a:p>
        </p:txBody>
      </p:sp>
      <p:sp>
        <p:nvSpPr>
          <p:cNvPr id="4193"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91162705"/>
      </p:ext>
    </p:extLst>
  </p:cSld>
  <p:clrMapOvr>
    <a:masterClrMapping/>
  </p:clrMapOvr>
  <p:transition spd="med"/>
</p:sldLayout>
</file>

<file path=ppt/slideLayouts/slideLayout643.xml><?xml version="1.0" encoding="utf-8"?>
<p:sldLayout xmlns:a="http://schemas.openxmlformats.org/drawingml/2006/main" xmlns:r="http://schemas.openxmlformats.org/officeDocument/2006/relationships" xmlns:p="http://schemas.openxmlformats.org/presentationml/2006/main" showMasterSp="0" type="tx">
  <p:cSld name="14_Title Only">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00"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09" name="Group 3"/>
          <p:cNvGrpSpPr/>
          <p:nvPr/>
        </p:nvGrpSpPr>
        <p:grpSpPr>
          <a:xfrm>
            <a:off x="152399" y="374650"/>
            <a:ext cx="1524002" cy="1225551"/>
            <a:chOff x="0" y="0"/>
            <a:chExt cx="1524000" cy="1225550"/>
          </a:xfrm>
        </p:grpSpPr>
        <p:sp>
          <p:nvSpPr>
            <p:cNvPr id="4201"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2"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07" name="Group 6"/>
            <p:cNvGrpSpPr/>
            <p:nvPr/>
          </p:nvGrpSpPr>
          <p:grpSpPr>
            <a:xfrm>
              <a:off x="88900" y="0"/>
              <a:ext cx="1304926" cy="1225551"/>
              <a:chOff x="0" y="0"/>
              <a:chExt cx="1304925" cy="1225550"/>
            </a:xfrm>
          </p:grpSpPr>
          <p:sp>
            <p:nvSpPr>
              <p:cNvPr id="4203"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4"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5"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06"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08"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10" name="Title Text"/>
          <p:cNvSpPr txBox="1">
            <a:spLocks noGrp="1"/>
          </p:cNvSpPr>
          <p:nvPr>
            <p:ph type="title"/>
          </p:nvPr>
        </p:nvSpPr>
        <p:spPr>
          <a:xfrm>
            <a:off x="1905000" y="228600"/>
            <a:ext cx="7086600" cy="1447800"/>
          </a:xfrm>
          <a:prstGeom prst="rect">
            <a:avLst/>
          </a:prstGeom>
        </p:spPr>
        <p:txBody>
          <a:bodyPr lIns="46037" tIns="46037" rIns="46037" bIns="46037" anchor="ctr"/>
          <a:lstStyle>
            <a:lvl1pPr>
              <a:defRPr>
                <a:solidFill>
                  <a:srgbClr val="FFFFCC"/>
                </a:solidFill>
              </a:defRPr>
            </a:lvl1pPr>
          </a:lstStyle>
          <a:p>
            <a:r>
              <a:t>Title Text</a:t>
            </a:r>
          </a:p>
        </p:txBody>
      </p:sp>
      <p:sp>
        <p:nvSpPr>
          <p:cNvPr id="4211"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28897431"/>
      </p:ext>
    </p:extLst>
  </p:cSld>
  <p:clrMapOvr>
    <a:masterClrMapping/>
  </p:clrMapOvr>
  <p:transition spd="med"/>
</p:sldLayout>
</file>

<file path=ppt/slideLayouts/slideLayout644.xml><?xml version="1.0" encoding="utf-8"?>
<p:sldLayout xmlns:a="http://schemas.openxmlformats.org/drawingml/2006/main" xmlns:r="http://schemas.openxmlformats.org/officeDocument/2006/relationships" xmlns:p="http://schemas.openxmlformats.org/presentationml/2006/main" showMasterSp="0" type="tx">
  <p:cSld name="19_Blank">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18"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27" name="Group 3"/>
          <p:cNvGrpSpPr/>
          <p:nvPr/>
        </p:nvGrpSpPr>
        <p:grpSpPr>
          <a:xfrm>
            <a:off x="152399" y="374650"/>
            <a:ext cx="1524002" cy="1225551"/>
            <a:chOff x="0" y="0"/>
            <a:chExt cx="1524000" cy="1225550"/>
          </a:xfrm>
        </p:grpSpPr>
        <p:sp>
          <p:nvSpPr>
            <p:cNvPr id="4219"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0"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25" name="Group 6"/>
            <p:cNvGrpSpPr/>
            <p:nvPr/>
          </p:nvGrpSpPr>
          <p:grpSpPr>
            <a:xfrm>
              <a:off x="88900" y="0"/>
              <a:ext cx="1304926" cy="1225551"/>
              <a:chOff x="0" y="0"/>
              <a:chExt cx="1304925" cy="1225550"/>
            </a:xfrm>
          </p:grpSpPr>
          <p:sp>
            <p:nvSpPr>
              <p:cNvPr id="4221"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2"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3"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24"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6"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2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39032423"/>
      </p:ext>
    </p:extLst>
  </p:cSld>
  <p:clrMapOvr>
    <a:masterClrMapping/>
  </p:clrMapOvr>
  <p:transition spd="med"/>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x">
  <p:cSld name="13_Content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3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44" name="Group 3"/>
          <p:cNvGrpSpPr/>
          <p:nvPr/>
        </p:nvGrpSpPr>
        <p:grpSpPr>
          <a:xfrm>
            <a:off x="152399" y="374650"/>
            <a:ext cx="1524002" cy="1225551"/>
            <a:chOff x="0" y="0"/>
            <a:chExt cx="1524000" cy="1225550"/>
          </a:xfrm>
        </p:grpSpPr>
        <p:sp>
          <p:nvSpPr>
            <p:cNvPr id="423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42" name="Group 6"/>
            <p:cNvGrpSpPr/>
            <p:nvPr/>
          </p:nvGrpSpPr>
          <p:grpSpPr>
            <a:xfrm>
              <a:off x="88900" y="0"/>
              <a:ext cx="1304926" cy="1225551"/>
              <a:chOff x="0" y="0"/>
              <a:chExt cx="1304925" cy="1225550"/>
            </a:xfrm>
          </p:grpSpPr>
          <p:sp>
            <p:nvSpPr>
              <p:cNvPr id="423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3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4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45"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FFFFCC"/>
                </a:solidFill>
              </a:defRPr>
            </a:lvl1pPr>
          </a:lstStyle>
          <a:p>
            <a:r>
              <a:t>Title Text</a:t>
            </a:r>
          </a:p>
        </p:txBody>
      </p:sp>
      <p:sp>
        <p:nvSpPr>
          <p:cNvPr id="4246"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lr>
                <a:srgbClr val="FFFFCC"/>
              </a:buClr>
              <a:buSzPct val="90000"/>
              <a:buChar char="Ú"/>
              <a:defRPr>
                <a:solidFill>
                  <a:srgbClr val="EAEAEA"/>
                </a:solidFill>
              </a:defRPr>
            </a:lvl1pPr>
            <a:lvl2pPr>
              <a:buClr>
                <a:srgbClr val="FFFFCC"/>
              </a:buClr>
              <a:buChar char="–"/>
              <a:defRPr>
                <a:solidFill>
                  <a:srgbClr val="EAEAEA"/>
                </a:solidFill>
              </a:defRPr>
            </a:lvl2pPr>
            <a:lvl3pPr>
              <a:buClr>
                <a:srgbClr val="FFFFCC"/>
              </a:buClr>
              <a:defRPr>
                <a:solidFill>
                  <a:srgbClr val="EAEAEA"/>
                </a:solidFill>
              </a:defRPr>
            </a:lvl3pPr>
            <a:lvl4pPr>
              <a:buClr>
                <a:srgbClr val="FFFFCC"/>
              </a:buClr>
              <a:buChar char="–"/>
              <a:defRPr>
                <a:solidFill>
                  <a:srgbClr val="EAEAEA"/>
                </a:solidFill>
              </a:defRPr>
            </a:lvl4pPr>
            <a:lvl5pPr>
              <a:buClr>
                <a:srgbClr val="FFFFCC"/>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47"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rgbClr val="EAEAEA"/>
                </a:solidFill>
              </a:defRPr>
            </a:pPr>
            <a:endParaRPr/>
          </a:p>
        </p:txBody>
      </p:sp>
      <p:sp>
        <p:nvSpPr>
          <p:cNvPr id="424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481608715"/>
      </p:ext>
    </p:extLst>
  </p:cSld>
  <p:clrMapOvr>
    <a:masterClrMapping/>
  </p:clrMapOvr>
  <p:transition spd="med"/>
</p:sldLayout>
</file>

<file path=ppt/slideLayouts/slideLayout646.xml><?xml version="1.0" encoding="utf-8"?>
<p:sldLayout xmlns:a="http://schemas.openxmlformats.org/drawingml/2006/main" xmlns:r="http://schemas.openxmlformats.org/officeDocument/2006/relationships" xmlns:p="http://schemas.openxmlformats.org/presentationml/2006/main" showMasterSp="0" type="tx">
  <p:cSld name="13_Picture with Caption">
    <p:bg>
      <p:bgPr>
        <a:gradFill flip="none" rotWithShape="1">
          <a:gsLst>
            <a:gs pos="0">
              <a:srgbClr val="00763B"/>
            </a:gs>
            <a:gs pos="100000">
              <a:srgbClr val="000000"/>
            </a:gs>
          </a:gsLst>
          <a:path path="circle">
            <a:fillToRect l="50000" t="50000" r="50000" b="50000"/>
          </a:path>
        </a:gradFill>
        <a:effectLst/>
      </p:bgPr>
    </p:bg>
    <p:spTree>
      <p:nvGrpSpPr>
        <p:cNvPr id="1" name=""/>
        <p:cNvGrpSpPr/>
        <p:nvPr/>
      </p:nvGrpSpPr>
      <p:grpSpPr>
        <a:xfrm>
          <a:off x="0" y="0"/>
          <a:ext cx="0" cy="0"/>
          <a:chOff x="0" y="0"/>
          <a:chExt cx="0" cy="0"/>
        </a:xfrm>
      </p:grpSpPr>
      <p:sp>
        <p:nvSpPr>
          <p:cNvPr id="4255" name="Rectangle 2"/>
          <p:cNvSpPr/>
          <p:nvPr/>
        </p:nvSpPr>
        <p:spPr>
          <a:xfrm>
            <a:off x="0" y="0"/>
            <a:ext cx="1752600" cy="6856413"/>
          </a:xfrm>
          <a:prstGeom prst="rect">
            <a:avLst/>
          </a:prstGeom>
          <a:gradFill>
            <a:gsLst>
              <a:gs pos="0">
                <a:srgbClr val="000000"/>
              </a:gs>
              <a:gs pos="50000">
                <a:srgbClr val="00763B"/>
              </a:gs>
              <a:gs pos="100000">
                <a:srgbClr val="000000"/>
              </a:gs>
            </a:gsLst>
            <a:lin ang="5400000"/>
          </a:gradFill>
          <a:ln w="12700">
            <a:miter lim="400000"/>
          </a:ln>
        </p:spPr>
        <p:txBody>
          <a:bodyPr lIns="45719" rIns="45719"/>
          <a:lstStyle/>
          <a:p>
            <a:pPr algn="l">
              <a:defRPr b="0">
                <a:solidFill>
                  <a:srgbClr val="EAEAEA"/>
                </a:solidFill>
              </a:defRPr>
            </a:pPr>
            <a:endParaRPr/>
          </a:p>
        </p:txBody>
      </p:sp>
      <p:grpSp>
        <p:nvGrpSpPr>
          <p:cNvPr id="4264" name="Group 3"/>
          <p:cNvGrpSpPr/>
          <p:nvPr/>
        </p:nvGrpSpPr>
        <p:grpSpPr>
          <a:xfrm>
            <a:off x="152399" y="374650"/>
            <a:ext cx="1524002" cy="1225551"/>
            <a:chOff x="0" y="0"/>
            <a:chExt cx="1524000" cy="1225550"/>
          </a:xfrm>
        </p:grpSpPr>
        <p:sp>
          <p:nvSpPr>
            <p:cNvPr id="4256" name="Freeform 4"/>
            <p:cNvSpPr/>
            <p:nvPr/>
          </p:nvSpPr>
          <p:spPr>
            <a:xfrm>
              <a:off x="1019175"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21600" y="13449"/>
                  </a:moveTo>
                  <a:lnTo>
                    <a:pt x="21600" y="21600"/>
                  </a:lnTo>
                  <a:lnTo>
                    <a:pt x="68" y="6725"/>
                  </a:lnTo>
                  <a:lnTo>
                    <a:pt x="0" y="7336"/>
                  </a:lnTo>
                  <a:lnTo>
                    <a:pt x="3125" y="0"/>
                  </a:lnTo>
                  <a:lnTo>
                    <a:pt x="21600" y="13449"/>
                  </a:lnTo>
                </a:path>
              </a:pathLst>
            </a:custGeom>
            <a:gradFill flip="none" rotWithShape="1">
              <a:gsLst>
                <a:gs pos="0">
                  <a:srgbClr val="000000"/>
                </a:gs>
                <a:gs pos="100000">
                  <a:srgbClr val="00763B"/>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7" name="Freeform 5"/>
            <p:cNvSpPr/>
            <p:nvPr/>
          </p:nvSpPr>
          <p:spPr>
            <a:xfrm>
              <a:off x="0" y="411162"/>
              <a:ext cx="504826" cy="504826"/>
            </a:xfrm>
            <a:custGeom>
              <a:avLst/>
              <a:gdLst/>
              <a:ahLst/>
              <a:cxnLst>
                <a:cxn ang="0">
                  <a:pos x="wd2" y="hd2"/>
                </a:cxn>
                <a:cxn ang="5400000">
                  <a:pos x="wd2" y="hd2"/>
                </a:cxn>
                <a:cxn ang="10800000">
                  <a:pos x="wd2" y="hd2"/>
                </a:cxn>
                <a:cxn ang="16200000">
                  <a:pos x="wd2" y="hd2"/>
                </a:cxn>
              </a:cxnLst>
              <a:rect l="0" t="0" r="r" b="b"/>
              <a:pathLst>
                <a:path w="21600" h="21600" extrusionOk="0">
                  <a:moveTo>
                    <a:pt x="0" y="13449"/>
                  </a:moveTo>
                  <a:lnTo>
                    <a:pt x="0" y="21600"/>
                  </a:lnTo>
                  <a:lnTo>
                    <a:pt x="21464" y="6725"/>
                  </a:lnTo>
                  <a:lnTo>
                    <a:pt x="21600" y="7336"/>
                  </a:lnTo>
                  <a:lnTo>
                    <a:pt x="18408" y="0"/>
                  </a:lnTo>
                  <a:lnTo>
                    <a:pt x="0" y="13449"/>
                  </a:lnTo>
                </a:path>
              </a:pathLst>
            </a:custGeom>
            <a:gradFill flip="none" rotWithShape="1">
              <a:gsLst>
                <a:gs pos="0">
                  <a:srgbClr val="00763B"/>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4262" name="Group 6"/>
            <p:cNvGrpSpPr/>
            <p:nvPr/>
          </p:nvGrpSpPr>
          <p:grpSpPr>
            <a:xfrm>
              <a:off x="88900" y="0"/>
              <a:ext cx="1304926" cy="1225551"/>
              <a:chOff x="0" y="0"/>
              <a:chExt cx="1304925" cy="1225550"/>
            </a:xfrm>
          </p:grpSpPr>
          <p:sp>
            <p:nvSpPr>
              <p:cNvPr id="4258" name="AutoShape 7"/>
              <p:cNvSpPr/>
              <p:nvPr/>
            </p:nvSpPr>
            <p:spPr>
              <a:xfrm>
                <a:off x="0" y="0"/>
                <a:ext cx="1304925"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0799" y="21600"/>
                    </a:lnTo>
                    <a:lnTo>
                      <a:pt x="21600" y="0"/>
                    </a:lnTo>
                    <a:close/>
                  </a:path>
                </a:pathLst>
              </a:custGeom>
              <a:blipFill rotWithShape="1">
                <a:blip r:embed="rId2" cstate="print"/>
                <a:srcRect/>
                <a:tile tx="0" ty="0" sx="100000" sy="100000" flip="none" algn="tl"/>
              </a:blipFill>
              <a:ln w="12700" cap="sq">
                <a:solidFill>
                  <a:srgbClr val="006633"/>
                </a:solidFill>
                <a:prstDash val="solid"/>
                <a:miter lim="8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59" name="Freeform 8"/>
              <p:cNvSpPr/>
              <p:nvPr/>
            </p:nvSpPr>
            <p:spPr>
              <a:xfrm>
                <a:off x="0" y="0"/>
                <a:ext cx="652463" cy="122555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17823"/>
                    </a:lnTo>
                    <a:lnTo>
                      <a:pt x="6674" y="2098"/>
                    </a:lnTo>
                    <a:lnTo>
                      <a:pt x="0" y="0"/>
                    </a:lnTo>
                    <a:lnTo>
                      <a:pt x="21600" y="21600"/>
                    </a:lnTo>
                  </a:path>
                </a:pathLst>
              </a:custGeom>
              <a:solidFill>
                <a:srgbClr val="002010">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0" name="Freeform 9"/>
              <p:cNvSpPr/>
              <p:nvPr/>
            </p:nvSpPr>
            <p:spPr>
              <a:xfrm>
                <a:off x="0" y="0"/>
                <a:ext cx="1304926" cy="1206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37" y="21600"/>
                    </a:lnTo>
                    <a:lnTo>
                      <a:pt x="18709" y="21600"/>
                    </a:lnTo>
                    <a:lnTo>
                      <a:pt x="21600" y="0"/>
                    </a:lnTo>
                    <a:lnTo>
                      <a:pt x="0" y="0"/>
                    </a:lnTo>
                  </a:path>
                </a:pathLst>
              </a:custGeom>
              <a:solidFill>
                <a:srgbClr val="71BB96">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61" name="Freeform 10"/>
              <p:cNvSpPr/>
              <p:nvPr/>
            </p:nvSpPr>
            <p:spPr>
              <a:xfrm>
                <a:off x="652462" y="0"/>
                <a:ext cx="652464" cy="12255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0" y="17823"/>
                    </a:lnTo>
                    <a:lnTo>
                      <a:pt x="14873" y="2098"/>
                    </a:lnTo>
                    <a:lnTo>
                      <a:pt x="21600" y="0"/>
                    </a:lnTo>
                    <a:lnTo>
                      <a:pt x="0" y="21600"/>
                    </a:lnTo>
                  </a:path>
                </a:pathLst>
              </a:custGeom>
              <a:solidFill>
                <a:srgbClr val="006633">
                  <a:alpha val="50000"/>
                </a:srgbClr>
              </a:solidFill>
              <a:ln w="12700" cap="sq">
                <a:solidFill>
                  <a:srgbClr val="006633"/>
                </a:solidFill>
                <a:prstDash val="solid"/>
                <a:round/>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3" name="Rectangle 11"/>
            <p:cNvSpPr/>
            <p:nvPr/>
          </p:nvSpPr>
          <p:spPr>
            <a:xfrm>
              <a:off x="0" y="742950"/>
              <a:ext cx="1522413" cy="173038"/>
            </a:xfrm>
            <a:prstGeom prst="rect">
              <a:avLst/>
            </a:prstGeom>
            <a:gradFill flip="none" rotWithShape="1">
              <a:gsLst>
                <a:gs pos="0">
                  <a:srgbClr val="000000"/>
                </a:gs>
                <a:gs pos="50000">
                  <a:srgbClr val="71BB96"/>
                </a:gs>
                <a:gs pos="100000">
                  <a:srgbClr val="000000"/>
                </a:gs>
              </a:gsLst>
              <a:lin ang="0" scaled="0"/>
            </a:gradFill>
            <a:ln w="12700" cap="flat">
              <a:noFill/>
              <a:miter lim="400000"/>
            </a:ln>
            <a:effectLst/>
          </p:spPr>
          <p:txBody>
            <a:bodyPr wrap="square" lIns="45719" tIns="45719" rIns="45719" bIns="45719" numCol="1" anchor="t">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65"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FFFFCC"/>
                </a:solidFill>
              </a:defRPr>
            </a:lvl1pPr>
          </a:lstStyle>
          <a:p>
            <a:r>
              <a:t>Title Text</a:t>
            </a:r>
          </a:p>
        </p:txBody>
      </p:sp>
      <p:sp>
        <p:nvSpPr>
          <p:cNvPr id="426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267"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4268" name="Slide Number"/>
          <p:cNvSpPr txBox="1">
            <a:spLocks noGrp="1"/>
          </p:cNvSpPr>
          <p:nvPr>
            <p:ph type="sldNum" sz="quarter" idx="2"/>
          </p:nvPr>
        </p:nvSpPr>
        <p:spPr>
          <a:xfrm>
            <a:off x="8175624" y="6483951"/>
            <a:ext cx="282577" cy="287723"/>
          </a:xfrm>
          <a:prstGeom prst="rect">
            <a:avLst/>
          </a:prstGeom>
        </p:spPr>
        <p:txBody>
          <a:bodyPr lIns="46037" tIns="46037" rIns="46037" bIns="46037" anchor="ctr"/>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0585614"/>
      </p:ext>
    </p:extLst>
  </p:cSld>
  <p:clrMapOvr>
    <a:masterClrMapping/>
  </p:clrMapOvr>
  <p:transition spd="med"/>
</p:sldLayout>
</file>

<file path=ppt/slideLayouts/slideLayout647.xml><?xml version="1.0" encoding="utf-8"?>
<p:sldLayout xmlns:a="http://schemas.openxmlformats.org/drawingml/2006/main" xmlns:r="http://schemas.openxmlformats.org/officeDocument/2006/relationships" xmlns:p="http://schemas.openxmlformats.org/presentationml/2006/main" showMasterSp="0" type="tx">
  <p:cSld name="21_Title Slide">
    <p:bg>
      <p:bgPr>
        <a:solidFill>
          <a:schemeClr val="accent3">
            <a:lumOff val="44000"/>
          </a:schemeClr>
        </a:solidFill>
        <a:effectLst/>
      </p:bgPr>
    </p:bg>
    <p:spTree>
      <p:nvGrpSpPr>
        <p:cNvPr id="1" name=""/>
        <p:cNvGrpSpPr/>
        <p:nvPr/>
      </p:nvGrpSpPr>
      <p:grpSpPr>
        <a:xfrm>
          <a:off x="0" y="0"/>
          <a:ext cx="0" cy="0"/>
          <a:chOff x="0" y="0"/>
          <a:chExt cx="0" cy="0"/>
        </a:xfrm>
      </p:grpSpPr>
      <p:grpSp>
        <p:nvGrpSpPr>
          <p:cNvPr id="4280" name="Group 6"/>
          <p:cNvGrpSpPr/>
          <p:nvPr/>
        </p:nvGrpSpPr>
        <p:grpSpPr>
          <a:xfrm>
            <a:off x="0" y="914400"/>
            <a:ext cx="8686800" cy="2514600"/>
            <a:chOff x="0" y="0"/>
            <a:chExt cx="8686800" cy="2514600"/>
          </a:xfrm>
        </p:grpSpPr>
        <p:sp>
          <p:nvSpPr>
            <p:cNvPr id="427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7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7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81" name="Title Text"/>
          <p:cNvSpPr txBox="1">
            <a:spLocks noGrp="1"/>
          </p:cNvSpPr>
          <p:nvPr>
            <p:ph type="title"/>
          </p:nvPr>
        </p:nvSpPr>
        <p:spPr>
          <a:xfrm>
            <a:off x="685800" y="2130425"/>
            <a:ext cx="7772400" cy="1470025"/>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8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8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45976579"/>
      </p:ext>
    </p:extLst>
  </p:cSld>
  <p:clrMapOvr>
    <a:masterClrMapping/>
  </p:clrMapOvr>
  <p:transition spd="med"/>
</p:sldLayout>
</file>

<file path=ppt/slideLayouts/slideLayout648.xml><?xml version="1.0" encoding="utf-8"?>
<p:sldLayout xmlns:a="http://schemas.openxmlformats.org/drawingml/2006/main" xmlns:r="http://schemas.openxmlformats.org/officeDocument/2006/relationships" xmlns:p="http://schemas.openxmlformats.org/presentationml/2006/main" showMasterSp="0" type="tx">
  <p:cSld name="19_Title and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295" name="Group 6"/>
          <p:cNvGrpSpPr/>
          <p:nvPr/>
        </p:nvGrpSpPr>
        <p:grpSpPr>
          <a:xfrm>
            <a:off x="0" y="914400"/>
            <a:ext cx="8686800" cy="2514600"/>
            <a:chOff x="0" y="0"/>
            <a:chExt cx="8686800" cy="2514600"/>
          </a:xfrm>
        </p:grpSpPr>
        <p:sp>
          <p:nvSpPr>
            <p:cNvPr id="429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29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29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29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297" name="Body Level One…"/>
          <p:cNvSpPr txBox="1">
            <a:spLocks noGrp="1"/>
          </p:cNvSpPr>
          <p:nvPr>
            <p:ph type="body" idx="1"/>
          </p:nvPr>
        </p:nvSpPr>
        <p:spPr>
          <a:xfrm>
            <a:off x="949325" y="1981200"/>
            <a:ext cx="7661275" cy="4114800"/>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29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42805062"/>
      </p:ext>
    </p:extLst>
  </p:cSld>
  <p:clrMapOvr>
    <a:masterClrMapping/>
  </p:clrMapOvr>
  <p:transition spd="med"/>
</p:sldLayout>
</file>

<file path=ppt/slideLayouts/slideLayout649.xml><?xml version="1.0" encoding="utf-8"?>
<p:sldLayout xmlns:a="http://schemas.openxmlformats.org/drawingml/2006/main" xmlns:r="http://schemas.openxmlformats.org/officeDocument/2006/relationships" xmlns:p="http://schemas.openxmlformats.org/presentationml/2006/main" showMasterSp="0" type="tx">
  <p:cSld name="14_Section Header">
    <p:bg>
      <p:bgPr>
        <a:solidFill>
          <a:schemeClr val="accent3">
            <a:lumOff val="44000"/>
          </a:schemeClr>
        </a:solidFill>
        <a:effectLst/>
      </p:bgPr>
    </p:bg>
    <p:spTree>
      <p:nvGrpSpPr>
        <p:cNvPr id="1" name=""/>
        <p:cNvGrpSpPr/>
        <p:nvPr/>
      </p:nvGrpSpPr>
      <p:grpSpPr>
        <a:xfrm>
          <a:off x="0" y="0"/>
          <a:ext cx="0" cy="0"/>
          <a:chOff x="0" y="0"/>
          <a:chExt cx="0" cy="0"/>
        </a:xfrm>
      </p:grpSpPr>
      <p:grpSp>
        <p:nvGrpSpPr>
          <p:cNvPr id="4310" name="Group 6"/>
          <p:cNvGrpSpPr/>
          <p:nvPr/>
        </p:nvGrpSpPr>
        <p:grpSpPr>
          <a:xfrm>
            <a:off x="0" y="914400"/>
            <a:ext cx="8686800" cy="2514600"/>
            <a:chOff x="0" y="0"/>
            <a:chExt cx="8686800" cy="2514600"/>
          </a:xfrm>
        </p:grpSpPr>
        <p:sp>
          <p:nvSpPr>
            <p:cNvPr id="430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0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0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1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1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1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08572581"/>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7581735-21FB-6540-91FE-8C58FCDBF548}" type="slidenum">
              <a:rPr lang="en-US"/>
              <a:pPr>
                <a:defRPr/>
              </a:pPr>
              <a:t>‹#›</a:t>
            </a:fld>
            <a:endParaRPr lang="en-US"/>
          </a:p>
        </p:txBody>
      </p:sp>
    </p:spTree>
  </p:cSld>
  <p:clrMapOvr>
    <a:masterClrMapping/>
  </p:clrMapOvr>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showMasterSp="0" type="tx">
  <p:cSld name="14_Two Content">
    <p:bg>
      <p:bgPr>
        <a:solidFill>
          <a:schemeClr val="accent3">
            <a:lumOff val="44000"/>
          </a:schemeClr>
        </a:solidFill>
        <a:effectLst/>
      </p:bgPr>
    </p:bg>
    <p:spTree>
      <p:nvGrpSpPr>
        <p:cNvPr id="1" name=""/>
        <p:cNvGrpSpPr/>
        <p:nvPr/>
      </p:nvGrpSpPr>
      <p:grpSpPr>
        <a:xfrm>
          <a:off x="0" y="0"/>
          <a:ext cx="0" cy="0"/>
          <a:chOff x="0" y="0"/>
          <a:chExt cx="0" cy="0"/>
        </a:xfrm>
      </p:grpSpPr>
      <p:grpSp>
        <p:nvGrpSpPr>
          <p:cNvPr id="4325" name="Group 6"/>
          <p:cNvGrpSpPr/>
          <p:nvPr/>
        </p:nvGrpSpPr>
        <p:grpSpPr>
          <a:xfrm>
            <a:off x="0" y="914400"/>
            <a:ext cx="8686800" cy="2514600"/>
            <a:chOff x="0" y="0"/>
            <a:chExt cx="8686800" cy="2514600"/>
          </a:xfrm>
        </p:grpSpPr>
        <p:sp>
          <p:nvSpPr>
            <p:cNvPr id="4320"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1"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2"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23"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24"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26"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27" name="Body Level One…"/>
          <p:cNvSpPr txBox="1">
            <a:spLocks noGrp="1"/>
          </p:cNvSpPr>
          <p:nvPr>
            <p:ph type="body" sz="half" idx="1"/>
          </p:nvPr>
        </p:nvSpPr>
        <p:spPr>
          <a:xfrm>
            <a:off x="949325" y="1981200"/>
            <a:ext cx="3754438" cy="4114800"/>
          </a:xfrm>
          <a:prstGeom prst="rect">
            <a:avLst/>
          </a:prstGeom>
        </p:spPr>
        <p:txBody>
          <a:bodyPr>
            <a:normAutofit/>
          </a:bodyPr>
          <a:lstStyle>
            <a:lvl1pPr marL="447675" indent="-44767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62289" indent="-513027">
              <a:spcBef>
                <a:spcPts val="600"/>
              </a:spcBef>
              <a:buClr>
                <a:srgbClr val="CC9900"/>
              </a:buClr>
              <a:buSzPct val="6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55103" indent="-564515">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895475" indent="-600075">
              <a:spcBef>
                <a:spcPts val="600"/>
              </a:spcBef>
              <a:buClr>
                <a:srgbClr val="CC9900"/>
              </a:buClr>
              <a:buSzPct val="75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285294" indent="-602544">
              <a:spcBef>
                <a:spcPts val="600"/>
              </a:spcBef>
              <a:buClr>
                <a:srgbClr val="CC9900"/>
              </a:buClr>
              <a:buSzPct val="70000"/>
              <a:buChar char="■"/>
              <a:defRPr sz="28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2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5106192"/>
      </p:ext>
    </p:extLst>
  </p:cSld>
  <p:clrMapOvr>
    <a:masterClrMapping/>
  </p:clrMapOvr>
  <p:transition spd="med"/>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x">
  <p:cSld name="14_Comparis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40" name="Group 6"/>
          <p:cNvGrpSpPr/>
          <p:nvPr/>
        </p:nvGrpSpPr>
        <p:grpSpPr>
          <a:xfrm>
            <a:off x="0" y="914400"/>
            <a:ext cx="8686800" cy="2514600"/>
            <a:chOff x="0" y="0"/>
            <a:chExt cx="8686800" cy="2514600"/>
          </a:xfrm>
        </p:grpSpPr>
        <p:sp>
          <p:nvSpPr>
            <p:cNvPr id="433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3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3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41" name="Title Text"/>
          <p:cNvSpPr txBox="1">
            <a:spLocks noGrp="1"/>
          </p:cNvSpPr>
          <p:nvPr>
            <p:ph type="title"/>
          </p:nvPr>
        </p:nvSpPr>
        <p:spPr>
          <a:xfrm>
            <a:off x="457200" y="274638"/>
            <a:ext cx="8229600" cy="1143001"/>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4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4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rgbClr val="292929"/>
                </a:solidFill>
                <a:latin typeface="Arial"/>
                <a:ea typeface="Arial"/>
                <a:cs typeface="Arial"/>
                <a:sym typeface="Arial"/>
              </a:defRPr>
            </a:pPr>
            <a:endParaRPr dirty="0"/>
          </a:p>
        </p:txBody>
      </p:sp>
      <p:sp>
        <p:nvSpPr>
          <p:cNvPr id="4344"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29843622"/>
      </p:ext>
    </p:extLst>
  </p:cSld>
  <p:clrMapOvr>
    <a:masterClrMapping/>
  </p:clrMapOvr>
  <p:transition spd="med"/>
</p:sldLayout>
</file>

<file path=ppt/slideLayouts/slideLayout652.xml><?xml version="1.0" encoding="utf-8"?>
<p:sldLayout xmlns:a="http://schemas.openxmlformats.org/drawingml/2006/main" xmlns:r="http://schemas.openxmlformats.org/officeDocument/2006/relationships" xmlns:p="http://schemas.openxmlformats.org/presentationml/2006/main" showMasterSp="0" type="tx">
  <p:cSld name="15_Title Only">
    <p:bg>
      <p:bgPr>
        <a:solidFill>
          <a:schemeClr val="accent3">
            <a:lumOff val="44000"/>
          </a:schemeClr>
        </a:solidFill>
        <a:effectLst/>
      </p:bgPr>
    </p:bg>
    <p:spTree>
      <p:nvGrpSpPr>
        <p:cNvPr id="1" name=""/>
        <p:cNvGrpSpPr/>
        <p:nvPr/>
      </p:nvGrpSpPr>
      <p:grpSpPr>
        <a:xfrm>
          <a:off x="0" y="0"/>
          <a:ext cx="0" cy="0"/>
          <a:chOff x="0" y="0"/>
          <a:chExt cx="0" cy="0"/>
        </a:xfrm>
      </p:grpSpPr>
      <p:grpSp>
        <p:nvGrpSpPr>
          <p:cNvPr id="4356" name="Group 6"/>
          <p:cNvGrpSpPr/>
          <p:nvPr/>
        </p:nvGrpSpPr>
        <p:grpSpPr>
          <a:xfrm>
            <a:off x="0" y="914400"/>
            <a:ext cx="8686800" cy="2514600"/>
            <a:chOff x="0" y="0"/>
            <a:chExt cx="8686800" cy="2514600"/>
          </a:xfrm>
        </p:grpSpPr>
        <p:sp>
          <p:nvSpPr>
            <p:cNvPr id="4351"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2"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3"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54"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55"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57" name="Title Text"/>
          <p:cNvSpPr txBox="1">
            <a:spLocks noGrp="1"/>
          </p:cNvSpPr>
          <p:nvPr>
            <p:ph type="title"/>
          </p:nvPr>
        </p:nvSpPr>
        <p:spPr>
          <a:xfrm>
            <a:off x="931862" y="96838"/>
            <a:ext cx="7158038" cy="1412876"/>
          </a:xfrm>
          <a:prstGeom prst="rect">
            <a:avLst/>
          </a:prstGeom>
        </p:spPr>
        <p:txBody>
          <a:bodyPr/>
          <a:lstStyle>
            <a:lvl1pPr>
              <a:defRPr sz="4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58"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89368276"/>
      </p:ext>
    </p:extLst>
  </p:cSld>
  <p:clrMapOvr>
    <a:masterClrMapping/>
  </p:clrMapOvr>
  <p:transition spd="med"/>
</p:sldLayout>
</file>

<file path=ppt/slideLayouts/slideLayout653.xml><?xml version="1.0" encoding="utf-8"?>
<p:sldLayout xmlns:a="http://schemas.openxmlformats.org/drawingml/2006/main" xmlns:r="http://schemas.openxmlformats.org/officeDocument/2006/relationships" xmlns:p="http://schemas.openxmlformats.org/presentationml/2006/main" showMasterSp="0" type="tx">
  <p:cSld name="20_Blank">
    <p:bg>
      <p:bgPr>
        <a:solidFill>
          <a:schemeClr val="accent3">
            <a:lumOff val="44000"/>
          </a:schemeClr>
        </a:solidFill>
        <a:effectLst/>
      </p:bgPr>
    </p:bg>
    <p:spTree>
      <p:nvGrpSpPr>
        <p:cNvPr id="1" name=""/>
        <p:cNvGrpSpPr/>
        <p:nvPr/>
      </p:nvGrpSpPr>
      <p:grpSpPr>
        <a:xfrm>
          <a:off x="0" y="0"/>
          <a:ext cx="0" cy="0"/>
          <a:chOff x="0" y="0"/>
          <a:chExt cx="0" cy="0"/>
        </a:xfrm>
      </p:grpSpPr>
      <p:grpSp>
        <p:nvGrpSpPr>
          <p:cNvPr id="4370" name="Group 6"/>
          <p:cNvGrpSpPr/>
          <p:nvPr/>
        </p:nvGrpSpPr>
        <p:grpSpPr>
          <a:xfrm>
            <a:off x="0" y="914400"/>
            <a:ext cx="8686800" cy="2514600"/>
            <a:chOff x="0" y="0"/>
            <a:chExt cx="8686800" cy="2514600"/>
          </a:xfrm>
        </p:grpSpPr>
        <p:sp>
          <p:nvSpPr>
            <p:cNvPr id="4365"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6"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7"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68"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69"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71"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9200170"/>
      </p:ext>
    </p:extLst>
  </p:cSld>
  <p:clrMapOvr>
    <a:masterClrMapping/>
  </p:clrMapOvr>
  <p:transition spd="med"/>
</p:sldLayout>
</file>

<file path=ppt/slideLayouts/slideLayout654.xml><?xml version="1.0" encoding="utf-8"?>
<p:sldLayout xmlns:a="http://schemas.openxmlformats.org/drawingml/2006/main" xmlns:r="http://schemas.openxmlformats.org/officeDocument/2006/relationships" xmlns:p="http://schemas.openxmlformats.org/presentationml/2006/main" showMasterSp="0" type="tx">
  <p:cSld name="14_Content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83" name="Group 6"/>
          <p:cNvGrpSpPr/>
          <p:nvPr/>
        </p:nvGrpSpPr>
        <p:grpSpPr>
          <a:xfrm>
            <a:off x="0" y="914400"/>
            <a:ext cx="8686800" cy="2514600"/>
            <a:chOff x="0" y="0"/>
            <a:chExt cx="8686800" cy="2514600"/>
          </a:xfrm>
        </p:grpSpPr>
        <p:sp>
          <p:nvSpPr>
            <p:cNvPr id="4378"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79"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0"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81"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82"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3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385" name="Body Level One…"/>
          <p:cNvSpPr txBox="1">
            <a:spLocks noGrp="1"/>
          </p:cNvSpPr>
          <p:nvPr>
            <p:ph type="body" idx="1"/>
          </p:nvPr>
        </p:nvSpPr>
        <p:spPr>
          <a:xfrm>
            <a:off x="3575050" y="273050"/>
            <a:ext cx="5111750" cy="5853113"/>
          </a:xfrm>
          <a:prstGeom prst="rect">
            <a:avLst/>
          </a:prstGeom>
        </p:spPr>
        <p:txBody>
          <a:bodyPr>
            <a:normAutofit/>
          </a:bodyPr>
          <a:lstStyle>
            <a:lvl1pPr marL="447675" indent="-447675">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951819" indent="-502557">
              <a:buClr>
                <a:srgbClr val="CC9900"/>
              </a:buClr>
              <a:buSzPct val="6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1428221" indent="-537633">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1912620" indent="-617220">
              <a:buClr>
                <a:srgbClr val="CC9900"/>
              </a:buClr>
              <a:buSzPct val="75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2302510" indent="-619760">
              <a:buClr>
                <a:srgbClr val="CC9900"/>
              </a:buClr>
              <a:buSzPct val="70000"/>
              <a:buChar char="■"/>
              <a:defRPr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3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rgbClr val="292929"/>
                </a:solidFill>
                <a:latin typeface="Arial"/>
                <a:ea typeface="Arial"/>
                <a:cs typeface="Arial"/>
                <a:sym typeface="Arial"/>
              </a:defRPr>
            </a:pPr>
            <a:endParaRPr dirty="0"/>
          </a:p>
        </p:txBody>
      </p:sp>
      <p:sp>
        <p:nvSpPr>
          <p:cNvPr id="4387"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4246653"/>
      </p:ext>
    </p:extLst>
  </p:cSld>
  <p:clrMapOvr>
    <a:masterClrMapping/>
  </p:clrMapOvr>
  <p:transition spd="med"/>
</p:sldLayout>
</file>

<file path=ppt/slideLayouts/slideLayout655.xml><?xml version="1.0" encoding="utf-8"?>
<p:sldLayout xmlns:a="http://schemas.openxmlformats.org/drawingml/2006/main" xmlns:r="http://schemas.openxmlformats.org/officeDocument/2006/relationships" xmlns:p="http://schemas.openxmlformats.org/presentationml/2006/main" showMasterSp="0" type="tx">
  <p:cSld name="14_Picture with Caption">
    <p:bg>
      <p:bgPr>
        <a:solidFill>
          <a:schemeClr val="accent3">
            <a:lumOff val="44000"/>
          </a:schemeClr>
        </a:solidFill>
        <a:effectLst/>
      </p:bgPr>
    </p:bg>
    <p:spTree>
      <p:nvGrpSpPr>
        <p:cNvPr id="1" name=""/>
        <p:cNvGrpSpPr/>
        <p:nvPr/>
      </p:nvGrpSpPr>
      <p:grpSpPr>
        <a:xfrm>
          <a:off x="0" y="0"/>
          <a:ext cx="0" cy="0"/>
          <a:chOff x="0" y="0"/>
          <a:chExt cx="0" cy="0"/>
        </a:xfrm>
      </p:grpSpPr>
      <p:grpSp>
        <p:nvGrpSpPr>
          <p:cNvPr id="4399" name="Group 6"/>
          <p:cNvGrpSpPr/>
          <p:nvPr/>
        </p:nvGrpSpPr>
        <p:grpSpPr>
          <a:xfrm>
            <a:off x="0" y="914400"/>
            <a:ext cx="8686800" cy="2514600"/>
            <a:chOff x="0" y="0"/>
            <a:chExt cx="8686800" cy="2514600"/>
          </a:xfrm>
        </p:grpSpPr>
        <p:sp>
          <p:nvSpPr>
            <p:cNvPr id="4394" name="Oval 7"/>
            <p:cNvSpPr/>
            <p:nvPr/>
          </p:nvSpPr>
          <p:spPr>
            <a:xfrm>
              <a:off x="228600" y="0"/>
              <a:ext cx="2514600" cy="2514600"/>
            </a:xfrm>
            <a:prstGeom prst="ellipse">
              <a:avLst/>
            </a:prstGeom>
            <a:noFill/>
            <a:ln w="12700" cap="flat">
              <a:solidFill>
                <a:srgbClr val="CC9900"/>
              </a:solidFill>
              <a:prstDash val="solid"/>
              <a:round/>
            </a:ln>
            <a:effectLst/>
          </p:spPr>
          <p:txBody>
            <a:bodyPr wrap="square" lIns="45719" tIns="45719" rIns="45719" bIns="45719" numCol="1" anchor="ctr">
              <a:noAutofit/>
            </a:bodyPr>
            <a:lstStyle/>
            <a:p>
              <a:pPr>
                <a:defRPr sz="1800"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5" name="Rectangle 8"/>
            <p:cNvSpPr/>
            <p:nvPr/>
          </p:nvSpPr>
          <p:spPr>
            <a:xfrm>
              <a:off x="0" y="762000"/>
              <a:ext cx="4724400" cy="1143000"/>
            </a:xfrm>
            <a:prstGeom prst="rect">
              <a:avLst/>
            </a:prstGeom>
            <a:solidFill>
              <a:srgbClr val="CCCC99"/>
            </a:soli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6" name="Rectangle 9"/>
            <p:cNvSpPr/>
            <p:nvPr/>
          </p:nvSpPr>
          <p:spPr>
            <a:xfrm>
              <a:off x="3962400" y="762000"/>
              <a:ext cx="4724400" cy="1143000"/>
            </a:xfrm>
            <a:prstGeom prst="rect">
              <a:avLst/>
            </a:prstGeom>
            <a:gradFill flip="none" rotWithShape="1">
              <a:gsLst>
                <a:gs pos="0">
                  <a:srgbClr val="CCCC99"/>
                </a:gs>
                <a:gs pos="100000">
                  <a:schemeClr val="accent3">
                    <a:lumOff val="44000"/>
                  </a:schemeClr>
                </a:gs>
              </a:gsLst>
              <a:lin ang="0" scaled="0"/>
            </a:gradFill>
            <a:ln w="12700" cap="flat">
              <a:noFill/>
              <a:miter lim="400000"/>
            </a:ln>
            <a:effectLst/>
          </p:spPr>
          <p:txBody>
            <a:bodyPr wrap="square" lIns="45719" tIns="45719" rIns="45719" bIns="45719" numCol="1" anchor="ctr">
              <a:noAutofit/>
            </a:bodyPr>
            <a:lstStyle/>
            <a:p>
              <a:pPr>
                <a:defRPr b="0">
                  <a:solidFill>
                    <a:srgbClr val="292929"/>
                  </a:solidFill>
                </a:defRPr>
              </a:pPr>
              <a:endParaRPr/>
            </a:p>
          </p:txBody>
        </p:sp>
        <p:sp>
          <p:nvSpPr>
            <p:cNvPr id="4397" name="Freeform 10"/>
            <p:cNvSpPr/>
            <p:nvPr/>
          </p:nvSpPr>
          <p:spPr>
            <a:xfrm>
              <a:off x="609600" y="609599"/>
              <a:ext cx="228600" cy="1449389"/>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0" y="0"/>
                  </a:lnTo>
                  <a:lnTo>
                    <a:pt x="21600" y="0"/>
                  </a:lnTo>
                </a:path>
              </a:pathLst>
            </a:custGeom>
            <a:noFill/>
            <a:ln w="76200" cap="flat">
              <a:solidFill>
                <a:srgbClr val="0000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398" name="Freeform 11"/>
            <p:cNvSpPr/>
            <p:nvPr/>
          </p:nvSpPr>
          <p:spPr>
            <a:xfrm>
              <a:off x="7848600" y="295274"/>
              <a:ext cx="261938" cy="13716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21600" y="21600"/>
                  </a:lnTo>
                  <a:lnTo>
                    <a:pt x="0" y="21600"/>
                  </a:lnTo>
                </a:path>
              </a:pathLst>
            </a:custGeom>
            <a:noFill/>
            <a:ln w="76200" cap="flat">
              <a:solidFill>
                <a:srgbClr val="CC9900"/>
              </a:solidFill>
              <a:prstDash val="solid"/>
              <a:miter lim="800000"/>
            </a:ln>
            <a:effectLst/>
          </p:spPr>
          <p:txBody>
            <a:bodyPr wrap="square" lIns="45719" tIns="45719" rIns="45719" bIns="45719" numCol="1" anchor="t">
              <a:noAutofit/>
            </a:bodyPr>
            <a:lstStyle/>
            <a:p>
              <a:pPr algn="l">
                <a:defRPr b="0">
                  <a:solidFill>
                    <a:srgbClr val="292929"/>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400"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0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0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rgbClr val="292929"/>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03" name="Slide Number"/>
          <p:cNvSpPr txBox="1">
            <a:spLocks noGrp="1"/>
          </p:cNvSpPr>
          <p:nvPr>
            <p:ph type="sldNum" sz="quarter" idx="2"/>
          </p:nvPr>
        </p:nvSpPr>
        <p:spPr>
          <a:xfrm>
            <a:off x="8208776" y="6248400"/>
            <a:ext cx="249425" cy="246221"/>
          </a:xfrm>
          <a:prstGeom prst="rect">
            <a:avLst/>
          </a:prstGeom>
        </p:spPr>
        <p:txBody>
          <a:bodyPr anchor="t"/>
          <a:lstStyle>
            <a:lvl1pPr algn="r">
              <a:defRPr sz="1000" b="1" i="0">
                <a:solidFill>
                  <a:srgbClr val="292929"/>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87541819"/>
      </p:ext>
    </p:extLst>
  </p:cSld>
  <p:clrMapOvr>
    <a:masterClrMapping/>
  </p:clrMapOvr>
  <p:transition spd="med"/>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x">
  <p:cSld name="2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41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1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67424217"/>
      </p:ext>
    </p:extLst>
  </p:cSld>
  <p:clrMapOvr>
    <a:masterClrMapping/>
  </p:clrMapOvr>
  <p:transition spd="med"/>
</p:sldLayout>
</file>

<file path=ppt/slideLayouts/slideLayout657.xml><?xml version="1.0" encoding="utf-8"?>
<p:sldLayout xmlns:a="http://schemas.openxmlformats.org/drawingml/2006/main" xmlns:r="http://schemas.openxmlformats.org/officeDocument/2006/relationships" xmlns:p="http://schemas.openxmlformats.org/presentationml/2006/main" showMasterSp="0" type="tx">
  <p:cSld name="20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1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2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97497429"/>
      </p:ext>
    </p:extLst>
  </p:cSld>
  <p:clrMapOvr>
    <a:masterClrMapping/>
  </p:clrMapOvr>
  <p:transition spd="med"/>
</p:sldLayout>
</file>

<file path=ppt/slideLayouts/slideLayout658.xml><?xml version="1.0" encoding="utf-8"?>
<p:sldLayout xmlns:a="http://schemas.openxmlformats.org/drawingml/2006/main" xmlns:r="http://schemas.openxmlformats.org/officeDocument/2006/relationships" xmlns:p="http://schemas.openxmlformats.org/presentationml/2006/main" showMasterSp="0" type="tx">
  <p:cSld name="1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42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2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25527273"/>
      </p:ext>
    </p:extLst>
  </p:cSld>
  <p:clrMapOvr>
    <a:masterClrMapping/>
  </p:clrMapOvr>
  <p:transition spd="med"/>
</p:sldLayout>
</file>

<file path=ppt/slideLayouts/slideLayout659.xml><?xml version="1.0" encoding="utf-8"?>
<p:sldLayout xmlns:a="http://schemas.openxmlformats.org/drawingml/2006/main" xmlns:r="http://schemas.openxmlformats.org/officeDocument/2006/relationships" xmlns:p="http://schemas.openxmlformats.org/presentationml/2006/main" showMasterSp="0" type="tx">
  <p:cSld name="1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43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3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07420"/>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BB94BB89-B205-3C45-B345-98B6250B3E14}"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showMasterSp="0" type="tx">
  <p:cSld name="1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44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4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4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4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2143898"/>
      </p:ext>
    </p:extLst>
  </p:cSld>
  <p:clrMapOvr>
    <a:masterClrMapping/>
  </p:clrMapOvr>
  <p:transition spd="med"/>
</p:sldLayout>
</file>

<file path=ppt/slideLayouts/slideLayout661.xml><?xml version="1.0" encoding="utf-8"?>
<p:sldLayout xmlns:a="http://schemas.openxmlformats.org/drawingml/2006/main" xmlns:r="http://schemas.openxmlformats.org/officeDocument/2006/relationships" xmlns:p="http://schemas.openxmlformats.org/presentationml/2006/main" showMasterSp="0" type="tx">
  <p:cSld name="1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45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5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26646358"/>
      </p:ext>
    </p:extLst>
  </p:cSld>
  <p:clrMapOvr>
    <a:masterClrMapping/>
  </p:clrMapOvr>
  <p:transition spd="med"/>
</p:sldLayout>
</file>

<file path=ppt/slideLayouts/slideLayout662.xml><?xml version="1.0" encoding="utf-8"?>
<p:sldLayout xmlns:a="http://schemas.openxmlformats.org/drawingml/2006/main" xmlns:r="http://schemas.openxmlformats.org/officeDocument/2006/relationships" xmlns:p="http://schemas.openxmlformats.org/presentationml/2006/main" showMasterSp="0" type="tx">
  <p:cSld name="21_Blank">
    <p:bg>
      <p:bgPr>
        <a:solidFill>
          <a:schemeClr val="accent3">
            <a:lumOff val="44000"/>
          </a:schemeClr>
        </a:solidFill>
        <a:effectLst/>
      </p:bgPr>
    </p:bg>
    <p:spTree>
      <p:nvGrpSpPr>
        <p:cNvPr id="1" name=""/>
        <p:cNvGrpSpPr/>
        <p:nvPr/>
      </p:nvGrpSpPr>
      <p:grpSpPr>
        <a:xfrm>
          <a:off x="0" y="0"/>
          <a:ext cx="0" cy="0"/>
          <a:chOff x="0" y="0"/>
          <a:chExt cx="0" cy="0"/>
        </a:xfrm>
      </p:grpSpPr>
      <p:sp>
        <p:nvSpPr>
          <p:cNvPr id="446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1030464"/>
      </p:ext>
    </p:extLst>
  </p:cSld>
  <p:clrMapOvr>
    <a:masterClrMapping/>
  </p:clrMapOvr>
  <p:transition spd="med"/>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x">
  <p:cSld name="1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7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7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7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4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8465617"/>
      </p:ext>
    </p:extLst>
  </p:cSld>
  <p:clrMapOvr>
    <a:masterClrMapping/>
  </p:clrMapOvr>
  <p:transition spd="med"/>
</p:sldLayout>
</file>

<file path=ppt/slideLayouts/slideLayout664.xml><?xml version="1.0" encoding="utf-8"?>
<p:sldLayout xmlns:a="http://schemas.openxmlformats.org/drawingml/2006/main" xmlns:r="http://schemas.openxmlformats.org/officeDocument/2006/relationships" xmlns:p="http://schemas.openxmlformats.org/presentationml/2006/main" showMasterSp="0" type="tx">
  <p:cSld name="1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48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48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48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4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5225259"/>
      </p:ext>
    </p:extLst>
  </p:cSld>
  <p:clrMapOvr>
    <a:masterClrMapping/>
  </p:clrMapOvr>
  <p:transition spd="med"/>
</p:sldLayout>
</file>

<file path=ppt/slideLayouts/slideLayout665.xml><?xml version="1.0" encoding="utf-8"?>
<p:sldLayout xmlns:a="http://schemas.openxmlformats.org/drawingml/2006/main" xmlns:r="http://schemas.openxmlformats.org/officeDocument/2006/relationships" xmlns:p="http://schemas.openxmlformats.org/presentationml/2006/main" showMasterSp="0" type="tx">
  <p:cSld name="23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491" name="Title Text"/>
          <p:cNvSpPr txBox="1">
            <a:spLocks noGrp="1"/>
          </p:cNvSpPr>
          <p:nvPr>
            <p:ph type="title"/>
          </p:nvPr>
        </p:nvSpPr>
        <p:spPr>
          <a:xfrm>
            <a:off x="685800" y="2130425"/>
            <a:ext cx="7772400" cy="1470025"/>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492" name="Body Level One…"/>
          <p:cNvSpPr txBox="1">
            <a:spLocks noGrp="1"/>
          </p:cNvSpPr>
          <p:nvPr>
            <p:ph type="body" sz="quarter" idx="1"/>
          </p:nvPr>
        </p:nvSpPr>
        <p:spPr>
          <a:xfrm>
            <a:off x="1371600" y="3886200"/>
            <a:ext cx="6400800" cy="1752600"/>
          </a:xfrm>
          <a:prstGeom prst="rect">
            <a:avLst/>
          </a:prstGeom>
          <a:effectLst>
            <a:outerShdw dist="35921" dir="2700000" rotWithShape="0">
              <a:srgbClr val="808080"/>
            </a:outerShdw>
          </a:effectLst>
        </p:spPr>
        <p:txBody>
          <a:bodyPr>
            <a:normAutofit/>
          </a:bodyPr>
          <a:lstStyle>
            <a:lvl1pPr marL="0" indent="0" algn="ctr">
              <a:buSzTx/>
              <a:buNone/>
              <a:defRPr>
                <a:solidFill>
                  <a:srgbClr val="FFFF66"/>
                </a:solidFill>
                <a:latin typeface="Trebuchet MS"/>
                <a:ea typeface="Trebuchet MS"/>
                <a:cs typeface="Trebuchet MS"/>
                <a:sym typeface="Trebuchet MS"/>
              </a:defRPr>
            </a:lvl1pPr>
            <a:lvl2pPr marL="0" indent="457200" algn="ctr">
              <a:buSzTx/>
              <a:buNone/>
              <a:defRPr>
                <a:solidFill>
                  <a:srgbClr val="FFFF66"/>
                </a:solidFill>
                <a:latin typeface="Trebuchet MS"/>
                <a:ea typeface="Trebuchet MS"/>
                <a:cs typeface="Trebuchet MS"/>
                <a:sym typeface="Trebuchet MS"/>
              </a:defRPr>
            </a:lvl2pPr>
            <a:lvl3pPr marL="0" indent="914400" algn="ctr">
              <a:buSzTx/>
              <a:buNone/>
              <a:defRPr>
                <a:solidFill>
                  <a:srgbClr val="FFFF66"/>
                </a:solidFill>
                <a:latin typeface="Trebuchet MS"/>
                <a:ea typeface="Trebuchet MS"/>
                <a:cs typeface="Trebuchet MS"/>
                <a:sym typeface="Trebuchet MS"/>
              </a:defRPr>
            </a:lvl3pPr>
            <a:lvl4pPr marL="0" indent="1371600" algn="ctr">
              <a:buSzTx/>
              <a:buNone/>
              <a:defRPr>
                <a:solidFill>
                  <a:srgbClr val="FFFF66"/>
                </a:solidFill>
                <a:latin typeface="Trebuchet MS"/>
                <a:ea typeface="Trebuchet MS"/>
                <a:cs typeface="Trebuchet MS"/>
                <a:sym typeface="Trebuchet MS"/>
              </a:defRPr>
            </a:lvl4pPr>
            <a:lvl5pPr marL="0" indent="1828800" algn="ctr">
              <a:buSzTx/>
              <a:buNone/>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493"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346215108"/>
      </p:ext>
    </p:extLst>
  </p:cSld>
  <p:clrMapOvr>
    <a:masterClrMapping/>
  </p:clrMapOvr>
  <p:transition spd="med"/>
</p:sldLayout>
</file>

<file path=ppt/slideLayouts/slideLayout666.xml><?xml version="1.0" encoding="utf-8"?>
<p:sldLayout xmlns:a="http://schemas.openxmlformats.org/drawingml/2006/main" xmlns:r="http://schemas.openxmlformats.org/officeDocument/2006/relationships" xmlns:p="http://schemas.openxmlformats.org/presentationml/2006/main" showMasterSp="0" type="tx">
  <p:cSld name="2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0"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01" name="Body Level One…"/>
          <p:cNvSpPr txBox="1">
            <a:spLocks noGrp="1"/>
          </p:cNvSpPr>
          <p:nvPr>
            <p:ph type="body" idx="1"/>
          </p:nvPr>
        </p:nvSpPr>
        <p:spPr>
          <a:xfrm>
            <a:off x="685800" y="1981200"/>
            <a:ext cx="7772400" cy="4114800"/>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02"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36383043"/>
      </p:ext>
    </p:extLst>
  </p:cSld>
  <p:clrMapOvr>
    <a:masterClrMapping/>
  </p:clrMapOvr>
  <p:transition spd="med"/>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x">
  <p:cSld name="1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09" name="Title Text"/>
          <p:cNvSpPr txBox="1">
            <a:spLocks noGrp="1"/>
          </p:cNvSpPr>
          <p:nvPr>
            <p:ph type="title"/>
          </p:nvPr>
        </p:nvSpPr>
        <p:spPr>
          <a:xfrm>
            <a:off x="722312" y="4406900"/>
            <a:ext cx="7772401" cy="1362075"/>
          </a:xfrm>
          <a:prstGeom prst="rect">
            <a:avLst/>
          </a:prstGeom>
          <a:effectLst>
            <a:outerShdw dist="35921" dir="2700000" rotWithShape="0">
              <a:srgbClr val="808080"/>
            </a:outerShdw>
          </a:effectLst>
        </p:spPr>
        <p:txBody>
          <a:bodyPr anchor="t"/>
          <a:lstStyle>
            <a:lvl1pPr>
              <a:defRPr sz="4000" b="1" cap="all">
                <a:solidFill>
                  <a:srgbClr val="FFFF66"/>
                </a:solidFill>
                <a:latin typeface="Trebuchet MS"/>
                <a:ea typeface="Trebuchet MS"/>
                <a:cs typeface="Trebuchet MS"/>
                <a:sym typeface="Trebuchet MS"/>
              </a:defRPr>
            </a:lvl1pPr>
          </a:lstStyle>
          <a:p>
            <a:r>
              <a:t>Title Text</a:t>
            </a:r>
          </a:p>
        </p:txBody>
      </p:sp>
      <p:sp>
        <p:nvSpPr>
          <p:cNvPr id="4510" name="Body Level One…"/>
          <p:cNvSpPr txBox="1">
            <a:spLocks noGrp="1"/>
          </p:cNvSpPr>
          <p:nvPr>
            <p:ph type="body" sz="quarter" idx="1"/>
          </p:nvPr>
        </p:nvSpPr>
        <p:spPr>
          <a:xfrm>
            <a:off x="722312" y="2906713"/>
            <a:ext cx="7772401" cy="1500188"/>
          </a:xfrm>
          <a:prstGeom prst="rect">
            <a:avLst/>
          </a:prstGeom>
          <a:effectLst>
            <a:outerShdw dist="35921" dir="2700000" rotWithShape="0">
              <a:srgbClr val="808080"/>
            </a:outerShdw>
          </a:effectLst>
        </p:spPr>
        <p:txBody>
          <a:bodyPr anchor="b">
            <a:normAutofit/>
          </a:bodyPr>
          <a:lstStyle>
            <a:lvl1pPr marL="0" indent="0">
              <a:spcBef>
                <a:spcPts val="400"/>
              </a:spcBef>
              <a:buSzTx/>
              <a:buNone/>
              <a:defRPr sz="2000">
                <a:solidFill>
                  <a:srgbClr val="FFFF66"/>
                </a:solidFill>
                <a:latin typeface="Trebuchet MS"/>
                <a:ea typeface="Trebuchet MS"/>
                <a:cs typeface="Trebuchet MS"/>
                <a:sym typeface="Trebuchet MS"/>
              </a:defRPr>
            </a:lvl1pPr>
            <a:lvl2pPr marL="0" indent="457200">
              <a:spcBef>
                <a:spcPts val="400"/>
              </a:spcBef>
              <a:buSzTx/>
              <a:buNone/>
              <a:defRPr sz="2000">
                <a:solidFill>
                  <a:srgbClr val="FFFF66"/>
                </a:solidFill>
                <a:latin typeface="Trebuchet MS"/>
                <a:ea typeface="Trebuchet MS"/>
                <a:cs typeface="Trebuchet MS"/>
                <a:sym typeface="Trebuchet MS"/>
              </a:defRPr>
            </a:lvl2pPr>
            <a:lvl3pPr marL="0" indent="914400">
              <a:spcBef>
                <a:spcPts val="400"/>
              </a:spcBef>
              <a:buSzTx/>
              <a:buNone/>
              <a:defRPr sz="2000">
                <a:solidFill>
                  <a:srgbClr val="FFFF66"/>
                </a:solidFill>
                <a:latin typeface="Trebuchet MS"/>
                <a:ea typeface="Trebuchet MS"/>
                <a:cs typeface="Trebuchet MS"/>
                <a:sym typeface="Trebuchet MS"/>
              </a:defRPr>
            </a:lvl3pPr>
            <a:lvl4pPr marL="0" indent="1371600">
              <a:spcBef>
                <a:spcPts val="400"/>
              </a:spcBef>
              <a:buSzTx/>
              <a:buNone/>
              <a:defRPr sz="2000">
                <a:solidFill>
                  <a:srgbClr val="FFFF66"/>
                </a:solidFill>
                <a:latin typeface="Trebuchet MS"/>
                <a:ea typeface="Trebuchet MS"/>
                <a:cs typeface="Trebuchet MS"/>
                <a:sym typeface="Trebuchet MS"/>
              </a:defRPr>
            </a:lvl4pPr>
            <a:lvl5pPr marL="0" indent="1828800">
              <a:spcBef>
                <a:spcPts val="400"/>
              </a:spcBef>
              <a:buSzTx/>
              <a:buNone/>
              <a:defRPr sz="20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11"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2501922225"/>
      </p:ext>
    </p:extLst>
  </p:cSld>
  <p:clrMapOvr>
    <a:masterClrMapping/>
  </p:clrMapOvr>
  <p:transition spd="med"/>
</p:sldLayout>
</file>

<file path=ppt/slideLayouts/slideLayout668.xml><?xml version="1.0" encoding="utf-8"?>
<p:sldLayout xmlns:a="http://schemas.openxmlformats.org/drawingml/2006/main" xmlns:r="http://schemas.openxmlformats.org/officeDocument/2006/relationships" xmlns:p="http://schemas.openxmlformats.org/presentationml/2006/main" showMasterSp="0" type="tx">
  <p:cSld name="1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18"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19" name="Body Level One…"/>
          <p:cNvSpPr txBox="1">
            <a:spLocks noGrp="1"/>
          </p:cNvSpPr>
          <p:nvPr>
            <p:ph type="body" sz="half" idx="1"/>
          </p:nvPr>
        </p:nvSpPr>
        <p:spPr>
          <a:xfrm>
            <a:off x="685800" y="1981200"/>
            <a:ext cx="3810000" cy="4114800"/>
          </a:xfrm>
          <a:prstGeom prst="rect">
            <a:avLst/>
          </a:prstGeom>
          <a:effectLst>
            <a:outerShdw dist="35921" dir="2700000" rotWithShape="0">
              <a:srgbClr val="808080"/>
            </a:outerShdw>
          </a:effectLst>
        </p:spPr>
        <p:txBody>
          <a:bodyPr>
            <a:normAutofit/>
          </a:bodyPr>
          <a:lstStyle>
            <a:lvl1pPr>
              <a:spcBef>
                <a:spcPts val="600"/>
              </a:spcBef>
              <a:buFont typeface="Times Roman"/>
              <a:buChar char="•"/>
              <a:defRPr sz="2800">
                <a:solidFill>
                  <a:srgbClr val="FFFF66"/>
                </a:solidFill>
                <a:latin typeface="Trebuchet MS"/>
                <a:ea typeface="Trebuchet MS"/>
                <a:cs typeface="Trebuchet MS"/>
                <a:sym typeface="Trebuchet MS"/>
              </a:defRPr>
            </a:lvl1pPr>
            <a:lvl2pPr marL="790575" indent="-333375">
              <a:spcBef>
                <a:spcPts val="600"/>
              </a:spcBef>
              <a:buFont typeface="Times Roman"/>
              <a:buChar char="•"/>
              <a:defRPr sz="2800">
                <a:solidFill>
                  <a:srgbClr val="FFFF66"/>
                </a:solidFill>
                <a:latin typeface="Trebuchet MS"/>
                <a:ea typeface="Trebuchet MS"/>
                <a:cs typeface="Trebuchet MS"/>
                <a:sym typeface="Trebuchet MS"/>
              </a:defRPr>
            </a:lvl2pPr>
            <a:lvl3pPr marL="1234439" indent="-320039">
              <a:spcBef>
                <a:spcPts val="600"/>
              </a:spcBef>
              <a:buFont typeface="Times Roman"/>
              <a:defRPr sz="2800">
                <a:solidFill>
                  <a:srgbClr val="FFFF66"/>
                </a:solidFill>
                <a:latin typeface="Trebuchet MS"/>
                <a:ea typeface="Trebuchet MS"/>
                <a:cs typeface="Trebuchet MS"/>
                <a:sym typeface="Trebuchet MS"/>
              </a:defRPr>
            </a:lvl3pPr>
            <a:lvl4pPr marL="1727200" indent="-355600">
              <a:spcBef>
                <a:spcPts val="600"/>
              </a:spcBef>
              <a:buFont typeface="Times Roman"/>
              <a:buChar char="•"/>
              <a:defRPr sz="2800">
                <a:solidFill>
                  <a:srgbClr val="FFFF66"/>
                </a:solidFill>
                <a:latin typeface="Trebuchet MS"/>
                <a:ea typeface="Trebuchet MS"/>
                <a:cs typeface="Trebuchet MS"/>
                <a:sym typeface="Trebuchet MS"/>
              </a:defRPr>
            </a:lvl4pPr>
            <a:lvl5pPr marL="2184400" indent="-355600">
              <a:spcBef>
                <a:spcPts val="600"/>
              </a:spcBef>
              <a:buFont typeface="Times Roman"/>
              <a:buChar char="•"/>
              <a:defRPr sz="28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593367502"/>
      </p:ext>
    </p:extLst>
  </p:cSld>
  <p:clrMapOvr>
    <a:masterClrMapping/>
  </p:clrMapOvr>
  <p:transition spd="med"/>
</p:sldLayout>
</file>

<file path=ppt/slideLayouts/slideLayout669.xml><?xml version="1.0" encoding="utf-8"?>
<p:sldLayout xmlns:a="http://schemas.openxmlformats.org/drawingml/2006/main" xmlns:r="http://schemas.openxmlformats.org/officeDocument/2006/relationships" xmlns:p="http://schemas.openxmlformats.org/presentationml/2006/main" showMasterSp="0" type="tx">
  <p:cSld name="1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27" name="Title Text"/>
          <p:cNvSpPr txBox="1">
            <a:spLocks noGrp="1"/>
          </p:cNvSpPr>
          <p:nvPr>
            <p:ph type="title"/>
          </p:nvPr>
        </p:nvSpPr>
        <p:spPr>
          <a:xfrm>
            <a:off x="457200" y="274638"/>
            <a:ext cx="8229600" cy="1143001"/>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28" name="Body Level One…"/>
          <p:cNvSpPr txBox="1">
            <a:spLocks noGrp="1"/>
          </p:cNvSpPr>
          <p:nvPr>
            <p:ph type="body" sz="quarter" idx="1"/>
          </p:nvPr>
        </p:nvSpPr>
        <p:spPr>
          <a:xfrm>
            <a:off x="457200" y="1535112"/>
            <a:ext cx="4040188" cy="639763"/>
          </a:xfrm>
          <a:prstGeom prst="rect">
            <a:avLst/>
          </a:prstGeom>
          <a:effectLst>
            <a:outerShdw dist="35921" dir="2700000" rotWithShape="0">
              <a:srgbClr val="808080"/>
            </a:outerShdw>
          </a:effectLst>
        </p:spPr>
        <p:txBody>
          <a:bodyPr anchor="b">
            <a:normAutofit/>
          </a:bodyPr>
          <a:lstStyle>
            <a:lvl1pPr marL="0" indent="0">
              <a:spcBef>
                <a:spcPts val="500"/>
              </a:spcBef>
              <a:buSzTx/>
              <a:buNone/>
              <a:defRPr sz="2400" b="1">
                <a:solidFill>
                  <a:srgbClr val="FFFF66"/>
                </a:solidFill>
                <a:latin typeface="Trebuchet MS"/>
                <a:ea typeface="Trebuchet MS"/>
                <a:cs typeface="Trebuchet MS"/>
                <a:sym typeface="Trebuchet MS"/>
              </a:defRPr>
            </a:lvl1pPr>
            <a:lvl2pPr marL="0" indent="457200">
              <a:spcBef>
                <a:spcPts val="500"/>
              </a:spcBef>
              <a:buSzTx/>
              <a:buNone/>
              <a:defRPr sz="2400" b="1">
                <a:solidFill>
                  <a:srgbClr val="FFFF66"/>
                </a:solidFill>
                <a:latin typeface="Trebuchet MS"/>
                <a:ea typeface="Trebuchet MS"/>
                <a:cs typeface="Trebuchet MS"/>
                <a:sym typeface="Trebuchet MS"/>
              </a:defRPr>
            </a:lvl2pPr>
            <a:lvl3pPr marL="0" indent="914400">
              <a:spcBef>
                <a:spcPts val="500"/>
              </a:spcBef>
              <a:buSzTx/>
              <a:buNone/>
              <a:defRPr sz="2400" b="1">
                <a:solidFill>
                  <a:srgbClr val="FFFF66"/>
                </a:solidFill>
                <a:latin typeface="Trebuchet MS"/>
                <a:ea typeface="Trebuchet MS"/>
                <a:cs typeface="Trebuchet MS"/>
                <a:sym typeface="Trebuchet MS"/>
              </a:defRPr>
            </a:lvl3pPr>
            <a:lvl4pPr marL="0" indent="1371600">
              <a:spcBef>
                <a:spcPts val="500"/>
              </a:spcBef>
              <a:buSzTx/>
              <a:buNone/>
              <a:defRPr sz="2400" b="1">
                <a:solidFill>
                  <a:srgbClr val="FFFF66"/>
                </a:solidFill>
                <a:latin typeface="Trebuchet MS"/>
                <a:ea typeface="Trebuchet MS"/>
                <a:cs typeface="Trebuchet MS"/>
                <a:sym typeface="Trebuchet MS"/>
              </a:defRPr>
            </a:lvl4pPr>
            <a:lvl5pPr marL="0" indent="1828800">
              <a:spcBef>
                <a:spcPts val="500"/>
              </a:spcBef>
              <a:buSzTx/>
              <a:buNone/>
              <a:defRPr sz="2400" b="1">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29" name="Text Placeholder 4"/>
          <p:cNvSpPr>
            <a:spLocks noGrp="1"/>
          </p:cNvSpPr>
          <p:nvPr>
            <p:ph type="body" sz="quarter" idx="21"/>
          </p:nvPr>
        </p:nvSpPr>
        <p:spPr>
          <a:xfrm>
            <a:off x="4645025" y="1535112"/>
            <a:ext cx="4041775" cy="639763"/>
          </a:xfrm>
          <a:prstGeom prst="rect">
            <a:avLst/>
          </a:prstGeom>
          <a:effectLst>
            <a:outerShdw dist="35921" dir="2700000" rotWithShape="0">
              <a:srgbClr val="808080"/>
            </a:outerShdw>
          </a:effectLst>
        </p:spPr>
        <p:txBody>
          <a:bodyPr anchor="b">
            <a:normAutofit/>
          </a:bodyPr>
          <a:lstStyle/>
          <a:p>
            <a:pPr marL="0" indent="0">
              <a:spcBef>
                <a:spcPts val="500"/>
              </a:spcBef>
              <a:buSzTx/>
              <a:buNone/>
              <a:defRPr sz="2400" b="1">
                <a:solidFill>
                  <a:srgbClr val="FFFF66"/>
                </a:solidFill>
                <a:latin typeface="Trebuchet MS"/>
                <a:ea typeface="Trebuchet MS"/>
                <a:cs typeface="Trebuchet MS"/>
                <a:sym typeface="Trebuchet MS"/>
              </a:defRPr>
            </a:pPr>
            <a:endParaRPr/>
          </a:p>
        </p:txBody>
      </p:sp>
      <p:sp>
        <p:nvSpPr>
          <p:cNvPr id="4530"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293610779"/>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i="0" cap="all">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b="1" i="0">
                <a:latin typeface="Arial" panose="020B0604020202020204" pitchFamily="34" charset="0"/>
              </a:defRPr>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dirty="0"/>
              <a:t>Click to edit Master text styles</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3825311D-AF47-004F-9364-31ACDC4E1F80}"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showMasterSp="0" type="tx">
  <p:cSld name="1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37" name="Title Text"/>
          <p:cNvSpPr txBox="1">
            <a:spLocks noGrp="1"/>
          </p:cNvSpPr>
          <p:nvPr>
            <p:ph type="title"/>
          </p:nvPr>
        </p:nvSpPr>
        <p:spPr>
          <a:xfrm>
            <a:off x="685800" y="609600"/>
            <a:ext cx="7772400" cy="1143000"/>
          </a:xfrm>
          <a:prstGeom prst="rect">
            <a:avLst/>
          </a:prstGeom>
          <a:effectLst>
            <a:outerShdw dist="35921" dir="2700000" rotWithShape="0">
              <a:srgbClr val="808080"/>
            </a:outerShdw>
          </a:effectLst>
        </p:spPr>
        <p:txBody>
          <a:bodyPr anchor="ctr"/>
          <a:lstStyle>
            <a:lvl1pPr algn="ctr">
              <a:defRPr b="1">
                <a:solidFill>
                  <a:srgbClr val="FFFF66"/>
                </a:solidFill>
                <a:latin typeface="Trebuchet MS"/>
                <a:ea typeface="Trebuchet MS"/>
                <a:cs typeface="Trebuchet MS"/>
                <a:sym typeface="Trebuchet MS"/>
              </a:defRPr>
            </a:lvl1pPr>
          </a:lstStyle>
          <a:p>
            <a:r>
              <a:t>Title Text</a:t>
            </a:r>
          </a:p>
        </p:txBody>
      </p:sp>
      <p:sp>
        <p:nvSpPr>
          <p:cNvPr id="4538"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91188814"/>
      </p:ext>
    </p:extLst>
  </p:cSld>
  <p:clrMapOvr>
    <a:masterClrMapping/>
  </p:clrMapOvr>
  <p:transition spd="med"/>
</p:sldLayout>
</file>

<file path=ppt/slideLayouts/slideLayout671.xml><?xml version="1.0" encoding="utf-8"?>
<p:sldLayout xmlns:a="http://schemas.openxmlformats.org/drawingml/2006/main" xmlns:r="http://schemas.openxmlformats.org/officeDocument/2006/relationships" xmlns:p="http://schemas.openxmlformats.org/presentationml/2006/main" showMasterSp="0" type="tx">
  <p:cSld name="1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52" name="Title Text"/>
          <p:cNvSpPr txBox="1">
            <a:spLocks noGrp="1"/>
          </p:cNvSpPr>
          <p:nvPr>
            <p:ph type="title"/>
          </p:nvPr>
        </p:nvSpPr>
        <p:spPr>
          <a:xfrm>
            <a:off x="457200" y="273050"/>
            <a:ext cx="3008314" cy="1162050"/>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53" name="Body Level One…"/>
          <p:cNvSpPr txBox="1">
            <a:spLocks noGrp="1"/>
          </p:cNvSpPr>
          <p:nvPr>
            <p:ph type="body" idx="1"/>
          </p:nvPr>
        </p:nvSpPr>
        <p:spPr>
          <a:xfrm>
            <a:off x="3575050" y="273050"/>
            <a:ext cx="5111750" cy="5853113"/>
          </a:xfrm>
          <a:prstGeom prst="rect">
            <a:avLst/>
          </a:prstGeom>
          <a:effectLst>
            <a:outerShdw dist="35921" dir="2700000" rotWithShape="0">
              <a:srgbClr val="808080"/>
            </a:outerShdw>
          </a:effectLst>
        </p:spPr>
        <p:txBody>
          <a:bodyPr>
            <a:normAutofit/>
          </a:bodyPr>
          <a:lstStyle>
            <a:lvl1pPr>
              <a:buFont typeface="Times Roman"/>
              <a:buChar char="•"/>
              <a:defRPr>
                <a:solidFill>
                  <a:srgbClr val="FFFF66"/>
                </a:solidFill>
                <a:latin typeface="Trebuchet MS"/>
                <a:ea typeface="Trebuchet MS"/>
                <a:cs typeface="Trebuchet MS"/>
                <a:sym typeface="Trebuchet MS"/>
              </a:defRPr>
            </a:lvl1pPr>
            <a:lvl2pPr>
              <a:buFont typeface="Times Roman"/>
              <a:buChar char="•"/>
              <a:defRPr>
                <a:solidFill>
                  <a:srgbClr val="FFFF66"/>
                </a:solidFill>
                <a:latin typeface="Trebuchet MS"/>
                <a:ea typeface="Trebuchet MS"/>
                <a:cs typeface="Trebuchet MS"/>
                <a:sym typeface="Trebuchet MS"/>
              </a:defRPr>
            </a:lvl2pPr>
            <a:lvl3pPr>
              <a:buFont typeface="Times Roman"/>
              <a:defRPr>
                <a:solidFill>
                  <a:srgbClr val="FFFF66"/>
                </a:solidFill>
                <a:latin typeface="Trebuchet MS"/>
                <a:ea typeface="Trebuchet MS"/>
                <a:cs typeface="Trebuchet MS"/>
                <a:sym typeface="Trebuchet MS"/>
              </a:defRPr>
            </a:lvl3pPr>
            <a:lvl4pPr>
              <a:buFont typeface="Times Roman"/>
              <a:buChar char="•"/>
              <a:defRPr>
                <a:solidFill>
                  <a:srgbClr val="FFFF66"/>
                </a:solidFill>
                <a:latin typeface="Trebuchet MS"/>
                <a:ea typeface="Trebuchet MS"/>
                <a:cs typeface="Trebuchet MS"/>
                <a:sym typeface="Trebuchet MS"/>
              </a:defRPr>
            </a:lvl4pPr>
            <a:lvl5pPr>
              <a:buFont typeface="Times Roman"/>
              <a:buChar char="•"/>
              <a:defRPr>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54" name="Text Placeholder 3"/>
          <p:cNvSpPr>
            <a:spLocks noGrp="1"/>
          </p:cNvSpPr>
          <p:nvPr>
            <p:ph type="body" sz="half" idx="21"/>
          </p:nvPr>
        </p:nvSpPr>
        <p:spPr>
          <a:xfrm>
            <a:off x="457199" y="1435100"/>
            <a:ext cx="3008315" cy="4691063"/>
          </a:xfrm>
          <a:prstGeom prst="rect">
            <a:avLst/>
          </a:prstGeom>
          <a:effectLst>
            <a:outerShdw dist="35921" dir="2700000" rotWithShape="0">
              <a:srgbClr val="808080"/>
            </a:outerShdw>
          </a:effectLst>
        </p:spPr>
        <p:txBody>
          <a:bodyPr>
            <a:normAutofit/>
          </a:bodyPr>
          <a:lstStyle/>
          <a:p>
            <a:pPr marL="0" indent="0">
              <a:spcBef>
                <a:spcPts val="300"/>
              </a:spcBef>
              <a:buSzTx/>
              <a:buNone/>
              <a:defRPr sz="1400">
                <a:solidFill>
                  <a:srgbClr val="FFFF66"/>
                </a:solidFill>
                <a:latin typeface="Trebuchet MS"/>
                <a:ea typeface="Trebuchet MS"/>
                <a:cs typeface="Trebuchet MS"/>
                <a:sym typeface="Trebuchet MS"/>
              </a:defRPr>
            </a:pPr>
            <a:endParaRPr/>
          </a:p>
        </p:txBody>
      </p:sp>
      <p:sp>
        <p:nvSpPr>
          <p:cNvPr id="455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1444448867"/>
      </p:ext>
    </p:extLst>
  </p:cSld>
  <p:clrMapOvr>
    <a:masterClrMapping/>
  </p:clrMapOvr>
  <p:transition spd="med"/>
</p:sldLayout>
</file>

<file path=ppt/slideLayouts/slideLayout672.xml><?xml version="1.0" encoding="utf-8"?>
<p:sldLayout xmlns:a="http://schemas.openxmlformats.org/drawingml/2006/main" xmlns:r="http://schemas.openxmlformats.org/officeDocument/2006/relationships" xmlns:p="http://schemas.openxmlformats.org/presentationml/2006/main" showMasterSp="0" type="tx">
  <p:cSld name="1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4562" name="Title Text"/>
          <p:cNvSpPr txBox="1">
            <a:spLocks noGrp="1"/>
          </p:cNvSpPr>
          <p:nvPr>
            <p:ph type="title"/>
          </p:nvPr>
        </p:nvSpPr>
        <p:spPr>
          <a:xfrm>
            <a:off x="1792288" y="4800600"/>
            <a:ext cx="5486401" cy="566738"/>
          </a:xfrm>
          <a:prstGeom prst="rect">
            <a:avLst/>
          </a:prstGeom>
          <a:effectLst>
            <a:outerShdw dist="35921" dir="2700000" rotWithShape="0">
              <a:srgbClr val="808080"/>
            </a:outerShdw>
          </a:effectLst>
        </p:spPr>
        <p:txBody>
          <a:bodyPr/>
          <a:lstStyle>
            <a:lvl1pPr>
              <a:defRPr sz="2000" b="1">
                <a:solidFill>
                  <a:srgbClr val="FFFF66"/>
                </a:solidFill>
                <a:latin typeface="Trebuchet MS"/>
                <a:ea typeface="Trebuchet MS"/>
                <a:cs typeface="Trebuchet MS"/>
                <a:sym typeface="Trebuchet MS"/>
              </a:defRPr>
            </a:lvl1pPr>
          </a:lstStyle>
          <a:p>
            <a:r>
              <a:t>Title Text</a:t>
            </a:r>
          </a:p>
        </p:txBody>
      </p:sp>
      <p:sp>
        <p:nvSpPr>
          <p:cNvPr id="4563" name="Picture Placeholder 2"/>
          <p:cNvSpPr>
            <a:spLocks noGrp="1"/>
          </p:cNvSpPr>
          <p:nvPr>
            <p:ph type="pic" sz="half" idx="21"/>
          </p:nvPr>
        </p:nvSpPr>
        <p:spPr>
          <a:xfrm>
            <a:off x="1792288" y="612775"/>
            <a:ext cx="5486401" cy="4114800"/>
          </a:xfrm>
          <a:prstGeom prst="rect">
            <a:avLst/>
          </a:prstGeom>
          <a:effectLst>
            <a:outerShdw dist="35921" dir="2700000" rotWithShape="0">
              <a:srgbClr val="808080"/>
            </a:outerShdw>
          </a:effectLst>
        </p:spPr>
        <p:txBody>
          <a:bodyPr lIns="91439" rIns="91439"/>
          <a:lstStyle/>
          <a:p>
            <a:endParaRPr/>
          </a:p>
        </p:txBody>
      </p:sp>
      <p:sp>
        <p:nvSpPr>
          <p:cNvPr id="4564" name="Body Level One…"/>
          <p:cNvSpPr txBox="1">
            <a:spLocks noGrp="1"/>
          </p:cNvSpPr>
          <p:nvPr>
            <p:ph type="body" sz="quarter" idx="1"/>
          </p:nvPr>
        </p:nvSpPr>
        <p:spPr>
          <a:xfrm>
            <a:off x="1792288" y="5367337"/>
            <a:ext cx="5486401" cy="804863"/>
          </a:xfrm>
          <a:prstGeom prst="rect">
            <a:avLst/>
          </a:prstGeom>
          <a:effectLst>
            <a:outerShdw dist="35921" dir="2700000" rotWithShape="0">
              <a:srgbClr val="808080"/>
            </a:outerShdw>
          </a:effectLst>
        </p:spPr>
        <p:txBody>
          <a:bodyPr>
            <a:normAutofit/>
          </a:bodyPr>
          <a:lstStyle>
            <a:lvl1pPr marL="0" indent="0">
              <a:spcBef>
                <a:spcPts val="300"/>
              </a:spcBef>
              <a:buSzTx/>
              <a:buNone/>
              <a:defRPr sz="1400">
                <a:solidFill>
                  <a:srgbClr val="FFFF66"/>
                </a:solidFill>
                <a:latin typeface="Trebuchet MS"/>
                <a:ea typeface="Trebuchet MS"/>
                <a:cs typeface="Trebuchet MS"/>
                <a:sym typeface="Trebuchet MS"/>
              </a:defRPr>
            </a:lvl1pPr>
            <a:lvl2pPr marL="0" indent="457200">
              <a:spcBef>
                <a:spcPts val="300"/>
              </a:spcBef>
              <a:buSzTx/>
              <a:buNone/>
              <a:defRPr sz="1400">
                <a:solidFill>
                  <a:srgbClr val="FFFF66"/>
                </a:solidFill>
                <a:latin typeface="Trebuchet MS"/>
                <a:ea typeface="Trebuchet MS"/>
                <a:cs typeface="Trebuchet MS"/>
                <a:sym typeface="Trebuchet MS"/>
              </a:defRPr>
            </a:lvl2pPr>
            <a:lvl3pPr marL="0" indent="914400">
              <a:spcBef>
                <a:spcPts val="300"/>
              </a:spcBef>
              <a:buSzTx/>
              <a:buNone/>
              <a:defRPr sz="1400">
                <a:solidFill>
                  <a:srgbClr val="FFFF66"/>
                </a:solidFill>
                <a:latin typeface="Trebuchet MS"/>
                <a:ea typeface="Trebuchet MS"/>
                <a:cs typeface="Trebuchet MS"/>
                <a:sym typeface="Trebuchet MS"/>
              </a:defRPr>
            </a:lvl3pPr>
            <a:lvl4pPr marL="0" indent="1371600">
              <a:spcBef>
                <a:spcPts val="300"/>
              </a:spcBef>
              <a:buSzTx/>
              <a:buNone/>
              <a:defRPr sz="1400">
                <a:solidFill>
                  <a:srgbClr val="FFFF66"/>
                </a:solidFill>
                <a:latin typeface="Trebuchet MS"/>
                <a:ea typeface="Trebuchet MS"/>
                <a:cs typeface="Trebuchet MS"/>
                <a:sym typeface="Trebuchet MS"/>
              </a:defRPr>
            </a:lvl4pPr>
            <a:lvl5pPr marL="0" indent="1828800">
              <a:spcBef>
                <a:spcPts val="300"/>
              </a:spcBef>
              <a:buSzTx/>
              <a:buNone/>
              <a:defRPr sz="1400">
                <a:solidFill>
                  <a:srgbClr val="FFFF66"/>
                </a:solidFill>
                <a:latin typeface="Trebuchet MS"/>
                <a:ea typeface="Trebuchet MS"/>
                <a:cs typeface="Trebuchet MS"/>
                <a:sym typeface="Trebuchet MS"/>
              </a:defRPr>
            </a:lvl5pPr>
          </a:lstStyle>
          <a:p>
            <a:r>
              <a:t>Body Level One</a:t>
            </a:r>
          </a:p>
          <a:p>
            <a:pPr lvl="1"/>
            <a:r>
              <a:t>Body Level Two</a:t>
            </a:r>
          </a:p>
          <a:p>
            <a:pPr lvl="2"/>
            <a:r>
              <a:t>Body Level Three</a:t>
            </a:r>
          </a:p>
          <a:p>
            <a:pPr lvl="3"/>
            <a:r>
              <a:t>Body Level Four</a:t>
            </a:r>
          </a:p>
          <a:p>
            <a:pPr lvl="4"/>
            <a:r>
              <a:t>Body Level Five</a:t>
            </a:r>
          </a:p>
        </p:txBody>
      </p:sp>
      <p:sp>
        <p:nvSpPr>
          <p:cNvPr id="4565" name="Slide Number"/>
          <p:cNvSpPr txBox="1">
            <a:spLocks noGrp="1"/>
          </p:cNvSpPr>
          <p:nvPr>
            <p:ph type="sldNum" sz="quarter" idx="2"/>
          </p:nvPr>
        </p:nvSpPr>
        <p:spPr>
          <a:xfrm>
            <a:off x="8145700" y="6248400"/>
            <a:ext cx="312500" cy="294640"/>
          </a:xfrm>
          <a:prstGeom prst="rect">
            <a:avLst/>
          </a:prstGeom>
          <a:effectLst>
            <a:outerShdw dist="35921" dir="2700000" rotWithShape="0">
              <a:srgbClr val="808080"/>
            </a:outerShdw>
          </a:effectLst>
        </p:spPr>
        <p:txBody>
          <a:bodyPr anchor="t"/>
          <a:lstStyle>
            <a:lvl1pPr algn="r">
              <a:defRPr b="1">
                <a:solidFill>
                  <a:srgbClr val="FFFF66"/>
                </a:solidFill>
                <a:latin typeface="Trebuchet MS"/>
                <a:ea typeface="Trebuchet MS"/>
                <a:cs typeface="Trebuchet MS"/>
                <a:sym typeface="Trebuchet MS"/>
              </a:defRPr>
            </a:lvl1pPr>
          </a:lstStyle>
          <a:p>
            <a:fld id="{86CB4B4D-7CA3-9044-876B-883B54F8677D}" type="slidenum">
              <a:rPr/>
              <a:pPr/>
              <a:t>‹#›</a:t>
            </a:fld>
            <a:endParaRPr/>
          </a:p>
        </p:txBody>
      </p:sp>
    </p:spTree>
    <p:extLst>
      <p:ext uri="{BB962C8B-B14F-4D97-AF65-F5344CB8AC3E}">
        <p14:creationId xmlns:p14="http://schemas.microsoft.com/office/powerpoint/2010/main" val="3991440843"/>
      </p:ext>
    </p:extLst>
  </p:cSld>
  <p:clrMapOvr>
    <a:masterClrMapping/>
  </p:clrMapOvr>
  <p:transition spd="med"/>
</p:sldLayout>
</file>

<file path=ppt/slideLayouts/slideLayout673.xml><?xml version="1.0" encoding="utf-8"?>
<p:sldLayout xmlns:a="http://schemas.openxmlformats.org/drawingml/2006/main" xmlns:r="http://schemas.openxmlformats.org/officeDocument/2006/relationships" xmlns:p="http://schemas.openxmlformats.org/presentationml/2006/main" showMasterSp="0" type="tx">
  <p:cSld name="2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572"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7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7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68586313"/>
      </p:ext>
    </p:extLst>
  </p:cSld>
  <p:clrMapOvr>
    <a:masterClrMapping/>
  </p:clrMapOvr>
  <p:transition spd="med"/>
</p:sldLayout>
</file>

<file path=ppt/slideLayouts/slideLayout674.xml><?xml version="1.0" encoding="utf-8"?>
<p:sldLayout xmlns:a="http://schemas.openxmlformats.org/drawingml/2006/main" xmlns:r="http://schemas.openxmlformats.org/officeDocument/2006/relationships" xmlns:p="http://schemas.openxmlformats.org/presentationml/2006/main" showMasterSp="0" type="tx">
  <p:cSld name="2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8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8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65946568"/>
      </p:ext>
    </p:extLst>
  </p:cSld>
  <p:clrMapOvr>
    <a:masterClrMapping/>
  </p:clrMapOvr>
  <p:transition spd="med"/>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type="tx">
  <p:cSld name="1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59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59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5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16899452"/>
      </p:ext>
    </p:extLst>
  </p:cSld>
  <p:clrMapOvr>
    <a:masterClrMapping/>
  </p:clrMapOvr>
  <p:transition spd="med"/>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type="tx">
  <p:cSld name="1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59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0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18488632"/>
      </p:ext>
    </p:extLst>
  </p:cSld>
  <p:clrMapOvr>
    <a:masterClrMapping/>
  </p:clrMapOvr>
  <p:transition spd="med"/>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type="tx">
  <p:cSld name="17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60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0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1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6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07033399"/>
      </p:ext>
    </p:extLst>
  </p:cSld>
  <p:clrMapOvr>
    <a:masterClrMapping/>
  </p:clrMapOvr>
  <p:transition spd="med"/>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x">
  <p:cSld name="1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61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1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02157733"/>
      </p:ext>
    </p:extLst>
  </p:cSld>
  <p:clrMapOvr>
    <a:masterClrMapping/>
  </p:clrMapOvr>
  <p:transition spd="med"/>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type="tx">
  <p:cSld name="22_Blank">
    <p:bg>
      <p:bgPr>
        <a:solidFill>
          <a:schemeClr val="accent3">
            <a:lumOff val="44000"/>
          </a:schemeClr>
        </a:solidFill>
        <a:effectLst/>
      </p:bgPr>
    </p:bg>
    <p:spTree>
      <p:nvGrpSpPr>
        <p:cNvPr id="1" name=""/>
        <p:cNvGrpSpPr/>
        <p:nvPr/>
      </p:nvGrpSpPr>
      <p:grpSpPr>
        <a:xfrm>
          <a:off x="0" y="0"/>
          <a:ext cx="0" cy="0"/>
          <a:chOff x="0" y="0"/>
          <a:chExt cx="0" cy="0"/>
        </a:xfrm>
      </p:grpSpPr>
      <p:sp>
        <p:nvSpPr>
          <p:cNvPr id="462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5457853"/>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3"/>
          <p:cNvSpPr>
            <a:spLocks noGrp="1"/>
          </p:cNvSpPr>
          <p:nvPr>
            <p:ph sz="half" idx="2"/>
          </p:nvPr>
        </p:nvSpPr>
        <p:spPr>
          <a:xfrm>
            <a:off x="5257800" y="1981200"/>
            <a:ext cx="3429000" cy="4114800"/>
          </a:xfrm>
        </p:spPr>
        <p:txBody>
          <a:bodyPr/>
          <a:lstStyle>
            <a:lvl1pPr>
              <a:defRPr sz="2800" b="1" i="0">
                <a:latin typeface="Arial" panose="020B0604020202020204" pitchFamily="34" charset="0"/>
              </a:defRPr>
            </a:lvl1pPr>
            <a:lvl2pPr>
              <a:defRPr sz="2400" b="1" i="0">
                <a:latin typeface="Arial" panose="020B0604020202020204" pitchFamily="34" charset="0"/>
              </a:defRPr>
            </a:lvl2pPr>
            <a:lvl3pPr>
              <a:defRPr sz="2000" b="1" i="0">
                <a:latin typeface="Arial" panose="020B0604020202020204" pitchFamily="34" charset="0"/>
              </a:defRPr>
            </a:lvl3pPr>
            <a:lvl4pPr>
              <a:defRPr sz="1800" b="1" i="0">
                <a:latin typeface="Arial" panose="020B0604020202020204" pitchFamily="34" charset="0"/>
              </a:defRPr>
            </a:lvl4pPr>
            <a:lvl5pPr>
              <a:defRPr sz="1800" b="1" i="0">
                <a:latin typeface="Arial" panose="020B0604020202020204" pitchFamily="34" charset="0"/>
              </a:defRPr>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FD57CFB-C0A6-804F-91FF-0D3B052E550E}"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showMasterSp="0" type="tx">
  <p:cSld name="17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3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3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3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63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88109954"/>
      </p:ext>
    </p:extLst>
  </p:cSld>
  <p:clrMapOvr>
    <a:masterClrMapping/>
  </p:clrMapOvr>
  <p:transition spd="med"/>
</p:sldLayout>
</file>

<file path=ppt/slideLayouts/slideLayout681.xml><?xml version="1.0" encoding="utf-8"?>
<p:sldLayout xmlns:a="http://schemas.openxmlformats.org/drawingml/2006/main" xmlns:r="http://schemas.openxmlformats.org/officeDocument/2006/relationships" xmlns:p="http://schemas.openxmlformats.org/presentationml/2006/main" showMasterSp="0" type="tx">
  <p:cSld name="17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64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64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64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6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61257499"/>
      </p:ext>
    </p:extLst>
  </p:cSld>
  <p:clrMapOvr>
    <a:masterClrMapping/>
  </p:clrMapOvr>
  <p:transition spd="med"/>
</p:sldLayout>
</file>

<file path=ppt/slideLayouts/slideLayout682.xml><?xml version="1.0" encoding="utf-8"?>
<p:sldLayout xmlns:a="http://schemas.openxmlformats.org/drawingml/2006/main" xmlns:r="http://schemas.openxmlformats.org/officeDocument/2006/relationships" xmlns:p="http://schemas.openxmlformats.org/presentationml/2006/main" showMasterSp="0" type="tx">
  <p:cSld name="25_Title Slide">
    <p:spTree>
      <p:nvGrpSpPr>
        <p:cNvPr id="1" name=""/>
        <p:cNvGrpSpPr/>
        <p:nvPr/>
      </p:nvGrpSpPr>
      <p:grpSpPr>
        <a:xfrm>
          <a:off x="0" y="0"/>
          <a:ext cx="0" cy="0"/>
          <a:chOff x="0" y="0"/>
          <a:chExt cx="0" cy="0"/>
        </a:xfrm>
      </p:grpSpPr>
      <p:grpSp>
        <p:nvGrpSpPr>
          <p:cNvPr id="4655" name="Group 7"/>
          <p:cNvGrpSpPr/>
          <p:nvPr/>
        </p:nvGrpSpPr>
        <p:grpSpPr>
          <a:xfrm>
            <a:off x="0" y="0"/>
            <a:ext cx="6362700" cy="6858000"/>
            <a:chOff x="0" y="0"/>
            <a:chExt cx="6362700" cy="6858000"/>
          </a:xfrm>
        </p:grpSpPr>
        <p:pic>
          <p:nvPicPr>
            <p:cNvPr id="4653"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4654"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4656"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465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465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4659"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89263513"/>
      </p:ext>
    </p:extLst>
  </p:cSld>
  <p:clrMapOvr>
    <a:masterClrMapping/>
  </p:clrMapOvr>
  <p:transition spd="med"/>
</p:sldLayout>
</file>

<file path=ppt/slideLayouts/slideLayout683.xml><?xml version="1.0" encoding="utf-8"?>
<p:sldLayout xmlns:a="http://schemas.openxmlformats.org/drawingml/2006/main" xmlns:r="http://schemas.openxmlformats.org/officeDocument/2006/relationships" xmlns:p="http://schemas.openxmlformats.org/presentationml/2006/main" type="tx">
  <p:cSld name="23_Title and Content">
    <p:spTree>
      <p:nvGrpSpPr>
        <p:cNvPr id="1" name=""/>
        <p:cNvGrpSpPr/>
        <p:nvPr/>
      </p:nvGrpSpPr>
      <p:grpSpPr>
        <a:xfrm>
          <a:off x="0" y="0"/>
          <a:ext cx="0" cy="0"/>
          <a:chOff x="0" y="0"/>
          <a:chExt cx="0" cy="0"/>
        </a:xfrm>
      </p:grpSpPr>
      <p:sp>
        <p:nvSpPr>
          <p:cNvPr id="4666" name="Title Text"/>
          <p:cNvSpPr txBox="1">
            <a:spLocks noGrp="1"/>
          </p:cNvSpPr>
          <p:nvPr>
            <p:ph type="title"/>
          </p:nvPr>
        </p:nvSpPr>
        <p:spPr>
          <a:prstGeom prst="rect">
            <a:avLst/>
          </a:prstGeom>
        </p:spPr>
        <p:txBody>
          <a:bodyPr/>
          <a:lstStyle/>
          <a:p>
            <a:r>
              <a:t>Title Text</a:t>
            </a:r>
          </a:p>
        </p:txBody>
      </p:sp>
      <p:sp>
        <p:nvSpPr>
          <p:cNvPr id="4667"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66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73683639"/>
      </p:ext>
    </p:extLst>
  </p:cSld>
  <p:clrMapOvr>
    <a:masterClrMapping/>
  </p:clrMapOvr>
  <p:transition spd="med"/>
</p:sldLayout>
</file>

<file path=ppt/slideLayouts/slideLayout684.xml><?xml version="1.0" encoding="utf-8"?>
<p:sldLayout xmlns:a="http://schemas.openxmlformats.org/drawingml/2006/main" xmlns:r="http://schemas.openxmlformats.org/officeDocument/2006/relationships" xmlns:p="http://schemas.openxmlformats.org/presentationml/2006/main" type="tx">
  <p:cSld name="18_Section Header">
    <p:spTree>
      <p:nvGrpSpPr>
        <p:cNvPr id="1" name=""/>
        <p:cNvGrpSpPr/>
        <p:nvPr/>
      </p:nvGrpSpPr>
      <p:grpSpPr>
        <a:xfrm>
          <a:off x="0" y="0"/>
          <a:ext cx="0" cy="0"/>
          <a:chOff x="0" y="0"/>
          <a:chExt cx="0" cy="0"/>
        </a:xfrm>
      </p:grpSpPr>
      <p:sp>
        <p:nvSpPr>
          <p:cNvPr id="4675"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467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467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4381825"/>
      </p:ext>
    </p:extLst>
  </p:cSld>
  <p:clrMapOvr>
    <a:masterClrMapping/>
  </p:clrMapOvr>
  <p:transition spd="med"/>
</p:sldLayout>
</file>

<file path=ppt/slideLayouts/slideLayout685.xml><?xml version="1.0" encoding="utf-8"?>
<p:sldLayout xmlns:a="http://schemas.openxmlformats.org/drawingml/2006/main" xmlns:r="http://schemas.openxmlformats.org/officeDocument/2006/relationships" xmlns:p="http://schemas.openxmlformats.org/presentationml/2006/main" type="tx">
  <p:cSld name="18_Two Content">
    <p:spTree>
      <p:nvGrpSpPr>
        <p:cNvPr id="1" name=""/>
        <p:cNvGrpSpPr/>
        <p:nvPr/>
      </p:nvGrpSpPr>
      <p:grpSpPr>
        <a:xfrm>
          <a:off x="0" y="0"/>
          <a:ext cx="0" cy="0"/>
          <a:chOff x="0" y="0"/>
          <a:chExt cx="0" cy="0"/>
        </a:xfrm>
      </p:grpSpPr>
      <p:sp>
        <p:nvSpPr>
          <p:cNvPr id="4684" name="Title Text"/>
          <p:cNvSpPr txBox="1">
            <a:spLocks noGrp="1"/>
          </p:cNvSpPr>
          <p:nvPr>
            <p:ph type="title"/>
          </p:nvPr>
        </p:nvSpPr>
        <p:spPr>
          <a:prstGeom prst="rect">
            <a:avLst/>
          </a:prstGeom>
        </p:spPr>
        <p:txBody>
          <a:bodyPr/>
          <a:lstStyle/>
          <a:p>
            <a:r>
              <a:t>Title Text</a:t>
            </a:r>
          </a:p>
        </p:txBody>
      </p:sp>
      <p:sp>
        <p:nvSpPr>
          <p:cNvPr id="4685"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468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17059267"/>
      </p:ext>
    </p:extLst>
  </p:cSld>
  <p:clrMapOvr>
    <a:masterClrMapping/>
  </p:clrMapOvr>
  <p:transition spd="med"/>
</p:sldLayout>
</file>

<file path=ppt/slideLayouts/slideLayout686.xml><?xml version="1.0" encoding="utf-8"?>
<p:sldLayout xmlns:a="http://schemas.openxmlformats.org/drawingml/2006/main" xmlns:r="http://schemas.openxmlformats.org/officeDocument/2006/relationships" xmlns:p="http://schemas.openxmlformats.org/presentationml/2006/main" type="tx">
  <p:cSld name="18_Comparison">
    <p:spTree>
      <p:nvGrpSpPr>
        <p:cNvPr id="1" name=""/>
        <p:cNvGrpSpPr/>
        <p:nvPr/>
      </p:nvGrpSpPr>
      <p:grpSpPr>
        <a:xfrm>
          <a:off x="0" y="0"/>
          <a:ext cx="0" cy="0"/>
          <a:chOff x="0" y="0"/>
          <a:chExt cx="0" cy="0"/>
        </a:xfrm>
      </p:grpSpPr>
      <p:sp>
        <p:nvSpPr>
          <p:cNvPr id="4693"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469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469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469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47239380"/>
      </p:ext>
    </p:extLst>
  </p:cSld>
  <p:clrMapOvr>
    <a:masterClrMapping/>
  </p:clrMapOvr>
  <p:transition spd="med"/>
</p:sldLayout>
</file>

<file path=ppt/slideLayouts/slideLayout687.xml><?xml version="1.0" encoding="utf-8"?>
<p:sldLayout xmlns:a="http://schemas.openxmlformats.org/drawingml/2006/main" xmlns:r="http://schemas.openxmlformats.org/officeDocument/2006/relationships" xmlns:p="http://schemas.openxmlformats.org/presentationml/2006/main" type="tx">
  <p:cSld name="19_Title Only">
    <p:spTree>
      <p:nvGrpSpPr>
        <p:cNvPr id="1" name=""/>
        <p:cNvGrpSpPr/>
        <p:nvPr/>
      </p:nvGrpSpPr>
      <p:grpSpPr>
        <a:xfrm>
          <a:off x="0" y="0"/>
          <a:ext cx="0" cy="0"/>
          <a:chOff x="0" y="0"/>
          <a:chExt cx="0" cy="0"/>
        </a:xfrm>
      </p:grpSpPr>
      <p:sp>
        <p:nvSpPr>
          <p:cNvPr id="4703" name="Title Text"/>
          <p:cNvSpPr txBox="1">
            <a:spLocks noGrp="1"/>
          </p:cNvSpPr>
          <p:nvPr>
            <p:ph type="title"/>
          </p:nvPr>
        </p:nvSpPr>
        <p:spPr>
          <a:prstGeom prst="rect">
            <a:avLst/>
          </a:prstGeom>
        </p:spPr>
        <p:txBody>
          <a:bodyPr/>
          <a:lstStyle/>
          <a:p>
            <a:r>
              <a:t>Title Text</a:t>
            </a:r>
          </a:p>
        </p:txBody>
      </p:sp>
      <p:sp>
        <p:nvSpPr>
          <p:cNvPr id="470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35106487"/>
      </p:ext>
    </p:extLst>
  </p:cSld>
  <p:clrMapOvr>
    <a:masterClrMapping/>
  </p:clrMapOvr>
  <p:transition spd="med"/>
</p:sldLayout>
</file>

<file path=ppt/slideLayouts/slideLayout688.xml><?xml version="1.0" encoding="utf-8"?>
<p:sldLayout xmlns:a="http://schemas.openxmlformats.org/drawingml/2006/main" xmlns:r="http://schemas.openxmlformats.org/officeDocument/2006/relationships" xmlns:p="http://schemas.openxmlformats.org/presentationml/2006/main" type="tx">
  <p:cSld name="23_Blank">
    <p:spTree>
      <p:nvGrpSpPr>
        <p:cNvPr id="1" name=""/>
        <p:cNvGrpSpPr/>
        <p:nvPr/>
      </p:nvGrpSpPr>
      <p:grpSpPr>
        <a:xfrm>
          <a:off x="0" y="0"/>
          <a:ext cx="0" cy="0"/>
          <a:chOff x="0" y="0"/>
          <a:chExt cx="0" cy="0"/>
        </a:xfrm>
      </p:grpSpPr>
      <p:sp>
        <p:nvSpPr>
          <p:cNvPr id="47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06226454"/>
      </p:ext>
    </p:extLst>
  </p:cSld>
  <p:clrMapOvr>
    <a:masterClrMapping/>
  </p:clrMapOvr>
  <p:transition spd="med"/>
</p:sldLayout>
</file>

<file path=ppt/slideLayouts/slideLayout689.xml><?xml version="1.0" encoding="utf-8"?>
<p:sldLayout xmlns:a="http://schemas.openxmlformats.org/drawingml/2006/main" xmlns:r="http://schemas.openxmlformats.org/officeDocument/2006/relationships" xmlns:p="http://schemas.openxmlformats.org/presentationml/2006/main" type="tx">
  <p:cSld name="18_Content with Caption">
    <p:spTree>
      <p:nvGrpSpPr>
        <p:cNvPr id="1" name=""/>
        <p:cNvGrpSpPr/>
        <p:nvPr/>
      </p:nvGrpSpPr>
      <p:grpSpPr>
        <a:xfrm>
          <a:off x="0" y="0"/>
          <a:ext cx="0" cy="0"/>
          <a:chOff x="0" y="0"/>
          <a:chExt cx="0" cy="0"/>
        </a:xfrm>
      </p:grpSpPr>
      <p:sp>
        <p:nvSpPr>
          <p:cNvPr id="4718"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4719"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4720"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472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86173093"/>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i="0">
                <a:latin typeface="Arial" panose="020B0604020202020204" pitchFamily="34" charset="0"/>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b="1" i="0">
                <a:latin typeface="Arial" panose="020B0604020202020204" pitchFamily="34" charset="0"/>
              </a:defRPr>
            </a:lvl1pPr>
            <a:lvl2pPr>
              <a:defRPr sz="2000" b="1" i="0">
                <a:latin typeface="Arial" panose="020B0604020202020204" pitchFamily="34" charset="0"/>
              </a:defRPr>
            </a:lvl2pPr>
            <a:lvl3pPr>
              <a:defRPr sz="1800" b="1" i="0">
                <a:latin typeface="Arial" panose="020B0604020202020204" pitchFamily="34" charset="0"/>
              </a:defRPr>
            </a:lvl3pPr>
            <a:lvl4pPr>
              <a:defRPr sz="1600" b="1" i="0">
                <a:latin typeface="Arial" panose="020B0604020202020204" pitchFamily="34" charset="0"/>
              </a:defRPr>
            </a:lvl4pPr>
            <a:lvl5pPr>
              <a:defRPr sz="1600" b="1" i="0">
                <a:latin typeface="Arial" panose="020B0604020202020204" pitchFamily="34" charset="0"/>
              </a:defRPr>
            </a:lvl5pPr>
            <a:lvl6pPr>
              <a:defRPr sz="1600"/>
            </a:lvl6pPr>
            <a:lvl7pPr>
              <a:defRPr sz="1600"/>
            </a:lvl7pPr>
            <a:lvl8pPr>
              <a:defRPr sz="1600"/>
            </a:lvl8pPr>
            <a:lvl9pPr>
              <a:defRPr sz="16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8"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F2857BCF-68F3-D043-B622-F5904621758F}" type="slidenum">
              <a:rPr lang="en-US" smtClean="0"/>
              <a:pPr>
                <a:defRPr/>
              </a:pPr>
              <a:t>‹#›</a:t>
            </a:fld>
            <a:endParaRPr lang="en-US"/>
          </a:p>
        </p:txBody>
      </p:sp>
      <p:sp>
        <p:nvSpPr>
          <p:cNvPr id="9"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tx">
  <p:cSld name="18_Picture with Caption">
    <p:spTree>
      <p:nvGrpSpPr>
        <p:cNvPr id="1" name=""/>
        <p:cNvGrpSpPr/>
        <p:nvPr/>
      </p:nvGrpSpPr>
      <p:grpSpPr>
        <a:xfrm>
          <a:off x="0" y="0"/>
          <a:ext cx="0" cy="0"/>
          <a:chOff x="0" y="0"/>
          <a:chExt cx="0" cy="0"/>
        </a:xfrm>
      </p:grpSpPr>
      <p:sp>
        <p:nvSpPr>
          <p:cNvPr id="4728"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472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73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473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12884368"/>
      </p:ext>
    </p:extLst>
  </p:cSld>
  <p:clrMapOvr>
    <a:masterClrMapping/>
  </p:clrMapOvr>
  <p:transition spd="med"/>
</p:sldLayout>
</file>

<file path=ppt/slideLayouts/slideLayout691.xml><?xml version="1.0" encoding="utf-8"?>
<p:sldLayout xmlns:a="http://schemas.openxmlformats.org/drawingml/2006/main" xmlns:r="http://schemas.openxmlformats.org/officeDocument/2006/relationships" xmlns:p="http://schemas.openxmlformats.org/presentationml/2006/main" showMasterSp="0" type="tx">
  <p:cSld name="2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738"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3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41317126"/>
      </p:ext>
    </p:extLst>
  </p:cSld>
  <p:clrMapOvr>
    <a:masterClrMapping/>
  </p:clrMapOvr>
  <p:transition spd="med"/>
</p:sldLayout>
</file>

<file path=ppt/slideLayouts/slideLayout692.xml><?xml version="1.0" encoding="utf-8"?>
<p:sldLayout xmlns:a="http://schemas.openxmlformats.org/drawingml/2006/main" xmlns:r="http://schemas.openxmlformats.org/officeDocument/2006/relationships" xmlns:p="http://schemas.openxmlformats.org/presentationml/2006/main" showMasterSp="0" type="tx">
  <p:cSld name="24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4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4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41352063"/>
      </p:ext>
    </p:extLst>
  </p:cSld>
  <p:clrMapOvr>
    <a:masterClrMapping/>
  </p:clrMapOvr>
  <p:transition spd="med"/>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type="tx">
  <p:cSld name="1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75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5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42720094"/>
      </p:ext>
    </p:extLst>
  </p:cSld>
  <p:clrMapOvr>
    <a:masterClrMapping/>
  </p:clrMapOvr>
  <p:transition spd="med"/>
</p:sldLayout>
</file>

<file path=ppt/slideLayouts/slideLayout694.xml><?xml version="1.0" encoding="utf-8"?>
<p:sldLayout xmlns:a="http://schemas.openxmlformats.org/drawingml/2006/main" xmlns:r="http://schemas.openxmlformats.org/officeDocument/2006/relationships" xmlns:p="http://schemas.openxmlformats.org/presentationml/2006/main" showMasterSp="0" type="tx">
  <p:cSld name="1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76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6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6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7468320"/>
      </p:ext>
    </p:extLst>
  </p:cSld>
  <p:clrMapOvr>
    <a:masterClrMapping/>
  </p:clrMapOvr>
  <p:transition spd="med"/>
</p:sldLayout>
</file>

<file path=ppt/slideLayouts/slideLayout695.xml><?xml version="1.0" encoding="utf-8"?>
<p:sldLayout xmlns:a="http://schemas.openxmlformats.org/drawingml/2006/main" xmlns:r="http://schemas.openxmlformats.org/officeDocument/2006/relationships" xmlns:p="http://schemas.openxmlformats.org/presentationml/2006/main" showMasterSp="0" type="tx">
  <p:cSld name="1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77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7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77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7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83408953"/>
      </p:ext>
    </p:extLst>
  </p:cSld>
  <p:clrMapOvr>
    <a:masterClrMapping/>
  </p:clrMapOvr>
  <p:transition spd="med"/>
</p:sldLayout>
</file>

<file path=ppt/slideLayouts/slideLayout696.xml><?xml version="1.0" encoding="utf-8"?>
<p:sldLayout xmlns:a="http://schemas.openxmlformats.org/drawingml/2006/main" xmlns:r="http://schemas.openxmlformats.org/officeDocument/2006/relationships" xmlns:p="http://schemas.openxmlformats.org/presentationml/2006/main" showMasterSp="0" type="tx">
  <p:cSld name="2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78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7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16083014"/>
      </p:ext>
    </p:extLst>
  </p:cSld>
  <p:clrMapOvr>
    <a:masterClrMapping/>
  </p:clrMapOvr>
  <p:transition spd="med"/>
</p:sldLayout>
</file>

<file path=ppt/slideLayouts/slideLayout697.xml><?xml version="1.0" encoding="utf-8"?>
<p:sldLayout xmlns:a="http://schemas.openxmlformats.org/drawingml/2006/main" xmlns:r="http://schemas.openxmlformats.org/officeDocument/2006/relationships" xmlns:p="http://schemas.openxmlformats.org/presentationml/2006/main" showMasterSp="0" type="tx">
  <p:cSld name="24_Blank">
    <p:bg>
      <p:bgPr>
        <a:solidFill>
          <a:schemeClr val="accent3">
            <a:lumOff val="44000"/>
          </a:schemeClr>
        </a:solidFill>
        <a:effectLst/>
      </p:bgPr>
    </p:bg>
    <p:spTree>
      <p:nvGrpSpPr>
        <p:cNvPr id="1" name=""/>
        <p:cNvGrpSpPr/>
        <p:nvPr/>
      </p:nvGrpSpPr>
      <p:grpSpPr>
        <a:xfrm>
          <a:off x="0" y="0"/>
          <a:ext cx="0" cy="0"/>
          <a:chOff x="0" y="0"/>
          <a:chExt cx="0" cy="0"/>
        </a:xfrm>
      </p:grpSpPr>
      <p:sp>
        <p:nvSpPr>
          <p:cNvPr id="479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19129735"/>
      </p:ext>
    </p:extLst>
  </p:cSld>
  <p:clrMapOvr>
    <a:masterClrMapping/>
  </p:clrMapOvr>
  <p:transition spd="med"/>
</p:sldLayout>
</file>

<file path=ppt/slideLayouts/slideLayout698.xml><?xml version="1.0" encoding="utf-8"?>
<p:sldLayout xmlns:a="http://schemas.openxmlformats.org/drawingml/2006/main" xmlns:r="http://schemas.openxmlformats.org/officeDocument/2006/relationships" xmlns:p="http://schemas.openxmlformats.org/presentationml/2006/main" showMasterSp="0" type="tx">
  <p:cSld name="1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79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0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0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80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36439257"/>
      </p:ext>
    </p:extLst>
  </p:cSld>
  <p:clrMapOvr>
    <a:masterClrMapping/>
  </p:clrMapOvr>
  <p:transition spd="med"/>
</p:sldLayout>
</file>

<file path=ppt/slideLayouts/slideLayout699.xml><?xml version="1.0" encoding="utf-8"?>
<p:sldLayout xmlns:a="http://schemas.openxmlformats.org/drawingml/2006/main" xmlns:r="http://schemas.openxmlformats.org/officeDocument/2006/relationships" xmlns:p="http://schemas.openxmlformats.org/presentationml/2006/main" showMasterSp="0" type="tx">
  <p:cSld name="1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80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81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81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81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69173943"/>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cs typeface="Arial" panose="020B0604020202020204" pitchFamily="34" charset="0"/>
              </a:defRPr>
            </a:lvl1pPr>
            <a:lvl2pPr>
              <a:defRPr sz="2800" b="1" i="0">
                <a:latin typeface="Arial" panose="020B0604020202020204" pitchFamily="34" charset="0"/>
                <a:cs typeface="Arial" panose="020B0604020202020204" pitchFamily="34" charset="0"/>
              </a:defRPr>
            </a:lvl2pPr>
            <a:lvl3pPr>
              <a:defRPr sz="2400" b="1" i="0">
                <a:latin typeface="Arial" panose="020B0604020202020204" pitchFamily="34" charset="0"/>
                <a:cs typeface="Arial" panose="020B0604020202020204" pitchFamily="34" charset="0"/>
              </a:defRPr>
            </a:lvl3pPr>
            <a:lvl4pPr>
              <a:defRPr sz="2000" b="1" i="0">
                <a:latin typeface="Arial" panose="020B0604020202020204" pitchFamily="34" charset="0"/>
                <a:cs typeface="Arial" panose="020B0604020202020204" pitchFamily="34" charset="0"/>
              </a:defRPr>
            </a:lvl4pPr>
            <a:lvl5pPr>
              <a:defRPr sz="2000" b="1" i="0">
                <a:latin typeface="Arial" panose="020B0604020202020204" pitchFamily="34" charset="0"/>
                <a:cs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30891ECC-8BBB-0C4B-BDF3-6634B7ED4A13}" type="slidenum">
              <a:rPr lang="en-US"/>
              <a:pPr>
                <a:defRPr/>
              </a:pPr>
              <a:t>‹#›</a:t>
            </a:fld>
            <a:endParaRPr lang="en-US"/>
          </a:p>
        </p:txBody>
      </p:sp>
    </p:spTree>
  </p:cSld>
  <p:clrMapOvr>
    <a:masterClrMapping/>
  </p:clrMapOvr>
  <p:transition/>
</p:sldLayout>
</file>

<file path=ppt/slideLayouts/slideLayout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4"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D155B22B-8EFD-3F4A-81FC-802D8472B256}" type="slidenum">
              <a:rPr lang="en-US" smtClean="0"/>
              <a:pPr>
                <a:defRPr/>
              </a:pPr>
              <a:t>‹#›</a:t>
            </a:fld>
            <a:endParaRPr lang="en-US"/>
          </a:p>
        </p:txBody>
      </p:sp>
      <p:sp>
        <p:nvSpPr>
          <p:cNvPr id="5"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00.xml><?xml version="1.0" encoding="utf-8"?>
<p:sldLayout xmlns:a="http://schemas.openxmlformats.org/drawingml/2006/main" xmlns:r="http://schemas.openxmlformats.org/officeDocument/2006/relationships" xmlns:p="http://schemas.openxmlformats.org/presentationml/2006/main" showMasterSp="0" type="tx">
  <p:cSld name="27_Title Slide">
    <p:bg>
      <p:bgPr>
        <a:solidFill>
          <a:srgbClr val="720000"/>
        </a:solidFill>
        <a:effectLst/>
      </p:bgPr>
    </p:bg>
    <p:spTree>
      <p:nvGrpSpPr>
        <p:cNvPr id="1" name=""/>
        <p:cNvGrpSpPr/>
        <p:nvPr/>
      </p:nvGrpSpPr>
      <p:grpSpPr>
        <a:xfrm>
          <a:off x="0" y="0"/>
          <a:ext cx="0" cy="0"/>
          <a:chOff x="0" y="0"/>
          <a:chExt cx="0" cy="0"/>
        </a:xfrm>
      </p:grpSpPr>
      <p:grpSp>
        <p:nvGrpSpPr>
          <p:cNvPr id="4821" name="Group 2"/>
          <p:cNvGrpSpPr/>
          <p:nvPr/>
        </p:nvGrpSpPr>
        <p:grpSpPr>
          <a:xfrm>
            <a:off x="0" y="0"/>
            <a:ext cx="8458200" cy="5943600"/>
            <a:chOff x="0" y="0"/>
            <a:chExt cx="8458200" cy="5943600"/>
          </a:xfrm>
        </p:grpSpPr>
        <p:sp>
          <p:nvSpPr>
            <p:cNvPr id="4819" name="Freeform 3"/>
            <p:cNvSpPr/>
            <p:nvPr/>
          </p:nvSpPr>
          <p:spPr>
            <a:xfrm>
              <a:off x="0" y="2286000"/>
              <a:ext cx="8183563" cy="3657600"/>
            </a:xfrm>
            <a:custGeom>
              <a:avLst/>
              <a:gdLst/>
              <a:ahLst/>
              <a:cxnLst>
                <a:cxn ang="0">
                  <a:pos x="wd2" y="hd2"/>
                </a:cxn>
                <a:cxn ang="5400000">
                  <a:pos x="wd2" y="hd2"/>
                </a:cxn>
                <a:cxn ang="10800000">
                  <a:pos x="wd2" y="hd2"/>
                </a:cxn>
                <a:cxn ang="16200000">
                  <a:pos x="wd2" y="hd2"/>
                </a:cxn>
              </a:cxnLst>
              <a:rect l="0" t="0" r="r" b="b"/>
              <a:pathLst>
                <a:path w="21600" h="21600" extrusionOk="0">
                  <a:moveTo>
                    <a:pt x="21596" y="16584"/>
                  </a:moveTo>
                  <a:lnTo>
                    <a:pt x="0" y="21600"/>
                  </a:lnTo>
                  <a:lnTo>
                    <a:pt x="0" y="11738"/>
                  </a:lnTo>
                  <a:lnTo>
                    <a:pt x="21600" y="0"/>
                  </a:lnTo>
                  <a:lnTo>
                    <a:pt x="21600" y="13275"/>
                  </a:lnTo>
                  <a:lnTo>
                    <a:pt x="21596" y="16584"/>
                  </a:lnTo>
                  <a:close/>
                </a:path>
              </a:pathLst>
            </a:custGeom>
            <a:gradFill flip="none" rotWithShape="1">
              <a:gsLst>
                <a:gs pos="0">
                  <a:srgbClr val="61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20" name="Freeform 4"/>
            <p:cNvSpPr/>
            <p:nvPr/>
          </p:nvSpPr>
          <p:spPr>
            <a:xfrm>
              <a:off x="0" y="0"/>
              <a:ext cx="8458200" cy="5856288"/>
            </a:xfrm>
            <a:custGeom>
              <a:avLst/>
              <a:gdLst/>
              <a:ahLst/>
              <a:cxnLst>
                <a:cxn ang="0">
                  <a:pos x="wd2" y="hd2"/>
                </a:cxn>
                <a:cxn ang="5400000">
                  <a:pos x="wd2" y="hd2"/>
                </a:cxn>
                <a:cxn ang="10800000">
                  <a:pos x="wd2" y="hd2"/>
                </a:cxn>
                <a:cxn ang="16200000">
                  <a:pos x="wd2" y="hd2"/>
                </a:cxn>
              </a:cxnLst>
              <a:rect l="0" t="0" r="r" b="b"/>
              <a:pathLst>
                <a:path w="21600" h="21600" extrusionOk="0">
                  <a:moveTo>
                    <a:pt x="21531" y="18789"/>
                  </a:moveTo>
                  <a:lnTo>
                    <a:pt x="0" y="21600"/>
                  </a:lnTo>
                  <a:lnTo>
                    <a:pt x="0" y="53"/>
                  </a:lnTo>
                  <a:lnTo>
                    <a:pt x="21600" y="0"/>
                  </a:lnTo>
                  <a:lnTo>
                    <a:pt x="21531" y="18789"/>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lgn="ct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23" name="Title Text"/>
          <p:cNvSpPr txBox="1">
            <a:spLocks noGrp="1"/>
          </p:cNvSpPr>
          <p:nvPr>
            <p:ph type="title"/>
          </p:nvPr>
        </p:nvSpPr>
        <p:spPr>
          <a:xfrm>
            <a:off x="685800" y="1768475"/>
            <a:ext cx="7772400" cy="1736725"/>
          </a:xfrm>
          <a:prstGeom prst="rect">
            <a:avLst/>
          </a:prstGeom>
        </p:spPr>
        <p:txBody>
          <a:bodyPr/>
          <a:lstStyle>
            <a:lvl1pPr algn="ctr">
              <a:defRPr sz="5400">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2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63069879"/>
      </p:ext>
    </p:extLst>
  </p:cSld>
  <p:clrMapOvr>
    <a:masterClrMapping/>
  </p:clrMapOvr>
  <p:transition spd="med"/>
</p:sldLayout>
</file>

<file path=ppt/slideLayouts/slideLayout701.xml><?xml version="1.0" encoding="utf-8"?>
<p:sldLayout xmlns:a="http://schemas.openxmlformats.org/drawingml/2006/main" xmlns:r="http://schemas.openxmlformats.org/officeDocument/2006/relationships" xmlns:p="http://schemas.openxmlformats.org/presentationml/2006/main" showMasterSp="0" type="tx">
  <p:cSld name="20_Section Header">
    <p:bg>
      <p:bgPr>
        <a:solidFill>
          <a:srgbClr val="720000"/>
        </a:solidFill>
        <a:effectLst/>
      </p:bgPr>
    </p:bg>
    <p:spTree>
      <p:nvGrpSpPr>
        <p:cNvPr id="1" name=""/>
        <p:cNvGrpSpPr/>
        <p:nvPr/>
      </p:nvGrpSpPr>
      <p:grpSpPr>
        <a:xfrm>
          <a:off x="0" y="0"/>
          <a:ext cx="0" cy="0"/>
          <a:chOff x="0" y="0"/>
          <a:chExt cx="0" cy="0"/>
        </a:xfrm>
      </p:grpSpPr>
      <p:grpSp>
        <p:nvGrpSpPr>
          <p:cNvPr id="4845" name="Group 2"/>
          <p:cNvGrpSpPr/>
          <p:nvPr/>
        </p:nvGrpSpPr>
        <p:grpSpPr>
          <a:xfrm>
            <a:off x="0" y="0"/>
            <a:ext cx="7242175" cy="1981200"/>
            <a:chOff x="0" y="0"/>
            <a:chExt cx="7242175" cy="1981200"/>
          </a:xfrm>
        </p:grpSpPr>
        <p:sp>
          <p:nvSpPr>
            <p:cNvPr id="4843"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44"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46"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4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400"/>
              </a:spcBef>
              <a:buSzTx/>
              <a:buNone/>
              <a:defRPr sz="20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48"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93357578"/>
      </p:ext>
    </p:extLst>
  </p:cSld>
  <p:clrMapOvr>
    <a:masterClrMapping/>
  </p:clrMapOvr>
  <p:transition spd="med"/>
</p:sldLayout>
</file>

<file path=ppt/slideLayouts/slideLayout702.xml><?xml version="1.0" encoding="utf-8"?>
<p:sldLayout xmlns:a="http://schemas.openxmlformats.org/drawingml/2006/main" xmlns:r="http://schemas.openxmlformats.org/officeDocument/2006/relationships" xmlns:p="http://schemas.openxmlformats.org/presentationml/2006/main" showMasterSp="0" type="tx">
  <p:cSld name="20_Two Content">
    <p:bg>
      <p:bgPr>
        <a:solidFill>
          <a:srgbClr val="720000"/>
        </a:solidFill>
        <a:effectLst/>
      </p:bgPr>
    </p:bg>
    <p:spTree>
      <p:nvGrpSpPr>
        <p:cNvPr id="1" name=""/>
        <p:cNvGrpSpPr/>
        <p:nvPr/>
      </p:nvGrpSpPr>
      <p:grpSpPr>
        <a:xfrm>
          <a:off x="0" y="0"/>
          <a:ext cx="0" cy="0"/>
          <a:chOff x="0" y="0"/>
          <a:chExt cx="0" cy="0"/>
        </a:xfrm>
      </p:grpSpPr>
      <p:grpSp>
        <p:nvGrpSpPr>
          <p:cNvPr id="4857" name="Group 2"/>
          <p:cNvGrpSpPr/>
          <p:nvPr/>
        </p:nvGrpSpPr>
        <p:grpSpPr>
          <a:xfrm>
            <a:off x="0" y="0"/>
            <a:ext cx="7242175" cy="1981200"/>
            <a:chOff x="0" y="0"/>
            <a:chExt cx="7242175" cy="1981200"/>
          </a:xfrm>
        </p:grpSpPr>
        <p:sp>
          <p:nvSpPr>
            <p:cNvPr id="4855"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56"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58"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59" name="Body Level One…"/>
          <p:cNvSpPr txBox="1">
            <a:spLocks noGrp="1"/>
          </p:cNvSpPr>
          <p:nvPr>
            <p:ph type="body" sz="half" idx="1"/>
          </p:nvPr>
        </p:nvSpPr>
        <p:spPr>
          <a:xfrm>
            <a:off x="457200" y="1600200"/>
            <a:ext cx="4038600" cy="4495800"/>
          </a:xfrm>
          <a:prstGeom prst="rect">
            <a:avLst/>
          </a:prstGeom>
        </p:spPr>
        <p:txBody>
          <a:bodyPr>
            <a:normAutofit/>
          </a:bodyPr>
          <a:lstStyle>
            <a:lvl1pPr>
              <a:spcBef>
                <a:spcPts val="600"/>
              </a:spcBef>
              <a:buClr>
                <a:srgbClr val="FFCC66"/>
              </a:buClr>
              <a:buSzPct val="80000"/>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790575" indent="-333375">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1234439" indent="-320039">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17272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2184400" indent="-355600">
              <a:spcBef>
                <a:spcPts val="600"/>
              </a:spcBef>
              <a:buClr>
                <a:srgbClr val="FFCC66"/>
              </a:buClr>
              <a:buChar char="▪"/>
              <a:defRPr sz="28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6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6783430"/>
      </p:ext>
    </p:extLst>
  </p:cSld>
  <p:clrMapOvr>
    <a:masterClrMapping/>
  </p:clrMapOvr>
  <p:transition spd="med"/>
</p:sldLayout>
</file>

<file path=ppt/slideLayouts/slideLayout703.xml><?xml version="1.0" encoding="utf-8"?>
<p:sldLayout xmlns:a="http://schemas.openxmlformats.org/drawingml/2006/main" xmlns:r="http://schemas.openxmlformats.org/officeDocument/2006/relationships" xmlns:p="http://schemas.openxmlformats.org/presentationml/2006/main" showMasterSp="0" type="tx">
  <p:cSld name="20_Comparison">
    <p:bg>
      <p:bgPr>
        <a:solidFill>
          <a:srgbClr val="720000"/>
        </a:solidFill>
        <a:effectLst/>
      </p:bgPr>
    </p:bg>
    <p:spTree>
      <p:nvGrpSpPr>
        <p:cNvPr id="1" name=""/>
        <p:cNvGrpSpPr/>
        <p:nvPr/>
      </p:nvGrpSpPr>
      <p:grpSpPr>
        <a:xfrm>
          <a:off x="0" y="0"/>
          <a:ext cx="0" cy="0"/>
          <a:chOff x="0" y="0"/>
          <a:chExt cx="0" cy="0"/>
        </a:xfrm>
      </p:grpSpPr>
      <p:grpSp>
        <p:nvGrpSpPr>
          <p:cNvPr id="4869" name="Group 2"/>
          <p:cNvGrpSpPr/>
          <p:nvPr/>
        </p:nvGrpSpPr>
        <p:grpSpPr>
          <a:xfrm>
            <a:off x="0" y="0"/>
            <a:ext cx="7242175" cy="1981200"/>
            <a:chOff x="0" y="0"/>
            <a:chExt cx="7242175" cy="1981200"/>
          </a:xfrm>
        </p:grpSpPr>
        <p:sp>
          <p:nvSpPr>
            <p:cNvPr id="4867"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68"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70"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87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872"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873"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46377974"/>
      </p:ext>
    </p:extLst>
  </p:cSld>
  <p:clrMapOvr>
    <a:masterClrMapping/>
  </p:clrMapOvr>
  <p:transition spd="med"/>
</p:sldLayout>
</file>

<file path=ppt/slideLayouts/slideLayout704.xml><?xml version="1.0" encoding="utf-8"?>
<p:sldLayout xmlns:a="http://schemas.openxmlformats.org/drawingml/2006/main" xmlns:r="http://schemas.openxmlformats.org/officeDocument/2006/relationships" xmlns:p="http://schemas.openxmlformats.org/presentationml/2006/main" showMasterSp="0" type="tx">
  <p:cSld name="25_Blank">
    <p:bg>
      <p:bgPr>
        <a:solidFill>
          <a:srgbClr val="720000"/>
        </a:solidFill>
        <a:effectLst/>
      </p:bgPr>
    </p:bg>
    <p:spTree>
      <p:nvGrpSpPr>
        <p:cNvPr id="1" name=""/>
        <p:cNvGrpSpPr/>
        <p:nvPr/>
      </p:nvGrpSpPr>
      <p:grpSpPr>
        <a:xfrm>
          <a:off x="0" y="0"/>
          <a:ext cx="0" cy="0"/>
          <a:chOff x="0" y="0"/>
          <a:chExt cx="0" cy="0"/>
        </a:xfrm>
      </p:grpSpPr>
      <p:grpSp>
        <p:nvGrpSpPr>
          <p:cNvPr id="4893" name="Group 2"/>
          <p:cNvGrpSpPr/>
          <p:nvPr/>
        </p:nvGrpSpPr>
        <p:grpSpPr>
          <a:xfrm>
            <a:off x="0" y="0"/>
            <a:ext cx="7242175" cy="1981200"/>
            <a:chOff x="0" y="0"/>
            <a:chExt cx="7242175" cy="1981200"/>
          </a:xfrm>
        </p:grpSpPr>
        <p:sp>
          <p:nvSpPr>
            <p:cNvPr id="489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89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894"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94798695"/>
      </p:ext>
    </p:extLst>
  </p:cSld>
  <p:clrMapOvr>
    <a:masterClrMapping/>
  </p:clrMapOvr>
  <p:transition spd="med"/>
</p:sldLayout>
</file>

<file path=ppt/slideLayouts/slideLayout705.xml><?xml version="1.0" encoding="utf-8"?>
<p:sldLayout xmlns:a="http://schemas.openxmlformats.org/drawingml/2006/main" xmlns:r="http://schemas.openxmlformats.org/officeDocument/2006/relationships" xmlns:p="http://schemas.openxmlformats.org/presentationml/2006/main" showMasterSp="0" type="tx">
  <p:cSld name="20_Content with Caption">
    <p:bg>
      <p:bgPr>
        <a:solidFill>
          <a:srgbClr val="720000"/>
        </a:solidFill>
        <a:effectLst/>
      </p:bgPr>
    </p:bg>
    <p:spTree>
      <p:nvGrpSpPr>
        <p:cNvPr id="1" name=""/>
        <p:cNvGrpSpPr/>
        <p:nvPr/>
      </p:nvGrpSpPr>
      <p:grpSpPr>
        <a:xfrm>
          <a:off x="0" y="0"/>
          <a:ext cx="0" cy="0"/>
          <a:chOff x="0" y="0"/>
          <a:chExt cx="0" cy="0"/>
        </a:xfrm>
      </p:grpSpPr>
      <p:grpSp>
        <p:nvGrpSpPr>
          <p:cNvPr id="4903" name="Group 2"/>
          <p:cNvGrpSpPr/>
          <p:nvPr/>
        </p:nvGrpSpPr>
        <p:grpSpPr>
          <a:xfrm>
            <a:off x="0" y="0"/>
            <a:ext cx="7242175" cy="1981200"/>
            <a:chOff x="0" y="0"/>
            <a:chExt cx="7242175" cy="1981200"/>
          </a:xfrm>
        </p:grpSpPr>
        <p:sp>
          <p:nvSpPr>
            <p:cNvPr id="4901"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02"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04" name="Title Text"/>
          <p:cNvSpPr txBox="1">
            <a:spLocks noGrp="1"/>
          </p:cNvSpPr>
          <p:nvPr>
            <p:ph type="title"/>
          </p:nvPr>
        </p:nvSpPr>
        <p:spPr>
          <a:xfrm>
            <a:off x="457200" y="273050"/>
            <a:ext cx="3008314" cy="1162050"/>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05"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FFCC66"/>
              </a:buClr>
              <a:buSzPct val="80000"/>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a:buClr>
                <a:srgbClr val="FFCC66"/>
              </a:buClr>
              <a:buChar char="▪"/>
              <a:defRPr>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0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pPr>
            <a:endParaRPr/>
          </a:p>
        </p:txBody>
      </p:sp>
      <p:sp>
        <p:nvSpPr>
          <p:cNvPr id="4907"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30506754"/>
      </p:ext>
    </p:extLst>
  </p:cSld>
  <p:clrMapOvr>
    <a:masterClrMapping/>
  </p:clrMapOvr>
  <p:transition spd="med"/>
</p:sldLayout>
</file>

<file path=ppt/slideLayouts/slideLayout706.xml><?xml version="1.0" encoding="utf-8"?>
<p:sldLayout xmlns:a="http://schemas.openxmlformats.org/drawingml/2006/main" xmlns:r="http://schemas.openxmlformats.org/officeDocument/2006/relationships" xmlns:p="http://schemas.openxmlformats.org/presentationml/2006/main" showMasterSp="0" type="tx">
  <p:cSld name="20_Picture with Caption">
    <p:bg>
      <p:bgPr>
        <a:solidFill>
          <a:srgbClr val="720000"/>
        </a:solidFill>
        <a:effectLst/>
      </p:bgPr>
    </p:bg>
    <p:spTree>
      <p:nvGrpSpPr>
        <p:cNvPr id="1" name=""/>
        <p:cNvGrpSpPr/>
        <p:nvPr/>
      </p:nvGrpSpPr>
      <p:grpSpPr>
        <a:xfrm>
          <a:off x="0" y="0"/>
          <a:ext cx="0" cy="0"/>
          <a:chOff x="0" y="0"/>
          <a:chExt cx="0" cy="0"/>
        </a:xfrm>
      </p:grpSpPr>
      <p:grpSp>
        <p:nvGrpSpPr>
          <p:cNvPr id="4916" name="Group 2"/>
          <p:cNvGrpSpPr/>
          <p:nvPr/>
        </p:nvGrpSpPr>
        <p:grpSpPr>
          <a:xfrm>
            <a:off x="0" y="0"/>
            <a:ext cx="7242175" cy="1981200"/>
            <a:chOff x="0" y="0"/>
            <a:chExt cx="7242175" cy="1981200"/>
          </a:xfrm>
        </p:grpSpPr>
        <p:sp>
          <p:nvSpPr>
            <p:cNvPr id="4914" name="Freeform 3"/>
            <p:cNvSpPr/>
            <p:nvPr/>
          </p:nvSpPr>
          <p:spPr>
            <a:xfrm>
              <a:off x="0" y="925512"/>
              <a:ext cx="7123113" cy="1055688"/>
            </a:xfrm>
            <a:custGeom>
              <a:avLst/>
              <a:gdLst/>
              <a:ahLst/>
              <a:cxnLst>
                <a:cxn ang="0">
                  <a:pos x="wd2" y="hd2"/>
                </a:cxn>
                <a:cxn ang="5400000">
                  <a:pos x="wd2" y="hd2"/>
                </a:cxn>
                <a:cxn ang="10800000">
                  <a:pos x="wd2" y="hd2"/>
                </a:cxn>
                <a:cxn ang="16200000">
                  <a:pos x="wd2" y="hd2"/>
                </a:cxn>
              </a:cxnLst>
              <a:rect l="0" t="0" r="r" b="b"/>
              <a:pathLst>
                <a:path w="21600" h="21600" extrusionOk="0">
                  <a:moveTo>
                    <a:pt x="21573" y="9712"/>
                  </a:moveTo>
                  <a:lnTo>
                    <a:pt x="0" y="21600"/>
                  </a:lnTo>
                  <a:lnTo>
                    <a:pt x="0" y="0"/>
                  </a:lnTo>
                  <a:lnTo>
                    <a:pt x="21600" y="32"/>
                  </a:lnTo>
                  <a:lnTo>
                    <a:pt x="21573" y="4970"/>
                  </a:lnTo>
                  <a:lnTo>
                    <a:pt x="21573" y="9712"/>
                  </a:lnTo>
                  <a:close/>
                </a:path>
              </a:pathLst>
            </a:custGeom>
            <a:gradFill flip="none" rotWithShape="1">
              <a:gsLst>
                <a:gs pos="0">
                  <a:srgbClr val="6B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4915" name="Freeform 4"/>
            <p:cNvSpPr/>
            <p:nvPr/>
          </p:nvSpPr>
          <p:spPr>
            <a:xfrm>
              <a:off x="0" y="0"/>
              <a:ext cx="7242175" cy="1903413"/>
            </a:xfrm>
            <a:custGeom>
              <a:avLst/>
              <a:gdLst/>
              <a:ahLst/>
              <a:cxnLst>
                <a:cxn ang="0">
                  <a:pos x="wd2" y="hd2"/>
                </a:cxn>
                <a:cxn ang="5400000">
                  <a:pos x="wd2" y="hd2"/>
                </a:cxn>
                <a:cxn ang="10800000">
                  <a:pos x="wd2" y="hd2"/>
                </a:cxn>
                <a:cxn ang="16200000">
                  <a:pos x="wd2" y="hd2"/>
                </a:cxn>
              </a:cxnLst>
              <a:rect l="0" t="0" r="r" b="b"/>
              <a:pathLst>
                <a:path w="21600" h="21600" extrusionOk="0">
                  <a:moveTo>
                    <a:pt x="21591" y="16790"/>
                  </a:moveTo>
                  <a:lnTo>
                    <a:pt x="0" y="21600"/>
                  </a:lnTo>
                  <a:lnTo>
                    <a:pt x="0" y="0"/>
                  </a:lnTo>
                  <a:lnTo>
                    <a:pt x="21600" y="0"/>
                  </a:lnTo>
                  <a:lnTo>
                    <a:pt x="21591" y="16790"/>
                  </a:lnTo>
                  <a:close/>
                </a:path>
              </a:pathLst>
            </a:custGeom>
            <a:gradFill flip="none" rotWithShape="1">
              <a:gsLst>
                <a:gs pos="0">
                  <a:srgbClr val="8C0000"/>
                </a:gs>
                <a:gs pos="100000">
                  <a:srgbClr val="720000"/>
                </a:gs>
              </a:gsLst>
              <a:lin ang="0" scaled="0"/>
            </a:gra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4917" name="Title Text"/>
          <p:cNvSpPr txBox="1">
            <a:spLocks noGrp="1"/>
          </p:cNvSpPr>
          <p:nvPr>
            <p:ph type="title"/>
          </p:nvPr>
        </p:nvSpPr>
        <p:spPr>
          <a:xfrm>
            <a:off x="1792288" y="4800600"/>
            <a:ext cx="5486401" cy="566738"/>
          </a:xfrm>
          <a:prstGeom prst="rect">
            <a:avLst/>
          </a:prstGeom>
        </p:spPr>
        <p:txBody>
          <a:bodyPr/>
          <a:lstStyle>
            <a:lvl1pPr>
              <a:defRPr sz="2000" b="1">
                <a:solidFill>
                  <a:srgbClr val="FFFFCC"/>
                </a:solidFill>
                <a:effectLst>
                  <a:outerShdw blurRad="38100" dist="38100" dir="2700000" rotWithShape="0">
                    <a:srgbClr val="000000"/>
                  </a:outerShdw>
                </a:effectLst>
                <a:latin typeface="Tahoma"/>
                <a:ea typeface="Tahoma"/>
                <a:cs typeface="Tahoma"/>
                <a:sym typeface="Tahoma"/>
              </a:defRPr>
            </a:lvl1pPr>
          </a:lstStyle>
          <a:p>
            <a:r>
              <a:t>Title Text</a:t>
            </a:r>
          </a:p>
        </p:txBody>
      </p:sp>
      <p:sp>
        <p:nvSpPr>
          <p:cNvPr id="491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491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vl2pPr marL="0" indent="4572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2pPr>
            <a:lvl3pPr marL="0" indent="9144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3pPr>
            <a:lvl4pPr marL="0" indent="13716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4pPr>
            <a:lvl5pPr marL="0" indent="1828800">
              <a:spcBef>
                <a:spcPts val="300"/>
              </a:spcBef>
              <a:buSzTx/>
              <a:buNone/>
              <a:defRPr sz="1400">
                <a:solidFill>
                  <a:schemeClr val="accent3">
                    <a:lumOff val="44000"/>
                  </a:schemeClr>
                </a:solidFill>
                <a:effectLst>
                  <a:outerShdw blurRad="38100" dist="38100" dir="2700000" rotWithShape="0">
                    <a:srgbClr val="000000"/>
                  </a:outerShdw>
                </a:effectLst>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4920" name="Slide Number"/>
          <p:cNvSpPr txBox="1">
            <a:spLocks noGrp="1"/>
          </p:cNvSpPr>
          <p:nvPr>
            <p:ph type="sldNum" sz="quarter" idx="2"/>
          </p:nvPr>
        </p:nvSpPr>
        <p:spPr>
          <a:xfrm>
            <a:off x="8388588" y="6436360"/>
            <a:ext cx="298212" cy="269241"/>
          </a:xfrm>
          <a:prstGeom prst="rect">
            <a:avLst/>
          </a:prstGeom>
        </p:spPr>
        <p:txBody>
          <a:bodyPr/>
          <a:lstStyle>
            <a:lvl1pPr algn="r">
              <a:defRPr sz="1200" b="1">
                <a:solidFill>
                  <a:schemeClr val="accent3">
                    <a:lumOff val="44000"/>
                  </a:schemeClr>
                </a:solidFill>
                <a:effectLst>
                  <a:outerShdw blurRad="38100" dist="38100" dir="2700000" rotWithShape="0">
                    <a:srgbClr val="000000"/>
                  </a:outerShdw>
                </a:effectLst>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165523129"/>
      </p:ext>
    </p:extLst>
  </p:cSld>
  <p:clrMapOvr>
    <a:masterClrMapping/>
  </p:clrMapOvr>
  <p:transition spd="med"/>
</p:sldLayout>
</file>

<file path=ppt/slideLayouts/slideLayout707.xml><?xml version="1.0" encoding="utf-8"?>
<p:sldLayout xmlns:a="http://schemas.openxmlformats.org/drawingml/2006/main" xmlns:r="http://schemas.openxmlformats.org/officeDocument/2006/relationships" xmlns:p="http://schemas.openxmlformats.org/presentationml/2006/main" showMasterSp="0" type="tx">
  <p:cSld name="28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492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2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95965869"/>
      </p:ext>
    </p:extLst>
  </p:cSld>
  <p:clrMapOvr>
    <a:masterClrMapping/>
  </p:clrMapOvr>
  <p:transition spd="med"/>
</p:sldLayout>
</file>

<file path=ppt/slideLayouts/slideLayout708.xml><?xml version="1.0" encoding="utf-8"?>
<p:sldLayout xmlns:a="http://schemas.openxmlformats.org/drawingml/2006/main" xmlns:r="http://schemas.openxmlformats.org/officeDocument/2006/relationships" xmlns:p="http://schemas.openxmlformats.org/presentationml/2006/main" showMasterSp="0" type="tx">
  <p:cSld name="2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494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4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26492588"/>
      </p:ext>
    </p:extLst>
  </p:cSld>
  <p:clrMapOvr>
    <a:masterClrMapping/>
  </p:clrMapOvr>
  <p:transition spd="med"/>
</p:sldLayout>
</file>

<file path=ppt/slideLayouts/slideLayout709.xml><?xml version="1.0" encoding="utf-8"?>
<p:sldLayout xmlns:a="http://schemas.openxmlformats.org/drawingml/2006/main" xmlns:r="http://schemas.openxmlformats.org/officeDocument/2006/relationships" xmlns:p="http://schemas.openxmlformats.org/presentationml/2006/main" showMasterSp="0" type="tx">
  <p:cSld name="2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49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5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15540639"/>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3"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9F520EE1-0152-DF4F-8FAB-C97931EA8C0F}" type="slidenum">
              <a:rPr lang="en-US" smtClean="0"/>
              <a:pPr>
                <a:defRPr/>
              </a:pPr>
              <a:t>‹#›</a:t>
            </a:fld>
            <a:endParaRPr lang="en-US"/>
          </a:p>
        </p:txBody>
      </p:sp>
      <p:sp>
        <p:nvSpPr>
          <p:cNvPr id="4"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showMasterSp="0" type="tx">
  <p:cSld name="21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49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6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6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49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50793377"/>
      </p:ext>
    </p:extLst>
  </p:cSld>
  <p:clrMapOvr>
    <a:masterClrMapping/>
  </p:clrMapOvr>
  <p:transition spd="med"/>
</p:sldLayout>
</file>

<file path=ppt/slideLayouts/slideLayout711.xml><?xml version="1.0" encoding="utf-8"?>
<p:sldLayout xmlns:a="http://schemas.openxmlformats.org/drawingml/2006/main" xmlns:r="http://schemas.openxmlformats.org/officeDocument/2006/relationships" xmlns:p="http://schemas.openxmlformats.org/presentationml/2006/main" showMasterSp="0" type="tx">
  <p:cSld name="21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49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13669228"/>
      </p:ext>
    </p:extLst>
  </p:cSld>
  <p:clrMapOvr>
    <a:masterClrMapping/>
  </p:clrMapOvr>
  <p:transition spd="med"/>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x">
  <p:cSld name="26_Blank">
    <p:bg>
      <p:bgPr>
        <a:solidFill>
          <a:schemeClr val="accent3">
            <a:lumOff val="44000"/>
          </a:schemeClr>
        </a:solidFill>
        <a:effectLst/>
      </p:bgPr>
    </p:bg>
    <p:spTree>
      <p:nvGrpSpPr>
        <p:cNvPr id="1" name=""/>
        <p:cNvGrpSpPr/>
        <p:nvPr/>
      </p:nvGrpSpPr>
      <p:grpSpPr>
        <a:xfrm>
          <a:off x="0" y="0"/>
          <a:ext cx="0" cy="0"/>
          <a:chOff x="0" y="0"/>
          <a:chExt cx="0" cy="0"/>
        </a:xfrm>
      </p:grpSpPr>
      <p:sp>
        <p:nvSpPr>
          <p:cNvPr id="49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83836718"/>
      </p:ext>
    </p:extLst>
  </p:cSld>
  <p:clrMapOvr>
    <a:masterClrMapping/>
  </p:clrMapOvr>
  <p:transition spd="med"/>
</p:sldLayout>
</file>

<file path=ppt/slideLayouts/slideLayout713.xml><?xml version="1.0" encoding="utf-8"?>
<p:sldLayout xmlns:a="http://schemas.openxmlformats.org/drawingml/2006/main" xmlns:r="http://schemas.openxmlformats.org/officeDocument/2006/relationships" xmlns:p="http://schemas.openxmlformats.org/presentationml/2006/main" showMasterSp="0" type="tx">
  <p:cSld name="21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8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8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499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49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9237840"/>
      </p:ext>
    </p:extLst>
  </p:cSld>
  <p:clrMapOvr>
    <a:masterClrMapping/>
  </p:clrMapOvr>
  <p:transition spd="med"/>
</p:sldLayout>
</file>

<file path=ppt/slideLayouts/slideLayout714.xml><?xml version="1.0" encoding="utf-8"?>
<p:sldLayout xmlns:a="http://schemas.openxmlformats.org/drawingml/2006/main" xmlns:r="http://schemas.openxmlformats.org/officeDocument/2006/relationships" xmlns:p="http://schemas.openxmlformats.org/presentationml/2006/main" showMasterSp="0" type="tx">
  <p:cSld name="21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499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499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00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00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84038110"/>
      </p:ext>
    </p:extLst>
  </p:cSld>
  <p:clrMapOvr>
    <a:masterClrMapping/>
  </p:clrMapOvr>
  <p:transition spd="med"/>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tx">
  <p:cSld name="29_Title Slide">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30" name="Group 2"/>
          <p:cNvGrpSpPr/>
          <p:nvPr/>
        </p:nvGrpSpPr>
        <p:grpSpPr>
          <a:xfrm>
            <a:off x="-1" y="-1"/>
            <a:ext cx="9144001" cy="6858001"/>
            <a:chOff x="0" y="0"/>
            <a:chExt cx="9143999" cy="6858000"/>
          </a:xfrm>
        </p:grpSpPr>
        <p:grpSp>
          <p:nvGrpSpPr>
            <p:cNvPr id="5026" name="Group 3"/>
            <p:cNvGrpSpPr/>
            <p:nvPr/>
          </p:nvGrpSpPr>
          <p:grpSpPr>
            <a:xfrm>
              <a:off x="0" y="0"/>
              <a:ext cx="8839200" cy="6858000"/>
              <a:chOff x="0" y="0"/>
              <a:chExt cx="8839200" cy="6858000"/>
            </a:xfrm>
          </p:grpSpPr>
          <p:grpSp>
            <p:nvGrpSpPr>
              <p:cNvPr id="5013" name="Group 4"/>
              <p:cNvGrpSpPr/>
              <p:nvPr/>
            </p:nvGrpSpPr>
            <p:grpSpPr>
              <a:xfrm>
                <a:off x="0" y="-1"/>
                <a:ext cx="5105400" cy="4876801"/>
                <a:chOff x="0" y="0"/>
                <a:chExt cx="5105400" cy="4876800"/>
              </a:xfrm>
            </p:grpSpPr>
            <p:sp>
              <p:nvSpPr>
                <p:cNvPr id="5008" name="Oval 5"/>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09" name="Oval 6"/>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0" name="Oval 7"/>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1" name="Oval 8"/>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2" name="Oval 9"/>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19" name="Group 10"/>
              <p:cNvGrpSpPr/>
              <p:nvPr/>
            </p:nvGrpSpPr>
            <p:grpSpPr>
              <a:xfrm>
                <a:off x="3200400" y="3200399"/>
                <a:ext cx="3886200" cy="3657601"/>
                <a:chOff x="0" y="0"/>
                <a:chExt cx="3886200" cy="3657600"/>
              </a:xfrm>
            </p:grpSpPr>
            <p:sp>
              <p:nvSpPr>
                <p:cNvPr id="5014" name="Oval 11"/>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5" name="Oval 12"/>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6" name="Oval 13"/>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7" name="Oval 14"/>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18" name="Oval 15"/>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25" name="Group 16"/>
              <p:cNvGrpSpPr/>
              <p:nvPr/>
            </p:nvGrpSpPr>
            <p:grpSpPr>
              <a:xfrm>
                <a:off x="4495800" y="152399"/>
                <a:ext cx="4343400" cy="4114801"/>
                <a:chOff x="0" y="0"/>
                <a:chExt cx="4343400" cy="4114800"/>
              </a:xfrm>
            </p:grpSpPr>
            <p:sp>
              <p:nvSpPr>
                <p:cNvPr id="5020" name="Oval 17"/>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1" name="Oval 18"/>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2" name="Oval 19"/>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3" name="Oval 20"/>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24" name="Oval 21"/>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27" name="Line 22"/>
            <p:cNvSpPr/>
            <p:nvPr/>
          </p:nvSpPr>
          <p:spPr>
            <a:xfrm flipH="1">
              <a:off x="-1" y="2438400"/>
              <a:ext cx="2514602" cy="3429000"/>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8" name="Line 23"/>
            <p:cNvSpPr/>
            <p:nvPr/>
          </p:nvSpPr>
          <p:spPr>
            <a:xfrm>
              <a:off x="6629400" y="2209799"/>
              <a:ext cx="2514600" cy="2743202"/>
            </a:xfrm>
            <a:prstGeom prst="line">
              <a:avLst/>
            </a:prstGeom>
            <a:noFill/>
            <a:ln w="9525" cap="flat">
              <a:solidFill>
                <a:srgbClr val="003399"/>
              </a:solidFill>
              <a:prstDash val="dash"/>
              <a:round/>
            </a:ln>
            <a:effectLst/>
          </p:spPr>
          <p:txBody>
            <a:bodyPr wrap="square" lIns="45719" tIns="45719" rIns="45719" bIns="45719" numCol="1" anchor="t">
              <a:noAutofit/>
            </a:bodyPr>
            <a:lstStyle/>
            <a:p>
              <a:endParaRPr/>
            </a:p>
          </p:txBody>
        </p:sp>
        <p:sp>
          <p:nvSpPr>
            <p:cNvPr id="5029" name="Line 24"/>
            <p:cNvSpPr/>
            <p:nvPr/>
          </p:nvSpPr>
          <p:spPr>
            <a:xfrm flipV="1">
              <a:off x="5105400" y="-1"/>
              <a:ext cx="381000" cy="4953002"/>
            </a:xfrm>
            <a:prstGeom prst="line">
              <a:avLst/>
            </a:prstGeom>
            <a:noFill/>
            <a:ln w="9525" cap="flat">
              <a:solidFill>
                <a:srgbClr val="003399"/>
              </a:solidFill>
              <a:prstDash val="solid"/>
              <a:round/>
            </a:ln>
            <a:effectLst/>
          </p:spPr>
          <p:txBody>
            <a:bodyPr wrap="square" lIns="45719" tIns="45719" rIns="45719" bIns="45719" numCol="1" anchor="t">
              <a:noAutofit/>
            </a:bodyPr>
            <a:lstStyle/>
            <a:p>
              <a:endParaRPr/>
            </a:p>
          </p:txBody>
        </p:sp>
      </p:grpSp>
      <p:sp>
        <p:nvSpPr>
          <p:cNvPr id="5031" name="Title Text"/>
          <p:cNvSpPr txBox="1">
            <a:spLocks noGrp="1"/>
          </p:cNvSpPr>
          <p:nvPr>
            <p:ph type="title"/>
          </p:nvPr>
        </p:nvSpPr>
        <p:spPr>
          <a:xfrm>
            <a:off x="685800" y="22860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3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a:solidFill>
                  <a:srgbClr val="EAEAEA"/>
                </a:solidFill>
              </a:defRPr>
            </a:lvl1pPr>
            <a:lvl2pPr algn="ctr">
              <a:buSzPct val="110000"/>
              <a:buChar char="•"/>
              <a:defRPr>
                <a:solidFill>
                  <a:srgbClr val="EAEAEA"/>
                </a:solidFill>
              </a:defRPr>
            </a:lvl2pPr>
            <a:lvl3pPr algn="ctr">
              <a:buSzPct val="110000"/>
              <a:defRPr>
                <a:solidFill>
                  <a:srgbClr val="EAEAEA"/>
                </a:solidFill>
              </a:defRPr>
            </a:lvl3pPr>
            <a:lvl4pPr algn="ctr">
              <a:buChar char="–"/>
              <a:defRPr>
                <a:solidFill>
                  <a:srgbClr val="EAEAEA"/>
                </a:solidFill>
              </a:defRPr>
            </a:lvl4pPr>
            <a:lvl5pPr algn="ct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33"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27945334"/>
      </p:ext>
    </p:extLst>
  </p:cSld>
  <p:clrMapOvr>
    <a:masterClrMapping/>
  </p:clrMapOvr>
  <p:transition spd="med"/>
</p:sldLayout>
</file>

<file path=ppt/slideLayouts/slideLayout716.xml><?xml version="1.0" encoding="utf-8"?>
<p:sldLayout xmlns:a="http://schemas.openxmlformats.org/drawingml/2006/main" xmlns:r="http://schemas.openxmlformats.org/officeDocument/2006/relationships" xmlns:p="http://schemas.openxmlformats.org/presentationml/2006/main" showMasterSp="0" type="tx">
  <p:cSld name="25_Title and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58" name="Group 2"/>
          <p:cNvGrpSpPr/>
          <p:nvPr/>
        </p:nvGrpSpPr>
        <p:grpSpPr>
          <a:xfrm>
            <a:off x="0" y="0"/>
            <a:ext cx="8839200" cy="6858000"/>
            <a:chOff x="0" y="0"/>
            <a:chExt cx="8839200" cy="6858000"/>
          </a:xfrm>
        </p:grpSpPr>
        <p:grpSp>
          <p:nvGrpSpPr>
            <p:cNvPr id="5045" name="Group 3"/>
            <p:cNvGrpSpPr/>
            <p:nvPr/>
          </p:nvGrpSpPr>
          <p:grpSpPr>
            <a:xfrm>
              <a:off x="0" y="-1"/>
              <a:ext cx="5105400" cy="4876801"/>
              <a:chOff x="0" y="0"/>
              <a:chExt cx="5105400" cy="4876800"/>
            </a:xfrm>
          </p:grpSpPr>
          <p:sp>
            <p:nvSpPr>
              <p:cNvPr id="504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1" name="Group 9"/>
            <p:cNvGrpSpPr/>
            <p:nvPr/>
          </p:nvGrpSpPr>
          <p:grpSpPr>
            <a:xfrm>
              <a:off x="3200400" y="3200399"/>
              <a:ext cx="3886200" cy="3657601"/>
              <a:chOff x="0" y="0"/>
              <a:chExt cx="3886200" cy="3657600"/>
            </a:xfrm>
          </p:grpSpPr>
          <p:sp>
            <p:nvSpPr>
              <p:cNvPr id="504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4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57" name="Group 15"/>
            <p:cNvGrpSpPr/>
            <p:nvPr/>
          </p:nvGrpSpPr>
          <p:grpSpPr>
            <a:xfrm>
              <a:off x="4495800" y="152399"/>
              <a:ext cx="4343400" cy="4114801"/>
              <a:chOff x="0" y="0"/>
              <a:chExt cx="4343400" cy="4114800"/>
            </a:xfrm>
          </p:grpSpPr>
          <p:sp>
            <p:nvSpPr>
              <p:cNvPr id="505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5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59"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060" name="Body Level One…"/>
          <p:cNvSpPr txBox="1">
            <a:spLocks noGrp="1"/>
          </p:cNvSpPr>
          <p:nvPr>
            <p:ph type="body" idx="1"/>
          </p:nvPr>
        </p:nvSpPr>
        <p:spPr>
          <a:xfrm>
            <a:off x="685800" y="1981200"/>
            <a:ext cx="7772400" cy="4114800"/>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6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70501778"/>
      </p:ext>
    </p:extLst>
  </p:cSld>
  <p:clrMapOvr>
    <a:masterClrMapping/>
  </p:clrMapOvr>
  <p:transition spd="med"/>
</p:sldLayout>
</file>

<file path=ppt/slideLayouts/slideLayout717.xml><?xml version="1.0" encoding="utf-8"?>
<p:sldLayout xmlns:a="http://schemas.openxmlformats.org/drawingml/2006/main" xmlns:r="http://schemas.openxmlformats.org/officeDocument/2006/relationships" xmlns:p="http://schemas.openxmlformats.org/presentationml/2006/main" showMasterSp="0" type="tx">
  <p:cSld name="22_Section Header">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086" name="Group 2"/>
          <p:cNvGrpSpPr/>
          <p:nvPr/>
        </p:nvGrpSpPr>
        <p:grpSpPr>
          <a:xfrm>
            <a:off x="0" y="0"/>
            <a:ext cx="8839200" cy="6858000"/>
            <a:chOff x="0" y="0"/>
            <a:chExt cx="8839200" cy="6858000"/>
          </a:xfrm>
        </p:grpSpPr>
        <p:grpSp>
          <p:nvGrpSpPr>
            <p:cNvPr id="5073" name="Group 3"/>
            <p:cNvGrpSpPr/>
            <p:nvPr/>
          </p:nvGrpSpPr>
          <p:grpSpPr>
            <a:xfrm>
              <a:off x="0" y="-1"/>
              <a:ext cx="5105400" cy="4876801"/>
              <a:chOff x="0" y="0"/>
              <a:chExt cx="5105400" cy="4876800"/>
            </a:xfrm>
          </p:grpSpPr>
          <p:sp>
            <p:nvSpPr>
              <p:cNvPr id="5068"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69"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0"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1"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2"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79" name="Group 9"/>
            <p:cNvGrpSpPr/>
            <p:nvPr/>
          </p:nvGrpSpPr>
          <p:grpSpPr>
            <a:xfrm>
              <a:off x="3200400" y="3200399"/>
              <a:ext cx="3886200" cy="3657601"/>
              <a:chOff x="0" y="0"/>
              <a:chExt cx="3886200" cy="3657600"/>
            </a:xfrm>
          </p:grpSpPr>
          <p:sp>
            <p:nvSpPr>
              <p:cNvPr id="5074"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5"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6"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7"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78"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085" name="Group 15"/>
            <p:cNvGrpSpPr/>
            <p:nvPr/>
          </p:nvGrpSpPr>
          <p:grpSpPr>
            <a:xfrm>
              <a:off x="4495800" y="152399"/>
              <a:ext cx="4343400" cy="4114801"/>
              <a:chOff x="0" y="0"/>
              <a:chExt cx="4343400" cy="4114800"/>
            </a:xfrm>
          </p:grpSpPr>
          <p:sp>
            <p:nvSpPr>
              <p:cNvPr id="5080"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1"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2"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3"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84"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08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defRPr>
            </a:lvl1pPr>
          </a:lstStyle>
          <a:p>
            <a:r>
              <a:t>Title Text</a:t>
            </a:r>
          </a:p>
        </p:txBody>
      </p:sp>
      <p:sp>
        <p:nvSpPr>
          <p:cNvPr id="508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EAEAEA"/>
                </a:solidFill>
              </a:defRPr>
            </a:lvl1pPr>
            <a:lvl2pPr marL="0" indent="457200">
              <a:spcBef>
                <a:spcPts val="400"/>
              </a:spcBef>
              <a:buSzTx/>
              <a:buNone/>
              <a:defRPr sz="2000">
                <a:solidFill>
                  <a:srgbClr val="EAEAEA"/>
                </a:solidFill>
              </a:defRPr>
            </a:lvl2pPr>
            <a:lvl3pPr marL="0" indent="914400">
              <a:spcBef>
                <a:spcPts val="400"/>
              </a:spcBef>
              <a:buSzTx/>
              <a:buNone/>
              <a:defRPr sz="2000">
                <a:solidFill>
                  <a:srgbClr val="EAEAEA"/>
                </a:solidFill>
              </a:defRPr>
            </a:lvl3pPr>
            <a:lvl4pPr marL="0" indent="1371600">
              <a:spcBef>
                <a:spcPts val="400"/>
              </a:spcBef>
              <a:buSzTx/>
              <a:buNone/>
              <a:defRPr sz="2000">
                <a:solidFill>
                  <a:srgbClr val="EAEAEA"/>
                </a:solidFill>
              </a:defRPr>
            </a:lvl4pPr>
            <a:lvl5pPr marL="0" indent="1828800">
              <a:spcBef>
                <a:spcPts val="400"/>
              </a:spcBef>
              <a:buSzTx/>
              <a:buNone/>
              <a:defRPr sz="20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08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95681967"/>
      </p:ext>
    </p:extLst>
  </p:cSld>
  <p:clrMapOvr>
    <a:masterClrMapping/>
  </p:clrMapOvr>
  <p:transition spd="med"/>
</p:sldLayout>
</file>

<file path=ppt/slideLayouts/slideLayout718.xml><?xml version="1.0" encoding="utf-8"?>
<p:sldLayout xmlns:a="http://schemas.openxmlformats.org/drawingml/2006/main" xmlns:r="http://schemas.openxmlformats.org/officeDocument/2006/relationships" xmlns:p="http://schemas.openxmlformats.org/presentationml/2006/main" showMasterSp="0" type="tx">
  <p:cSld name="22_Two Content">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14" name="Group 2"/>
          <p:cNvGrpSpPr/>
          <p:nvPr/>
        </p:nvGrpSpPr>
        <p:grpSpPr>
          <a:xfrm>
            <a:off x="0" y="0"/>
            <a:ext cx="8839200" cy="6858000"/>
            <a:chOff x="0" y="0"/>
            <a:chExt cx="8839200" cy="6858000"/>
          </a:xfrm>
        </p:grpSpPr>
        <p:grpSp>
          <p:nvGrpSpPr>
            <p:cNvPr id="5101" name="Group 3"/>
            <p:cNvGrpSpPr/>
            <p:nvPr/>
          </p:nvGrpSpPr>
          <p:grpSpPr>
            <a:xfrm>
              <a:off x="0" y="-1"/>
              <a:ext cx="5105400" cy="4876801"/>
              <a:chOff x="0" y="0"/>
              <a:chExt cx="5105400" cy="4876800"/>
            </a:xfrm>
          </p:grpSpPr>
          <p:sp>
            <p:nvSpPr>
              <p:cNvPr id="509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09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07" name="Group 9"/>
            <p:cNvGrpSpPr/>
            <p:nvPr/>
          </p:nvGrpSpPr>
          <p:grpSpPr>
            <a:xfrm>
              <a:off x="3200400" y="3200399"/>
              <a:ext cx="3886200" cy="3657601"/>
              <a:chOff x="0" y="0"/>
              <a:chExt cx="3886200" cy="3657600"/>
            </a:xfrm>
          </p:grpSpPr>
          <p:sp>
            <p:nvSpPr>
              <p:cNvPr id="510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13" name="Group 15"/>
            <p:cNvGrpSpPr/>
            <p:nvPr/>
          </p:nvGrpSpPr>
          <p:grpSpPr>
            <a:xfrm>
              <a:off x="4495800" y="152399"/>
              <a:ext cx="4343400" cy="4114801"/>
              <a:chOff x="0" y="0"/>
              <a:chExt cx="4343400" cy="4114800"/>
            </a:xfrm>
          </p:grpSpPr>
          <p:sp>
            <p:nvSpPr>
              <p:cNvPr id="510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0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1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15"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1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lr>
                <a:srgbClr val="99CCFF"/>
              </a:buClr>
              <a:buSzPct val="110000"/>
              <a:buChar char="•"/>
              <a:defRPr sz="2800">
                <a:solidFill>
                  <a:srgbClr val="EAEAEA"/>
                </a:solidFill>
              </a:defRPr>
            </a:lvl1pPr>
            <a:lvl2pPr marL="790575" indent="-333375">
              <a:spcBef>
                <a:spcPts val="600"/>
              </a:spcBef>
              <a:buClr>
                <a:srgbClr val="99CCFF"/>
              </a:buClr>
              <a:buSzPct val="110000"/>
              <a:buChar char="•"/>
              <a:defRPr sz="2800">
                <a:solidFill>
                  <a:srgbClr val="EAEAEA"/>
                </a:solidFill>
              </a:defRPr>
            </a:lvl2pPr>
            <a:lvl3pPr marL="1234439" indent="-320039">
              <a:spcBef>
                <a:spcPts val="600"/>
              </a:spcBef>
              <a:buClr>
                <a:srgbClr val="99CCFF"/>
              </a:buClr>
              <a:buSzPct val="110000"/>
              <a:defRPr sz="2800">
                <a:solidFill>
                  <a:srgbClr val="EAEAEA"/>
                </a:solidFill>
              </a:defRPr>
            </a:lvl3pPr>
            <a:lvl4pPr marL="1727200" indent="-355600">
              <a:spcBef>
                <a:spcPts val="600"/>
              </a:spcBef>
              <a:buClr>
                <a:srgbClr val="99CCFF"/>
              </a:buClr>
              <a:buChar char="–"/>
              <a:defRPr sz="2800">
                <a:solidFill>
                  <a:srgbClr val="EAEAEA"/>
                </a:solidFill>
              </a:defRPr>
            </a:lvl4pPr>
            <a:lvl5pPr marL="2184400" indent="-355600">
              <a:spcBef>
                <a:spcPts val="600"/>
              </a:spcBef>
              <a:buClr>
                <a:srgbClr val="99CCFF"/>
              </a:buClr>
              <a:buChar char="•"/>
              <a:defRPr sz="28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1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407703303"/>
      </p:ext>
    </p:extLst>
  </p:cSld>
  <p:clrMapOvr>
    <a:masterClrMapping/>
  </p:clrMapOvr>
  <p:transition spd="med"/>
</p:sldLayout>
</file>

<file path=ppt/slideLayouts/slideLayout719.xml><?xml version="1.0" encoding="utf-8"?>
<p:sldLayout xmlns:a="http://schemas.openxmlformats.org/drawingml/2006/main" xmlns:r="http://schemas.openxmlformats.org/officeDocument/2006/relationships" xmlns:p="http://schemas.openxmlformats.org/presentationml/2006/main" showMasterSp="0" type="tx">
  <p:cSld name="22_Comparis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42" name="Group 2"/>
          <p:cNvGrpSpPr/>
          <p:nvPr/>
        </p:nvGrpSpPr>
        <p:grpSpPr>
          <a:xfrm>
            <a:off x="0" y="0"/>
            <a:ext cx="8839200" cy="6858000"/>
            <a:chOff x="0" y="0"/>
            <a:chExt cx="8839200" cy="6858000"/>
          </a:xfrm>
        </p:grpSpPr>
        <p:grpSp>
          <p:nvGrpSpPr>
            <p:cNvPr id="5129" name="Group 3"/>
            <p:cNvGrpSpPr/>
            <p:nvPr/>
          </p:nvGrpSpPr>
          <p:grpSpPr>
            <a:xfrm>
              <a:off x="0" y="-1"/>
              <a:ext cx="5105400" cy="4876801"/>
              <a:chOff x="0" y="0"/>
              <a:chExt cx="5105400" cy="4876800"/>
            </a:xfrm>
          </p:grpSpPr>
          <p:sp>
            <p:nvSpPr>
              <p:cNvPr id="5124"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5"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6"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7"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28"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35" name="Group 9"/>
            <p:cNvGrpSpPr/>
            <p:nvPr/>
          </p:nvGrpSpPr>
          <p:grpSpPr>
            <a:xfrm>
              <a:off x="3200400" y="3200399"/>
              <a:ext cx="3886200" cy="3657601"/>
              <a:chOff x="0" y="0"/>
              <a:chExt cx="3886200" cy="3657600"/>
            </a:xfrm>
          </p:grpSpPr>
          <p:sp>
            <p:nvSpPr>
              <p:cNvPr id="5130"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1"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2"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3"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4"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41" name="Group 15"/>
            <p:cNvGrpSpPr/>
            <p:nvPr/>
          </p:nvGrpSpPr>
          <p:grpSpPr>
            <a:xfrm>
              <a:off x="4495800" y="152399"/>
              <a:ext cx="4343400" cy="4114801"/>
              <a:chOff x="0" y="0"/>
              <a:chExt cx="4343400" cy="4114800"/>
            </a:xfrm>
          </p:grpSpPr>
          <p:sp>
            <p:nvSpPr>
              <p:cNvPr id="5136"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7"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8"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39"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40"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43" name="Title Text"/>
          <p:cNvSpPr txBox="1">
            <a:spLocks noGrp="1"/>
          </p:cNvSpPr>
          <p:nvPr>
            <p:ph type="title"/>
          </p:nvPr>
        </p:nvSpPr>
        <p:spPr>
          <a:xfrm>
            <a:off x="457200" y="274638"/>
            <a:ext cx="8229600" cy="1143001"/>
          </a:xfrm>
          <a:prstGeom prst="rect">
            <a:avLst/>
          </a:prstGeom>
        </p:spPr>
        <p:txBody>
          <a:bodyPr anchor="ctr"/>
          <a:lstStyle>
            <a:lvl1pPr algn="ctr">
              <a:defRPr>
                <a:solidFill>
                  <a:schemeClr val="accent3">
                    <a:lumOff val="44000"/>
                  </a:schemeClr>
                </a:solidFill>
              </a:defRPr>
            </a:lvl1pPr>
          </a:lstStyle>
          <a:p>
            <a:r>
              <a:t>Title Text</a:t>
            </a:r>
          </a:p>
        </p:txBody>
      </p:sp>
      <p:sp>
        <p:nvSpPr>
          <p:cNvPr id="51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EAEAEA"/>
                </a:solidFill>
              </a:defRPr>
            </a:lvl1pPr>
            <a:lvl2pPr marL="0" indent="457200">
              <a:spcBef>
                <a:spcPts val="500"/>
              </a:spcBef>
              <a:buSzTx/>
              <a:buNone/>
              <a:defRPr sz="2400" b="1">
                <a:solidFill>
                  <a:srgbClr val="EAEAEA"/>
                </a:solidFill>
              </a:defRPr>
            </a:lvl2pPr>
            <a:lvl3pPr marL="0" indent="914400">
              <a:spcBef>
                <a:spcPts val="500"/>
              </a:spcBef>
              <a:buSzTx/>
              <a:buNone/>
              <a:defRPr sz="2400" b="1">
                <a:solidFill>
                  <a:srgbClr val="EAEAEA"/>
                </a:solidFill>
              </a:defRPr>
            </a:lvl3pPr>
            <a:lvl4pPr marL="0" indent="1371600">
              <a:spcBef>
                <a:spcPts val="500"/>
              </a:spcBef>
              <a:buSzTx/>
              <a:buNone/>
              <a:defRPr sz="2400" b="1">
                <a:solidFill>
                  <a:srgbClr val="EAEAEA"/>
                </a:solidFill>
              </a:defRPr>
            </a:lvl4pPr>
            <a:lvl5pPr marL="0" indent="1828800">
              <a:spcBef>
                <a:spcPts val="500"/>
              </a:spcBef>
              <a:buSzTx/>
              <a:buNone/>
              <a:defRPr sz="2400" b="1">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14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EAEAEA"/>
                </a:solidFill>
              </a:defRPr>
            </a:pPr>
            <a:endParaRPr/>
          </a:p>
        </p:txBody>
      </p:sp>
      <p:sp>
        <p:nvSpPr>
          <p:cNvPr id="514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861506895"/>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b="1" i="0">
                <a:latin typeface="Arial" panose="020B0604020202020204" pitchFamily="34" charset="0"/>
              </a:defRPr>
            </a:lvl1pPr>
            <a:lvl2pPr>
              <a:defRPr sz="2800" b="1" i="0">
                <a:latin typeface="Arial" panose="020B0604020202020204" pitchFamily="34" charset="0"/>
              </a:defRPr>
            </a:lvl2pPr>
            <a:lvl3pPr>
              <a:defRPr sz="2400" b="1" i="0">
                <a:latin typeface="Arial" panose="020B0604020202020204" pitchFamily="34" charset="0"/>
              </a:defRPr>
            </a:lvl3pPr>
            <a:lvl4pPr>
              <a:defRPr sz="2000" b="1" i="0">
                <a:latin typeface="Arial" panose="020B0604020202020204" pitchFamily="34" charset="0"/>
              </a:defRPr>
            </a:lvl4pPr>
            <a:lvl5pPr>
              <a:defRPr sz="2000" b="1" i="0">
                <a:latin typeface="Arial" panose="020B0604020202020204" pitchFamily="34" charset="0"/>
              </a:defRPr>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56097051-7C13-5949-B36E-F372C90FDFDC}"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20.xml><?xml version="1.0" encoding="utf-8"?>
<p:sldLayout xmlns:a="http://schemas.openxmlformats.org/drawingml/2006/main" xmlns:r="http://schemas.openxmlformats.org/officeDocument/2006/relationships" xmlns:p="http://schemas.openxmlformats.org/presentationml/2006/main" showMasterSp="0" type="tx">
  <p:cSld name="22_Title Only">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71" name="Group 2"/>
          <p:cNvGrpSpPr/>
          <p:nvPr/>
        </p:nvGrpSpPr>
        <p:grpSpPr>
          <a:xfrm>
            <a:off x="0" y="0"/>
            <a:ext cx="8839200" cy="6858000"/>
            <a:chOff x="0" y="0"/>
            <a:chExt cx="8839200" cy="6858000"/>
          </a:xfrm>
        </p:grpSpPr>
        <p:grpSp>
          <p:nvGrpSpPr>
            <p:cNvPr id="5158" name="Group 3"/>
            <p:cNvGrpSpPr/>
            <p:nvPr/>
          </p:nvGrpSpPr>
          <p:grpSpPr>
            <a:xfrm>
              <a:off x="0" y="-1"/>
              <a:ext cx="5105400" cy="4876801"/>
              <a:chOff x="0" y="0"/>
              <a:chExt cx="5105400" cy="4876800"/>
            </a:xfrm>
          </p:grpSpPr>
          <p:sp>
            <p:nvSpPr>
              <p:cNvPr id="5153"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4"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5"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6"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57"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64" name="Group 9"/>
            <p:cNvGrpSpPr/>
            <p:nvPr/>
          </p:nvGrpSpPr>
          <p:grpSpPr>
            <a:xfrm>
              <a:off x="3200400" y="3200399"/>
              <a:ext cx="3886200" cy="3657601"/>
              <a:chOff x="0" y="0"/>
              <a:chExt cx="3886200" cy="3657600"/>
            </a:xfrm>
          </p:grpSpPr>
          <p:sp>
            <p:nvSpPr>
              <p:cNvPr id="5159"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0"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1"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2"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3"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70" name="Group 15"/>
            <p:cNvGrpSpPr/>
            <p:nvPr/>
          </p:nvGrpSpPr>
          <p:grpSpPr>
            <a:xfrm>
              <a:off x="4495800" y="152399"/>
              <a:ext cx="4343400" cy="4114801"/>
              <a:chOff x="0" y="0"/>
              <a:chExt cx="4343400" cy="4114800"/>
            </a:xfrm>
          </p:grpSpPr>
          <p:sp>
            <p:nvSpPr>
              <p:cNvPr id="5165"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6"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7"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8"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69"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72" name="Title Text"/>
          <p:cNvSpPr txBox="1">
            <a:spLocks noGrp="1"/>
          </p:cNvSpPr>
          <p:nvPr>
            <p:ph type="title"/>
          </p:nvPr>
        </p:nvSpPr>
        <p:spPr>
          <a:xfrm>
            <a:off x="685800" y="609600"/>
            <a:ext cx="7772400" cy="1143000"/>
          </a:xfrm>
          <a:prstGeom prst="rect">
            <a:avLst/>
          </a:prstGeom>
        </p:spPr>
        <p:txBody>
          <a:bodyPr anchor="ctr"/>
          <a:lstStyle>
            <a:lvl1pPr algn="ctr">
              <a:defRPr>
                <a:solidFill>
                  <a:schemeClr val="accent3">
                    <a:lumOff val="44000"/>
                  </a:schemeClr>
                </a:solidFill>
              </a:defRPr>
            </a:lvl1pPr>
          </a:lstStyle>
          <a:p>
            <a:r>
              <a:t>Title Text</a:t>
            </a:r>
          </a:p>
        </p:txBody>
      </p:sp>
      <p:sp>
        <p:nvSpPr>
          <p:cNvPr id="517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53118273"/>
      </p:ext>
    </p:extLst>
  </p:cSld>
  <p:clrMapOvr>
    <a:masterClrMapping/>
  </p:clrMapOvr>
  <p:transition spd="med"/>
</p:sldLayout>
</file>

<file path=ppt/slideLayouts/slideLayout721.xml><?xml version="1.0" encoding="utf-8"?>
<p:sldLayout xmlns:a="http://schemas.openxmlformats.org/drawingml/2006/main" xmlns:r="http://schemas.openxmlformats.org/officeDocument/2006/relationships" xmlns:p="http://schemas.openxmlformats.org/presentationml/2006/main" showMasterSp="0" type="tx">
  <p:cSld name="27_Blank">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198" name="Group 2"/>
          <p:cNvGrpSpPr/>
          <p:nvPr/>
        </p:nvGrpSpPr>
        <p:grpSpPr>
          <a:xfrm>
            <a:off x="0" y="0"/>
            <a:ext cx="8839200" cy="6858000"/>
            <a:chOff x="0" y="0"/>
            <a:chExt cx="8839200" cy="6858000"/>
          </a:xfrm>
        </p:grpSpPr>
        <p:grpSp>
          <p:nvGrpSpPr>
            <p:cNvPr id="5185" name="Group 3"/>
            <p:cNvGrpSpPr/>
            <p:nvPr/>
          </p:nvGrpSpPr>
          <p:grpSpPr>
            <a:xfrm>
              <a:off x="0" y="-1"/>
              <a:ext cx="5105400" cy="4876801"/>
              <a:chOff x="0" y="0"/>
              <a:chExt cx="5105400" cy="4876800"/>
            </a:xfrm>
          </p:grpSpPr>
          <p:sp>
            <p:nvSpPr>
              <p:cNvPr id="5180"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1"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2"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3"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4"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1" name="Group 9"/>
            <p:cNvGrpSpPr/>
            <p:nvPr/>
          </p:nvGrpSpPr>
          <p:grpSpPr>
            <a:xfrm>
              <a:off x="3200400" y="3200399"/>
              <a:ext cx="3886200" cy="3657601"/>
              <a:chOff x="0" y="0"/>
              <a:chExt cx="3886200" cy="3657600"/>
            </a:xfrm>
          </p:grpSpPr>
          <p:sp>
            <p:nvSpPr>
              <p:cNvPr id="5186"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7"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8"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89"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0"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197" name="Group 15"/>
            <p:cNvGrpSpPr/>
            <p:nvPr/>
          </p:nvGrpSpPr>
          <p:grpSpPr>
            <a:xfrm>
              <a:off x="4495800" y="152399"/>
              <a:ext cx="4343400" cy="4114801"/>
              <a:chOff x="0" y="0"/>
              <a:chExt cx="4343400" cy="4114800"/>
            </a:xfrm>
          </p:grpSpPr>
          <p:sp>
            <p:nvSpPr>
              <p:cNvPr id="5192"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3"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4"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5"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196"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1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77840126"/>
      </p:ext>
    </p:extLst>
  </p:cSld>
  <p:clrMapOvr>
    <a:masterClrMapping/>
  </p:clrMapOvr>
  <p:transition spd="med"/>
</p:sldLayout>
</file>

<file path=ppt/slideLayouts/slideLayout722.xml><?xml version="1.0" encoding="utf-8"?>
<p:sldLayout xmlns:a="http://schemas.openxmlformats.org/drawingml/2006/main" xmlns:r="http://schemas.openxmlformats.org/officeDocument/2006/relationships" xmlns:p="http://schemas.openxmlformats.org/presentationml/2006/main" showMasterSp="0" type="tx">
  <p:cSld name="22_Content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24" name="Group 2"/>
          <p:cNvGrpSpPr/>
          <p:nvPr/>
        </p:nvGrpSpPr>
        <p:grpSpPr>
          <a:xfrm>
            <a:off x="0" y="0"/>
            <a:ext cx="8839200" cy="6858000"/>
            <a:chOff x="0" y="0"/>
            <a:chExt cx="8839200" cy="6858000"/>
          </a:xfrm>
        </p:grpSpPr>
        <p:grpSp>
          <p:nvGrpSpPr>
            <p:cNvPr id="5211" name="Group 3"/>
            <p:cNvGrpSpPr/>
            <p:nvPr/>
          </p:nvGrpSpPr>
          <p:grpSpPr>
            <a:xfrm>
              <a:off x="0" y="-1"/>
              <a:ext cx="5105400" cy="4876801"/>
              <a:chOff x="0" y="0"/>
              <a:chExt cx="5105400" cy="4876800"/>
            </a:xfrm>
          </p:grpSpPr>
          <p:sp>
            <p:nvSpPr>
              <p:cNvPr id="5206"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7"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8"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09"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0"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17" name="Group 9"/>
            <p:cNvGrpSpPr/>
            <p:nvPr/>
          </p:nvGrpSpPr>
          <p:grpSpPr>
            <a:xfrm>
              <a:off x="3200400" y="3200399"/>
              <a:ext cx="3886200" cy="3657601"/>
              <a:chOff x="0" y="0"/>
              <a:chExt cx="3886200" cy="3657600"/>
            </a:xfrm>
          </p:grpSpPr>
          <p:sp>
            <p:nvSpPr>
              <p:cNvPr id="5212"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3"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4"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5"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6"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23" name="Group 15"/>
            <p:cNvGrpSpPr/>
            <p:nvPr/>
          </p:nvGrpSpPr>
          <p:grpSpPr>
            <a:xfrm>
              <a:off x="4495800" y="152399"/>
              <a:ext cx="4343400" cy="4114801"/>
              <a:chOff x="0" y="0"/>
              <a:chExt cx="4343400" cy="4114800"/>
            </a:xfrm>
          </p:grpSpPr>
          <p:sp>
            <p:nvSpPr>
              <p:cNvPr id="5218"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19"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0"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1"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22"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25"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defRPr>
            </a:lvl1pPr>
          </a:lstStyle>
          <a:p>
            <a:r>
              <a:t>Title Text</a:t>
            </a:r>
          </a:p>
        </p:txBody>
      </p:sp>
      <p:sp>
        <p:nvSpPr>
          <p:cNvPr id="5226"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99CCFF"/>
              </a:buClr>
              <a:buSzPct val="110000"/>
              <a:buChar char="•"/>
              <a:defRPr>
                <a:solidFill>
                  <a:srgbClr val="EAEAEA"/>
                </a:solidFill>
              </a:defRPr>
            </a:lvl1pPr>
            <a:lvl2pPr>
              <a:buClr>
                <a:srgbClr val="99CCFF"/>
              </a:buClr>
              <a:buSzPct val="110000"/>
              <a:buChar char="•"/>
              <a:defRPr>
                <a:solidFill>
                  <a:srgbClr val="EAEAEA"/>
                </a:solidFill>
              </a:defRPr>
            </a:lvl2pPr>
            <a:lvl3pPr>
              <a:buClr>
                <a:srgbClr val="99CCFF"/>
              </a:buClr>
              <a:buSzPct val="110000"/>
              <a:defRPr>
                <a:solidFill>
                  <a:srgbClr val="EAEAEA"/>
                </a:solidFill>
              </a:defRPr>
            </a:lvl3pPr>
            <a:lvl4pPr>
              <a:buClr>
                <a:srgbClr val="99CCFF"/>
              </a:buClr>
              <a:buChar char="–"/>
              <a:defRPr>
                <a:solidFill>
                  <a:srgbClr val="EAEAEA"/>
                </a:solidFill>
              </a:defRPr>
            </a:lvl4pPr>
            <a:lvl5pPr>
              <a:buClr>
                <a:srgbClr val="99CCFF"/>
              </a:buClr>
              <a:buChar char="•"/>
              <a:defRPr>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27"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EAEAEA"/>
                </a:solidFill>
              </a:defRPr>
            </a:pPr>
            <a:endParaRPr/>
          </a:p>
        </p:txBody>
      </p:sp>
      <p:sp>
        <p:nvSpPr>
          <p:cNvPr id="522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86448020"/>
      </p:ext>
    </p:extLst>
  </p:cSld>
  <p:clrMapOvr>
    <a:masterClrMapping/>
  </p:clrMapOvr>
  <p:transition spd="med"/>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x">
  <p:cSld name="22_Picture with Caption">
    <p:bg>
      <p:bgPr>
        <a:gradFill flip="none" rotWithShape="1">
          <a:gsLst>
            <a:gs pos="0">
              <a:srgbClr val="000000"/>
            </a:gs>
            <a:gs pos="50000">
              <a:srgbClr val="000066"/>
            </a:gs>
            <a:gs pos="100000">
              <a:srgbClr val="000000"/>
            </a:gs>
          </a:gsLst>
          <a:lin ang="5400000" scaled="0"/>
        </a:gradFill>
        <a:effectLst/>
      </p:bgPr>
    </p:bg>
    <p:spTree>
      <p:nvGrpSpPr>
        <p:cNvPr id="1" name=""/>
        <p:cNvGrpSpPr/>
        <p:nvPr/>
      </p:nvGrpSpPr>
      <p:grpSpPr>
        <a:xfrm>
          <a:off x="0" y="0"/>
          <a:ext cx="0" cy="0"/>
          <a:chOff x="0" y="0"/>
          <a:chExt cx="0" cy="0"/>
        </a:xfrm>
      </p:grpSpPr>
      <p:grpSp>
        <p:nvGrpSpPr>
          <p:cNvPr id="5253" name="Group 2"/>
          <p:cNvGrpSpPr/>
          <p:nvPr/>
        </p:nvGrpSpPr>
        <p:grpSpPr>
          <a:xfrm>
            <a:off x="0" y="0"/>
            <a:ext cx="8839200" cy="6858000"/>
            <a:chOff x="0" y="0"/>
            <a:chExt cx="8839200" cy="6858000"/>
          </a:xfrm>
        </p:grpSpPr>
        <p:grpSp>
          <p:nvGrpSpPr>
            <p:cNvPr id="5240" name="Group 3"/>
            <p:cNvGrpSpPr/>
            <p:nvPr/>
          </p:nvGrpSpPr>
          <p:grpSpPr>
            <a:xfrm>
              <a:off x="0" y="-1"/>
              <a:ext cx="5105400" cy="4876801"/>
              <a:chOff x="0" y="0"/>
              <a:chExt cx="5105400" cy="4876800"/>
            </a:xfrm>
          </p:grpSpPr>
          <p:sp>
            <p:nvSpPr>
              <p:cNvPr id="5235" name="Oval 4"/>
              <p:cNvSpPr/>
              <p:nvPr/>
            </p:nvSpPr>
            <p:spPr>
              <a:xfrm>
                <a:off x="0" y="-1"/>
                <a:ext cx="5105400" cy="4876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6" name="Oval 5"/>
              <p:cNvSpPr/>
              <p:nvPr/>
            </p:nvSpPr>
            <p:spPr>
              <a:xfrm>
                <a:off x="418475" y="420413"/>
                <a:ext cx="4266707" cy="40359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7" name="Oval 6"/>
              <p:cNvSpPr/>
              <p:nvPr/>
            </p:nvSpPr>
            <p:spPr>
              <a:xfrm>
                <a:off x="836950" y="840827"/>
                <a:ext cx="3431499" cy="319339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8" name="Oval 7"/>
              <p:cNvSpPr/>
              <p:nvPr/>
            </p:nvSpPr>
            <p:spPr>
              <a:xfrm>
                <a:off x="1255426" y="1261241"/>
                <a:ext cx="2594549" cy="235607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39" name="Oval 8"/>
              <p:cNvSpPr/>
              <p:nvPr/>
            </p:nvSpPr>
            <p:spPr>
              <a:xfrm>
                <a:off x="1590206" y="1597572"/>
                <a:ext cx="1923245" cy="168340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46" name="Group 9"/>
            <p:cNvGrpSpPr/>
            <p:nvPr/>
          </p:nvGrpSpPr>
          <p:grpSpPr>
            <a:xfrm>
              <a:off x="3200400" y="3200399"/>
              <a:ext cx="3886200" cy="3657601"/>
              <a:chOff x="0" y="0"/>
              <a:chExt cx="3886200" cy="3657600"/>
            </a:xfrm>
          </p:grpSpPr>
          <p:sp>
            <p:nvSpPr>
              <p:cNvPr id="5241" name="Oval 10"/>
              <p:cNvSpPr/>
              <p:nvPr/>
            </p:nvSpPr>
            <p:spPr>
              <a:xfrm>
                <a:off x="0" y="-1"/>
                <a:ext cx="3886200" cy="36576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2" name="Oval 11"/>
              <p:cNvSpPr/>
              <p:nvPr/>
            </p:nvSpPr>
            <p:spPr>
              <a:xfrm>
                <a:off x="318540" y="315310"/>
                <a:ext cx="3247793" cy="3025667"/>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3" name="Oval 12"/>
              <p:cNvSpPr/>
              <p:nvPr/>
            </p:nvSpPr>
            <p:spPr>
              <a:xfrm>
                <a:off x="637081" y="630620"/>
                <a:ext cx="2613366" cy="2397673"/>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4" name="Oval 13"/>
              <p:cNvSpPr/>
              <p:nvPr/>
            </p:nvSpPr>
            <p:spPr>
              <a:xfrm>
                <a:off x="955622" y="945931"/>
                <a:ext cx="1974956" cy="1765738"/>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5" name="Oval 14"/>
              <p:cNvSpPr/>
              <p:nvPr/>
            </p:nvSpPr>
            <p:spPr>
              <a:xfrm>
                <a:off x="1209128" y="1198179"/>
                <a:ext cx="1466617" cy="1259929"/>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5252" name="Group 15"/>
            <p:cNvGrpSpPr/>
            <p:nvPr/>
          </p:nvGrpSpPr>
          <p:grpSpPr>
            <a:xfrm>
              <a:off x="4495800" y="152399"/>
              <a:ext cx="4343400" cy="4114801"/>
              <a:chOff x="0" y="0"/>
              <a:chExt cx="4343400" cy="4114800"/>
            </a:xfrm>
          </p:grpSpPr>
          <p:sp>
            <p:nvSpPr>
              <p:cNvPr id="5247" name="Oval 16"/>
              <p:cNvSpPr/>
              <p:nvPr/>
            </p:nvSpPr>
            <p:spPr>
              <a:xfrm>
                <a:off x="0" y="-1"/>
                <a:ext cx="4343400" cy="411480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8" name="Oval 17"/>
              <p:cNvSpPr/>
              <p:nvPr/>
            </p:nvSpPr>
            <p:spPr>
              <a:xfrm>
                <a:off x="356016" y="354724"/>
                <a:ext cx="3632851" cy="3406831"/>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49" name="Oval 18"/>
              <p:cNvSpPr/>
              <p:nvPr/>
            </p:nvSpPr>
            <p:spPr>
              <a:xfrm>
                <a:off x="713516" y="709448"/>
                <a:ext cx="2917853" cy="269590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0" name="Oval 19"/>
              <p:cNvSpPr/>
              <p:nvPr/>
            </p:nvSpPr>
            <p:spPr>
              <a:xfrm>
                <a:off x="1068049" y="1064172"/>
                <a:ext cx="2207303" cy="1987935"/>
              </a:xfrm>
              <a:prstGeom prst="ellipse">
                <a:avLst/>
              </a:prstGeom>
              <a:noFill/>
              <a:ln w="9525" cap="flat">
                <a:solidFill>
                  <a:srgbClr val="003399"/>
                </a:solidFill>
                <a:prstDash val="solid"/>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5251" name="Oval 20"/>
              <p:cNvSpPr/>
              <p:nvPr/>
            </p:nvSpPr>
            <p:spPr>
              <a:xfrm>
                <a:off x="1352862" y="1347951"/>
                <a:ext cx="1637677" cy="1418897"/>
              </a:xfrm>
              <a:prstGeom prst="ellipse">
                <a:avLst/>
              </a:prstGeom>
              <a:noFill/>
              <a:ln w="9525" cap="flat">
                <a:solidFill>
                  <a:srgbClr val="003399"/>
                </a:solidFill>
                <a:prstDash val="sysDot"/>
                <a:round/>
              </a:ln>
              <a:effectLst/>
            </p:spPr>
            <p:txBody>
              <a:bodyPr wrap="square" lIns="45719" tIns="45719" rIns="45719" bIns="45719" numCol="1" anchor="ctr">
                <a:noAutofit/>
              </a:bodyPr>
              <a:lstStyle/>
              <a:p>
                <a:pPr algn="l">
                  <a:defRPr b="0">
                    <a:solidFill>
                      <a:srgbClr val="EAEAEA"/>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5254"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defRPr>
            </a:lvl1pPr>
          </a:lstStyle>
          <a:p>
            <a:r>
              <a:t>Title Text</a:t>
            </a:r>
          </a:p>
        </p:txBody>
      </p:sp>
      <p:sp>
        <p:nvSpPr>
          <p:cNvPr id="52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2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EAEAEA"/>
                </a:solidFill>
              </a:defRPr>
            </a:lvl1pPr>
            <a:lvl2pPr marL="0" indent="457200">
              <a:spcBef>
                <a:spcPts val="300"/>
              </a:spcBef>
              <a:buSzTx/>
              <a:buNone/>
              <a:defRPr sz="1400">
                <a:solidFill>
                  <a:srgbClr val="EAEAEA"/>
                </a:solidFill>
              </a:defRPr>
            </a:lvl2pPr>
            <a:lvl3pPr marL="0" indent="914400">
              <a:spcBef>
                <a:spcPts val="300"/>
              </a:spcBef>
              <a:buSzTx/>
              <a:buNone/>
              <a:defRPr sz="1400">
                <a:solidFill>
                  <a:srgbClr val="EAEAEA"/>
                </a:solidFill>
              </a:defRPr>
            </a:lvl3pPr>
            <a:lvl4pPr marL="0" indent="1371600">
              <a:spcBef>
                <a:spcPts val="300"/>
              </a:spcBef>
              <a:buSzTx/>
              <a:buNone/>
              <a:defRPr sz="1400">
                <a:solidFill>
                  <a:srgbClr val="EAEAEA"/>
                </a:solidFill>
              </a:defRPr>
            </a:lvl4pPr>
            <a:lvl5pPr marL="0" indent="1828800">
              <a:spcBef>
                <a:spcPts val="300"/>
              </a:spcBef>
              <a:buSzTx/>
              <a:buNone/>
              <a:defRPr sz="1400">
                <a:solidFill>
                  <a:srgbClr val="EAEAEA"/>
                </a:solidFill>
              </a:defRPr>
            </a:lvl5pPr>
          </a:lstStyle>
          <a:p>
            <a:r>
              <a:t>Body Level One</a:t>
            </a:r>
          </a:p>
          <a:p>
            <a:pPr lvl="1"/>
            <a:r>
              <a:t>Body Level Two</a:t>
            </a:r>
          </a:p>
          <a:p>
            <a:pPr lvl="2"/>
            <a:r>
              <a:t>Body Level Three</a:t>
            </a:r>
          </a:p>
          <a:p>
            <a:pPr lvl="3"/>
            <a:r>
              <a:t>Body Level Four</a:t>
            </a:r>
          </a:p>
          <a:p>
            <a:pPr lvl="4"/>
            <a:r>
              <a:t>Body Level Five</a:t>
            </a:r>
          </a:p>
        </p:txBody>
      </p:sp>
      <p:sp>
        <p:nvSpPr>
          <p:cNvPr id="5257"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EAEAEA"/>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661040446"/>
      </p:ext>
    </p:extLst>
  </p:cSld>
  <p:clrMapOvr>
    <a:masterClrMapping/>
  </p:clrMapOvr>
  <p:transition spd="med"/>
</p:sldLayout>
</file>

<file path=ppt/slideLayouts/slideLayout724.xml><?xml version="1.0" encoding="utf-8"?>
<p:sldLayout xmlns:a="http://schemas.openxmlformats.org/drawingml/2006/main" xmlns:r="http://schemas.openxmlformats.org/officeDocument/2006/relationships" xmlns:p="http://schemas.openxmlformats.org/presentationml/2006/main" showMasterSp="0" type="tx">
  <p:cSld name="3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26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62130319"/>
      </p:ext>
    </p:extLst>
  </p:cSld>
  <p:clrMapOvr>
    <a:masterClrMapping/>
  </p:clrMapOvr>
  <p:transition spd="med"/>
</p:sldLayout>
</file>

<file path=ppt/slideLayouts/slideLayout725.xml><?xml version="1.0" encoding="utf-8"?>
<p:sldLayout xmlns:a="http://schemas.openxmlformats.org/drawingml/2006/main" xmlns:r="http://schemas.openxmlformats.org/officeDocument/2006/relationships" xmlns:p="http://schemas.openxmlformats.org/presentationml/2006/main" showMasterSp="0" type="tx">
  <p:cSld name="26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7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7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3308845"/>
      </p:ext>
    </p:extLst>
  </p:cSld>
  <p:clrMapOvr>
    <a:masterClrMapping/>
  </p:clrMapOvr>
  <p:transition spd="med"/>
</p:sldLayout>
</file>

<file path=ppt/slideLayouts/slideLayout726.xml><?xml version="1.0" encoding="utf-8"?>
<p:sldLayout xmlns:a="http://schemas.openxmlformats.org/drawingml/2006/main" xmlns:r="http://schemas.openxmlformats.org/officeDocument/2006/relationships" xmlns:p="http://schemas.openxmlformats.org/presentationml/2006/main" showMasterSp="0" type="tx">
  <p:cSld name="2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2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60995809"/>
      </p:ext>
    </p:extLst>
  </p:cSld>
  <p:clrMapOvr>
    <a:masterClrMapping/>
  </p:clrMapOvr>
  <p:transition spd="med"/>
</p:sldLayout>
</file>

<file path=ppt/slideLayouts/slideLayout727.xml><?xml version="1.0" encoding="utf-8"?>
<p:sldLayout xmlns:a="http://schemas.openxmlformats.org/drawingml/2006/main" xmlns:r="http://schemas.openxmlformats.org/officeDocument/2006/relationships" xmlns:p="http://schemas.openxmlformats.org/presentationml/2006/main" showMasterSp="0" type="tx">
  <p:cSld name="2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29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29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24059341"/>
      </p:ext>
    </p:extLst>
  </p:cSld>
  <p:clrMapOvr>
    <a:masterClrMapping/>
  </p:clrMapOvr>
  <p:transition spd="med"/>
</p:sldLayout>
</file>

<file path=ppt/slideLayouts/slideLayout728.xml><?xml version="1.0" encoding="utf-8"?>
<p:sldLayout xmlns:a="http://schemas.openxmlformats.org/drawingml/2006/main" xmlns:r="http://schemas.openxmlformats.org/officeDocument/2006/relationships" xmlns:p="http://schemas.openxmlformats.org/presentationml/2006/main" showMasterSp="0" type="tx">
  <p:cSld name="23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3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3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75437835"/>
      </p:ext>
    </p:extLst>
  </p:cSld>
  <p:clrMapOvr>
    <a:masterClrMapping/>
  </p:clrMapOvr>
  <p:transition spd="med"/>
</p:sldLayout>
</file>

<file path=ppt/slideLayouts/slideLayout729.xml><?xml version="1.0" encoding="utf-8"?>
<p:sldLayout xmlns:a="http://schemas.openxmlformats.org/drawingml/2006/main" xmlns:r="http://schemas.openxmlformats.org/officeDocument/2006/relationships" xmlns:p="http://schemas.openxmlformats.org/presentationml/2006/main" showMasterSp="0" type="tx">
  <p:cSld name="23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3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1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55564738"/>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AE9BB8CF-A414-C74A-B2BD-6F52A26118F0}"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30.xml><?xml version="1.0" encoding="utf-8"?>
<p:sldLayout xmlns:a="http://schemas.openxmlformats.org/drawingml/2006/main" xmlns:r="http://schemas.openxmlformats.org/officeDocument/2006/relationships" xmlns:p="http://schemas.openxmlformats.org/presentationml/2006/main" showMasterSp="0" type="tx">
  <p:cSld name="28_Blank">
    <p:bg>
      <p:bgPr>
        <a:solidFill>
          <a:schemeClr val="accent3">
            <a:lumOff val="44000"/>
          </a:schemeClr>
        </a:solidFill>
        <a:effectLst/>
      </p:bgPr>
    </p:bg>
    <p:spTree>
      <p:nvGrpSpPr>
        <p:cNvPr id="1" name=""/>
        <p:cNvGrpSpPr/>
        <p:nvPr/>
      </p:nvGrpSpPr>
      <p:grpSpPr>
        <a:xfrm>
          <a:off x="0" y="0"/>
          <a:ext cx="0" cy="0"/>
          <a:chOff x="0" y="0"/>
          <a:chExt cx="0" cy="0"/>
        </a:xfrm>
      </p:grpSpPr>
      <p:sp>
        <p:nvSpPr>
          <p:cNvPr id="531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59492619"/>
      </p:ext>
    </p:extLst>
  </p:cSld>
  <p:clrMapOvr>
    <a:masterClrMapping/>
  </p:clrMapOvr>
  <p:transition spd="med"/>
</p:sldLayout>
</file>

<file path=ppt/slideLayouts/slideLayout731.xml><?xml version="1.0" encoding="utf-8"?>
<p:sldLayout xmlns:a="http://schemas.openxmlformats.org/drawingml/2006/main" xmlns:r="http://schemas.openxmlformats.org/officeDocument/2006/relationships" xmlns:p="http://schemas.openxmlformats.org/presentationml/2006/main" showMasterSp="0" type="tx">
  <p:cSld name="23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3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4498464"/>
      </p:ext>
    </p:extLst>
  </p:cSld>
  <p:clrMapOvr>
    <a:masterClrMapping/>
  </p:clrMapOvr>
  <p:transition spd="med"/>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x">
  <p:cSld name="23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3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3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3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3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11758916"/>
      </p:ext>
    </p:extLst>
  </p:cSld>
  <p:clrMapOvr>
    <a:masterClrMapping/>
  </p:clrMapOvr>
  <p:transition spd="med"/>
</p:sldLayout>
</file>

<file path=ppt/slideLayouts/slideLayout733.xml><?xml version="1.0" encoding="utf-8"?>
<p:sldLayout xmlns:a="http://schemas.openxmlformats.org/drawingml/2006/main" xmlns:r="http://schemas.openxmlformats.org/officeDocument/2006/relationships" xmlns:p="http://schemas.openxmlformats.org/presentationml/2006/main" showMasterSp="0" type="tx">
  <p:cSld name="3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45"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5346"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8421821"/>
      </p:ext>
    </p:extLst>
  </p:cSld>
  <p:clrMapOvr>
    <a:masterClrMapping/>
  </p:clrMapOvr>
  <p:transition spd="med"/>
</p:sldLayout>
</file>

<file path=ppt/slideLayouts/slideLayout734.xml><?xml version="1.0" encoding="utf-8"?>
<p:sldLayout xmlns:a="http://schemas.openxmlformats.org/drawingml/2006/main" xmlns:r="http://schemas.openxmlformats.org/officeDocument/2006/relationships" xmlns:p="http://schemas.openxmlformats.org/presentationml/2006/main" showMasterSp="0" type="tx">
  <p:cSld name="2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54"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55"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56"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19849999"/>
      </p:ext>
    </p:extLst>
  </p:cSld>
  <p:clrMapOvr>
    <a:masterClrMapping/>
  </p:clrMapOvr>
  <p:transition spd="med"/>
</p:sldLayout>
</file>

<file path=ppt/slideLayouts/slideLayout735.xml><?xml version="1.0" encoding="utf-8"?>
<p:sldLayout xmlns:a="http://schemas.openxmlformats.org/drawingml/2006/main" xmlns:r="http://schemas.openxmlformats.org/officeDocument/2006/relationships" xmlns:p="http://schemas.openxmlformats.org/presentationml/2006/main" showMasterSp="0" type="tx">
  <p:cSld name="2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63"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5364"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6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235277985"/>
      </p:ext>
    </p:extLst>
  </p:cSld>
  <p:clrMapOvr>
    <a:masterClrMapping/>
  </p:clrMapOvr>
  <p:transition spd="med"/>
</p:sldLayout>
</file>

<file path=ppt/slideLayouts/slideLayout736.xml><?xml version="1.0" encoding="utf-8"?>
<p:sldLayout xmlns:a="http://schemas.openxmlformats.org/drawingml/2006/main" xmlns:r="http://schemas.openxmlformats.org/officeDocument/2006/relationships" xmlns:p="http://schemas.openxmlformats.org/presentationml/2006/main" showMasterSp="0" type="tx">
  <p:cSld name="2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7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73"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7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773570096"/>
      </p:ext>
    </p:extLst>
  </p:cSld>
  <p:clrMapOvr>
    <a:masterClrMapping/>
  </p:clrMapOvr>
  <p:transition spd="med"/>
</p:sldLayout>
</file>

<file path=ppt/slideLayouts/slideLayout737.xml><?xml version="1.0" encoding="utf-8"?>
<p:sldLayout xmlns:a="http://schemas.openxmlformats.org/drawingml/2006/main" xmlns:r="http://schemas.openxmlformats.org/officeDocument/2006/relationships" xmlns:p="http://schemas.openxmlformats.org/presentationml/2006/main" showMasterSp="0" type="tx">
  <p:cSld name="2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81"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82"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383"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538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230135921"/>
      </p:ext>
    </p:extLst>
  </p:cSld>
  <p:clrMapOvr>
    <a:masterClrMapping/>
  </p:clrMapOvr>
  <p:transition spd="med"/>
</p:sldLayout>
</file>

<file path=ppt/slideLayouts/slideLayout738.xml><?xml version="1.0" encoding="utf-8"?>
<p:sldLayout xmlns:a="http://schemas.openxmlformats.org/drawingml/2006/main" xmlns:r="http://schemas.openxmlformats.org/officeDocument/2006/relationships" xmlns:p="http://schemas.openxmlformats.org/presentationml/2006/main" showMasterSp="0" type="tx">
  <p:cSld name="2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1"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539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844728499"/>
      </p:ext>
    </p:extLst>
  </p:cSld>
  <p:clrMapOvr>
    <a:masterClrMapping/>
  </p:clrMapOvr>
  <p:transition spd="med"/>
</p:sldLayout>
</file>

<file path=ppt/slideLayouts/slideLayout739.xml><?xml version="1.0" encoding="utf-8"?>
<p:sldLayout xmlns:a="http://schemas.openxmlformats.org/drawingml/2006/main" xmlns:r="http://schemas.openxmlformats.org/officeDocument/2006/relationships" xmlns:p="http://schemas.openxmlformats.org/presentationml/2006/main" showMasterSp="0" type="tx">
  <p:cSld name="29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39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520373020"/>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554952E-155D-A843-A679-67F3916ED896}"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showMasterSp="0" type="tx">
  <p:cSld name="2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06"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07"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08"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540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447645468"/>
      </p:ext>
    </p:extLst>
  </p:cSld>
  <p:clrMapOvr>
    <a:masterClrMapping/>
  </p:clrMapOvr>
  <p:transition spd="med"/>
</p:sldLayout>
</file>

<file path=ppt/slideLayouts/slideLayout741.xml><?xml version="1.0" encoding="utf-8"?>
<p:sldLayout xmlns:a="http://schemas.openxmlformats.org/drawingml/2006/main" xmlns:r="http://schemas.openxmlformats.org/officeDocument/2006/relationships" xmlns:p="http://schemas.openxmlformats.org/presentationml/2006/main" showMasterSp="0" type="tx">
  <p:cSld name="2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416"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5417"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5418"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5419"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99644985"/>
      </p:ext>
    </p:extLst>
  </p:cSld>
  <p:clrMapOvr>
    <a:masterClrMapping/>
  </p:clrMapOvr>
  <p:transition spd="med"/>
</p:sldLayout>
</file>

<file path=ppt/slideLayouts/slideLayout742.xml><?xml version="1.0" encoding="utf-8"?>
<p:sldLayout xmlns:a="http://schemas.openxmlformats.org/drawingml/2006/main" xmlns:r="http://schemas.openxmlformats.org/officeDocument/2006/relationships" xmlns:p="http://schemas.openxmlformats.org/presentationml/2006/main" showMasterSp="0" type="tx">
  <p:cSld name="32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4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88363119"/>
      </p:ext>
    </p:extLst>
  </p:cSld>
  <p:clrMapOvr>
    <a:masterClrMapping/>
  </p:clrMapOvr>
  <p:transition spd="med"/>
</p:sldLayout>
</file>

<file path=ppt/slideLayouts/slideLayout743.xml><?xml version="1.0" encoding="utf-8"?>
<p:sldLayout xmlns:a="http://schemas.openxmlformats.org/drawingml/2006/main" xmlns:r="http://schemas.openxmlformats.org/officeDocument/2006/relationships" xmlns:p="http://schemas.openxmlformats.org/presentationml/2006/main" showMasterSp="0" type="tx">
  <p:cSld name="2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4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43979758"/>
      </p:ext>
    </p:extLst>
  </p:cSld>
  <p:clrMapOvr>
    <a:masterClrMapping/>
  </p:clrMapOvr>
  <p:transition spd="med"/>
</p:sldLayout>
</file>

<file path=ppt/slideLayouts/slideLayout744.xml><?xml version="1.0" encoding="utf-8"?>
<p:sldLayout xmlns:a="http://schemas.openxmlformats.org/drawingml/2006/main" xmlns:r="http://schemas.openxmlformats.org/officeDocument/2006/relationships" xmlns:p="http://schemas.openxmlformats.org/presentationml/2006/main" showMasterSp="0" type="tx">
  <p:cSld name="2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4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14434005"/>
      </p:ext>
    </p:extLst>
  </p:cSld>
  <p:clrMapOvr>
    <a:masterClrMapping/>
  </p:clrMapOvr>
  <p:transition spd="med"/>
</p:sldLayout>
</file>

<file path=ppt/slideLayouts/slideLayout745.xml><?xml version="1.0" encoding="utf-8"?>
<p:sldLayout xmlns:a="http://schemas.openxmlformats.org/drawingml/2006/main" xmlns:r="http://schemas.openxmlformats.org/officeDocument/2006/relationships" xmlns:p="http://schemas.openxmlformats.org/presentationml/2006/main" showMasterSp="0" type="tx">
  <p:cSld name="2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4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4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98971249"/>
      </p:ext>
    </p:extLst>
  </p:cSld>
  <p:clrMapOvr>
    <a:masterClrMapping/>
  </p:clrMapOvr>
  <p:transition spd="med"/>
</p:sldLayout>
</file>

<file path=ppt/slideLayouts/slideLayout746.xml><?xml version="1.0" encoding="utf-8"?>
<p:sldLayout xmlns:a="http://schemas.openxmlformats.org/drawingml/2006/main" xmlns:r="http://schemas.openxmlformats.org/officeDocument/2006/relationships" xmlns:p="http://schemas.openxmlformats.org/presentationml/2006/main" showMasterSp="0" type="tx">
  <p:cSld name="2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4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72897838"/>
      </p:ext>
    </p:extLst>
  </p:cSld>
  <p:clrMapOvr>
    <a:masterClrMapping/>
  </p:clrMapOvr>
  <p:transition spd="med"/>
</p:sldLayout>
</file>

<file path=ppt/slideLayouts/slideLayout747.xml><?xml version="1.0" encoding="utf-8"?>
<p:sldLayout xmlns:a="http://schemas.openxmlformats.org/drawingml/2006/main" xmlns:r="http://schemas.openxmlformats.org/officeDocument/2006/relationships" xmlns:p="http://schemas.openxmlformats.org/presentationml/2006/main" showMasterSp="0" type="tx">
  <p:cSld name="30_Blank">
    <p:bg>
      <p:bgPr>
        <a:solidFill>
          <a:schemeClr val="accent3">
            <a:lumOff val="44000"/>
          </a:schemeClr>
        </a:solidFill>
        <a:effectLst/>
      </p:bgPr>
    </p:bg>
    <p:spTree>
      <p:nvGrpSpPr>
        <p:cNvPr id="1" name=""/>
        <p:cNvGrpSpPr/>
        <p:nvPr/>
      </p:nvGrpSpPr>
      <p:grpSpPr>
        <a:xfrm>
          <a:off x="0" y="0"/>
          <a:ext cx="0" cy="0"/>
          <a:chOff x="0" y="0"/>
          <a:chExt cx="0" cy="0"/>
        </a:xfrm>
      </p:grpSpPr>
      <p:sp>
        <p:nvSpPr>
          <p:cNvPr id="54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83435672"/>
      </p:ext>
    </p:extLst>
  </p:cSld>
  <p:clrMapOvr>
    <a:masterClrMapping/>
  </p:clrMapOvr>
  <p:transition spd="med"/>
</p:sldLayout>
</file>

<file path=ppt/slideLayouts/slideLayout748.xml><?xml version="1.0" encoding="utf-8"?>
<p:sldLayout xmlns:a="http://schemas.openxmlformats.org/drawingml/2006/main" xmlns:r="http://schemas.openxmlformats.org/officeDocument/2006/relationships" xmlns:p="http://schemas.openxmlformats.org/presentationml/2006/main" showMasterSp="0" type="tx">
  <p:cSld name="2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4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4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35513283"/>
      </p:ext>
    </p:extLst>
  </p:cSld>
  <p:clrMapOvr>
    <a:masterClrMapping/>
  </p:clrMapOvr>
  <p:transition spd="med"/>
</p:sldLayout>
</file>

<file path=ppt/slideLayouts/slideLayout749.xml><?xml version="1.0" encoding="utf-8"?>
<p:sldLayout xmlns:a="http://schemas.openxmlformats.org/drawingml/2006/main" xmlns:r="http://schemas.openxmlformats.org/officeDocument/2006/relationships" xmlns:p="http://schemas.openxmlformats.org/presentationml/2006/main" showMasterSp="0" type="tx">
  <p:cSld name="2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4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4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4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5096806"/>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lvl1pPr>
              <a:defRPr b="1" i="0">
                <a:latin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5"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7C7A7190-B3C9-574A-AFC8-EEBE12BCEA18}" type="slidenum">
              <a:rPr lang="en-US" smtClean="0"/>
              <a:pPr>
                <a:defRPr/>
              </a:pPr>
              <a:t>‹#›</a:t>
            </a:fld>
            <a:endParaRPr lang="en-US"/>
          </a:p>
        </p:txBody>
      </p:sp>
      <p:sp>
        <p:nvSpPr>
          <p:cNvPr id="6"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showMasterSp="0" type="tx">
  <p:cSld name="29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16"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17" name="Body Level One…"/>
          <p:cNvSpPr txBox="1">
            <a:spLocks noGrp="1"/>
          </p:cNvSpPr>
          <p:nvPr>
            <p:ph type="body" idx="1"/>
          </p:nvPr>
        </p:nvSpPr>
        <p:spPr>
          <a:xfrm>
            <a:off x="762000" y="1828800"/>
            <a:ext cx="7620000" cy="4267200"/>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18"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89523490"/>
      </p:ext>
    </p:extLst>
  </p:cSld>
  <p:clrMapOvr>
    <a:masterClrMapping/>
  </p:clrMapOvr>
  <p:transition spd="med"/>
</p:sldLayout>
</file>

<file path=ppt/slideLayouts/slideLayout751.xml><?xml version="1.0" encoding="utf-8"?>
<p:sldLayout xmlns:a="http://schemas.openxmlformats.org/drawingml/2006/main" xmlns:r="http://schemas.openxmlformats.org/officeDocument/2006/relationships" xmlns:p="http://schemas.openxmlformats.org/presentationml/2006/main" showMasterSp="0" type="tx">
  <p:cSld name="2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25"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lnSpc>
                <a:spcPct val="90000"/>
              </a:lnSpc>
              <a:spcBef>
                <a:spcPts val="900"/>
              </a:spcBef>
              <a:defRPr sz="4000" b="1" cap="all">
                <a:solidFill>
                  <a:srgbClr val="000000"/>
                </a:solidFill>
              </a:defRPr>
            </a:lvl1pPr>
          </a:lstStyle>
          <a:p>
            <a:r>
              <a:t>Title Text</a:t>
            </a:r>
          </a:p>
        </p:txBody>
      </p:sp>
      <p:sp>
        <p:nvSpPr>
          <p:cNvPr id="552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27"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1533058"/>
      </p:ext>
    </p:extLst>
  </p:cSld>
  <p:clrMapOvr>
    <a:masterClrMapping/>
  </p:clrMapOvr>
  <p:transition spd="med"/>
</p:sldLayout>
</file>

<file path=ppt/slideLayouts/slideLayout752.xml><?xml version="1.0" encoding="utf-8"?>
<p:sldLayout xmlns:a="http://schemas.openxmlformats.org/drawingml/2006/main" xmlns:r="http://schemas.openxmlformats.org/officeDocument/2006/relationships" xmlns:p="http://schemas.openxmlformats.org/presentationml/2006/main" showMasterSp="0" type="tx">
  <p:cSld name="25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34"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35" name="Body Level One…"/>
          <p:cNvSpPr txBox="1">
            <a:spLocks noGrp="1"/>
          </p:cNvSpPr>
          <p:nvPr>
            <p:ph type="body" sz="half" idx="1"/>
          </p:nvPr>
        </p:nvSpPr>
        <p:spPr>
          <a:xfrm>
            <a:off x="762000" y="1828800"/>
            <a:ext cx="3733800" cy="4267200"/>
          </a:xfrm>
          <a:prstGeom prst="rect">
            <a:avLst/>
          </a:prstGeom>
        </p:spPr>
        <p:txBody>
          <a:bodyPr>
            <a:normAutofit/>
          </a:bodyPr>
          <a:lstStyle>
            <a:lvl1pPr>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lnSpc>
                <a:spcPct val="90000"/>
              </a:lnSpc>
              <a:spcBef>
                <a:spcPts val="600"/>
              </a:spcBef>
              <a:buClr>
                <a:srgbClr val="000000"/>
              </a:buClr>
              <a:buSzPct val="80000"/>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3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04385834"/>
      </p:ext>
    </p:extLst>
  </p:cSld>
  <p:clrMapOvr>
    <a:masterClrMapping/>
  </p:clrMapOvr>
  <p:transition spd="med"/>
</p:sldLayout>
</file>

<file path=ppt/slideLayouts/slideLayout753.xml><?xml version="1.0" encoding="utf-8"?>
<p:sldLayout xmlns:a="http://schemas.openxmlformats.org/drawingml/2006/main" xmlns:r="http://schemas.openxmlformats.org/officeDocument/2006/relationships" xmlns:p="http://schemas.openxmlformats.org/presentationml/2006/main" showMasterSp="0" type="tx">
  <p:cSld name="26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43"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4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4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500"/>
              </a:spcBef>
              <a:buSzTx/>
              <a:buNone/>
              <a:defRPr sz="2400" b="1">
                <a:latin typeface="Arial"/>
                <a:ea typeface="Arial"/>
                <a:cs typeface="Arial"/>
                <a:sym typeface="Arial"/>
              </a:defRPr>
            </a:pPr>
            <a:endParaRPr dirty="0"/>
          </a:p>
        </p:txBody>
      </p:sp>
      <p:sp>
        <p:nvSpPr>
          <p:cNvPr id="5546"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25507510"/>
      </p:ext>
    </p:extLst>
  </p:cSld>
  <p:clrMapOvr>
    <a:masterClrMapping/>
  </p:clrMapOvr>
  <p:transition spd="med"/>
</p:sldLayout>
</file>

<file path=ppt/slideLayouts/slideLayout754.xml><?xml version="1.0" encoding="utf-8"?>
<p:sldLayout xmlns:a="http://schemas.openxmlformats.org/drawingml/2006/main" xmlns:r="http://schemas.openxmlformats.org/officeDocument/2006/relationships" xmlns:p="http://schemas.openxmlformats.org/presentationml/2006/main" showMasterSp="0" type="tx">
  <p:cSld name="26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53" name="Title Text"/>
          <p:cNvSpPr txBox="1">
            <a:spLocks noGrp="1"/>
          </p:cNvSpPr>
          <p:nvPr>
            <p:ph type="title"/>
          </p:nvPr>
        </p:nvSpPr>
        <p:spPr>
          <a:xfrm>
            <a:off x="685800" y="381000"/>
            <a:ext cx="7772400" cy="1219200"/>
          </a:xfrm>
          <a:prstGeom prst="rect">
            <a:avLst/>
          </a:prstGeom>
        </p:spPr>
        <p:txBody>
          <a:bodyPr lIns="46037" tIns="46037" rIns="46037" bIns="46037" anchor="ctr"/>
          <a:lstStyle>
            <a:lvl1pPr>
              <a:lnSpc>
                <a:spcPct val="90000"/>
              </a:lnSpc>
              <a:spcBef>
                <a:spcPts val="1000"/>
              </a:spcBef>
              <a:defRPr b="1">
                <a:solidFill>
                  <a:srgbClr val="000000"/>
                </a:solidFill>
              </a:defRPr>
            </a:lvl1pPr>
          </a:lstStyle>
          <a:p>
            <a:r>
              <a:t>Title Text</a:t>
            </a:r>
          </a:p>
        </p:txBody>
      </p:sp>
      <p:sp>
        <p:nvSpPr>
          <p:cNvPr id="5554"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2193918"/>
      </p:ext>
    </p:extLst>
  </p:cSld>
  <p:clrMapOvr>
    <a:masterClrMapping/>
  </p:clrMapOvr>
  <p:transition spd="med"/>
</p:sldLayout>
</file>

<file path=ppt/slideLayouts/slideLayout755.xml><?xml version="1.0" encoding="utf-8"?>
<p:sldLayout xmlns:a="http://schemas.openxmlformats.org/drawingml/2006/main" xmlns:r="http://schemas.openxmlformats.org/officeDocument/2006/relationships" xmlns:p="http://schemas.openxmlformats.org/presentationml/2006/main" showMasterSp="0" type="tx">
  <p:cSld name="31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81635088"/>
      </p:ext>
    </p:extLst>
  </p:cSld>
  <p:clrMapOvr>
    <a:masterClrMapping/>
  </p:clrMapOvr>
  <p:transition spd="med"/>
</p:sldLayout>
</file>

<file path=ppt/slideLayouts/slideLayout756.xml><?xml version="1.0" encoding="utf-8"?>
<p:sldLayout xmlns:a="http://schemas.openxmlformats.org/drawingml/2006/main" xmlns:r="http://schemas.openxmlformats.org/officeDocument/2006/relationships" xmlns:p="http://schemas.openxmlformats.org/presentationml/2006/main" showMasterSp="0" type="tx">
  <p:cSld name="26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68" name="Title Text"/>
          <p:cNvSpPr txBox="1">
            <a:spLocks noGrp="1"/>
          </p:cNvSpPr>
          <p:nvPr>
            <p:ph type="title"/>
          </p:nvPr>
        </p:nvSpPr>
        <p:spPr>
          <a:xfrm>
            <a:off x="457200" y="273050"/>
            <a:ext cx="3008314" cy="1162050"/>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69" name="Body Level One…"/>
          <p:cNvSpPr txBox="1">
            <a:spLocks noGrp="1"/>
          </p:cNvSpPr>
          <p:nvPr>
            <p:ph type="body" idx="1"/>
          </p:nvPr>
        </p:nvSpPr>
        <p:spPr>
          <a:xfrm>
            <a:off x="3575050" y="273050"/>
            <a:ext cx="5111750" cy="5853113"/>
          </a:xfrm>
          <a:prstGeom prst="rect">
            <a:avLst/>
          </a:prstGeom>
        </p:spPr>
        <p:txBody>
          <a:bodyPr>
            <a:normAutofit/>
          </a:bodyPr>
          <a:lstStyle>
            <a:lvl1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3pPr>
            <a:lvl4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nSpc>
                <a:spcPct val="90000"/>
              </a:lnSpc>
              <a:buClr>
                <a:srgbClr val="000000"/>
              </a:buClr>
              <a:buSzPct val="80000"/>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7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lnSpc>
                <a:spcPct val="90000"/>
              </a:lnSpc>
              <a:spcBef>
                <a:spcPts val="300"/>
              </a:spcBef>
              <a:buSzTx/>
              <a:buNone/>
              <a:defRPr sz="1400">
                <a:latin typeface="Arial"/>
                <a:ea typeface="Arial"/>
                <a:cs typeface="Arial"/>
                <a:sym typeface="Arial"/>
              </a:defRPr>
            </a:pPr>
            <a:endParaRPr dirty="0"/>
          </a:p>
        </p:txBody>
      </p:sp>
      <p:sp>
        <p:nvSpPr>
          <p:cNvPr id="557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94397040"/>
      </p:ext>
    </p:extLst>
  </p:cSld>
  <p:clrMapOvr>
    <a:masterClrMapping/>
  </p:clrMapOvr>
  <p:transition spd="med"/>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x">
  <p:cSld name="26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578" name="Title Text"/>
          <p:cNvSpPr txBox="1">
            <a:spLocks noGrp="1"/>
          </p:cNvSpPr>
          <p:nvPr>
            <p:ph type="title"/>
          </p:nvPr>
        </p:nvSpPr>
        <p:spPr>
          <a:xfrm>
            <a:off x="1792288" y="4800600"/>
            <a:ext cx="5486401" cy="566738"/>
          </a:xfrm>
          <a:prstGeom prst="rect">
            <a:avLst/>
          </a:prstGeom>
        </p:spPr>
        <p:txBody>
          <a:bodyPr lIns="46037" tIns="46037" rIns="46037" bIns="46037"/>
          <a:lstStyle>
            <a:lvl1pPr>
              <a:lnSpc>
                <a:spcPct val="90000"/>
              </a:lnSpc>
              <a:spcBef>
                <a:spcPts val="400"/>
              </a:spcBef>
              <a:defRPr sz="2000" b="1">
                <a:solidFill>
                  <a:srgbClr val="000000"/>
                </a:solidFill>
              </a:defRPr>
            </a:lvl1pPr>
          </a:lstStyle>
          <a:p>
            <a:r>
              <a:t>Title Text</a:t>
            </a:r>
          </a:p>
        </p:txBody>
      </p:sp>
      <p:sp>
        <p:nvSpPr>
          <p:cNvPr id="557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58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nSpc>
                <a:spcPct val="90000"/>
              </a:lnSpc>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581" name="Slide Number"/>
          <p:cNvSpPr txBox="1">
            <a:spLocks noGrp="1"/>
          </p:cNvSpPr>
          <p:nvPr>
            <p:ph type="sldNum" sz="quarter" idx="2"/>
          </p:nvPr>
        </p:nvSpPr>
        <p:spPr>
          <a:xfrm>
            <a:off x="8178318" y="6504802"/>
            <a:ext cx="279883" cy="276999"/>
          </a:xfrm>
          <a:prstGeom prst="rect">
            <a:avLst/>
          </a:prstGeom>
        </p:spPr>
        <p:txBody>
          <a:bodyPr/>
          <a:lstStyle>
            <a:lvl1pPr algn="r">
              <a:spcBef>
                <a:spcPts val="700"/>
              </a:spcBef>
              <a:defRPr sz="1200"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3299370"/>
      </p:ext>
    </p:extLst>
  </p:cSld>
  <p:clrMapOvr>
    <a:masterClrMapping/>
  </p:clrMapOvr>
  <p:transition spd="med"/>
</p:sldLayout>
</file>

<file path=ppt/slideLayouts/slideLayout758.xml><?xml version="1.0" encoding="utf-8"?>
<p:sldLayout xmlns:a="http://schemas.openxmlformats.org/drawingml/2006/main" xmlns:r="http://schemas.openxmlformats.org/officeDocument/2006/relationships" xmlns:p="http://schemas.openxmlformats.org/presentationml/2006/main" showMasterSp="0" type="tx">
  <p:cSld name="33_Title Slide">
    <p:bg>
      <p:bgPr>
        <a:solidFill>
          <a:srgbClr val="000000"/>
        </a:solidFill>
        <a:effectLst/>
      </p:bgPr>
    </p:bg>
    <p:spTree>
      <p:nvGrpSpPr>
        <p:cNvPr id="1" name=""/>
        <p:cNvGrpSpPr/>
        <p:nvPr/>
      </p:nvGrpSpPr>
      <p:grpSpPr>
        <a:xfrm>
          <a:off x="0" y="0"/>
          <a:ext cx="0" cy="0"/>
          <a:chOff x="0" y="0"/>
          <a:chExt cx="0" cy="0"/>
        </a:xfrm>
      </p:grpSpPr>
      <p:sp>
        <p:nvSpPr>
          <p:cNvPr id="5588" name="Title Text"/>
          <p:cNvSpPr txBox="1">
            <a:spLocks noGrp="1"/>
          </p:cNvSpPr>
          <p:nvPr>
            <p:ph type="title"/>
          </p:nvPr>
        </p:nvSpPr>
        <p:spPr>
          <a:xfrm>
            <a:off x="422030" y="1371600"/>
            <a:ext cx="8229601" cy="1828800"/>
          </a:xfrm>
          <a:prstGeom prst="rect">
            <a:avLst/>
          </a:prstGeom>
        </p:spPr>
        <p:txBody>
          <a:bodyPr lIns="0" tIns="0" rIns="0" bIns="0"/>
          <a:lstStyle>
            <a:lvl1pPr algn="ctr">
              <a:defRPr sz="4800" b="1" cap="all">
                <a:gradFill flip="none" rotWithShape="1">
                  <a:gsLst>
                    <a:gs pos="0">
                      <a:srgbClr val="8CABDE"/>
                    </a:gs>
                    <a:gs pos="73000">
                      <a:srgbClr val="8CABDE"/>
                    </a:gs>
                    <a:gs pos="100000">
                      <a:srgbClr val="749CD9"/>
                    </a:gs>
                  </a:gsLst>
                  <a:lin ang="4800000" scaled="0"/>
                </a:gradFill>
                <a:effectLst>
                  <a:outerShdw blurRad="127000" dist="200000" dir="2700000" rotWithShape="0">
                    <a:srgbClr val="000000">
                      <a:alpha val="30000"/>
                    </a:srgbClr>
                  </a:outerShdw>
                </a:effectLst>
                <a:latin typeface="Lucida Sans"/>
                <a:ea typeface="Lucida Sans"/>
                <a:cs typeface="Lucida Sans"/>
                <a:sym typeface="Lucida Sans"/>
              </a:defRPr>
            </a:lvl1pPr>
          </a:lstStyle>
          <a:p>
            <a:r>
              <a:t>Title Text</a:t>
            </a:r>
          </a:p>
        </p:txBody>
      </p:sp>
      <p:sp>
        <p:nvSpPr>
          <p:cNvPr id="5589" name="Body Level One…"/>
          <p:cNvSpPr txBox="1">
            <a:spLocks noGrp="1"/>
          </p:cNvSpPr>
          <p:nvPr>
            <p:ph type="body" sz="quarter" idx="1"/>
          </p:nvPr>
        </p:nvSpPr>
        <p:spPr>
          <a:xfrm>
            <a:off x="1371600" y="3331698"/>
            <a:ext cx="6400800" cy="1752601"/>
          </a:xfrm>
          <a:prstGeom prst="rect">
            <a:avLst/>
          </a:prstGeom>
        </p:spPr>
        <p:txBody>
          <a:bodyPr>
            <a:normAutofit/>
          </a:bodyPr>
          <a:lstStyle>
            <a:lvl1pPr marL="0" indent="0" algn="ctr">
              <a:spcBef>
                <a:spcPts val="600"/>
              </a:spcBef>
              <a:buSzTx/>
              <a:buNone/>
              <a:defRPr sz="2800">
                <a:solidFill>
                  <a:schemeClr val="accent3">
                    <a:lumOff val="44000"/>
                  </a:schemeClr>
                </a:solidFill>
                <a:latin typeface="Book Antiqua"/>
                <a:ea typeface="Book Antiqua"/>
                <a:cs typeface="Book Antiqua"/>
                <a:sym typeface="Book Antiqua"/>
              </a:defRPr>
            </a:lvl1pPr>
            <a:lvl2pPr marL="0" indent="457200" algn="ctr">
              <a:spcBef>
                <a:spcPts val="600"/>
              </a:spcBef>
              <a:buSzTx/>
              <a:buNone/>
              <a:defRPr sz="2800">
                <a:solidFill>
                  <a:schemeClr val="accent3">
                    <a:lumOff val="44000"/>
                  </a:schemeClr>
                </a:solidFill>
                <a:latin typeface="Book Antiqua"/>
                <a:ea typeface="Book Antiqua"/>
                <a:cs typeface="Book Antiqua"/>
                <a:sym typeface="Book Antiqua"/>
              </a:defRPr>
            </a:lvl2pPr>
            <a:lvl3pPr marL="0" indent="914400" algn="ctr">
              <a:spcBef>
                <a:spcPts val="600"/>
              </a:spcBef>
              <a:buSzTx/>
              <a:buNone/>
              <a:defRPr sz="2800">
                <a:solidFill>
                  <a:schemeClr val="accent3">
                    <a:lumOff val="44000"/>
                  </a:schemeClr>
                </a:solidFill>
                <a:latin typeface="Book Antiqua"/>
                <a:ea typeface="Book Antiqua"/>
                <a:cs typeface="Book Antiqua"/>
                <a:sym typeface="Book Antiqua"/>
              </a:defRPr>
            </a:lvl3pPr>
            <a:lvl4pPr marL="0" indent="1371600" algn="ctr">
              <a:spcBef>
                <a:spcPts val="600"/>
              </a:spcBef>
              <a:buSzTx/>
              <a:buNone/>
              <a:defRPr sz="2800">
                <a:solidFill>
                  <a:schemeClr val="accent3">
                    <a:lumOff val="44000"/>
                  </a:schemeClr>
                </a:solidFill>
                <a:latin typeface="Book Antiqua"/>
                <a:ea typeface="Book Antiqua"/>
                <a:cs typeface="Book Antiqua"/>
                <a:sym typeface="Book Antiqua"/>
              </a:defRPr>
            </a:lvl4pPr>
            <a:lvl5pPr marL="0" indent="1828800" algn="ctr">
              <a:spcBef>
                <a:spcPts val="600"/>
              </a:spcBef>
              <a:buSzTx/>
              <a:buNone/>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0"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26328234"/>
      </p:ext>
    </p:extLst>
  </p:cSld>
  <p:clrMapOvr>
    <a:masterClrMapping/>
  </p:clrMapOvr>
  <p:transition spd="med"/>
</p:sldLayout>
</file>

<file path=ppt/slideLayouts/slideLayout759.xml><?xml version="1.0" encoding="utf-8"?>
<p:sldLayout xmlns:a="http://schemas.openxmlformats.org/drawingml/2006/main" xmlns:r="http://schemas.openxmlformats.org/officeDocument/2006/relationships" xmlns:p="http://schemas.openxmlformats.org/presentationml/2006/main" showMasterSp="0" type="tx">
  <p:cSld name="30_Title and Content">
    <p:bg>
      <p:bgPr>
        <a:solidFill>
          <a:srgbClr val="000000"/>
        </a:solidFill>
        <a:effectLst/>
      </p:bgPr>
    </p:bg>
    <p:spTree>
      <p:nvGrpSpPr>
        <p:cNvPr id="1" name=""/>
        <p:cNvGrpSpPr/>
        <p:nvPr/>
      </p:nvGrpSpPr>
      <p:grpSpPr>
        <a:xfrm>
          <a:off x="0" y="0"/>
          <a:ext cx="0" cy="0"/>
          <a:chOff x="0" y="0"/>
          <a:chExt cx="0" cy="0"/>
        </a:xfrm>
      </p:grpSpPr>
      <p:sp>
        <p:nvSpPr>
          <p:cNvPr id="5597"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598" name="Body Level One…"/>
          <p:cNvSpPr txBox="1">
            <a:spLocks noGrp="1"/>
          </p:cNvSpPr>
          <p:nvPr>
            <p:ph type="body" idx="1"/>
          </p:nvPr>
        </p:nvSpPr>
        <p:spPr>
          <a:xfrm>
            <a:off x="457200" y="1600200"/>
            <a:ext cx="8229600" cy="4708525"/>
          </a:xfrm>
          <a:prstGeom prst="rect">
            <a:avLst/>
          </a:prstGeom>
        </p:spPr>
        <p:txBody>
          <a:bodyPr>
            <a:normAutofit/>
          </a:bodyPr>
          <a:lstStyle>
            <a:lvl1pPr marL="547687" indent="-411162">
              <a:spcBef>
                <a:spcPts val="600"/>
              </a:spcBef>
              <a:buClr>
                <a:srgbClr val="F9F9F9"/>
              </a:buClr>
              <a:buSzPct val="65000"/>
              <a:buChar char=""/>
              <a:defRPr sz="2800">
                <a:solidFill>
                  <a:schemeClr val="accent3">
                    <a:lumOff val="44000"/>
                  </a:schemeClr>
                </a:solidFill>
                <a:latin typeface="Book Antiqua"/>
                <a:ea typeface="Book Antiqua"/>
                <a:cs typeface="Book Antiqua"/>
                <a:sym typeface="Book Antiqua"/>
              </a:defRPr>
            </a:lvl1pPr>
            <a:lvl2pPr marL="915458" indent="-329670">
              <a:spcBef>
                <a:spcPts val="600"/>
              </a:spcBef>
              <a:buClr>
                <a:srgbClr val="F9F9F9"/>
              </a:buClr>
              <a:buSzPct val="80000"/>
              <a:buChar char="◼"/>
              <a:defRPr sz="2800">
                <a:solidFill>
                  <a:schemeClr val="accent3">
                    <a:lumOff val="44000"/>
                  </a:schemeClr>
                </a:solidFill>
                <a:latin typeface="Book Antiqua"/>
                <a:ea typeface="Book Antiqua"/>
                <a:cs typeface="Book Antiqua"/>
                <a:sym typeface="Book Antiqua"/>
              </a:defRPr>
            </a:lvl2pPr>
            <a:lvl3pPr marL="1195820" indent="-290945">
              <a:spcBef>
                <a:spcPts val="600"/>
              </a:spcBef>
              <a:buClr>
                <a:srgbClr val="F9F9F9"/>
              </a:buClr>
              <a:buSzPct val="95000"/>
              <a:buChar char="▫"/>
              <a:defRPr sz="2800">
                <a:solidFill>
                  <a:schemeClr val="accent3">
                    <a:lumOff val="44000"/>
                  </a:schemeClr>
                </a:solidFill>
                <a:latin typeface="Book Antiqua"/>
                <a:ea typeface="Book Antiqua"/>
                <a:cs typeface="Book Antiqua"/>
                <a:sym typeface="Book Antiqua"/>
              </a:defRPr>
            </a:lvl3pPr>
            <a:lvl4pPr marL="1425575"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4pPr>
            <a:lvl5pPr marL="1617663" indent="-255588">
              <a:spcBef>
                <a:spcPts val="600"/>
              </a:spcBef>
              <a:buClr>
                <a:srgbClr val="F9F9F9"/>
              </a:buClr>
              <a:buChar char="◾"/>
              <a:defRPr sz="28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599"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13902451"/>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ClipArt Placeholder 2"/>
          <p:cNvSpPr>
            <a:spLocks noGrp="1"/>
          </p:cNvSpPr>
          <p:nvPr>
            <p:ph type="clipArt" sz="half" idx="1"/>
          </p:nvPr>
        </p:nvSpPr>
        <p:spPr>
          <a:xfrm>
            <a:off x="1676400" y="1981200"/>
            <a:ext cx="3429000" cy="4114800"/>
          </a:xfrm>
        </p:spPr>
        <p:txBody>
          <a:bodyPr/>
          <a:lstStyle>
            <a:lvl1pPr>
              <a:defRPr b="1" i="0">
                <a:latin typeface="Arial" panose="020B0604020202020204" pitchFamily="34" charset="0"/>
              </a:defRPr>
            </a:lvl1pPr>
          </a:lstStyle>
          <a:p>
            <a:pPr lvl="0"/>
            <a:endParaRPr lang="en-US" noProof="0"/>
          </a:p>
        </p:txBody>
      </p:sp>
      <p:sp>
        <p:nvSpPr>
          <p:cNvPr id="4" name="Text Placeholder 3"/>
          <p:cNvSpPr>
            <a:spLocks noGrp="1"/>
          </p:cNvSpPr>
          <p:nvPr>
            <p:ph type="body" sz="half" idx="2"/>
          </p:nvPr>
        </p:nvSpPr>
        <p:spPr>
          <a:xfrm>
            <a:off x="52578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0631EE65-63C7-574E-8867-3CA12628F654}"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showMasterSp="0" type="tx">
  <p:cSld name="26_Two Content">
    <p:bg>
      <p:bgPr>
        <a:solidFill>
          <a:srgbClr val="000000"/>
        </a:solidFill>
        <a:effectLst/>
      </p:bgPr>
    </p:bg>
    <p:spTree>
      <p:nvGrpSpPr>
        <p:cNvPr id="1" name=""/>
        <p:cNvGrpSpPr/>
        <p:nvPr/>
      </p:nvGrpSpPr>
      <p:grpSpPr>
        <a:xfrm>
          <a:off x="0" y="0"/>
          <a:ext cx="0" cy="0"/>
          <a:chOff x="0" y="0"/>
          <a:chExt cx="0" cy="0"/>
        </a:xfrm>
      </p:grpSpPr>
      <p:sp>
        <p:nvSpPr>
          <p:cNvPr id="5606"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07" name="Body Level One…"/>
          <p:cNvSpPr txBox="1">
            <a:spLocks noGrp="1"/>
          </p:cNvSpPr>
          <p:nvPr>
            <p:ph type="body" sz="half" idx="1"/>
          </p:nvPr>
        </p:nvSpPr>
        <p:spPr>
          <a:xfrm>
            <a:off x="457200" y="1600200"/>
            <a:ext cx="4038600" cy="4525963"/>
          </a:xfrm>
          <a:prstGeom prst="rect">
            <a:avLst/>
          </a:prstGeom>
        </p:spPr>
        <p:txBody>
          <a:bodyPr>
            <a:normAutofit/>
          </a:bodyPr>
          <a:lstStyle>
            <a:lvl1pPr marL="547687" indent="-411162">
              <a:spcBef>
                <a:spcPts val="600"/>
              </a:spcBef>
              <a:buClr>
                <a:srgbClr val="F9F9F9"/>
              </a:buClr>
              <a:buSzPct val="65000"/>
              <a:buChar char=""/>
              <a:defRPr sz="2600">
                <a:solidFill>
                  <a:schemeClr val="accent3">
                    <a:lumOff val="44000"/>
                  </a:schemeClr>
                </a:solidFill>
                <a:latin typeface="Book Antiqua"/>
                <a:ea typeface="Book Antiqua"/>
                <a:cs typeface="Book Antiqua"/>
                <a:sym typeface="Book Antiqua"/>
              </a:defRPr>
            </a:lvl1pPr>
            <a:lvl2pPr marL="891910" indent="-306122">
              <a:spcBef>
                <a:spcPts val="600"/>
              </a:spcBef>
              <a:buClr>
                <a:srgbClr val="F9F9F9"/>
              </a:buClr>
              <a:buSzPct val="80000"/>
              <a:buChar char="◼"/>
              <a:defRPr sz="2600">
                <a:solidFill>
                  <a:schemeClr val="accent3">
                    <a:lumOff val="44000"/>
                  </a:schemeClr>
                </a:solidFill>
                <a:latin typeface="Book Antiqua"/>
                <a:ea typeface="Book Antiqua"/>
                <a:cs typeface="Book Antiqua"/>
                <a:sym typeface="Book Antiqua"/>
              </a:defRPr>
            </a:lvl2pPr>
            <a:lvl3pPr marL="1202055" indent="-297180">
              <a:spcBef>
                <a:spcPts val="600"/>
              </a:spcBef>
              <a:buClr>
                <a:srgbClr val="F9F9F9"/>
              </a:buClr>
              <a:buSzPct val="95000"/>
              <a:buChar char="▫"/>
              <a:defRPr sz="2600">
                <a:solidFill>
                  <a:schemeClr val="accent3">
                    <a:lumOff val="44000"/>
                  </a:schemeClr>
                </a:solidFill>
                <a:latin typeface="Book Antiqua"/>
                <a:ea typeface="Book Antiqua"/>
                <a:cs typeface="Book Antiqua"/>
                <a:sym typeface="Book Antiqua"/>
              </a:defRPr>
            </a:lvl3pPr>
            <a:lvl4pPr marL="1433689"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4pPr>
            <a:lvl5pPr marL="1625777" indent="-263702">
              <a:spcBef>
                <a:spcPts val="600"/>
              </a:spcBef>
              <a:buClr>
                <a:srgbClr val="F9F9F9"/>
              </a:buClr>
              <a:buChar char="◾"/>
              <a:defRPr sz="26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0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87786306"/>
      </p:ext>
    </p:extLst>
  </p:cSld>
  <p:clrMapOvr>
    <a:masterClrMapping/>
  </p:clrMapOvr>
  <p:transition spd="med"/>
</p:sldLayout>
</file>

<file path=ppt/slideLayouts/slideLayout761.xml><?xml version="1.0" encoding="utf-8"?>
<p:sldLayout xmlns:a="http://schemas.openxmlformats.org/drawingml/2006/main" xmlns:r="http://schemas.openxmlformats.org/officeDocument/2006/relationships" xmlns:p="http://schemas.openxmlformats.org/presentationml/2006/main" showMasterSp="0" type="tx">
  <p:cSld name="27_Comparison">
    <p:bg>
      <p:bgPr>
        <a:solidFill>
          <a:srgbClr val="000000"/>
        </a:solidFill>
        <a:effectLst/>
      </p:bgPr>
    </p:bg>
    <p:spTree>
      <p:nvGrpSpPr>
        <p:cNvPr id="1" name=""/>
        <p:cNvGrpSpPr/>
        <p:nvPr/>
      </p:nvGrpSpPr>
      <p:grpSpPr>
        <a:xfrm>
          <a:off x="0" y="0"/>
          <a:ext cx="0" cy="0"/>
          <a:chOff x="0" y="0"/>
          <a:chExt cx="0" cy="0"/>
        </a:xfrm>
      </p:grpSpPr>
      <p:sp>
        <p:nvSpPr>
          <p:cNvPr id="5615" name="Title Text"/>
          <p:cNvSpPr txBox="1">
            <a:spLocks noGrp="1"/>
          </p:cNvSpPr>
          <p:nvPr>
            <p:ph type="title"/>
          </p:nvPr>
        </p:nvSpPr>
        <p:spPr>
          <a:xfrm>
            <a:off x="457200" y="273050"/>
            <a:ext cx="8229600" cy="1143000"/>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16" name="Body Level One…"/>
          <p:cNvSpPr txBox="1">
            <a:spLocks noGrp="1"/>
          </p:cNvSpPr>
          <p:nvPr>
            <p:ph type="body" sz="quarter" idx="1"/>
          </p:nvPr>
        </p:nvSpPr>
        <p:spPr>
          <a:xfrm>
            <a:off x="457200" y="1535112"/>
            <a:ext cx="4040188" cy="750888"/>
          </a:xfrm>
          <a:prstGeom prst="rect">
            <a:avLst/>
          </a:prstGeom>
        </p:spPr>
        <p:txBody>
          <a:bodyPr anchor="ctr">
            <a:normAutofit/>
          </a:bodyPr>
          <a:lstStyle>
            <a:lvl1pPr marL="0" indent="0">
              <a:spcBef>
                <a:spcPts val="500"/>
              </a:spcBef>
              <a:buSzTx/>
              <a:buNone/>
              <a:defRPr sz="2400" cap="all">
                <a:solidFill>
                  <a:schemeClr val="accent3">
                    <a:lumOff val="44000"/>
                  </a:schemeClr>
                </a:solidFill>
                <a:latin typeface="Book Antiqua"/>
                <a:ea typeface="Book Antiqua"/>
                <a:cs typeface="Book Antiqua"/>
                <a:sym typeface="Book Antiqua"/>
              </a:defRPr>
            </a:lvl1pPr>
            <a:lvl2pPr marL="0" indent="585787">
              <a:spcBef>
                <a:spcPts val="500"/>
              </a:spcBef>
              <a:buSzTx/>
              <a:buNone/>
              <a:defRPr sz="2400" cap="all">
                <a:solidFill>
                  <a:schemeClr val="accent3">
                    <a:lumOff val="44000"/>
                  </a:schemeClr>
                </a:solidFill>
                <a:latin typeface="Book Antiqua"/>
                <a:ea typeface="Book Antiqua"/>
                <a:cs typeface="Book Antiqua"/>
                <a:sym typeface="Book Antiqua"/>
              </a:defRPr>
            </a:lvl2pPr>
            <a:lvl3pPr marL="0" indent="904875">
              <a:spcBef>
                <a:spcPts val="500"/>
              </a:spcBef>
              <a:buSzTx/>
              <a:buNone/>
              <a:defRPr sz="2400" cap="all">
                <a:solidFill>
                  <a:schemeClr val="accent3">
                    <a:lumOff val="44000"/>
                  </a:schemeClr>
                </a:solidFill>
                <a:latin typeface="Book Antiqua"/>
                <a:ea typeface="Book Antiqua"/>
                <a:cs typeface="Book Antiqua"/>
                <a:sym typeface="Book Antiqua"/>
              </a:defRPr>
            </a:lvl3pPr>
            <a:lvl4pPr marL="0" indent="1169987">
              <a:spcBef>
                <a:spcPts val="500"/>
              </a:spcBef>
              <a:buSzTx/>
              <a:buNone/>
              <a:defRPr sz="2400" cap="all">
                <a:solidFill>
                  <a:schemeClr val="accent3">
                    <a:lumOff val="44000"/>
                  </a:schemeClr>
                </a:solidFill>
                <a:latin typeface="Book Antiqua"/>
                <a:ea typeface="Book Antiqua"/>
                <a:cs typeface="Book Antiqua"/>
                <a:sym typeface="Book Antiqua"/>
              </a:defRPr>
            </a:lvl4pPr>
            <a:lvl5pPr marL="0" indent="1362075">
              <a:spcBef>
                <a:spcPts val="500"/>
              </a:spcBef>
              <a:buSzTx/>
              <a:buNone/>
              <a:defRPr sz="2400" cap="all">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17" name="Text Placeholder 3"/>
          <p:cNvSpPr>
            <a:spLocks noGrp="1"/>
          </p:cNvSpPr>
          <p:nvPr>
            <p:ph type="body" sz="quarter" idx="21"/>
          </p:nvPr>
        </p:nvSpPr>
        <p:spPr>
          <a:xfrm>
            <a:off x="4645025" y="1535112"/>
            <a:ext cx="4041775" cy="750888"/>
          </a:xfrm>
          <a:prstGeom prst="rect">
            <a:avLst/>
          </a:prstGeom>
        </p:spPr>
        <p:txBody>
          <a:bodyPr anchor="ctr">
            <a:normAutofit/>
          </a:bodyPr>
          <a:lstStyle/>
          <a:p>
            <a:pPr marL="0" indent="0">
              <a:spcBef>
                <a:spcPts val="500"/>
              </a:spcBef>
              <a:buSzTx/>
              <a:buNone/>
              <a:defRPr sz="2400" cap="all">
                <a:solidFill>
                  <a:schemeClr val="accent3">
                    <a:lumOff val="44000"/>
                  </a:schemeClr>
                </a:solidFill>
                <a:latin typeface="Book Antiqua"/>
                <a:ea typeface="Book Antiqua"/>
                <a:cs typeface="Book Antiqua"/>
                <a:sym typeface="Book Antiqua"/>
              </a:defRPr>
            </a:pPr>
            <a:endParaRPr/>
          </a:p>
        </p:txBody>
      </p:sp>
      <p:sp>
        <p:nvSpPr>
          <p:cNvPr id="5618"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96886098"/>
      </p:ext>
    </p:extLst>
  </p:cSld>
  <p:clrMapOvr>
    <a:masterClrMapping/>
  </p:clrMapOvr>
  <p:transition spd="med"/>
</p:sldLayout>
</file>

<file path=ppt/slideLayouts/slideLayout762.xml><?xml version="1.0" encoding="utf-8"?>
<p:sldLayout xmlns:a="http://schemas.openxmlformats.org/drawingml/2006/main" xmlns:r="http://schemas.openxmlformats.org/officeDocument/2006/relationships" xmlns:p="http://schemas.openxmlformats.org/presentationml/2006/main" showMasterSp="0" type="tx">
  <p:cSld name="27_Title Only">
    <p:bg>
      <p:bgPr>
        <a:solidFill>
          <a:srgbClr val="000000"/>
        </a:solidFill>
        <a:effectLst/>
      </p:bgPr>
    </p:bg>
    <p:spTree>
      <p:nvGrpSpPr>
        <p:cNvPr id="1" name=""/>
        <p:cNvGrpSpPr/>
        <p:nvPr/>
      </p:nvGrpSpPr>
      <p:grpSpPr>
        <a:xfrm>
          <a:off x="0" y="0"/>
          <a:ext cx="0" cy="0"/>
          <a:chOff x="0" y="0"/>
          <a:chExt cx="0" cy="0"/>
        </a:xfrm>
      </p:grpSpPr>
      <p:sp>
        <p:nvSpPr>
          <p:cNvPr id="5625" name="Title Text"/>
          <p:cNvSpPr txBox="1">
            <a:spLocks noGrp="1"/>
          </p:cNvSpPr>
          <p:nvPr>
            <p:ph type="title"/>
          </p:nvPr>
        </p:nvSpPr>
        <p:spPr>
          <a:xfrm>
            <a:off x="457200" y="274638"/>
            <a:ext cx="8229600" cy="1143001"/>
          </a:xfrm>
          <a:prstGeom prst="rect">
            <a:avLst/>
          </a:prstGeom>
        </p:spPr>
        <p:txBody>
          <a:bodyPr anchor="ctr"/>
          <a:lstStyle>
            <a:lvl1pPr algn="ctr">
              <a:defRPr sz="41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26"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65357929"/>
      </p:ext>
    </p:extLst>
  </p:cSld>
  <p:clrMapOvr>
    <a:masterClrMapping/>
  </p:clrMapOvr>
  <p:transition spd="med"/>
</p:sldLayout>
</file>

<file path=ppt/slideLayouts/slideLayout763.xml><?xml version="1.0" encoding="utf-8"?>
<p:sldLayout xmlns:a="http://schemas.openxmlformats.org/drawingml/2006/main" xmlns:r="http://schemas.openxmlformats.org/officeDocument/2006/relationships" xmlns:p="http://schemas.openxmlformats.org/presentationml/2006/main" showMasterSp="0" type="tx">
  <p:cSld name="32_Blank">
    <p:bg>
      <p:bgPr>
        <a:solidFill>
          <a:srgbClr val="000000"/>
        </a:solidFill>
        <a:effectLst/>
      </p:bgPr>
    </p:bg>
    <p:spTree>
      <p:nvGrpSpPr>
        <p:cNvPr id="1" name=""/>
        <p:cNvGrpSpPr/>
        <p:nvPr/>
      </p:nvGrpSpPr>
      <p:grpSpPr>
        <a:xfrm>
          <a:off x="0" y="0"/>
          <a:ext cx="0" cy="0"/>
          <a:chOff x="0" y="0"/>
          <a:chExt cx="0" cy="0"/>
        </a:xfrm>
      </p:grpSpPr>
      <p:sp>
        <p:nvSpPr>
          <p:cNvPr id="5633"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10466965"/>
      </p:ext>
    </p:extLst>
  </p:cSld>
  <p:clrMapOvr>
    <a:masterClrMapping/>
  </p:clrMapOvr>
  <p:transition spd="med"/>
</p:sldLayout>
</file>

<file path=ppt/slideLayouts/slideLayout764.xml><?xml version="1.0" encoding="utf-8"?>
<p:sldLayout xmlns:a="http://schemas.openxmlformats.org/drawingml/2006/main" xmlns:r="http://schemas.openxmlformats.org/officeDocument/2006/relationships" xmlns:p="http://schemas.openxmlformats.org/presentationml/2006/main" showMasterSp="0" type="tx">
  <p:cSld name="27_Content with Caption">
    <p:bg>
      <p:bgPr>
        <a:solidFill>
          <a:srgbClr val="000000"/>
        </a:solidFill>
        <a:effectLst/>
      </p:bgPr>
    </p:bg>
    <p:spTree>
      <p:nvGrpSpPr>
        <p:cNvPr id="1" name=""/>
        <p:cNvGrpSpPr/>
        <p:nvPr/>
      </p:nvGrpSpPr>
      <p:grpSpPr>
        <a:xfrm>
          <a:off x="0" y="0"/>
          <a:ext cx="0" cy="0"/>
          <a:chOff x="0" y="0"/>
          <a:chExt cx="0" cy="0"/>
        </a:xfrm>
      </p:grpSpPr>
      <p:sp>
        <p:nvSpPr>
          <p:cNvPr id="5640" name="Title Text"/>
          <p:cNvSpPr txBox="1">
            <a:spLocks noGrp="1"/>
          </p:cNvSpPr>
          <p:nvPr>
            <p:ph type="title"/>
          </p:nvPr>
        </p:nvSpPr>
        <p:spPr>
          <a:xfrm>
            <a:off x="457200" y="273050"/>
            <a:ext cx="3008314" cy="1162050"/>
          </a:xfrm>
          <a:prstGeom prst="rect">
            <a:avLst/>
          </a:prstGeom>
        </p:spPr>
        <p:txBody>
          <a:bodyPr/>
          <a:lstStyle>
            <a:lvl1pPr>
              <a:defRPr sz="2200">
                <a:solidFill>
                  <a:srgbClr val="83A9E8"/>
                </a:soli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41" name="Body Level One…"/>
          <p:cNvSpPr txBox="1">
            <a:spLocks noGrp="1"/>
          </p:cNvSpPr>
          <p:nvPr>
            <p:ph type="body" sz="half" idx="1"/>
          </p:nvPr>
        </p:nvSpPr>
        <p:spPr>
          <a:xfrm>
            <a:off x="457200" y="1524000"/>
            <a:ext cx="3008314" cy="4602163"/>
          </a:xfrm>
          <a:prstGeom prst="rect">
            <a:avLst/>
          </a:prstGeom>
        </p:spPr>
        <p:txBody>
          <a:bodyPr>
            <a:normAutofit/>
          </a:bodyPr>
          <a:lstStyle>
            <a:lvl1pPr marL="0" indent="0">
              <a:spcBef>
                <a:spcPts val="300"/>
              </a:spcBef>
              <a:buSzTx/>
              <a:buNone/>
              <a:defRPr sz="1400">
                <a:solidFill>
                  <a:schemeClr val="accent3">
                    <a:lumOff val="44000"/>
                  </a:schemeClr>
                </a:solidFill>
                <a:latin typeface="Book Antiqua"/>
                <a:ea typeface="Book Antiqua"/>
                <a:cs typeface="Book Antiqua"/>
                <a:sym typeface="Book Antiqua"/>
              </a:defRPr>
            </a:lvl1pPr>
            <a:lvl2pPr marL="0" indent="585787">
              <a:spcBef>
                <a:spcPts val="300"/>
              </a:spcBef>
              <a:buSzTx/>
              <a:buNone/>
              <a:defRPr sz="1400">
                <a:solidFill>
                  <a:schemeClr val="accent3">
                    <a:lumOff val="44000"/>
                  </a:schemeClr>
                </a:solidFill>
                <a:latin typeface="Book Antiqua"/>
                <a:ea typeface="Book Antiqua"/>
                <a:cs typeface="Book Antiqua"/>
                <a:sym typeface="Book Antiqua"/>
              </a:defRPr>
            </a:lvl2pPr>
            <a:lvl3pPr marL="0" indent="904875">
              <a:spcBef>
                <a:spcPts val="300"/>
              </a:spcBef>
              <a:buSzTx/>
              <a:buNone/>
              <a:defRPr sz="1400">
                <a:solidFill>
                  <a:schemeClr val="accent3">
                    <a:lumOff val="44000"/>
                  </a:schemeClr>
                </a:solidFill>
                <a:latin typeface="Book Antiqua"/>
                <a:ea typeface="Book Antiqua"/>
                <a:cs typeface="Book Antiqua"/>
                <a:sym typeface="Book Antiqua"/>
              </a:defRPr>
            </a:lvl3pPr>
            <a:lvl4pPr marL="0" indent="1169987">
              <a:spcBef>
                <a:spcPts val="300"/>
              </a:spcBef>
              <a:buSzTx/>
              <a:buNone/>
              <a:defRPr sz="1400">
                <a:solidFill>
                  <a:schemeClr val="accent3">
                    <a:lumOff val="44000"/>
                  </a:schemeClr>
                </a:solidFill>
                <a:latin typeface="Book Antiqua"/>
                <a:ea typeface="Book Antiqua"/>
                <a:cs typeface="Book Antiqua"/>
                <a:sym typeface="Book Antiqua"/>
              </a:defRPr>
            </a:lvl4pPr>
            <a:lvl5pPr marL="0" indent="1362075">
              <a:spcBef>
                <a:spcPts val="300"/>
              </a:spcBef>
              <a:buSzTx/>
              <a:buNone/>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4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38251668"/>
      </p:ext>
    </p:extLst>
  </p:cSld>
  <p:clrMapOvr>
    <a:masterClrMapping/>
  </p:clrMapOvr>
  <p:transition spd="med"/>
</p:sldLayout>
</file>

<file path=ppt/slideLayouts/slideLayout765.xml><?xml version="1.0" encoding="utf-8"?>
<p:sldLayout xmlns:a="http://schemas.openxmlformats.org/drawingml/2006/main" xmlns:r="http://schemas.openxmlformats.org/officeDocument/2006/relationships" xmlns:p="http://schemas.openxmlformats.org/presentationml/2006/main" showMasterSp="0" type="tx">
  <p:cSld name="27_Picture with Caption">
    <p:bg>
      <p:bgPr>
        <a:solidFill>
          <a:srgbClr val="000000"/>
        </a:solidFill>
        <a:effectLst/>
      </p:bgPr>
    </p:bg>
    <p:spTree>
      <p:nvGrpSpPr>
        <p:cNvPr id="1" name=""/>
        <p:cNvGrpSpPr/>
        <p:nvPr/>
      </p:nvGrpSpPr>
      <p:grpSpPr>
        <a:xfrm>
          <a:off x="0" y="0"/>
          <a:ext cx="0" cy="0"/>
          <a:chOff x="0" y="0"/>
          <a:chExt cx="0" cy="0"/>
        </a:xfrm>
      </p:grpSpPr>
      <p:sp>
        <p:nvSpPr>
          <p:cNvPr id="5649" name="Title Text"/>
          <p:cNvSpPr txBox="1">
            <a:spLocks noGrp="1"/>
          </p:cNvSpPr>
          <p:nvPr>
            <p:ph type="title"/>
          </p:nvPr>
        </p:nvSpPr>
        <p:spPr>
          <a:xfrm>
            <a:off x="1828800" y="609600"/>
            <a:ext cx="5486400" cy="522288"/>
          </a:xfrm>
          <a:prstGeom prst="rect">
            <a:avLst/>
          </a:prstGeom>
        </p:spPr>
        <p:txBody>
          <a:bodyPr lIns="0" tIns="0" rIns="0" bIns="0"/>
          <a:lstStyle>
            <a:lvl1pPr algn="ctr">
              <a:defRPr sz="2000" b="1">
                <a:gradFill flip="none" rotWithShape="1">
                  <a:gsLst>
                    <a:gs pos="0">
                      <a:srgbClr val="8CABDE"/>
                    </a:gs>
                    <a:gs pos="73000">
                      <a:srgbClr val="8CABDE"/>
                    </a:gs>
                    <a:gs pos="100000">
                      <a:srgbClr val="749CD9"/>
                    </a:gs>
                  </a:gsLst>
                  <a:lin ang="4800000" scaled="0"/>
                </a:gradFill>
                <a:effectLst>
                  <a:outerShdw blurRad="114300" dist="101600" dir="2700000" rotWithShape="0">
                    <a:srgbClr val="000000">
                      <a:alpha val="40000"/>
                    </a:srgbClr>
                  </a:outerShdw>
                </a:effectLst>
                <a:latin typeface="Lucida Sans"/>
                <a:ea typeface="Lucida Sans"/>
                <a:cs typeface="Lucida Sans"/>
                <a:sym typeface="Lucida Sans"/>
              </a:defRPr>
            </a:lvl1pPr>
          </a:lstStyle>
          <a:p>
            <a:r>
              <a:t>Title Text</a:t>
            </a:r>
          </a:p>
        </p:txBody>
      </p:sp>
      <p:sp>
        <p:nvSpPr>
          <p:cNvPr id="5650" name="Picture Placeholder 2"/>
          <p:cNvSpPr>
            <a:spLocks noGrp="1"/>
          </p:cNvSpPr>
          <p:nvPr>
            <p:ph type="pic" sz="half" idx="21"/>
          </p:nvPr>
        </p:nvSpPr>
        <p:spPr>
          <a:xfrm>
            <a:off x="1828800" y="1831975"/>
            <a:ext cx="5486400" cy="3962400"/>
          </a:xfrm>
          <a:prstGeom prst="rect">
            <a:avLst/>
          </a:prstGeom>
          <a:ln w="44450" cap="sq">
            <a:solidFill>
              <a:schemeClr val="accent3">
                <a:lumOff val="44000"/>
              </a:schemeClr>
            </a:solidFill>
            <a:miter lim="800000"/>
          </a:ln>
          <a:effectLst>
            <a:outerShdw blurRad="190500" dist="228600" dir="2700000" rotWithShape="0">
              <a:srgbClr val="000000">
                <a:alpha val="25000"/>
              </a:srgbClr>
            </a:outerShdw>
          </a:effectLst>
        </p:spPr>
        <p:txBody>
          <a:bodyPr lIns="91439" rIns="91439"/>
          <a:lstStyle/>
          <a:p>
            <a:endParaRPr/>
          </a:p>
        </p:txBody>
      </p:sp>
      <p:sp>
        <p:nvSpPr>
          <p:cNvPr id="5651" name="Body Level One…"/>
          <p:cNvSpPr txBox="1">
            <a:spLocks noGrp="1"/>
          </p:cNvSpPr>
          <p:nvPr>
            <p:ph type="body" sz="quarter" idx="1"/>
          </p:nvPr>
        </p:nvSpPr>
        <p:spPr>
          <a:xfrm>
            <a:off x="1828800" y="1166787"/>
            <a:ext cx="5486400" cy="530352"/>
          </a:xfrm>
          <a:prstGeom prst="rect">
            <a:avLst/>
          </a:prstGeom>
        </p:spPr>
        <p:txBody>
          <a:bodyPr>
            <a:normAutofit/>
          </a:bodyPr>
          <a:lstStyle>
            <a:lvl1pPr marL="0" indent="0" algn="ctr">
              <a:spcBef>
                <a:spcPts val="300"/>
              </a:spcBef>
              <a:buSzTx/>
              <a:buNone/>
              <a:defRPr sz="1400">
                <a:solidFill>
                  <a:schemeClr val="accent3">
                    <a:lumOff val="44000"/>
                  </a:schemeClr>
                </a:solidFill>
                <a:latin typeface="Book Antiqua"/>
                <a:ea typeface="Book Antiqua"/>
                <a:cs typeface="Book Antiqua"/>
                <a:sym typeface="Book Antiqua"/>
              </a:defRPr>
            </a:lvl1pPr>
            <a:lvl2pPr marL="915458" indent="-329670" algn="ctr">
              <a:spcBef>
                <a:spcPts val="300"/>
              </a:spcBef>
              <a:buSzPct val="80000"/>
              <a:buChar char="◼"/>
              <a:defRPr sz="1400">
                <a:solidFill>
                  <a:schemeClr val="accent3">
                    <a:lumOff val="44000"/>
                  </a:schemeClr>
                </a:solidFill>
                <a:latin typeface="Book Antiqua"/>
                <a:ea typeface="Book Antiqua"/>
                <a:cs typeface="Book Antiqua"/>
                <a:sym typeface="Book Antiqua"/>
              </a:defRPr>
            </a:lvl2pPr>
            <a:lvl3pPr marL="1224914" indent="-320039" algn="ctr">
              <a:spcBef>
                <a:spcPts val="300"/>
              </a:spcBef>
              <a:buSzPct val="95000"/>
              <a:buChar char="▫"/>
              <a:defRPr sz="1400">
                <a:solidFill>
                  <a:schemeClr val="accent3">
                    <a:lumOff val="44000"/>
                  </a:schemeClr>
                </a:solidFill>
                <a:latin typeface="Book Antiqua"/>
                <a:ea typeface="Book Antiqua"/>
                <a:cs typeface="Book Antiqua"/>
                <a:sym typeface="Book Antiqua"/>
              </a:defRPr>
            </a:lvl3pPr>
            <a:lvl4pPr marL="1453973" indent="-283986" algn="ctr">
              <a:spcBef>
                <a:spcPts val="300"/>
              </a:spcBef>
              <a:buChar char=""/>
              <a:defRPr sz="1400">
                <a:solidFill>
                  <a:schemeClr val="accent3">
                    <a:lumOff val="44000"/>
                  </a:schemeClr>
                </a:solidFill>
                <a:latin typeface="Book Antiqua"/>
                <a:ea typeface="Book Antiqua"/>
                <a:cs typeface="Book Antiqua"/>
                <a:sym typeface="Book Antiqua"/>
              </a:defRPr>
            </a:lvl4pPr>
            <a:lvl5pPr marL="1646061" indent="-283986" algn="ctr">
              <a:spcBef>
                <a:spcPts val="300"/>
              </a:spcBef>
              <a:buChar char="◾"/>
              <a:defRPr sz="1400">
                <a:solidFill>
                  <a:schemeClr val="accent3">
                    <a:lumOff val="44000"/>
                  </a:schemeClr>
                </a:solidFill>
                <a:latin typeface="Book Antiqua"/>
                <a:ea typeface="Book Antiqua"/>
                <a:cs typeface="Book Antiqua"/>
                <a:sym typeface="Book Antiqua"/>
              </a:defRPr>
            </a:lvl5pPr>
          </a:lstStyle>
          <a:p>
            <a:r>
              <a:t>Body Level One</a:t>
            </a:r>
          </a:p>
          <a:p>
            <a:pPr lvl="1"/>
            <a:r>
              <a:t>Body Level Two</a:t>
            </a:r>
          </a:p>
          <a:p>
            <a:pPr lvl="2"/>
            <a:r>
              <a:t>Body Level Three</a:t>
            </a:r>
          </a:p>
          <a:p>
            <a:pPr lvl="3"/>
            <a:r>
              <a:t>Body Level Four</a:t>
            </a:r>
          </a:p>
          <a:p>
            <a:pPr lvl="4"/>
            <a:r>
              <a:t>Body Level Five</a:t>
            </a:r>
          </a:p>
        </p:txBody>
      </p:sp>
      <p:sp>
        <p:nvSpPr>
          <p:cNvPr id="5652" name="Slide Number"/>
          <p:cNvSpPr txBox="1">
            <a:spLocks noGrp="1"/>
          </p:cNvSpPr>
          <p:nvPr>
            <p:ph type="sldNum" sz="quarter" idx="2"/>
          </p:nvPr>
        </p:nvSpPr>
        <p:spPr>
          <a:xfrm>
            <a:off x="8499249" y="6597135"/>
            <a:ext cx="187552" cy="184666"/>
          </a:xfrm>
          <a:prstGeom prst="rect">
            <a:avLst/>
          </a:prstGeom>
        </p:spPr>
        <p:txBody>
          <a:bodyPr lIns="0" tIns="0" rIns="0" bIns="0"/>
          <a:lstStyle>
            <a:lvl1pPr algn="r">
              <a:defRPr sz="1200" b="1" i="0">
                <a:solidFill>
                  <a:srgbClr val="BCBCBC"/>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9727777"/>
      </p:ext>
    </p:extLst>
  </p:cSld>
  <p:clrMapOvr>
    <a:masterClrMapping/>
  </p:clrMapOvr>
  <p:transition spd="med"/>
</p:sldLayout>
</file>

<file path=ppt/slideLayouts/slideLayout766.xml><?xml version="1.0" encoding="utf-8"?>
<p:sldLayout xmlns:a="http://schemas.openxmlformats.org/drawingml/2006/main" xmlns:r="http://schemas.openxmlformats.org/officeDocument/2006/relationships" xmlns:p="http://schemas.openxmlformats.org/presentationml/2006/main" showMasterSp="0" type="tx">
  <p:cSld name="34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59" name="Title Text"/>
          <p:cNvSpPr txBox="1">
            <a:spLocks noGrp="1"/>
          </p:cNvSpPr>
          <p:nvPr>
            <p:ph type="title"/>
          </p:nvPr>
        </p:nvSpPr>
        <p:spPr>
          <a:xfrm>
            <a:off x="304800" y="2286000"/>
            <a:ext cx="7467600" cy="1143000"/>
          </a:xfrm>
          <a:prstGeom prst="rect">
            <a:avLst/>
          </a:prstGeom>
          <a:effectLst>
            <a:outerShdw blurRad="50800" dist="25399" dir="2700000" rotWithShape="0">
              <a:schemeClr val="accent3">
                <a:lumOff val="44000"/>
                <a:alpha val="74998"/>
              </a:schemeClr>
            </a:outerShdw>
          </a:effectLst>
        </p:spPr>
        <p:txBody>
          <a:bodyPr anchor="ctr"/>
          <a:lstStyle>
            <a:lvl1pPr algn="r">
              <a:defRPr>
                <a:solidFill>
                  <a:srgbClr val="000000"/>
                </a:solidFill>
                <a:latin typeface="Impact"/>
                <a:ea typeface="Impact"/>
                <a:cs typeface="Impact"/>
                <a:sym typeface="Impact"/>
              </a:defRPr>
            </a:lvl1pPr>
          </a:lstStyle>
          <a:p>
            <a:r>
              <a:t>Title Text</a:t>
            </a:r>
          </a:p>
        </p:txBody>
      </p:sp>
      <p:sp>
        <p:nvSpPr>
          <p:cNvPr id="5660" name="Body Level One…"/>
          <p:cNvSpPr txBox="1">
            <a:spLocks noGrp="1"/>
          </p:cNvSpPr>
          <p:nvPr>
            <p:ph type="body" sz="quarter" idx="1"/>
          </p:nvPr>
        </p:nvSpPr>
        <p:spPr>
          <a:xfrm>
            <a:off x="1371600" y="3886200"/>
            <a:ext cx="6400800" cy="1752600"/>
          </a:xfrm>
          <a:prstGeom prst="rect">
            <a:avLst/>
          </a:prstGeom>
          <a:effectLst>
            <a:outerShdw blurRad="50800" dist="25399" dir="2700000" rotWithShape="0">
              <a:schemeClr val="accent3">
                <a:lumOff val="44000"/>
                <a:alpha val="74998"/>
              </a:schemeClr>
            </a:outerShdw>
          </a:effectLst>
        </p:spPr>
        <p:txBody>
          <a:bodyPr>
            <a:normAutofit/>
          </a:bodyPr>
          <a:lstStyle>
            <a:lvl1pPr marL="0" indent="0" algn="r">
              <a:buSzTx/>
              <a:buNone/>
              <a:defRPr>
                <a:latin typeface="Impact"/>
                <a:ea typeface="Impact"/>
                <a:cs typeface="Impact"/>
                <a:sym typeface="Impact"/>
              </a:defRPr>
            </a:lvl1pPr>
            <a:lvl2pPr algn="r">
              <a:buChar char="▭"/>
              <a:defRPr>
                <a:latin typeface="Impact"/>
                <a:ea typeface="Impact"/>
                <a:cs typeface="Impact"/>
                <a:sym typeface="Impact"/>
              </a:defRPr>
            </a:lvl2pPr>
            <a:lvl3pPr algn="r">
              <a:buChar char="▭"/>
              <a:defRPr>
                <a:latin typeface="Impact"/>
                <a:ea typeface="Impact"/>
                <a:cs typeface="Impact"/>
                <a:sym typeface="Impact"/>
              </a:defRPr>
            </a:lvl3pPr>
            <a:lvl4pPr algn="r">
              <a:buChar char="▭"/>
              <a:defRPr>
                <a:latin typeface="Impact"/>
                <a:ea typeface="Impact"/>
                <a:cs typeface="Impact"/>
                <a:sym typeface="Impact"/>
              </a:defRPr>
            </a:lvl4pPr>
            <a:lvl5pPr algn="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61"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1525339"/>
      </p:ext>
    </p:extLst>
  </p:cSld>
  <p:clrMapOvr>
    <a:masterClrMapping/>
  </p:clrMapOvr>
  <p:transition spd="med"/>
</p:sldLayout>
</file>

<file path=ppt/slideLayouts/slideLayout767.xml><?xml version="1.0" encoding="utf-8"?>
<p:sldLayout xmlns:a="http://schemas.openxmlformats.org/drawingml/2006/main" xmlns:r="http://schemas.openxmlformats.org/officeDocument/2006/relationships" xmlns:p="http://schemas.openxmlformats.org/presentationml/2006/main" showMasterSp="0" type="tx">
  <p:cSld name="31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68"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69" name="Body Level One…"/>
          <p:cNvSpPr txBox="1">
            <a:spLocks noGrp="1"/>
          </p:cNvSpPr>
          <p:nvPr>
            <p:ph type="body" idx="1"/>
          </p:nvPr>
        </p:nvSpPr>
        <p:spPr>
          <a:xfrm>
            <a:off x="304800" y="1981200"/>
            <a:ext cx="7543800" cy="4114800"/>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0"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188065010"/>
      </p:ext>
    </p:extLst>
  </p:cSld>
  <p:clrMapOvr>
    <a:masterClrMapping/>
  </p:clrMapOvr>
  <p:transition spd="med"/>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x">
  <p:cSld name="27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77" name="Title Text"/>
          <p:cNvSpPr txBox="1">
            <a:spLocks noGrp="1"/>
          </p:cNvSpPr>
          <p:nvPr>
            <p:ph type="title"/>
          </p:nvPr>
        </p:nvSpPr>
        <p:spPr>
          <a:xfrm>
            <a:off x="722312" y="4406900"/>
            <a:ext cx="7772401" cy="1362075"/>
          </a:xfrm>
          <a:prstGeom prst="rect">
            <a:avLst/>
          </a:prstGeom>
          <a:effectLst>
            <a:outerShdw blurRad="50800" dist="25399" dir="2700000" rotWithShape="0">
              <a:schemeClr val="accent3">
                <a:lumOff val="44000"/>
                <a:alpha val="74998"/>
              </a:schemeClr>
            </a:outerShdw>
          </a:effectLst>
        </p:spPr>
        <p:txBody>
          <a:bodyPr anchor="t"/>
          <a:lstStyle>
            <a:lvl1pPr>
              <a:defRPr sz="4000" cap="all">
                <a:solidFill>
                  <a:srgbClr val="000000"/>
                </a:solidFill>
                <a:latin typeface="Impact"/>
                <a:ea typeface="Impact"/>
                <a:cs typeface="Impact"/>
                <a:sym typeface="Impact"/>
              </a:defRPr>
            </a:lvl1pPr>
          </a:lstStyle>
          <a:p>
            <a:r>
              <a:t>Title Text</a:t>
            </a:r>
          </a:p>
        </p:txBody>
      </p:sp>
      <p:sp>
        <p:nvSpPr>
          <p:cNvPr id="5678" name="Body Level One…"/>
          <p:cNvSpPr txBox="1">
            <a:spLocks noGrp="1"/>
          </p:cNvSpPr>
          <p:nvPr>
            <p:ph type="body" sz="quarter" idx="1"/>
          </p:nvPr>
        </p:nvSpPr>
        <p:spPr>
          <a:xfrm>
            <a:off x="722312" y="2906713"/>
            <a:ext cx="7772401" cy="1500188"/>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400"/>
              </a:spcBef>
              <a:buSzTx/>
              <a:buNone/>
              <a:defRPr sz="2000">
                <a:latin typeface="Impact"/>
                <a:ea typeface="Impact"/>
                <a:cs typeface="Impact"/>
                <a:sym typeface="Impact"/>
              </a:defRPr>
            </a:lvl1pPr>
            <a:lvl2pPr marL="0" indent="457200">
              <a:spcBef>
                <a:spcPts val="400"/>
              </a:spcBef>
              <a:buSzTx/>
              <a:buNone/>
              <a:defRPr sz="2000">
                <a:latin typeface="Impact"/>
                <a:ea typeface="Impact"/>
                <a:cs typeface="Impact"/>
                <a:sym typeface="Impact"/>
              </a:defRPr>
            </a:lvl2pPr>
            <a:lvl3pPr marL="0" indent="914400">
              <a:spcBef>
                <a:spcPts val="400"/>
              </a:spcBef>
              <a:buSzTx/>
              <a:buNone/>
              <a:defRPr sz="2000">
                <a:latin typeface="Impact"/>
                <a:ea typeface="Impact"/>
                <a:cs typeface="Impact"/>
                <a:sym typeface="Impact"/>
              </a:defRPr>
            </a:lvl3pPr>
            <a:lvl4pPr marL="0" indent="1371600">
              <a:spcBef>
                <a:spcPts val="400"/>
              </a:spcBef>
              <a:buSzTx/>
              <a:buNone/>
              <a:defRPr sz="2000">
                <a:latin typeface="Impact"/>
                <a:ea typeface="Impact"/>
                <a:cs typeface="Impact"/>
                <a:sym typeface="Impact"/>
              </a:defRPr>
            </a:lvl4pPr>
            <a:lvl5pPr marL="0" indent="1828800">
              <a:spcBef>
                <a:spcPts val="400"/>
              </a:spcBef>
              <a:buSzTx/>
              <a:buNone/>
              <a:defRPr sz="20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79"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0571758"/>
      </p:ext>
    </p:extLst>
  </p:cSld>
  <p:clrMapOvr>
    <a:masterClrMapping/>
  </p:clrMapOvr>
  <p:transition spd="med"/>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x">
  <p:cSld name="27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86"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87" name="Body Level One…"/>
          <p:cNvSpPr txBox="1">
            <a:spLocks noGrp="1"/>
          </p:cNvSpPr>
          <p:nvPr>
            <p:ph type="body" sz="half" idx="1"/>
          </p:nvPr>
        </p:nvSpPr>
        <p:spPr>
          <a:xfrm>
            <a:off x="304800" y="1981200"/>
            <a:ext cx="3695700" cy="4114800"/>
          </a:xfrm>
          <a:prstGeom prst="rect">
            <a:avLst/>
          </a:prstGeom>
          <a:effectLst>
            <a:outerShdw blurRad="50800" dist="25399" dir="2700000" rotWithShape="0">
              <a:schemeClr val="accent3">
                <a:lumOff val="44000"/>
                <a:alpha val="74998"/>
              </a:schemeClr>
            </a:outerShdw>
          </a:effectLst>
        </p:spPr>
        <p:txBody>
          <a:bodyPr>
            <a:normAutofit/>
          </a:bodyPr>
          <a:lstStyle>
            <a:lvl1pPr>
              <a:spcBef>
                <a:spcPts val="600"/>
              </a:spcBef>
              <a:buChar char="▭"/>
              <a:defRPr sz="2800">
                <a:latin typeface="Impact"/>
                <a:ea typeface="Impact"/>
                <a:cs typeface="Impact"/>
                <a:sym typeface="Impact"/>
              </a:defRPr>
            </a:lvl1pPr>
            <a:lvl2pPr marL="790575" indent="-333375">
              <a:spcBef>
                <a:spcPts val="600"/>
              </a:spcBef>
              <a:buChar char="▭"/>
              <a:defRPr sz="2800">
                <a:latin typeface="Impact"/>
                <a:ea typeface="Impact"/>
                <a:cs typeface="Impact"/>
                <a:sym typeface="Impact"/>
              </a:defRPr>
            </a:lvl2pPr>
            <a:lvl3pPr marL="1234439" indent="-320039">
              <a:spcBef>
                <a:spcPts val="600"/>
              </a:spcBef>
              <a:buChar char="▭"/>
              <a:defRPr sz="2800">
                <a:latin typeface="Impact"/>
                <a:ea typeface="Impact"/>
                <a:cs typeface="Impact"/>
                <a:sym typeface="Impact"/>
              </a:defRPr>
            </a:lvl3pPr>
            <a:lvl4pPr marL="1727200" indent="-355600">
              <a:spcBef>
                <a:spcPts val="600"/>
              </a:spcBef>
              <a:buChar char="▭"/>
              <a:defRPr sz="2800">
                <a:latin typeface="Impact"/>
                <a:ea typeface="Impact"/>
                <a:cs typeface="Impact"/>
                <a:sym typeface="Impact"/>
              </a:defRPr>
            </a:lvl4pPr>
            <a:lvl5pPr marL="2184400" indent="-355600">
              <a:spcBef>
                <a:spcPts val="600"/>
              </a:spcBef>
              <a:buChar char="▭"/>
              <a:defRPr sz="28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8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04861784"/>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1676400" y="457200"/>
            <a:ext cx="7010400" cy="1295400"/>
          </a:xfrm>
        </p:spPr>
        <p:txBody>
          <a:bodyPr/>
          <a:lstStyle>
            <a:lvl1pPr>
              <a:defRPr b="1" i="0">
                <a:latin typeface="Arial" panose="020B0604020202020204" pitchFamily="34" charset="0"/>
              </a:defRPr>
            </a:lvl1pPr>
          </a:lstStyle>
          <a:p>
            <a:r>
              <a:rPr lang="en-US" dirty="0"/>
              <a:t>Click to edit Master title style</a:t>
            </a:r>
          </a:p>
        </p:txBody>
      </p:sp>
      <p:sp>
        <p:nvSpPr>
          <p:cNvPr id="3" name="Text Placeholder 2"/>
          <p:cNvSpPr>
            <a:spLocks noGrp="1"/>
          </p:cNvSpPr>
          <p:nvPr>
            <p:ph type="body" sz="half" idx="1"/>
          </p:nvPr>
        </p:nvSpPr>
        <p:spPr>
          <a:xfrm>
            <a:off x="1676400" y="1981200"/>
            <a:ext cx="3429000" cy="4114800"/>
          </a:xfrm>
        </p:spPr>
        <p:txBody>
          <a:bodyPr/>
          <a:lstStyle>
            <a:lvl1pPr>
              <a:defRPr b="1" i="0">
                <a:latin typeface="Arial" panose="020B0604020202020204" pitchFamily="34" charset="0"/>
              </a:defRPr>
            </a:lvl1pPr>
            <a:lvl2pPr>
              <a:defRPr b="1" i="0">
                <a:latin typeface="Arial" panose="020B0604020202020204" pitchFamily="34" charset="0"/>
              </a:defRPr>
            </a:lvl2pPr>
            <a:lvl3pPr>
              <a:defRPr b="1" i="0">
                <a:latin typeface="Arial" panose="020B0604020202020204" pitchFamily="34" charset="0"/>
              </a:defRPr>
            </a:lvl3pPr>
            <a:lvl4pPr>
              <a:defRPr b="1" i="0">
                <a:latin typeface="Arial" panose="020B0604020202020204" pitchFamily="34" charset="0"/>
              </a:defRPr>
            </a:lvl4pPr>
            <a:lvl5pPr>
              <a:defRPr b="1" i="0">
                <a:latin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lipArt Placeholder 3"/>
          <p:cNvSpPr>
            <a:spLocks noGrp="1"/>
          </p:cNvSpPr>
          <p:nvPr>
            <p:ph type="clipArt" sz="half" idx="2"/>
          </p:nvPr>
        </p:nvSpPr>
        <p:spPr>
          <a:xfrm>
            <a:off x="5257800" y="1981200"/>
            <a:ext cx="3429000" cy="4114800"/>
          </a:xfrm>
        </p:spPr>
        <p:txBody>
          <a:bodyPr/>
          <a:lstStyle>
            <a:lvl1pPr>
              <a:defRPr b="1" i="0">
                <a:latin typeface="Arial" panose="020B0604020202020204" pitchFamily="34" charset="0"/>
              </a:defRPr>
            </a:lvl1pPr>
          </a:lstStyle>
          <a:p>
            <a:pPr lvl="0"/>
            <a:endParaRPr lang="en-US" noProof="0"/>
          </a:p>
        </p:txBody>
      </p:sp>
      <p:sp>
        <p:nvSpPr>
          <p:cNvPr id="5" name="Rectangle 4"/>
          <p:cNvSpPr>
            <a:spLocks noGrp="1" noChangeArrowheads="1"/>
          </p:cNvSpPr>
          <p:nvPr>
            <p:ph type="ftr" sz="quarter" idx="10"/>
          </p:nvPr>
        </p:nvSpPr>
        <p:spPr/>
        <p:txBody>
          <a:bodyPr/>
          <a:lstStyle>
            <a:lvl1pPr>
              <a:defRPr b="1" i="0">
                <a:latin typeface="Arial" panose="020B0604020202020204" pitchFamily="34" charset="0"/>
              </a:defRPr>
            </a:lvl1pPr>
          </a:lstStyle>
          <a:p>
            <a:pPr>
              <a:defRPr/>
            </a:pPr>
            <a:endParaRPr lang="en-US"/>
          </a:p>
        </p:txBody>
      </p:sp>
      <p:sp>
        <p:nvSpPr>
          <p:cNvPr id="6" name="Rectangle 5"/>
          <p:cNvSpPr>
            <a:spLocks noGrp="1" noChangeArrowheads="1"/>
          </p:cNvSpPr>
          <p:nvPr>
            <p:ph type="sldNum" sz="quarter" idx="11"/>
          </p:nvPr>
        </p:nvSpPr>
        <p:spPr/>
        <p:txBody>
          <a:bodyPr/>
          <a:lstStyle>
            <a:lvl1pPr>
              <a:defRPr b="1" i="0">
                <a:latin typeface="Arial" panose="020B0604020202020204" pitchFamily="34" charset="0"/>
              </a:defRPr>
            </a:lvl1pPr>
          </a:lstStyle>
          <a:p>
            <a:pPr>
              <a:defRPr/>
            </a:pPr>
            <a:fld id="{89C1223A-0AAE-8544-8329-90D2AFCD0ADA}" type="slidenum">
              <a:rPr lang="en-US" smtClean="0"/>
              <a:pPr>
                <a:defRPr/>
              </a:pPr>
              <a:t>‹#›</a:t>
            </a:fld>
            <a:endParaRPr lang="en-US"/>
          </a:p>
        </p:txBody>
      </p:sp>
      <p:sp>
        <p:nvSpPr>
          <p:cNvPr id="7" name="Rectangle 22"/>
          <p:cNvSpPr>
            <a:spLocks noGrp="1" noChangeArrowheads="1"/>
          </p:cNvSpPr>
          <p:nvPr>
            <p:ph type="dt" sz="half" idx="12"/>
          </p:nvPr>
        </p:nvSpPr>
        <p:spPr/>
        <p:txBody>
          <a:bodyPr/>
          <a:lstStyle>
            <a:lvl1pPr>
              <a:defRPr b="1" i="0">
                <a:latin typeface="Arial" panose="020B0604020202020204" pitchFamily="34" charset="0"/>
              </a:defRPr>
            </a:lvl1pPr>
          </a:lstStyle>
          <a:p>
            <a:pPr>
              <a:defRPr/>
            </a:pPr>
            <a:endParaRPr lang="en-US"/>
          </a:p>
        </p:txBody>
      </p:sp>
    </p:spTree>
  </p:cSld>
  <p:clrMapOvr>
    <a:masterClrMapping/>
  </p:clrMapOvr>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showMasterSp="0" type="tx">
  <p:cSld name="28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695" name="Title Text"/>
          <p:cNvSpPr txBox="1">
            <a:spLocks noGrp="1"/>
          </p:cNvSpPr>
          <p:nvPr>
            <p:ph type="title"/>
          </p:nvPr>
        </p:nvSpPr>
        <p:spPr>
          <a:xfrm>
            <a:off x="457200" y="274638"/>
            <a:ext cx="8229600" cy="1143001"/>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696" name="Body Level One…"/>
          <p:cNvSpPr txBox="1">
            <a:spLocks noGrp="1"/>
          </p:cNvSpPr>
          <p:nvPr>
            <p:ph type="body" sz="quarter" idx="1"/>
          </p:nvPr>
        </p:nvSpPr>
        <p:spPr>
          <a:xfrm>
            <a:off x="457200" y="1535112"/>
            <a:ext cx="4040188" cy="639763"/>
          </a:xfrm>
          <a:prstGeom prst="rect">
            <a:avLst/>
          </a:prstGeom>
          <a:effectLst>
            <a:outerShdw blurRad="50800" dist="25399" dir="2700000" rotWithShape="0">
              <a:schemeClr val="accent3">
                <a:lumOff val="44000"/>
                <a:alpha val="74998"/>
              </a:schemeClr>
            </a:outerShdw>
          </a:effectLst>
        </p:spPr>
        <p:txBody>
          <a:bodyPr anchor="b">
            <a:normAutofit/>
          </a:bodyPr>
          <a:lstStyle>
            <a:lvl1pPr marL="0" indent="0">
              <a:spcBef>
                <a:spcPts val="500"/>
              </a:spcBef>
              <a:buSzTx/>
              <a:buNone/>
              <a:defRPr sz="2400">
                <a:latin typeface="Impact"/>
                <a:ea typeface="Impact"/>
                <a:cs typeface="Impact"/>
                <a:sym typeface="Impact"/>
              </a:defRPr>
            </a:lvl1pPr>
            <a:lvl2pPr marL="0" indent="457200">
              <a:spcBef>
                <a:spcPts val="500"/>
              </a:spcBef>
              <a:buSzTx/>
              <a:buNone/>
              <a:defRPr sz="2400">
                <a:latin typeface="Impact"/>
                <a:ea typeface="Impact"/>
                <a:cs typeface="Impact"/>
                <a:sym typeface="Impact"/>
              </a:defRPr>
            </a:lvl2pPr>
            <a:lvl3pPr marL="0" indent="914400">
              <a:spcBef>
                <a:spcPts val="500"/>
              </a:spcBef>
              <a:buSzTx/>
              <a:buNone/>
              <a:defRPr sz="2400">
                <a:latin typeface="Impact"/>
                <a:ea typeface="Impact"/>
                <a:cs typeface="Impact"/>
                <a:sym typeface="Impact"/>
              </a:defRPr>
            </a:lvl3pPr>
            <a:lvl4pPr marL="0" indent="1371600">
              <a:spcBef>
                <a:spcPts val="500"/>
              </a:spcBef>
              <a:buSzTx/>
              <a:buNone/>
              <a:defRPr sz="2400">
                <a:latin typeface="Impact"/>
                <a:ea typeface="Impact"/>
                <a:cs typeface="Impact"/>
                <a:sym typeface="Impact"/>
              </a:defRPr>
            </a:lvl4pPr>
            <a:lvl5pPr marL="0" indent="1828800">
              <a:spcBef>
                <a:spcPts val="500"/>
              </a:spcBef>
              <a:buSzTx/>
              <a:buNone/>
              <a:defRPr sz="2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697" name="Text Placeholder 4"/>
          <p:cNvSpPr>
            <a:spLocks noGrp="1"/>
          </p:cNvSpPr>
          <p:nvPr>
            <p:ph type="body" sz="quarter" idx="21"/>
          </p:nvPr>
        </p:nvSpPr>
        <p:spPr>
          <a:xfrm>
            <a:off x="4645025" y="1535112"/>
            <a:ext cx="4041775" cy="639763"/>
          </a:xfrm>
          <a:prstGeom prst="rect">
            <a:avLst/>
          </a:prstGeom>
          <a:effectLst>
            <a:outerShdw blurRad="50800" dist="25399" dir="2700000" rotWithShape="0">
              <a:schemeClr val="accent3">
                <a:lumOff val="44000"/>
                <a:alpha val="74998"/>
              </a:schemeClr>
            </a:outerShdw>
          </a:effectLst>
        </p:spPr>
        <p:txBody>
          <a:bodyPr anchor="b">
            <a:normAutofit/>
          </a:bodyPr>
          <a:lstStyle/>
          <a:p>
            <a:pPr marL="0" indent="0">
              <a:spcBef>
                <a:spcPts val="500"/>
              </a:spcBef>
              <a:buSzTx/>
              <a:buNone/>
              <a:defRPr sz="2400">
                <a:latin typeface="Impact"/>
                <a:ea typeface="Impact"/>
                <a:cs typeface="Impact"/>
                <a:sym typeface="Impact"/>
              </a:defRPr>
            </a:pPr>
            <a:endParaRPr/>
          </a:p>
        </p:txBody>
      </p:sp>
      <p:sp>
        <p:nvSpPr>
          <p:cNvPr id="5698"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70121422"/>
      </p:ext>
    </p:extLst>
  </p:cSld>
  <p:clrMapOvr>
    <a:masterClrMapping/>
  </p:clrMapOvr>
  <p:transition spd="med"/>
</p:sldLayout>
</file>

<file path=ppt/slideLayouts/slideLayout771.xml><?xml version="1.0" encoding="utf-8"?>
<p:sldLayout xmlns:a="http://schemas.openxmlformats.org/drawingml/2006/main" xmlns:r="http://schemas.openxmlformats.org/officeDocument/2006/relationships" xmlns:p="http://schemas.openxmlformats.org/presentationml/2006/main" showMasterSp="0" type="tx">
  <p:cSld name="28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05" name="Title Text"/>
          <p:cNvSpPr txBox="1">
            <a:spLocks noGrp="1"/>
          </p:cNvSpPr>
          <p:nvPr>
            <p:ph type="title"/>
          </p:nvPr>
        </p:nvSpPr>
        <p:spPr>
          <a:xfrm>
            <a:off x="304800" y="609600"/>
            <a:ext cx="7543800" cy="1143000"/>
          </a:xfrm>
          <a:prstGeom prst="rect">
            <a:avLst/>
          </a:prstGeom>
          <a:effectLst>
            <a:outerShdw blurRad="50800" dist="25399" dir="2700000" rotWithShape="0">
              <a:schemeClr val="accent3">
                <a:lumOff val="44000"/>
                <a:alpha val="74998"/>
              </a:schemeClr>
            </a:outerShdw>
          </a:effectLst>
        </p:spPr>
        <p:txBody>
          <a:bodyPr anchor="ctr"/>
          <a:lstStyle>
            <a:lvl1pPr algn="ctr">
              <a:defRPr>
                <a:solidFill>
                  <a:srgbClr val="000000"/>
                </a:solidFill>
                <a:latin typeface="Impact"/>
                <a:ea typeface="Impact"/>
                <a:cs typeface="Impact"/>
                <a:sym typeface="Impact"/>
              </a:defRPr>
            </a:lvl1pPr>
          </a:lstStyle>
          <a:p>
            <a:r>
              <a:t>Title Text</a:t>
            </a:r>
          </a:p>
        </p:txBody>
      </p:sp>
      <p:sp>
        <p:nvSpPr>
          <p:cNvPr id="5706"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78602246"/>
      </p:ext>
    </p:extLst>
  </p:cSld>
  <p:clrMapOvr>
    <a:masterClrMapping/>
  </p:clrMapOvr>
  <p:transition spd="med"/>
</p:sldLayout>
</file>

<file path=ppt/slideLayouts/slideLayout772.xml><?xml version="1.0" encoding="utf-8"?>
<p:sldLayout xmlns:a="http://schemas.openxmlformats.org/drawingml/2006/main" xmlns:r="http://schemas.openxmlformats.org/officeDocument/2006/relationships" xmlns:p="http://schemas.openxmlformats.org/presentationml/2006/main" showMasterSp="0" type="tx">
  <p:cSld name="33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1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05460122"/>
      </p:ext>
    </p:extLst>
  </p:cSld>
  <p:clrMapOvr>
    <a:masterClrMapping/>
  </p:clrMapOvr>
  <p:transition spd="med"/>
</p:sldLayout>
</file>

<file path=ppt/slideLayouts/slideLayout773.xml><?xml version="1.0" encoding="utf-8"?>
<p:sldLayout xmlns:a="http://schemas.openxmlformats.org/drawingml/2006/main" xmlns:r="http://schemas.openxmlformats.org/officeDocument/2006/relationships" xmlns:p="http://schemas.openxmlformats.org/presentationml/2006/main" showMasterSp="0" type="tx">
  <p:cSld name="28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20" name="Title Text"/>
          <p:cNvSpPr txBox="1">
            <a:spLocks noGrp="1"/>
          </p:cNvSpPr>
          <p:nvPr>
            <p:ph type="title"/>
          </p:nvPr>
        </p:nvSpPr>
        <p:spPr>
          <a:xfrm>
            <a:off x="457200" y="273050"/>
            <a:ext cx="3008314" cy="1162050"/>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21" name="Body Level One…"/>
          <p:cNvSpPr txBox="1">
            <a:spLocks noGrp="1"/>
          </p:cNvSpPr>
          <p:nvPr>
            <p:ph type="body" idx="1"/>
          </p:nvPr>
        </p:nvSpPr>
        <p:spPr>
          <a:xfrm>
            <a:off x="3575050" y="273050"/>
            <a:ext cx="5111750" cy="5853113"/>
          </a:xfrm>
          <a:prstGeom prst="rect">
            <a:avLst/>
          </a:prstGeom>
          <a:effectLst>
            <a:outerShdw blurRad="50800" dist="25399" dir="2700000" rotWithShape="0">
              <a:schemeClr val="accent3">
                <a:lumOff val="44000"/>
                <a:alpha val="74998"/>
              </a:schemeClr>
            </a:outerShdw>
          </a:effectLst>
        </p:spPr>
        <p:txBody>
          <a:bodyPr>
            <a:normAutofit/>
          </a:bodyPr>
          <a:lstStyle>
            <a:lvl1pPr>
              <a:buChar char="▭"/>
              <a:defRPr>
                <a:latin typeface="Impact"/>
                <a:ea typeface="Impact"/>
                <a:cs typeface="Impact"/>
                <a:sym typeface="Impact"/>
              </a:defRPr>
            </a:lvl1pPr>
            <a:lvl2pPr>
              <a:buChar char="▭"/>
              <a:defRPr>
                <a:latin typeface="Impact"/>
                <a:ea typeface="Impact"/>
                <a:cs typeface="Impact"/>
                <a:sym typeface="Impact"/>
              </a:defRPr>
            </a:lvl2pPr>
            <a:lvl3pPr>
              <a:buChar char="▭"/>
              <a:defRPr>
                <a:latin typeface="Impact"/>
                <a:ea typeface="Impact"/>
                <a:cs typeface="Impact"/>
                <a:sym typeface="Impact"/>
              </a:defRPr>
            </a:lvl3pPr>
            <a:lvl4pPr>
              <a:buChar char="▭"/>
              <a:defRPr>
                <a:latin typeface="Impact"/>
                <a:ea typeface="Impact"/>
                <a:cs typeface="Impact"/>
                <a:sym typeface="Impact"/>
              </a:defRPr>
            </a:lvl4pPr>
            <a:lvl5pPr>
              <a:buChar char="▭"/>
              <a:defRPr>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22" name="Text Placeholder 3"/>
          <p:cNvSpPr>
            <a:spLocks noGrp="1"/>
          </p:cNvSpPr>
          <p:nvPr>
            <p:ph type="body" sz="half" idx="21"/>
          </p:nvPr>
        </p:nvSpPr>
        <p:spPr>
          <a:xfrm>
            <a:off x="457199" y="1435100"/>
            <a:ext cx="3008315" cy="4691063"/>
          </a:xfrm>
          <a:prstGeom prst="rect">
            <a:avLst/>
          </a:prstGeom>
          <a:effectLst>
            <a:outerShdw blurRad="50800" dist="25399" dir="2700000" rotWithShape="0">
              <a:schemeClr val="accent3">
                <a:lumOff val="44000"/>
                <a:alpha val="74998"/>
              </a:schemeClr>
            </a:outerShdw>
          </a:effectLst>
        </p:spPr>
        <p:txBody>
          <a:bodyPr>
            <a:normAutofit/>
          </a:bodyPr>
          <a:lstStyle/>
          <a:p>
            <a:pPr marL="0" indent="0">
              <a:spcBef>
                <a:spcPts val="300"/>
              </a:spcBef>
              <a:buSzTx/>
              <a:buNone/>
              <a:defRPr sz="1400">
                <a:latin typeface="Impact"/>
                <a:ea typeface="Impact"/>
                <a:cs typeface="Impact"/>
                <a:sym typeface="Impact"/>
              </a:defRPr>
            </a:pPr>
            <a:endParaRPr/>
          </a:p>
        </p:txBody>
      </p:sp>
      <p:sp>
        <p:nvSpPr>
          <p:cNvPr id="572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31198446"/>
      </p:ext>
    </p:extLst>
  </p:cSld>
  <p:clrMapOvr>
    <a:masterClrMapping/>
  </p:clrMapOvr>
  <p:transition spd="med"/>
</p:sldLayout>
</file>

<file path=ppt/slideLayouts/slideLayout774.xml><?xml version="1.0" encoding="utf-8"?>
<p:sldLayout xmlns:a="http://schemas.openxmlformats.org/drawingml/2006/main" xmlns:r="http://schemas.openxmlformats.org/officeDocument/2006/relationships" xmlns:p="http://schemas.openxmlformats.org/presentationml/2006/main" showMasterSp="0" type="tx">
  <p:cSld name="28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5730" name="Title Text"/>
          <p:cNvSpPr txBox="1">
            <a:spLocks noGrp="1"/>
          </p:cNvSpPr>
          <p:nvPr>
            <p:ph type="title"/>
          </p:nvPr>
        </p:nvSpPr>
        <p:spPr>
          <a:xfrm>
            <a:off x="1792288" y="4800600"/>
            <a:ext cx="5486401" cy="566738"/>
          </a:xfrm>
          <a:prstGeom prst="rect">
            <a:avLst/>
          </a:prstGeom>
          <a:effectLst>
            <a:outerShdw blurRad="50800" dist="25399" dir="2700000" rotWithShape="0">
              <a:schemeClr val="accent3">
                <a:lumOff val="44000"/>
                <a:alpha val="74998"/>
              </a:schemeClr>
            </a:outerShdw>
          </a:effectLst>
        </p:spPr>
        <p:txBody>
          <a:bodyPr/>
          <a:lstStyle>
            <a:lvl1pPr>
              <a:defRPr sz="2000">
                <a:solidFill>
                  <a:srgbClr val="000000"/>
                </a:solidFill>
                <a:latin typeface="Impact"/>
                <a:ea typeface="Impact"/>
                <a:cs typeface="Impact"/>
                <a:sym typeface="Impact"/>
              </a:defRPr>
            </a:lvl1pPr>
          </a:lstStyle>
          <a:p>
            <a:r>
              <a:t>Title Text</a:t>
            </a:r>
          </a:p>
        </p:txBody>
      </p:sp>
      <p:sp>
        <p:nvSpPr>
          <p:cNvPr id="5731" name="Picture Placeholder 2"/>
          <p:cNvSpPr>
            <a:spLocks noGrp="1"/>
          </p:cNvSpPr>
          <p:nvPr>
            <p:ph type="pic" sz="half" idx="21"/>
          </p:nvPr>
        </p:nvSpPr>
        <p:spPr>
          <a:xfrm>
            <a:off x="1792288" y="612775"/>
            <a:ext cx="5486401" cy="4114800"/>
          </a:xfrm>
          <a:prstGeom prst="rect">
            <a:avLst/>
          </a:prstGeom>
          <a:effectLst>
            <a:outerShdw blurRad="50800" dist="25399" dir="2700000" rotWithShape="0">
              <a:schemeClr val="accent3">
                <a:lumOff val="44000"/>
                <a:alpha val="74998"/>
              </a:schemeClr>
            </a:outerShdw>
          </a:effectLst>
        </p:spPr>
        <p:txBody>
          <a:bodyPr lIns="91439" rIns="91439"/>
          <a:lstStyle/>
          <a:p>
            <a:endParaRPr/>
          </a:p>
        </p:txBody>
      </p:sp>
      <p:sp>
        <p:nvSpPr>
          <p:cNvPr id="5732" name="Body Level One…"/>
          <p:cNvSpPr txBox="1">
            <a:spLocks noGrp="1"/>
          </p:cNvSpPr>
          <p:nvPr>
            <p:ph type="body" sz="quarter" idx="1"/>
          </p:nvPr>
        </p:nvSpPr>
        <p:spPr>
          <a:xfrm>
            <a:off x="1792288" y="5367337"/>
            <a:ext cx="5486401" cy="804863"/>
          </a:xfrm>
          <a:prstGeom prst="rect">
            <a:avLst/>
          </a:prstGeom>
          <a:effectLst>
            <a:outerShdw blurRad="50800" dist="25399" dir="2700000" rotWithShape="0">
              <a:schemeClr val="accent3">
                <a:lumOff val="44000"/>
                <a:alpha val="74998"/>
              </a:schemeClr>
            </a:outerShdw>
          </a:effectLst>
        </p:spPr>
        <p:txBody>
          <a:bodyPr>
            <a:normAutofit/>
          </a:bodyPr>
          <a:lstStyle>
            <a:lvl1pPr marL="0" indent="0">
              <a:spcBef>
                <a:spcPts val="300"/>
              </a:spcBef>
              <a:buSzTx/>
              <a:buNone/>
              <a:defRPr sz="1400">
                <a:latin typeface="Impact"/>
                <a:ea typeface="Impact"/>
                <a:cs typeface="Impact"/>
                <a:sym typeface="Impact"/>
              </a:defRPr>
            </a:lvl1pPr>
            <a:lvl2pPr marL="0" indent="457200">
              <a:spcBef>
                <a:spcPts val="300"/>
              </a:spcBef>
              <a:buSzTx/>
              <a:buNone/>
              <a:defRPr sz="1400">
                <a:latin typeface="Impact"/>
                <a:ea typeface="Impact"/>
                <a:cs typeface="Impact"/>
                <a:sym typeface="Impact"/>
              </a:defRPr>
            </a:lvl2pPr>
            <a:lvl3pPr marL="0" indent="914400">
              <a:spcBef>
                <a:spcPts val="300"/>
              </a:spcBef>
              <a:buSzTx/>
              <a:buNone/>
              <a:defRPr sz="1400">
                <a:latin typeface="Impact"/>
                <a:ea typeface="Impact"/>
                <a:cs typeface="Impact"/>
                <a:sym typeface="Impact"/>
              </a:defRPr>
            </a:lvl3pPr>
            <a:lvl4pPr marL="0" indent="1371600">
              <a:spcBef>
                <a:spcPts val="300"/>
              </a:spcBef>
              <a:buSzTx/>
              <a:buNone/>
              <a:defRPr sz="1400">
                <a:latin typeface="Impact"/>
                <a:ea typeface="Impact"/>
                <a:cs typeface="Impact"/>
                <a:sym typeface="Impact"/>
              </a:defRPr>
            </a:lvl4pPr>
            <a:lvl5pPr marL="0" indent="1828800">
              <a:spcBef>
                <a:spcPts val="300"/>
              </a:spcBef>
              <a:buSzTx/>
              <a:buNone/>
              <a:defRPr sz="1400">
                <a:latin typeface="Impact"/>
                <a:ea typeface="Impact"/>
                <a:cs typeface="Impact"/>
                <a:sym typeface="Impact"/>
              </a:defRPr>
            </a:lvl5pPr>
          </a:lstStyle>
          <a:p>
            <a:r>
              <a:t>Body Level One</a:t>
            </a:r>
          </a:p>
          <a:p>
            <a:pPr lvl="1"/>
            <a:r>
              <a:t>Body Level Two</a:t>
            </a:r>
          </a:p>
          <a:p>
            <a:pPr lvl="2"/>
            <a:r>
              <a:t>Body Level Three</a:t>
            </a:r>
          </a:p>
          <a:p>
            <a:pPr lvl="3"/>
            <a:r>
              <a:t>Body Level Four</a:t>
            </a:r>
          </a:p>
          <a:p>
            <a:pPr lvl="4"/>
            <a:r>
              <a:t>Body Level Five</a:t>
            </a:r>
          </a:p>
        </p:txBody>
      </p:sp>
      <p:sp>
        <p:nvSpPr>
          <p:cNvPr id="5733" name="Slide Number"/>
          <p:cNvSpPr txBox="1">
            <a:spLocks noGrp="1"/>
          </p:cNvSpPr>
          <p:nvPr>
            <p:ph type="sldNum" sz="quarter" idx="2"/>
          </p:nvPr>
        </p:nvSpPr>
        <p:spPr>
          <a:xfrm>
            <a:off x="7538262" y="6248400"/>
            <a:ext cx="310339" cy="307777"/>
          </a:xfrm>
          <a:prstGeom prst="rect">
            <a:avLst/>
          </a:prstGeom>
          <a:effectLst>
            <a:outerShdw blurRad="38100" dist="12700" dir="2700000" rotWithShape="0">
              <a:schemeClr val="accent3">
                <a:lumOff val="44000"/>
                <a:alpha val="74998"/>
              </a:schemeClr>
            </a:outerShdw>
          </a:effectLst>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18094684"/>
      </p:ext>
    </p:extLst>
  </p:cSld>
  <p:clrMapOvr>
    <a:masterClrMapping/>
  </p:clrMapOvr>
  <p:transition spd="med"/>
</p:sldLayout>
</file>

<file path=ppt/slideLayouts/slideLayout775.xml><?xml version="1.0" encoding="utf-8"?>
<p:sldLayout xmlns:a="http://schemas.openxmlformats.org/drawingml/2006/main" xmlns:r="http://schemas.openxmlformats.org/officeDocument/2006/relationships" xmlns:p="http://schemas.openxmlformats.org/presentationml/2006/main" showMasterSp="0" type="tx">
  <p:cSld name="35_Title Slide">
    <p:bg>
      <p:bgPr>
        <a:solidFill>
          <a:srgbClr val="000000"/>
        </a:solidFill>
        <a:effectLst/>
      </p:bgPr>
    </p:bg>
    <p:spTree>
      <p:nvGrpSpPr>
        <p:cNvPr id="1" name=""/>
        <p:cNvGrpSpPr/>
        <p:nvPr/>
      </p:nvGrpSpPr>
      <p:grpSpPr>
        <a:xfrm>
          <a:off x="0" y="0"/>
          <a:ext cx="0" cy="0"/>
          <a:chOff x="0" y="0"/>
          <a:chExt cx="0" cy="0"/>
        </a:xfrm>
      </p:grpSpPr>
      <p:sp>
        <p:nvSpPr>
          <p:cNvPr id="5740"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574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5742"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069693823"/>
      </p:ext>
    </p:extLst>
  </p:cSld>
  <p:clrMapOvr>
    <a:masterClrMapping/>
  </p:clrMapOvr>
  <p:transition spd="med"/>
</p:sldLayout>
</file>

<file path=ppt/slideLayouts/slideLayout776.xml><?xml version="1.0" encoding="utf-8"?>
<p:sldLayout xmlns:a="http://schemas.openxmlformats.org/drawingml/2006/main" xmlns:r="http://schemas.openxmlformats.org/officeDocument/2006/relationships" xmlns:p="http://schemas.openxmlformats.org/presentationml/2006/main" showMasterSp="0" type="tx">
  <p:cSld name="32_Title and Content">
    <p:bg>
      <p:bgPr>
        <a:solidFill>
          <a:srgbClr val="000000"/>
        </a:solidFill>
        <a:effectLst/>
      </p:bgPr>
    </p:bg>
    <p:spTree>
      <p:nvGrpSpPr>
        <p:cNvPr id="1" name=""/>
        <p:cNvGrpSpPr/>
        <p:nvPr/>
      </p:nvGrpSpPr>
      <p:grpSpPr>
        <a:xfrm>
          <a:off x="0" y="0"/>
          <a:ext cx="0" cy="0"/>
          <a:chOff x="0" y="0"/>
          <a:chExt cx="0" cy="0"/>
        </a:xfrm>
      </p:grpSpPr>
      <p:sp>
        <p:nvSpPr>
          <p:cNvPr id="5749"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50"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751"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709723"/>
      </p:ext>
    </p:extLst>
  </p:cSld>
  <p:clrMapOvr>
    <a:masterClrMapping/>
  </p:clrMapOvr>
  <p:transition spd="med"/>
</p:sldLayout>
</file>

<file path=ppt/slideLayouts/slideLayout777.xml><?xml version="1.0" encoding="utf-8"?>
<p:sldLayout xmlns:a="http://schemas.openxmlformats.org/drawingml/2006/main" xmlns:r="http://schemas.openxmlformats.org/officeDocument/2006/relationships" xmlns:p="http://schemas.openxmlformats.org/presentationml/2006/main" showMasterSp="0" type="tx">
  <p:cSld name="28_Section Header">
    <p:bg>
      <p:bgPr>
        <a:solidFill>
          <a:srgbClr val="000000"/>
        </a:solidFill>
        <a:effectLst/>
      </p:bgPr>
    </p:bg>
    <p:spTree>
      <p:nvGrpSpPr>
        <p:cNvPr id="1" name=""/>
        <p:cNvGrpSpPr/>
        <p:nvPr/>
      </p:nvGrpSpPr>
      <p:grpSpPr>
        <a:xfrm>
          <a:off x="0" y="0"/>
          <a:ext cx="0" cy="0"/>
          <a:chOff x="0" y="0"/>
          <a:chExt cx="0" cy="0"/>
        </a:xfrm>
      </p:grpSpPr>
      <p:sp>
        <p:nvSpPr>
          <p:cNvPr id="5758"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575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760"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151574228"/>
      </p:ext>
    </p:extLst>
  </p:cSld>
  <p:clrMapOvr>
    <a:masterClrMapping/>
  </p:clrMapOvr>
  <p:transition spd="med"/>
</p:sldLayout>
</file>

<file path=ppt/slideLayouts/slideLayout778.xml><?xml version="1.0" encoding="utf-8"?>
<p:sldLayout xmlns:a="http://schemas.openxmlformats.org/drawingml/2006/main" xmlns:r="http://schemas.openxmlformats.org/officeDocument/2006/relationships" xmlns:p="http://schemas.openxmlformats.org/presentationml/2006/main" showMasterSp="0" type="tx">
  <p:cSld name="28_Two Content">
    <p:bg>
      <p:bgPr>
        <a:solidFill>
          <a:srgbClr val="000000"/>
        </a:solidFill>
        <a:effectLst/>
      </p:bgPr>
    </p:bg>
    <p:spTree>
      <p:nvGrpSpPr>
        <p:cNvPr id="1" name=""/>
        <p:cNvGrpSpPr/>
        <p:nvPr/>
      </p:nvGrpSpPr>
      <p:grpSpPr>
        <a:xfrm>
          <a:off x="0" y="0"/>
          <a:ext cx="0" cy="0"/>
          <a:chOff x="0" y="0"/>
          <a:chExt cx="0" cy="0"/>
        </a:xfrm>
      </p:grpSpPr>
      <p:sp>
        <p:nvSpPr>
          <p:cNvPr id="5767"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68"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576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333346061"/>
      </p:ext>
    </p:extLst>
  </p:cSld>
  <p:clrMapOvr>
    <a:masterClrMapping/>
  </p:clrMapOvr>
  <p:transition spd="med"/>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x">
  <p:cSld name="29_Comparison">
    <p:bg>
      <p:bgPr>
        <a:solidFill>
          <a:srgbClr val="000000"/>
        </a:solidFill>
        <a:effectLst/>
      </p:bgPr>
    </p:bg>
    <p:spTree>
      <p:nvGrpSpPr>
        <p:cNvPr id="1" name=""/>
        <p:cNvGrpSpPr/>
        <p:nvPr/>
      </p:nvGrpSpPr>
      <p:grpSpPr>
        <a:xfrm>
          <a:off x="0" y="0"/>
          <a:ext cx="0" cy="0"/>
          <a:chOff x="0" y="0"/>
          <a:chExt cx="0" cy="0"/>
        </a:xfrm>
      </p:grpSpPr>
      <p:sp>
        <p:nvSpPr>
          <p:cNvPr id="5776"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577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778"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779"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89177036"/>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857D89FA-6858-AD49-B7F8-09735D301DE3}" type="slidenum">
              <a:rPr lang="en-US"/>
              <a:pPr>
                <a:defRPr/>
              </a:pPr>
              <a:t>‹#›</a:t>
            </a:fld>
            <a:endParaRPr lang="en-US"/>
          </a:p>
        </p:txBody>
      </p:sp>
    </p:spTree>
  </p:cSld>
  <p:clrMapOvr>
    <a:masterClrMapping/>
  </p:clrMapOvr>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showMasterSp="0" type="tx">
  <p:cSld name="29_Title Only">
    <p:bg>
      <p:bgPr>
        <a:solidFill>
          <a:srgbClr val="000000"/>
        </a:solidFill>
        <a:effectLst/>
      </p:bgPr>
    </p:bg>
    <p:spTree>
      <p:nvGrpSpPr>
        <p:cNvPr id="1" name=""/>
        <p:cNvGrpSpPr/>
        <p:nvPr/>
      </p:nvGrpSpPr>
      <p:grpSpPr>
        <a:xfrm>
          <a:off x="0" y="0"/>
          <a:ext cx="0" cy="0"/>
          <a:chOff x="0" y="0"/>
          <a:chExt cx="0" cy="0"/>
        </a:xfrm>
      </p:grpSpPr>
      <p:sp>
        <p:nvSpPr>
          <p:cNvPr id="578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5787"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87930529"/>
      </p:ext>
    </p:extLst>
  </p:cSld>
  <p:clrMapOvr>
    <a:masterClrMapping/>
  </p:clrMapOvr>
  <p:transition spd="med"/>
</p:sldLayout>
</file>

<file path=ppt/slideLayouts/slideLayout781.xml><?xml version="1.0" encoding="utf-8"?>
<p:sldLayout xmlns:a="http://schemas.openxmlformats.org/drawingml/2006/main" xmlns:r="http://schemas.openxmlformats.org/officeDocument/2006/relationships" xmlns:p="http://schemas.openxmlformats.org/presentationml/2006/main" showMasterSp="0" type="tx">
  <p:cSld name="34_Blank">
    <p:bg>
      <p:bgPr>
        <a:solidFill>
          <a:srgbClr val="000000"/>
        </a:solidFill>
        <a:effectLst/>
      </p:bgPr>
    </p:bg>
    <p:spTree>
      <p:nvGrpSpPr>
        <p:cNvPr id="1" name=""/>
        <p:cNvGrpSpPr/>
        <p:nvPr/>
      </p:nvGrpSpPr>
      <p:grpSpPr>
        <a:xfrm>
          <a:off x="0" y="0"/>
          <a:ext cx="0" cy="0"/>
          <a:chOff x="0" y="0"/>
          <a:chExt cx="0" cy="0"/>
        </a:xfrm>
      </p:grpSpPr>
      <p:sp>
        <p:nvSpPr>
          <p:cNvPr id="579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915334848"/>
      </p:ext>
    </p:extLst>
  </p:cSld>
  <p:clrMapOvr>
    <a:masterClrMapping/>
  </p:clrMapOvr>
  <p:transition spd="med"/>
</p:sldLayout>
</file>

<file path=ppt/slideLayouts/slideLayout782.xml><?xml version="1.0" encoding="utf-8"?>
<p:sldLayout xmlns:a="http://schemas.openxmlformats.org/drawingml/2006/main" xmlns:r="http://schemas.openxmlformats.org/officeDocument/2006/relationships" xmlns:p="http://schemas.openxmlformats.org/presentationml/2006/main" showMasterSp="0" type="tx">
  <p:cSld name="29_Content with Caption">
    <p:bg>
      <p:bgPr>
        <a:solidFill>
          <a:srgbClr val="000000"/>
        </a:solidFill>
        <a:effectLst/>
      </p:bgPr>
    </p:bg>
    <p:spTree>
      <p:nvGrpSpPr>
        <p:cNvPr id="1" name=""/>
        <p:cNvGrpSpPr/>
        <p:nvPr/>
      </p:nvGrpSpPr>
      <p:grpSpPr>
        <a:xfrm>
          <a:off x="0" y="0"/>
          <a:ext cx="0" cy="0"/>
          <a:chOff x="0" y="0"/>
          <a:chExt cx="0" cy="0"/>
        </a:xfrm>
      </p:grpSpPr>
      <p:sp>
        <p:nvSpPr>
          <p:cNvPr id="5801"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5802"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5803"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80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540186703"/>
      </p:ext>
    </p:extLst>
  </p:cSld>
  <p:clrMapOvr>
    <a:masterClrMapping/>
  </p:clrMapOvr>
  <p:transition spd="med"/>
</p:sldLayout>
</file>

<file path=ppt/slideLayouts/slideLayout783.xml><?xml version="1.0" encoding="utf-8"?>
<p:sldLayout xmlns:a="http://schemas.openxmlformats.org/drawingml/2006/main" xmlns:r="http://schemas.openxmlformats.org/officeDocument/2006/relationships" xmlns:p="http://schemas.openxmlformats.org/presentationml/2006/main" showMasterSp="0" type="tx">
  <p:cSld name="29_Picture with Caption">
    <p:bg>
      <p:bgPr>
        <a:solidFill>
          <a:srgbClr val="000000"/>
        </a:solidFill>
        <a:effectLst/>
      </p:bgPr>
    </p:bg>
    <p:spTree>
      <p:nvGrpSpPr>
        <p:cNvPr id="1" name=""/>
        <p:cNvGrpSpPr/>
        <p:nvPr/>
      </p:nvGrpSpPr>
      <p:grpSpPr>
        <a:xfrm>
          <a:off x="0" y="0"/>
          <a:ext cx="0" cy="0"/>
          <a:chOff x="0" y="0"/>
          <a:chExt cx="0" cy="0"/>
        </a:xfrm>
      </p:grpSpPr>
      <p:sp>
        <p:nvSpPr>
          <p:cNvPr id="5811"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581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1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814" name="Slide Number"/>
          <p:cNvSpPr txBox="1">
            <a:spLocks noGrp="1"/>
          </p:cNvSpPr>
          <p:nvPr>
            <p:ph type="sldNum" sz="quarter" idx="2"/>
          </p:nvPr>
        </p:nvSpPr>
        <p:spPr>
          <a:xfrm>
            <a:off x="8176259" y="6248400"/>
            <a:ext cx="281941" cy="287087"/>
          </a:xfrm>
          <a:prstGeom prst="rect">
            <a:avLst/>
          </a:prstGeom>
        </p:spPr>
        <p:txBody>
          <a:bodyPr anchor="t"/>
          <a:lstStyle>
            <a:lvl1pPr algn="r">
              <a:defRPr>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61910239"/>
      </p:ext>
    </p:extLst>
  </p:cSld>
  <p:clrMapOvr>
    <a:masterClrMapping/>
  </p:clrMapOvr>
  <p:transition spd="med"/>
</p:sldLayout>
</file>

<file path=ppt/slideLayouts/slideLayout784.xml><?xml version="1.0" encoding="utf-8"?>
<p:sldLayout xmlns:a="http://schemas.openxmlformats.org/drawingml/2006/main" xmlns:r="http://schemas.openxmlformats.org/officeDocument/2006/relationships" xmlns:p="http://schemas.openxmlformats.org/presentationml/2006/main" showMasterSp="0" type="tx">
  <p:cSld name="36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5821"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22"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0677077"/>
      </p:ext>
    </p:extLst>
  </p:cSld>
  <p:clrMapOvr>
    <a:masterClrMapping/>
  </p:clrMapOvr>
  <p:transition spd="med"/>
</p:sldLayout>
</file>

<file path=ppt/slideLayouts/slideLayout785.xml><?xml version="1.0" encoding="utf-8"?>
<p:sldLayout xmlns:a="http://schemas.openxmlformats.org/drawingml/2006/main" xmlns:r="http://schemas.openxmlformats.org/officeDocument/2006/relationships" xmlns:p="http://schemas.openxmlformats.org/presentationml/2006/main" showMasterSp="0" type="tx">
  <p:cSld name="3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3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31"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45314101"/>
      </p:ext>
    </p:extLst>
  </p:cSld>
  <p:clrMapOvr>
    <a:masterClrMapping/>
  </p:clrMapOvr>
  <p:transition spd="med"/>
</p:sldLayout>
</file>

<file path=ppt/slideLayouts/slideLayout786.xml><?xml version="1.0" encoding="utf-8"?>
<p:sldLayout xmlns:a="http://schemas.openxmlformats.org/drawingml/2006/main" xmlns:r="http://schemas.openxmlformats.org/officeDocument/2006/relationships" xmlns:p="http://schemas.openxmlformats.org/presentationml/2006/main" showMasterSp="0" type="tx">
  <p:cSld name="2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5839"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93204701"/>
      </p:ext>
    </p:extLst>
  </p:cSld>
  <p:clrMapOvr>
    <a:masterClrMapping/>
  </p:clrMapOvr>
  <p:transition spd="med"/>
</p:sldLayout>
</file>

<file path=ppt/slideLayouts/slideLayout787.xml><?xml version="1.0" encoding="utf-8"?>
<p:sldLayout xmlns:a="http://schemas.openxmlformats.org/drawingml/2006/main" xmlns:r="http://schemas.openxmlformats.org/officeDocument/2006/relationships" xmlns:p="http://schemas.openxmlformats.org/presentationml/2006/main" showMasterSp="0" type="tx">
  <p:cSld name="2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584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4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47905683"/>
      </p:ext>
    </p:extLst>
  </p:cSld>
  <p:clrMapOvr>
    <a:masterClrMapping/>
  </p:clrMapOvr>
  <p:transition spd="med"/>
</p:sldLayout>
</file>

<file path=ppt/slideLayouts/slideLayout788.xml><?xml version="1.0" encoding="utf-8"?>
<p:sldLayout xmlns:a="http://schemas.openxmlformats.org/drawingml/2006/main" xmlns:r="http://schemas.openxmlformats.org/officeDocument/2006/relationships" xmlns:p="http://schemas.openxmlformats.org/presentationml/2006/main" showMasterSp="0" type="tx">
  <p:cSld name="3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5857"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5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59"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586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95319802"/>
      </p:ext>
    </p:extLst>
  </p:cSld>
  <p:clrMapOvr>
    <a:masterClrMapping/>
  </p:clrMapOvr>
  <p:transition spd="med"/>
</p:sldLayout>
</file>

<file path=ppt/slideLayouts/slideLayout789.xml><?xml version="1.0" encoding="utf-8"?>
<p:sldLayout xmlns:a="http://schemas.openxmlformats.org/drawingml/2006/main" xmlns:r="http://schemas.openxmlformats.org/officeDocument/2006/relationships" xmlns:p="http://schemas.openxmlformats.org/presentationml/2006/main" showMasterSp="0" type="tx">
  <p:cSld name="3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586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74991637"/>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1106533F-7E74-CA48-84DD-2B105B1FC6B1}" type="slidenum">
              <a:rPr lang="en-US"/>
              <a:pPr>
                <a:defRPr/>
              </a:pPr>
              <a:t>‹#›</a:t>
            </a:fld>
            <a:endParaRPr lang="en-US"/>
          </a:p>
        </p:txBody>
      </p:sp>
    </p:spTree>
  </p:cSld>
  <p:clrMapOvr>
    <a:masterClrMapping/>
  </p:clrMapOvr>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x">
  <p:cSld name="35_Blank">
    <p:bg>
      <p:bgPr>
        <a:solidFill>
          <a:schemeClr val="accent3">
            <a:lumOff val="44000"/>
          </a:schemeClr>
        </a:solidFill>
        <a:effectLst/>
      </p:bgPr>
    </p:bg>
    <p:spTree>
      <p:nvGrpSpPr>
        <p:cNvPr id="1" name=""/>
        <p:cNvGrpSpPr/>
        <p:nvPr/>
      </p:nvGrpSpPr>
      <p:grpSpPr>
        <a:xfrm>
          <a:off x="0" y="0"/>
          <a:ext cx="0" cy="0"/>
          <a:chOff x="0" y="0"/>
          <a:chExt cx="0" cy="0"/>
        </a:xfrm>
      </p:grpSpPr>
      <p:sp>
        <p:nvSpPr>
          <p:cNvPr id="58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63008435"/>
      </p:ext>
    </p:extLst>
  </p:cSld>
  <p:clrMapOvr>
    <a:masterClrMapping/>
  </p:clrMapOvr>
  <p:transition spd="med"/>
</p:sldLayout>
</file>

<file path=ppt/slideLayouts/slideLayout791.xml><?xml version="1.0" encoding="utf-8"?>
<p:sldLayout xmlns:a="http://schemas.openxmlformats.org/drawingml/2006/main" xmlns:r="http://schemas.openxmlformats.org/officeDocument/2006/relationships" xmlns:p="http://schemas.openxmlformats.org/presentationml/2006/main" showMasterSp="0" type="tx">
  <p:cSld name="3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82"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83"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84"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588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6860447"/>
      </p:ext>
    </p:extLst>
  </p:cSld>
  <p:clrMapOvr>
    <a:masterClrMapping/>
  </p:clrMapOvr>
  <p:transition spd="med"/>
</p:sldLayout>
</file>

<file path=ppt/slideLayouts/slideLayout792.xml><?xml version="1.0" encoding="utf-8"?>
<p:sldLayout xmlns:a="http://schemas.openxmlformats.org/drawingml/2006/main" xmlns:r="http://schemas.openxmlformats.org/officeDocument/2006/relationships" xmlns:p="http://schemas.openxmlformats.org/presentationml/2006/main" showMasterSp="0" type="tx">
  <p:cSld name="3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5892"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589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89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589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67645676"/>
      </p:ext>
    </p:extLst>
  </p:cSld>
  <p:clrMapOvr>
    <a:masterClrMapping/>
  </p:clrMapOvr>
  <p:transition spd="med"/>
</p:sldLayout>
</file>

<file path=ppt/slideLayouts/slideLayout793.xml><?xml version="1.0" encoding="utf-8"?>
<p:sldLayout xmlns:a="http://schemas.openxmlformats.org/drawingml/2006/main" xmlns:r="http://schemas.openxmlformats.org/officeDocument/2006/relationships" xmlns:p="http://schemas.openxmlformats.org/presentationml/2006/main" showMasterSp="0" type="tx">
  <p:cSld name="37_Title Slide">
    <p:spTree>
      <p:nvGrpSpPr>
        <p:cNvPr id="1" name=""/>
        <p:cNvGrpSpPr/>
        <p:nvPr/>
      </p:nvGrpSpPr>
      <p:grpSpPr>
        <a:xfrm>
          <a:off x="0" y="0"/>
          <a:ext cx="0" cy="0"/>
          <a:chOff x="0" y="0"/>
          <a:chExt cx="0" cy="0"/>
        </a:xfrm>
      </p:grpSpPr>
      <p:grpSp>
        <p:nvGrpSpPr>
          <p:cNvPr id="5904" name="Group 7"/>
          <p:cNvGrpSpPr/>
          <p:nvPr/>
        </p:nvGrpSpPr>
        <p:grpSpPr>
          <a:xfrm>
            <a:off x="0" y="0"/>
            <a:ext cx="6362700" cy="6858000"/>
            <a:chOff x="0" y="0"/>
            <a:chExt cx="6362700" cy="6858000"/>
          </a:xfrm>
        </p:grpSpPr>
        <p:pic>
          <p:nvPicPr>
            <p:cNvPr id="5902"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5903"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5905"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5906"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07"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5908"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24192027"/>
      </p:ext>
    </p:extLst>
  </p:cSld>
  <p:clrMapOvr>
    <a:masterClrMapping/>
  </p:clrMapOvr>
  <p:transition spd="med"/>
</p:sldLayout>
</file>

<file path=ppt/slideLayouts/slideLayout794.xml><?xml version="1.0" encoding="utf-8"?>
<p:sldLayout xmlns:a="http://schemas.openxmlformats.org/drawingml/2006/main" xmlns:r="http://schemas.openxmlformats.org/officeDocument/2006/relationships" xmlns:p="http://schemas.openxmlformats.org/presentationml/2006/main" type="tx">
  <p:cSld name="34_Title and Content">
    <p:spTree>
      <p:nvGrpSpPr>
        <p:cNvPr id="1" name=""/>
        <p:cNvGrpSpPr/>
        <p:nvPr/>
      </p:nvGrpSpPr>
      <p:grpSpPr>
        <a:xfrm>
          <a:off x="0" y="0"/>
          <a:ext cx="0" cy="0"/>
          <a:chOff x="0" y="0"/>
          <a:chExt cx="0" cy="0"/>
        </a:xfrm>
      </p:grpSpPr>
      <p:sp>
        <p:nvSpPr>
          <p:cNvPr id="5915" name="Title Text"/>
          <p:cNvSpPr txBox="1">
            <a:spLocks noGrp="1"/>
          </p:cNvSpPr>
          <p:nvPr>
            <p:ph type="title"/>
          </p:nvPr>
        </p:nvSpPr>
        <p:spPr>
          <a:prstGeom prst="rect">
            <a:avLst/>
          </a:prstGeom>
        </p:spPr>
        <p:txBody>
          <a:bodyPr/>
          <a:lstStyle/>
          <a:p>
            <a:r>
              <a:t>Title Text</a:t>
            </a:r>
          </a:p>
        </p:txBody>
      </p:sp>
      <p:sp>
        <p:nvSpPr>
          <p:cNvPr id="5916"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1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51249389"/>
      </p:ext>
    </p:extLst>
  </p:cSld>
  <p:clrMapOvr>
    <a:masterClrMapping/>
  </p:clrMapOvr>
  <p:transition spd="med"/>
</p:sldLayout>
</file>

<file path=ppt/slideLayouts/slideLayout795.xml><?xml version="1.0" encoding="utf-8"?>
<p:sldLayout xmlns:a="http://schemas.openxmlformats.org/drawingml/2006/main" xmlns:r="http://schemas.openxmlformats.org/officeDocument/2006/relationships" xmlns:p="http://schemas.openxmlformats.org/presentationml/2006/main" type="tx">
  <p:cSld name="30_Section Header">
    <p:spTree>
      <p:nvGrpSpPr>
        <p:cNvPr id="1" name=""/>
        <p:cNvGrpSpPr/>
        <p:nvPr/>
      </p:nvGrpSpPr>
      <p:grpSpPr>
        <a:xfrm>
          <a:off x="0" y="0"/>
          <a:ext cx="0" cy="0"/>
          <a:chOff x="0" y="0"/>
          <a:chExt cx="0" cy="0"/>
        </a:xfrm>
      </p:grpSpPr>
      <p:sp>
        <p:nvSpPr>
          <p:cNvPr id="5924"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592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5926"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294045034"/>
      </p:ext>
    </p:extLst>
  </p:cSld>
  <p:clrMapOvr>
    <a:masterClrMapping/>
  </p:clrMapOvr>
  <p:transition spd="med"/>
</p:sldLayout>
</file>

<file path=ppt/slideLayouts/slideLayout796.xml><?xml version="1.0" encoding="utf-8"?>
<p:sldLayout xmlns:a="http://schemas.openxmlformats.org/drawingml/2006/main" xmlns:r="http://schemas.openxmlformats.org/officeDocument/2006/relationships" xmlns:p="http://schemas.openxmlformats.org/presentationml/2006/main" type="tx">
  <p:cSld name="30_Two Content">
    <p:spTree>
      <p:nvGrpSpPr>
        <p:cNvPr id="1" name=""/>
        <p:cNvGrpSpPr/>
        <p:nvPr/>
      </p:nvGrpSpPr>
      <p:grpSpPr>
        <a:xfrm>
          <a:off x="0" y="0"/>
          <a:ext cx="0" cy="0"/>
          <a:chOff x="0" y="0"/>
          <a:chExt cx="0" cy="0"/>
        </a:xfrm>
      </p:grpSpPr>
      <p:sp>
        <p:nvSpPr>
          <p:cNvPr id="5933" name="Title Text"/>
          <p:cNvSpPr txBox="1">
            <a:spLocks noGrp="1"/>
          </p:cNvSpPr>
          <p:nvPr>
            <p:ph type="title"/>
          </p:nvPr>
        </p:nvSpPr>
        <p:spPr>
          <a:prstGeom prst="rect">
            <a:avLst/>
          </a:prstGeom>
        </p:spPr>
        <p:txBody>
          <a:bodyPr/>
          <a:lstStyle/>
          <a:p>
            <a:r>
              <a:t>Title Text</a:t>
            </a:r>
          </a:p>
        </p:txBody>
      </p:sp>
      <p:sp>
        <p:nvSpPr>
          <p:cNvPr id="5934"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593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69313528"/>
      </p:ext>
    </p:extLst>
  </p:cSld>
  <p:clrMapOvr>
    <a:masterClrMapping/>
  </p:clrMapOvr>
  <p:transition spd="med"/>
</p:sldLayout>
</file>

<file path=ppt/slideLayouts/slideLayout797.xml><?xml version="1.0" encoding="utf-8"?>
<p:sldLayout xmlns:a="http://schemas.openxmlformats.org/drawingml/2006/main" xmlns:r="http://schemas.openxmlformats.org/officeDocument/2006/relationships" xmlns:p="http://schemas.openxmlformats.org/presentationml/2006/main" type="tx">
  <p:cSld name="31_Comparison">
    <p:spTree>
      <p:nvGrpSpPr>
        <p:cNvPr id="1" name=""/>
        <p:cNvGrpSpPr/>
        <p:nvPr/>
      </p:nvGrpSpPr>
      <p:grpSpPr>
        <a:xfrm>
          <a:off x="0" y="0"/>
          <a:ext cx="0" cy="0"/>
          <a:chOff x="0" y="0"/>
          <a:chExt cx="0" cy="0"/>
        </a:xfrm>
      </p:grpSpPr>
      <p:sp>
        <p:nvSpPr>
          <p:cNvPr id="5942"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594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5944"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59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79762888"/>
      </p:ext>
    </p:extLst>
  </p:cSld>
  <p:clrMapOvr>
    <a:masterClrMapping/>
  </p:clrMapOvr>
  <p:transition spd="med"/>
</p:sldLayout>
</file>

<file path=ppt/slideLayouts/slideLayout798.xml><?xml version="1.0" encoding="utf-8"?>
<p:sldLayout xmlns:a="http://schemas.openxmlformats.org/drawingml/2006/main" xmlns:r="http://schemas.openxmlformats.org/officeDocument/2006/relationships" xmlns:p="http://schemas.openxmlformats.org/presentationml/2006/main" type="tx">
  <p:cSld name="31_Title Only">
    <p:spTree>
      <p:nvGrpSpPr>
        <p:cNvPr id="1" name=""/>
        <p:cNvGrpSpPr/>
        <p:nvPr/>
      </p:nvGrpSpPr>
      <p:grpSpPr>
        <a:xfrm>
          <a:off x="0" y="0"/>
          <a:ext cx="0" cy="0"/>
          <a:chOff x="0" y="0"/>
          <a:chExt cx="0" cy="0"/>
        </a:xfrm>
      </p:grpSpPr>
      <p:sp>
        <p:nvSpPr>
          <p:cNvPr id="5952" name="Title Text"/>
          <p:cNvSpPr txBox="1">
            <a:spLocks noGrp="1"/>
          </p:cNvSpPr>
          <p:nvPr>
            <p:ph type="title"/>
          </p:nvPr>
        </p:nvSpPr>
        <p:spPr>
          <a:prstGeom prst="rect">
            <a:avLst/>
          </a:prstGeom>
        </p:spPr>
        <p:txBody>
          <a:bodyPr/>
          <a:lstStyle/>
          <a:p>
            <a:r>
              <a:t>Title Text</a:t>
            </a:r>
          </a:p>
        </p:txBody>
      </p:sp>
      <p:sp>
        <p:nvSpPr>
          <p:cNvPr id="595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67481482"/>
      </p:ext>
    </p:extLst>
  </p:cSld>
  <p:clrMapOvr>
    <a:masterClrMapping/>
  </p:clrMapOvr>
  <p:transition spd="med"/>
</p:sldLayout>
</file>

<file path=ppt/slideLayouts/slideLayout799.xml><?xml version="1.0" encoding="utf-8"?>
<p:sldLayout xmlns:a="http://schemas.openxmlformats.org/drawingml/2006/main" xmlns:r="http://schemas.openxmlformats.org/officeDocument/2006/relationships" xmlns:p="http://schemas.openxmlformats.org/presentationml/2006/main" type="tx">
  <p:cSld name="36_Blank">
    <p:spTree>
      <p:nvGrpSpPr>
        <p:cNvPr id="1" name=""/>
        <p:cNvGrpSpPr/>
        <p:nvPr/>
      </p:nvGrpSpPr>
      <p:grpSpPr>
        <a:xfrm>
          <a:off x="0" y="0"/>
          <a:ext cx="0" cy="0"/>
          <a:chOff x="0" y="0"/>
          <a:chExt cx="0" cy="0"/>
        </a:xfrm>
      </p:grpSpPr>
      <p:sp>
        <p:nvSpPr>
          <p:cNvPr id="596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2726629"/>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b="1" i="0">
                <a:latin typeface="Arial" panose="020B0604020202020204" pitchFamily="34" charset="0"/>
                <a:cs typeface="Arial" panose="020B0604020202020204"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b="1" i="0">
                <a:latin typeface="Arial" panose="020B0604020202020204" pitchFamily="34" charset="0"/>
                <a:cs typeface="Arial" panose="020B0604020202020204" pitchFamily="34" charset="0"/>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a:t>Click to edit Master text styles</a:t>
            </a:r>
          </a:p>
        </p:txBody>
      </p:sp>
      <p:sp>
        <p:nvSpPr>
          <p:cNvPr id="5"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7"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24D7963E-E07B-D649-A0E4-0BB1B149C23E}" type="slidenum">
              <a:rPr lang="en-US"/>
              <a:pPr>
                <a:defRPr/>
              </a:pPr>
              <a:t>‹#›</a:t>
            </a:fld>
            <a:endParaRPr lang="en-US"/>
          </a:p>
        </p:txBody>
      </p:sp>
    </p:spTree>
  </p:cSld>
  <p:clrMapOvr>
    <a:masterClrMapping/>
  </p:clrMapOvr>
  <p:transition/>
</p:sldLayout>
</file>

<file path=ppt/slideLayouts/slideLayout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4C87214-3A72-3E4B-9355-BD4B64029D96}" type="slidenum">
              <a:rPr lang="en-US"/>
              <a:pPr>
                <a:defRPr/>
              </a:pPr>
              <a:t>‹#›</a:t>
            </a:fld>
            <a:endParaRPr lang="en-US"/>
          </a:p>
        </p:txBody>
      </p:sp>
    </p:spTree>
  </p:cSld>
  <p:clrMapOvr>
    <a:masterClrMapping/>
  </p:clrMapOvr>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tx">
  <p:cSld name="31_Content with Caption">
    <p:spTree>
      <p:nvGrpSpPr>
        <p:cNvPr id="1" name=""/>
        <p:cNvGrpSpPr/>
        <p:nvPr/>
      </p:nvGrpSpPr>
      <p:grpSpPr>
        <a:xfrm>
          <a:off x="0" y="0"/>
          <a:ext cx="0" cy="0"/>
          <a:chOff x="0" y="0"/>
          <a:chExt cx="0" cy="0"/>
        </a:xfrm>
      </p:grpSpPr>
      <p:sp>
        <p:nvSpPr>
          <p:cNvPr id="5967"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5968"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5969"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597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86750906"/>
      </p:ext>
    </p:extLst>
  </p:cSld>
  <p:clrMapOvr>
    <a:masterClrMapping/>
  </p:clrMapOvr>
  <p:transition spd="med"/>
</p:sldLayout>
</file>

<file path=ppt/slideLayouts/slideLayout801.xml><?xml version="1.0" encoding="utf-8"?>
<p:sldLayout xmlns:a="http://schemas.openxmlformats.org/drawingml/2006/main" xmlns:r="http://schemas.openxmlformats.org/officeDocument/2006/relationships" xmlns:p="http://schemas.openxmlformats.org/presentationml/2006/main" type="tx">
  <p:cSld name="31_Picture with Caption">
    <p:spTree>
      <p:nvGrpSpPr>
        <p:cNvPr id="1" name=""/>
        <p:cNvGrpSpPr/>
        <p:nvPr/>
      </p:nvGrpSpPr>
      <p:grpSpPr>
        <a:xfrm>
          <a:off x="0" y="0"/>
          <a:ext cx="0" cy="0"/>
          <a:chOff x="0" y="0"/>
          <a:chExt cx="0" cy="0"/>
        </a:xfrm>
      </p:grpSpPr>
      <p:sp>
        <p:nvSpPr>
          <p:cNvPr id="5977"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597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597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598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44334920"/>
      </p:ext>
    </p:extLst>
  </p:cSld>
  <p:clrMapOvr>
    <a:masterClrMapping/>
  </p:clrMapOvr>
  <p:transition spd="med"/>
</p:sldLayout>
</file>

<file path=ppt/slideLayouts/slideLayout802.xml><?xml version="1.0" encoding="utf-8"?>
<p:sldLayout xmlns:a="http://schemas.openxmlformats.org/drawingml/2006/main" xmlns:r="http://schemas.openxmlformats.org/officeDocument/2006/relationships" xmlns:p="http://schemas.openxmlformats.org/presentationml/2006/main" showMasterSp="0" type="tx">
  <p:cSld name="38_Title Slide">
    <p:spTree>
      <p:nvGrpSpPr>
        <p:cNvPr id="1" name=""/>
        <p:cNvGrpSpPr/>
        <p:nvPr/>
      </p:nvGrpSpPr>
      <p:grpSpPr>
        <a:xfrm>
          <a:off x="0" y="0"/>
          <a:ext cx="0" cy="0"/>
          <a:chOff x="0" y="0"/>
          <a:chExt cx="0" cy="0"/>
        </a:xfrm>
      </p:grpSpPr>
      <p:sp>
        <p:nvSpPr>
          <p:cNvPr id="5987"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5988"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2"/>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grpSp>
        <p:nvGrpSpPr>
          <p:cNvPr id="5991" name="Group 7"/>
          <p:cNvGrpSpPr/>
          <p:nvPr/>
        </p:nvGrpSpPr>
        <p:grpSpPr>
          <a:xfrm>
            <a:off x="0" y="0"/>
            <a:ext cx="6362700" cy="6858000"/>
            <a:chOff x="0" y="0"/>
            <a:chExt cx="6362700" cy="6858000"/>
          </a:xfrm>
        </p:grpSpPr>
        <p:pic>
          <p:nvPicPr>
            <p:cNvPr id="5989" name="Picture 8" descr="Picture 8"/>
            <p:cNvPicPr>
              <a:picLocks noChangeAspect="1"/>
            </p:cNvPicPr>
            <p:nvPr/>
          </p:nvPicPr>
          <p:blipFill>
            <a:blip r:embed="rId3" cstate="print"/>
            <a:stretch>
              <a:fillRect/>
            </a:stretch>
          </p:blipFill>
          <p:spPr>
            <a:xfrm>
              <a:off x="0" y="0"/>
              <a:ext cx="685800" cy="6858000"/>
            </a:xfrm>
            <a:prstGeom prst="rect">
              <a:avLst/>
            </a:prstGeom>
            <a:ln w="12700" cap="flat">
              <a:noFill/>
              <a:miter lim="400000"/>
            </a:ln>
            <a:effectLst/>
          </p:spPr>
        </p:pic>
        <p:pic>
          <p:nvPicPr>
            <p:cNvPr id="5990" name="Picture 9" descr="Picture 9"/>
            <p:cNvPicPr>
              <a:picLocks noChangeAspect="1"/>
            </p:cNvPicPr>
            <p:nvPr/>
          </p:nvPicPr>
          <p:blipFill>
            <a:blip r:embed="rId4" cstate="print"/>
            <a:stretch>
              <a:fillRect/>
            </a:stretch>
          </p:blipFill>
          <p:spPr>
            <a:xfrm>
              <a:off x="3505200" y="5715000"/>
              <a:ext cx="2857500" cy="95250"/>
            </a:xfrm>
            <a:prstGeom prst="rect">
              <a:avLst/>
            </a:prstGeom>
            <a:ln w="12700" cap="flat">
              <a:noFill/>
              <a:miter lim="400000"/>
            </a:ln>
            <a:effectLst/>
          </p:spPr>
        </p:pic>
      </p:grpSp>
      <p:pic>
        <p:nvPicPr>
          <p:cNvPr id="5992" name="Picture 10" descr="Picture 10"/>
          <p:cNvPicPr>
            <a:picLocks noChangeAspect="1"/>
          </p:cNvPicPr>
          <p:nvPr/>
        </p:nvPicPr>
        <p:blipFill>
          <a:blip r:embed="rId5" cstate="print"/>
          <a:stretch>
            <a:fillRect/>
          </a:stretch>
        </p:blipFill>
        <p:spPr>
          <a:xfrm>
            <a:off x="1981200" y="3657600"/>
            <a:ext cx="5715000" cy="95250"/>
          </a:xfrm>
          <a:prstGeom prst="rect">
            <a:avLst/>
          </a:prstGeom>
          <a:ln w="12700">
            <a:miter lim="400000"/>
          </a:ln>
        </p:spPr>
      </p:pic>
      <p:sp>
        <p:nvSpPr>
          <p:cNvPr id="5993"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6987492"/>
      </p:ext>
    </p:extLst>
  </p:cSld>
  <p:clrMapOvr>
    <a:masterClrMapping/>
  </p:clrMapOvr>
  <p:transition spd="med"/>
</p:sldLayout>
</file>

<file path=ppt/slideLayouts/slideLayout803.xml><?xml version="1.0" encoding="utf-8"?>
<p:sldLayout xmlns:a="http://schemas.openxmlformats.org/drawingml/2006/main" xmlns:r="http://schemas.openxmlformats.org/officeDocument/2006/relationships" xmlns:p="http://schemas.openxmlformats.org/presentationml/2006/main" type="tx">
  <p:cSld name="35_Title and Content">
    <p:spTree>
      <p:nvGrpSpPr>
        <p:cNvPr id="1" name=""/>
        <p:cNvGrpSpPr/>
        <p:nvPr/>
      </p:nvGrpSpPr>
      <p:grpSpPr>
        <a:xfrm>
          <a:off x="0" y="0"/>
          <a:ext cx="0" cy="0"/>
          <a:chOff x="0" y="0"/>
          <a:chExt cx="0" cy="0"/>
        </a:xfrm>
      </p:grpSpPr>
      <p:sp>
        <p:nvSpPr>
          <p:cNvPr id="6000" name="Title Text"/>
          <p:cNvSpPr txBox="1">
            <a:spLocks noGrp="1"/>
          </p:cNvSpPr>
          <p:nvPr>
            <p:ph type="title"/>
          </p:nvPr>
        </p:nvSpPr>
        <p:spPr>
          <a:prstGeom prst="rect">
            <a:avLst/>
          </a:prstGeom>
        </p:spPr>
        <p:txBody>
          <a:bodyPr/>
          <a:lstStyle/>
          <a:p>
            <a:r>
              <a:t>Title Text</a:t>
            </a:r>
          </a:p>
        </p:txBody>
      </p:sp>
      <p:sp>
        <p:nvSpPr>
          <p:cNvPr id="6001"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0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67279040"/>
      </p:ext>
    </p:extLst>
  </p:cSld>
  <p:clrMapOvr>
    <a:masterClrMapping/>
  </p:clrMapOvr>
  <p:transition spd="med"/>
</p:sldLayout>
</file>

<file path=ppt/slideLayouts/slideLayout804.xml><?xml version="1.0" encoding="utf-8"?>
<p:sldLayout xmlns:a="http://schemas.openxmlformats.org/drawingml/2006/main" xmlns:r="http://schemas.openxmlformats.org/officeDocument/2006/relationships" xmlns:p="http://schemas.openxmlformats.org/presentationml/2006/main" type="tx">
  <p:cSld name="31_Section Header">
    <p:spTree>
      <p:nvGrpSpPr>
        <p:cNvPr id="1" name=""/>
        <p:cNvGrpSpPr/>
        <p:nvPr/>
      </p:nvGrpSpPr>
      <p:grpSpPr>
        <a:xfrm>
          <a:off x="0" y="0"/>
          <a:ext cx="0" cy="0"/>
          <a:chOff x="0" y="0"/>
          <a:chExt cx="0" cy="0"/>
        </a:xfrm>
      </p:grpSpPr>
      <p:sp>
        <p:nvSpPr>
          <p:cNvPr id="6009"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6010"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11"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34382042"/>
      </p:ext>
    </p:extLst>
  </p:cSld>
  <p:clrMapOvr>
    <a:masterClrMapping/>
  </p:clrMapOvr>
  <p:transition spd="med"/>
</p:sldLayout>
</file>

<file path=ppt/slideLayouts/slideLayout805.xml><?xml version="1.0" encoding="utf-8"?>
<p:sldLayout xmlns:a="http://schemas.openxmlformats.org/drawingml/2006/main" xmlns:r="http://schemas.openxmlformats.org/officeDocument/2006/relationships" xmlns:p="http://schemas.openxmlformats.org/presentationml/2006/main" type="tx">
  <p:cSld name="31_Two Content">
    <p:spTree>
      <p:nvGrpSpPr>
        <p:cNvPr id="1" name=""/>
        <p:cNvGrpSpPr/>
        <p:nvPr/>
      </p:nvGrpSpPr>
      <p:grpSpPr>
        <a:xfrm>
          <a:off x="0" y="0"/>
          <a:ext cx="0" cy="0"/>
          <a:chOff x="0" y="0"/>
          <a:chExt cx="0" cy="0"/>
        </a:xfrm>
      </p:grpSpPr>
      <p:sp>
        <p:nvSpPr>
          <p:cNvPr id="6018" name="Title Text"/>
          <p:cNvSpPr txBox="1">
            <a:spLocks noGrp="1"/>
          </p:cNvSpPr>
          <p:nvPr>
            <p:ph type="title"/>
          </p:nvPr>
        </p:nvSpPr>
        <p:spPr>
          <a:prstGeom prst="rect">
            <a:avLst/>
          </a:prstGeom>
        </p:spPr>
        <p:txBody>
          <a:bodyPr/>
          <a:lstStyle/>
          <a:p>
            <a:r>
              <a:t>Title Text</a:t>
            </a:r>
          </a:p>
        </p:txBody>
      </p:sp>
      <p:sp>
        <p:nvSpPr>
          <p:cNvPr id="6019"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602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13433809"/>
      </p:ext>
    </p:extLst>
  </p:cSld>
  <p:clrMapOvr>
    <a:masterClrMapping/>
  </p:clrMapOvr>
  <p:transition spd="med"/>
</p:sldLayout>
</file>

<file path=ppt/slideLayouts/slideLayout806.xml><?xml version="1.0" encoding="utf-8"?>
<p:sldLayout xmlns:a="http://schemas.openxmlformats.org/drawingml/2006/main" xmlns:r="http://schemas.openxmlformats.org/officeDocument/2006/relationships" xmlns:p="http://schemas.openxmlformats.org/presentationml/2006/main" type="tx">
  <p:cSld name="32_Comparison">
    <p:spTree>
      <p:nvGrpSpPr>
        <p:cNvPr id="1" name=""/>
        <p:cNvGrpSpPr/>
        <p:nvPr/>
      </p:nvGrpSpPr>
      <p:grpSpPr>
        <a:xfrm>
          <a:off x="0" y="0"/>
          <a:ext cx="0" cy="0"/>
          <a:chOff x="0" y="0"/>
          <a:chExt cx="0" cy="0"/>
        </a:xfrm>
      </p:grpSpPr>
      <p:sp>
        <p:nvSpPr>
          <p:cNvPr id="6027"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6028"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029"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0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05769126"/>
      </p:ext>
    </p:extLst>
  </p:cSld>
  <p:clrMapOvr>
    <a:masterClrMapping/>
  </p:clrMapOvr>
  <p:transition spd="med"/>
</p:sldLayout>
</file>

<file path=ppt/slideLayouts/slideLayout807.xml><?xml version="1.0" encoding="utf-8"?>
<p:sldLayout xmlns:a="http://schemas.openxmlformats.org/drawingml/2006/main" xmlns:r="http://schemas.openxmlformats.org/officeDocument/2006/relationships" xmlns:p="http://schemas.openxmlformats.org/presentationml/2006/main" type="tx">
  <p:cSld name="32_Title Only">
    <p:spTree>
      <p:nvGrpSpPr>
        <p:cNvPr id="1" name=""/>
        <p:cNvGrpSpPr/>
        <p:nvPr/>
      </p:nvGrpSpPr>
      <p:grpSpPr>
        <a:xfrm>
          <a:off x="0" y="0"/>
          <a:ext cx="0" cy="0"/>
          <a:chOff x="0" y="0"/>
          <a:chExt cx="0" cy="0"/>
        </a:xfrm>
      </p:grpSpPr>
      <p:sp>
        <p:nvSpPr>
          <p:cNvPr id="6037" name="Title Text"/>
          <p:cNvSpPr txBox="1">
            <a:spLocks noGrp="1"/>
          </p:cNvSpPr>
          <p:nvPr>
            <p:ph type="title"/>
          </p:nvPr>
        </p:nvSpPr>
        <p:spPr>
          <a:prstGeom prst="rect">
            <a:avLst/>
          </a:prstGeom>
        </p:spPr>
        <p:txBody>
          <a:bodyPr/>
          <a:lstStyle/>
          <a:p>
            <a:r>
              <a:t>Title Text</a:t>
            </a:r>
          </a:p>
        </p:txBody>
      </p:sp>
      <p:sp>
        <p:nvSpPr>
          <p:cNvPr id="6038"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72892918"/>
      </p:ext>
    </p:extLst>
  </p:cSld>
  <p:clrMapOvr>
    <a:masterClrMapping/>
  </p:clrMapOvr>
  <p:transition spd="med"/>
</p:sldLayout>
</file>

<file path=ppt/slideLayouts/slideLayout808.xml><?xml version="1.0" encoding="utf-8"?>
<p:sldLayout xmlns:a="http://schemas.openxmlformats.org/drawingml/2006/main" xmlns:r="http://schemas.openxmlformats.org/officeDocument/2006/relationships" xmlns:p="http://schemas.openxmlformats.org/presentationml/2006/main" type="tx">
  <p:cSld name="37_Blank">
    <p:spTree>
      <p:nvGrpSpPr>
        <p:cNvPr id="1" name=""/>
        <p:cNvGrpSpPr/>
        <p:nvPr/>
      </p:nvGrpSpPr>
      <p:grpSpPr>
        <a:xfrm>
          <a:off x="0" y="0"/>
          <a:ext cx="0" cy="0"/>
          <a:chOff x="0" y="0"/>
          <a:chExt cx="0" cy="0"/>
        </a:xfrm>
      </p:grpSpPr>
      <p:sp>
        <p:nvSpPr>
          <p:cNvPr id="6045"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57246177"/>
      </p:ext>
    </p:extLst>
  </p:cSld>
  <p:clrMapOvr>
    <a:masterClrMapping/>
  </p:clrMapOvr>
  <p:transition spd="med"/>
</p:sldLayout>
</file>

<file path=ppt/slideLayouts/slideLayout809.xml><?xml version="1.0" encoding="utf-8"?>
<p:sldLayout xmlns:a="http://schemas.openxmlformats.org/drawingml/2006/main" xmlns:r="http://schemas.openxmlformats.org/officeDocument/2006/relationships" xmlns:p="http://schemas.openxmlformats.org/presentationml/2006/main" showMasterSp="0" type="tx">
  <p:cSld name="4_Blank 0">
    <p:spTree>
      <p:nvGrpSpPr>
        <p:cNvPr id="1" name=""/>
        <p:cNvGrpSpPr/>
        <p:nvPr/>
      </p:nvGrpSpPr>
      <p:grpSpPr>
        <a:xfrm>
          <a:off x="0" y="0"/>
          <a:ext cx="0" cy="0"/>
          <a:chOff x="0" y="0"/>
          <a:chExt cx="0" cy="0"/>
        </a:xfrm>
      </p:grpSpPr>
      <p:sp>
        <p:nvSpPr>
          <p:cNvPr id="605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25875356"/>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05824A04-08B3-3E40-9E6F-1495FF5DB6BF}" type="slidenum">
              <a:rPr lang="en-US"/>
              <a:pPr>
                <a:defRPr/>
              </a:pPr>
              <a:t>‹#›</a:t>
            </a:fld>
            <a:endParaRPr lang="en-US"/>
          </a:p>
        </p:txBody>
      </p:sp>
    </p:spTree>
  </p:cSld>
  <p:clrMapOvr>
    <a:masterClrMapping/>
  </p:clrMapOvr>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tx">
  <p:cSld name="32_Content with Caption">
    <p:spTree>
      <p:nvGrpSpPr>
        <p:cNvPr id="1" name=""/>
        <p:cNvGrpSpPr/>
        <p:nvPr/>
      </p:nvGrpSpPr>
      <p:grpSpPr>
        <a:xfrm>
          <a:off x="0" y="0"/>
          <a:ext cx="0" cy="0"/>
          <a:chOff x="0" y="0"/>
          <a:chExt cx="0" cy="0"/>
        </a:xfrm>
      </p:grpSpPr>
      <p:sp>
        <p:nvSpPr>
          <p:cNvPr id="6059"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6060"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6061"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06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88821400"/>
      </p:ext>
    </p:extLst>
  </p:cSld>
  <p:clrMapOvr>
    <a:masterClrMapping/>
  </p:clrMapOvr>
  <p:transition spd="med"/>
</p:sldLayout>
</file>

<file path=ppt/slideLayouts/slideLayout811.xml><?xml version="1.0" encoding="utf-8"?>
<p:sldLayout xmlns:a="http://schemas.openxmlformats.org/drawingml/2006/main" xmlns:r="http://schemas.openxmlformats.org/officeDocument/2006/relationships" xmlns:p="http://schemas.openxmlformats.org/presentationml/2006/main" type="tx">
  <p:cSld name="32_Picture with Caption">
    <p:spTree>
      <p:nvGrpSpPr>
        <p:cNvPr id="1" name=""/>
        <p:cNvGrpSpPr/>
        <p:nvPr/>
      </p:nvGrpSpPr>
      <p:grpSpPr>
        <a:xfrm>
          <a:off x="0" y="0"/>
          <a:ext cx="0" cy="0"/>
          <a:chOff x="0" y="0"/>
          <a:chExt cx="0" cy="0"/>
        </a:xfrm>
      </p:grpSpPr>
      <p:sp>
        <p:nvSpPr>
          <p:cNvPr id="6069"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60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0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07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13008727"/>
      </p:ext>
    </p:extLst>
  </p:cSld>
  <p:clrMapOvr>
    <a:masterClrMapping/>
  </p:clrMapOvr>
  <p:transition spd="med"/>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x">
  <p:cSld name="39_Title Slide">
    <p:bg>
      <p:bgPr>
        <a:solidFill>
          <a:srgbClr val="000000"/>
        </a:solidFill>
        <a:effectLst/>
      </p:bgPr>
    </p:bg>
    <p:spTree>
      <p:nvGrpSpPr>
        <p:cNvPr id="1" name=""/>
        <p:cNvGrpSpPr/>
        <p:nvPr/>
      </p:nvGrpSpPr>
      <p:grpSpPr>
        <a:xfrm>
          <a:off x="0" y="0"/>
          <a:ext cx="0" cy="0"/>
          <a:chOff x="0" y="0"/>
          <a:chExt cx="0" cy="0"/>
        </a:xfrm>
      </p:grpSpPr>
      <p:sp>
        <p:nvSpPr>
          <p:cNvPr id="6079" name="Title Text"/>
          <p:cNvSpPr txBox="1">
            <a:spLocks noGrp="1"/>
          </p:cNvSpPr>
          <p:nvPr>
            <p:ph type="title"/>
          </p:nvPr>
        </p:nvSpPr>
        <p:spPr>
          <a:xfrm>
            <a:off x="685800" y="2130425"/>
            <a:ext cx="7772400" cy="1470025"/>
          </a:xfrm>
          <a:prstGeom prst="rect">
            <a:avLst/>
          </a:prstGeom>
        </p:spPr>
        <p:txBody>
          <a:bodyPr anchor="ctr"/>
          <a:lstStyle>
            <a:lvl1pPr algn="ctr">
              <a:defRPr>
                <a:solidFill>
                  <a:srgbClr val="000000"/>
                </a:solidFill>
              </a:defRPr>
            </a:lvl1pPr>
          </a:lstStyle>
          <a:p>
            <a:r>
              <a:t>Title Text</a:t>
            </a:r>
          </a:p>
        </p:txBody>
      </p:sp>
      <p:sp>
        <p:nvSpPr>
          <p:cNvPr id="6080"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lvl1pPr>
            <a:lvl2pPr marL="0" indent="457200" algn="ctr">
              <a:buSzTx/>
              <a:buNone/>
            </a:lvl2pPr>
            <a:lvl3pPr marL="0" indent="914400" algn="ctr">
              <a:buSzTx/>
              <a:buNone/>
            </a:lvl3pPr>
            <a:lvl4pPr marL="0" indent="1371600" algn="ctr">
              <a:buSzTx/>
              <a:buNone/>
            </a:lvl4pPr>
            <a:lvl5pPr marL="0" indent="1828800" algn="ctr">
              <a:buSzTx/>
              <a:buNone/>
            </a:lvl5pPr>
          </a:lstStyle>
          <a:p>
            <a:r>
              <a:t>Body Level One</a:t>
            </a:r>
          </a:p>
          <a:p>
            <a:pPr lvl="1"/>
            <a:r>
              <a:t>Body Level Two</a:t>
            </a:r>
          </a:p>
          <a:p>
            <a:pPr lvl="2"/>
            <a:r>
              <a:t>Body Level Three</a:t>
            </a:r>
          </a:p>
          <a:p>
            <a:pPr lvl="3"/>
            <a:r>
              <a:t>Body Level Four</a:t>
            </a:r>
          </a:p>
          <a:p>
            <a:pPr lvl="4"/>
            <a:r>
              <a:t>Body Level Five</a:t>
            </a:r>
          </a:p>
        </p:txBody>
      </p:sp>
      <p:sp>
        <p:nvSpPr>
          <p:cNvPr id="6081"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249012793"/>
      </p:ext>
    </p:extLst>
  </p:cSld>
  <p:clrMapOvr>
    <a:masterClrMapping/>
  </p:clrMapOvr>
  <p:transition spd="med"/>
</p:sldLayout>
</file>

<file path=ppt/slideLayouts/slideLayout813.xml><?xml version="1.0" encoding="utf-8"?>
<p:sldLayout xmlns:a="http://schemas.openxmlformats.org/drawingml/2006/main" xmlns:r="http://schemas.openxmlformats.org/officeDocument/2006/relationships" xmlns:p="http://schemas.openxmlformats.org/presentationml/2006/main" showMasterSp="0" type="tx">
  <p:cSld name="36_Title and Content">
    <p:bg>
      <p:bgPr>
        <a:solidFill>
          <a:srgbClr val="000000"/>
        </a:solidFill>
        <a:effectLst/>
      </p:bgPr>
    </p:bg>
    <p:spTree>
      <p:nvGrpSpPr>
        <p:cNvPr id="1" name=""/>
        <p:cNvGrpSpPr/>
        <p:nvPr/>
      </p:nvGrpSpPr>
      <p:grpSpPr>
        <a:xfrm>
          <a:off x="0" y="0"/>
          <a:ext cx="0" cy="0"/>
          <a:chOff x="0" y="0"/>
          <a:chExt cx="0" cy="0"/>
        </a:xfrm>
      </p:grpSpPr>
      <p:sp>
        <p:nvSpPr>
          <p:cNvPr id="6088"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089" name="Body Level One…"/>
          <p:cNvSpPr txBox="1">
            <a:spLocks noGrp="1"/>
          </p:cNvSpPr>
          <p:nvPr>
            <p:ph type="body" idx="1"/>
          </p:nvPr>
        </p:nvSpPr>
        <p:spPr>
          <a:xfrm>
            <a:off x="457200" y="1600200"/>
            <a:ext cx="8229600" cy="452596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0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324596750"/>
      </p:ext>
    </p:extLst>
  </p:cSld>
  <p:clrMapOvr>
    <a:masterClrMapping/>
  </p:clrMapOvr>
  <p:transition spd="med"/>
</p:sldLayout>
</file>

<file path=ppt/slideLayouts/slideLayout814.xml><?xml version="1.0" encoding="utf-8"?>
<p:sldLayout xmlns:a="http://schemas.openxmlformats.org/drawingml/2006/main" xmlns:r="http://schemas.openxmlformats.org/officeDocument/2006/relationships" xmlns:p="http://schemas.openxmlformats.org/presentationml/2006/main" showMasterSp="0" type="tx">
  <p:cSld name="32_Section Header">
    <p:bg>
      <p:bgPr>
        <a:solidFill>
          <a:srgbClr val="000000"/>
        </a:solidFill>
        <a:effectLst/>
      </p:bgPr>
    </p:bg>
    <p:spTree>
      <p:nvGrpSpPr>
        <p:cNvPr id="1" name=""/>
        <p:cNvGrpSpPr/>
        <p:nvPr/>
      </p:nvGrpSpPr>
      <p:grpSpPr>
        <a:xfrm>
          <a:off x="0" y="0"/>
          <a:ext cx="0" cy="0"/>
          <a:chOff x="0" y="0"/>
          <a:chExt cx="0" cy="0"/>
        </a:xfrm>
      </p:grpSpPr>
      <p:sp>
        <p:nvSpPr>
          <p:cNvPr id="6097"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0000"/>
                </a:solidFill>
              </a:defRPr>
            </a:lvl1pPr>
          </a:lstStyle>
          <a:p>
            <a:r>
              <a:t>Title Text</a:t>
            </a:r>
          </a:p>
        </p:txBody>
      </p:sp>
      <p:sp>
        <p:nvSpPr>
          <p:cNvPr id="6098"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60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63782107"/>
      </p:ext>
    </p:extLst>
  </p:cSld>
  <p:clrMapOvr>
    <a:masterClrMapping/>
  </p:clrMapOvr>
  <p:transition spd="med"/>
</p:sldLayout>
</file>

<file path=ppt/slideLayouts/slideLayout815.xml><?xml version="1.0" encoding="utf-8"?>
<p:sldLayout xmlns:a="http://schemas.openxmlformats.org/drawingml/2006/main" xmlns:r="http://schemas.openxmlformats.org/officeDocument/2006/relationships" xmlns:p="http://schemas.openxmlformats.org/presentationml/2006/main" showMasterSp="0" type="tx">
  <p:cSld name="32_Two Content">
    <p:bg>
      <p:bgPr>
        <a:solidFill>
          <a:srgbClr val="000000"/>
        </a:solidFill>
        <a:effectLst/>
      </p:bgPr>
    </p:bg>
    <p:spTree>
      <p:nvGrpSpPr>
        <p:cNvPr id="1" name=""/>
        <p:cNvGrpSpPr/>
        <p:nvPr/>
      </p:nvGrpSpPr>
      <p:grpSpPr>
        <a:xfrm>
          <a:off x="0" y="0"/>
          <a:ext cx="0" cy="0"/>
          <a:chOff x="0" y="0"/>
          <a:chExt cx="0" cy="0"/>
        </a:xfrm>
      </p:grpSpPr>
      <p:sp>
        <p:nvSpPr>
          <p:cNvPr id="6106"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07"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a:lvl1pPr>
            <a:lvl2pPr marL="790575" indent="-333375">
              <a:spcBef>
                <a:spcPts val="600"/>
              </a:spcBef>
              <a:buChar char="–"/>
              <a:defRPr sz="2800"/>
            </a:lvl2pPr>
            <a:lvl3pPr marL="1234439" indent="-320039">
              <a:spcBef>
                <a:spcPts val="600"/>
              </a:spcBef>
              <a:defRPr sz="2800"/>
            </a:lvl3pPr>
            <a:lvl4pPr marL="1727200" indent="-355600">
              <a:spcBef>
                <a:spcPts val="600"/>
              </a:spcBef>
              <a:buChar char="–"/>
              <a:defRPr sz="2800"/>
            </a:lvl4pPr>
            <a:lvl5pPr marL="2184400" indent="-355600">
              <a:spcBef>
                <a:spcPts val="600"/>
              </a:spcBef>
              <a:buChar char="»"/>
              <a:defRPr sz="2800"/>
            </a:lvl5pPr>
          </a:lstStyle>
          <a:p>
            <a:r>
              <a:t>Body Level One</a:t>
            </a:r>
          </a:p>
          <a:p>
            <a:pPr lvl="1"/>
            <a:r>
              <a:t>Body Level Two</a:t>
            </a:r>
          </a:p>
          <a:p>
            <a:pPr lvl="2"/>
            <a:r>
              <a:t>Body Level Three</a:t>
            </a:r>
          </a:p>
          <a:p>
            <a:pPr lvl="3"/>
            <a:r>
              <a:t>Body Level Four</a:t>
            </a:r>
          </a:p>
          <a:p>
            <a:pPr lvl="4"/>
            <a:r>
              <a:t>Body Level Five</a:t>
            </a:r>
          </a:p>
        </p:txBody>
      </p:sp>
      <p:sp>
        <p:nvSpPr>
          <p:cNvPr id="610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75301897"/>
      </p:ext>
    </p:extLst>
  </p:cSld>
  <p:clrMapOvr>
    <a:masterClrMapping/>
  </p:clrMapOvr>
  <p:transition spd="med"/>
</p:sldLayout>
</file>

<file path=ppt/slideLayouts/slideLayout816.xml><?xml version="1.0" encoding="utf-8"?>
<p:sldLayout xmlns:a="http://schemas.openxmlformats.org/drawingml/2006/main" xmlns:r="http://schemas.openxmlformats.org/officeDocument/2006/relationships" xmlns:p="http://schemas.openxmlformats.org/presentationml/2006/main" showMasterSp="0" type="tx">
  <p:cSld name="33_Comparison">
    <p:bg>
      <p:bgPr>
        <a:solidFill>
          <a:srgbClr val="000000"/>
        </a:solidFill>
        <a:effectLst/>
      </p:bgPr>
    </p:bg>
    <p:spTree>
      <p:nvGrpSpPr>
        <p:cNvPr id="1" name=""/>
        <p:cNvGrpSpPr/>
        <p:nvPr/>
      </p:nvGrpSpPr>
      <p:grpSpPr>
        <a:xfrm>
          <a:off x="0" y="0"/>
          <a:ext cx="0" cy="0"/>
          <a:chOff x="0" y="0"/>
          <a:chExt cx="0" cy="0"/>
        </a:xfrm>
      </p:grpSpPr>
      <p:sp>
        <p:nvSpPr>
          <p:cNvPr id="6115" name="Title Text"/>
          <p:cNvSpPr txBox="1">
            <a:spLocks noGrp="1"/>
          </p:cNvSpPr>
          <p:nvPr>
            <p:ph type="title"/>
          </p:nvPr>
        </p:nvSpPr>
        <p:spPr>
          <a:xfrm>
            <a:off x="457200" y="274638"/>
            <a:ext cx="8229600" cy="1143001"/>
          </a:xfrm>
          <a:prstGeom prst="rect">
            <a:avLst/>
          </a:prstGeom>
        </p:spPr>
        <p:txBody>
          <a:bodyPr anchor="ctr"/>
          <a:lstStyle>
            <a:lvl1pPr algn="ctr">
              <a:defRPr>
                <a:solidFill>
                  <a:srgbClr val="000000"/>
                </a:solidFill>
              </a:defRPr>
            </a:lvl1pPr>
          </a:lstStyle>
          <a:p>
            <a:r>
              <a:t>Title Text</a:t>
            </a:r>
          </a:p>
        </p:txBody>
      </p:sp>
      <p:sp>
        <p:nvSpPr>
          <p:cNvPr id="6116"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6117"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6118"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63565777"/>
      </p:ext>
    </p:extLst>
  </p:cSld>
  <p:clrMapOvr>
    <a:masterClrMapping/>
  </p:clrMapOvr>
  <p:transition spd="med"/>
</p:sldLayout>
</file>

<file path=ppt/slideLayouts/slideLayout817.xml><?xml version="1.0" encoding="utf-8"?>
<p:sldLayout xmlns:a="http://schemas.openxmlformats.org/drawingml/2006/main" xmlns:r="http://schemas.openxmlformats.org/officeDocument/2006/relationships" xmlns:p="http://schemas.openxmlformats.org/presentationml/2006/main" showMasterSp="0" type="tx">
  <p:cSld name="33_Title Only">
    <p:bg>
      <p:bgPr>
        <a:solidFill>
          <a:srgbClr val="000000"/>
        </a:solidFill>
        <a:effectLst/>
      </p:bgPr>
    </p:bg>
    <p:spTree>
      <p:nvGrpSpPr>
        <p:cNvPr id="1" name=""/>
        <p:cNvGrpSpPr/>
        <p:nvPr/>
      </p:nvGrpSpPr>
      <p:grpSpPr>
        <a:xfrm>
          <a:off x="0" y="0"/>
          <a:ext cx="0" cy="0"/>
          <a:chOff x="0" y="0"/>
          <a:chExt cx="0" cy="0"/>
        </a:xfrm>
      </p:grpSpPr>
      <p:sp>
        <p:nvSpPr>
          <p:cNvPr id="6125" name="Title Text"/>
          <p:cNvSpPr txBox="1">
            <a:spLocks noGrp="1"/>
          </p:cNvSpPr>
          <p:nvPr>
            <p:ph type="title"/>
          </p:nvPr>
        </p:nvSpPr>
        <p:spPr>
          <a:xfrm>
            <a:off x="685800" y="609600"/>
            <a:ext cx="7772400" cy="1143000"/>
          </a:xfrm>
          <a:prstGeom prst="rect">
            <a:avLst/>
          </a:prstGeom>
        </p:spPr>
        <p:txBody>
          <a:bodyPr anchor="ctr"/>
          <a:lstStyle>
            <a:lvl1pPr algn="ctr">
              <a:defRPr>
                <a:solidFill>
                  <a:srgbClr val="000000"/>
                </a:solidFill>
              </a:defRPr>
            </a:lvl1pPr>
          </a:lstStyle>
          <a:p>
            <a:r>
              <a:t>Title Text</a:t>
            </a:r>
          </a:p>
        </p:txBody>
      </p:sp>
      <p:sp>
        <p:nvSpPr>
          <p:cNvPr id="612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279722328"/>
      </p:ext>
    </p:extLst>
  </p:cSld>
  <p:clrMapOvr>
    <a:masterClrMapping/>
  </p:clrMapOvr>
  <p:transition spd="med"/>
</p:sldLayout>
</file>

<file path=ppt/slideLayouts/slideLayout818.xml><?xml version="1.0" encoding="utf-8"?>
<p:sldLayout xmlns:a="http://schemas.openxmlformats.org/drawingml/2006/main" xmlns:r="http://schemas.openxmlformats.org/officeDocument/2006/relationships" xmlns:p="http://schemas.openxmlformats.org/presentationml/2006/main" showMasterSp="0" type="tx">
  <p:cSld name="38_Blank">
    <p:bg>
      <p:bgPr>
        <a:solidFill>
          <a:srgbClr val="000000"/>
        </a:solidFill>
        <a:effectLst/>
      </p:bgPr>
    </p:bg>
    <p:spTree>
      <p:nvGrpSpPr>
        <p:cNvPr id="1" name=""/>
        <p:cNvGrpSpPr/>
        <p:nvPr/>
      </p:nvGrpSpPr>
      <p:grpSpPr>
        <a:xfrm>
          <a:off x="0" y="0"/>
          <a:ext cx="0" cy="0"/>
          <a:chOff x="0" y="0"/>
          <a:chExt cx="0" cy="0"/>
        </a:xfrm>
      </p:grpSpPr>
      <p:sp>
        <p:nvSpPr>
          <p:cNvPr id="613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52285350"/>
      </p:ext>
    </p:extLst>
  </p:cSld>
  <p:clrMapOvr>
    <a:masterClrMapping/>
  </p:clrMapOvr>
  <p:transition spd="med"/>
</p:sldLayout>
</file>

<file path=ppt/slideLayouts/slideLayout819.xml><?xml version="1.0" encoding="utf-8"?>
<p:sldLayout xmlns:a="http://schemas.openxmlformats.org/drawingml/2006/main" xmlns:r="http://schemas.openxmlformats.org/officeDocument/2006/relationships" xmlns:p="http://schemas.openxmlformats.org/presentationml/2006/main" showMasterSp="0" type="tx">
  <p:cSld name="33_Content with Caption">
    <p:bg>
      <p:bgPr>
        <a:solidFill>
          <a:srgbClr val="000000"/>
        </a:solidFill>
        <a:effectLst/>
      </p:bgPr>
    </p:bg>
    <p:spTree>
      <p:nvGrpSpPr>
        <p:cNvPr id="1" name=""/>
        <p:cNvGrpSpPr/>
        <p:nvPr/>
      </p:nvGrpSpPr>
      <p:grpSpPr>
        <a:xfrm>
          <a:off x="0" y="0"/>
          <a:ext cx="0" cy="0"/>
          <a:chOff x="0" y="0"/>
          <a:chExt cx="0" cy="0"/>
        </a:xfrm>
      </p:grpSpPr>
      <p:sp>
        <p:nvSpPr>
          <p:cNvPr id="6140" name="Title Text"/>
          <p:cNvSpPr txBox="1">
            <a:spLocks noGrp="1"/>
          </p:cNvSpPr>
          <p:nvPr>
            <p:ph type="title"/>
          </p:nvPr>
        </p:nvSpPr>
        <p:spPr>
          <a:xfrm>
            <a:off x="457200" y="273050"/>
            <a:ext cx="3008314" cy="1162050"/>
          </a:xfrm>
          <a:prstGeom prst="rect">
            <a:avLst/>
          </a:prstGeom>
        </p:spPr>
        <p:txBody>
          <a:bodyPr/>
          <a:lstStyle>
            <a:lvl1pPr>
              <a:defRPr sz="2000" b="1">
                <a:solidFill>
                  <a:srgbClr val="000000"/>
                </a:solidFill>
              </a:defRPr>
            </a:lvl1pPr>
          </a:lstStyle>
          <a:p>
            <a:r>
              <a:t>Title Text</a:t>
            </a:r>
          </a:p>
        </p:txBody>
      </p:sp>
      <p:sp>
        <p:nvSpPr>
          <p:cNvPr id="6141" name="Body Level One…"/>
          <p:cNvSpPr txBox="1">
            <a:spLocks noGrp="1"/>
          </p:cNvSpPr>
          <p:nvPr>
            <p:ph type="body" idx="1"/>
          </p:nvPr>
        </p:nvSpPr>
        <p:spPr>
          <a:xfrm>
            <a:off x="3575050" y="273050"/>
            <a:ext cx="5111750" cy="5853113"/>
          </a:xfrm>
          <a:prstGeom prst="rect">
            <a:avLst/>
          </a:prstGeom>
        </p:spPr>
        <p:txBody>
          <a:bodyPr>
            <a:normAutofit/>
          </a:bodyPr>
          <a:lstStyle>
            <a:lvl1pPr>
              <a:buChar char="•"/>
            </a:lvl1pPr>
            <a:lvl2pPr>
              <a:buChar char="–"/>
            </a:lvl2pPr>
            <a:lvl4pPr>
              <a:buChar char="–"/>
            </a:lvl4pPr>
            <a:lvl5pPr>
              <a:buChar char="»"/>
            </a:lvl5pPr>
          </a:lstStyle>
          <a:p>
            <a:r>
              <a:t>Body Level One</a:t>
            </a:r>
          </a:p>
          <a:p>
            <a:pPr lvl="1"/>
            <a:r>
              <a:t>Body Level Two</a:t>
            </a:r>
          </a:p>
          <a:p>
            <a:pPr lvl="2"/>
            <a:r>
              <a:t>Body Level Three</a:t>
            </a:r>
          </a:p>
          <a:p>
            <a:pPr lvl="3"/>
            <a:r>
              <a:t>Body Level Four</a:t>
            </a:r>
          </a:p>
          <a:p>
            <a:pPr lvl="4"/>
            <a:r>
              <a:t>Body Level Five</a:t>
            </a:r>
          </a:p>
        </p:txBody>
      </p:sp>
      <p:sp>
        <p:nvSpPr>
          <p:cNvPr id="614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614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600710151"/>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defRPr/>
            </a:lvl1pPr>
          </a:lstStyle>
          <a:p>
            <a:pPr>
              <a:defRPr/>
            </a:pPr>
            <a:endParaRPr lang="en-US"/>
          </a:p>
        </p:txBody>
      </p:sp>
      <p:sp>
        <p:nvSpPr>
          <p:cNvPr id="4" name="Rectangle 8"/>
          <p:cNvSpPr>
            <a:spLocks noGrp="1" noChangeArrowheads="1"/>
          </p:cNvSpPr>
          <p:nvPr>
            <p:ph type="ftr" sz="quarter" idx="11"/>
          </p:nvPr>
        </p:nvSpPr>
        <p:spPr/>
        <p:txBody>
          <a:bodyPr/>
          <a:lstStyle>
            <a:lvl1pPr>
              <a:defRPr/>
            </a:lvl1pPr>
          </a:lstStyle>
          <a:p>
            <a:pPr>
              <a:defRPr/>
            </a:pPr>
            <a:endParaRPr lang="en-US"/>
          </a:p>
        </p:txBody>
      </p:sp>
      <p:sp>
        <p:nvSpPr>
          <p:cNvPr id="5" name="Rectangle 9"/>
          <p:cNvSpPr>
            <a:spLocks noGrp="1" noChangeArrowheads="1"/>
          </p:cNvSpPr>
          <p:nvPr>
            <p:ph type="sldNum" sz="quarter" idx="12"/>
          </p:nvPr>
        </p:nvSpPr>
        <p:spPr/>
        <p:txBody>
          <a:bodyPr/>
          <a:lstStyle>
            <a:lvl1pPr>
              <a:defRPr/>
            </a:lvl1pPr>
          </a:lstStyle>
          <a:p>
            <a:pPr>
              <a:defRPr/>
            </a:pPr>
            <a:fld id="{DD39EB2F-99C7-2F43-ADAE-B8AEE936CAF7}" type="slidenum">
              <a:rPr lang="en-US"/>
              <a:pPr>
                <a:defRPr/>
              </a:pPr>
              <a:t>‹#›</a:t>
            </a:fld>
            <a:endParaRPr lang="en-US"/>
          </a:p>
        </p:txBody>
      </p:sp>
    </p:spTree>
  </p:cSld>
  <p:clrMapOvr>
    <a:masterClrMapping/>
  </p:clrMapOvr>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showMasterSp="0" type="tx">
  <p:cSld name="33_Picture with Caption">
    <p:bg>
      <p:bgPr>
        <a:solidFill>
          <a:srgbClr val="000000"/>
        </a:solidFill>
        <a:effectLst/>
      </p:bgPr>
    </p:bg>
    <p:spTree>
      <p:nvGrpSpPr>
        <p:cNvPr id="1" name=""/>
        <p:cNvGrpSpPr/>
        <p:nvPr/>
      </p:nvGrpSpPr>
      <p:grpSpPr>
        <a:xfrm>
          <a:off x="0" y="0"/>
          <a:ext cx="0" cy="0"/>
          <a:chOff x="0" y="0"/>
          <a:chExt cx="0" cy="0"/>
        </a:xfrm>
      </p:grpSpPr>
      <p:sp>
        <p:nvSpPr>
          <p:cNvPr id="6150" name="Title Text"/>
          <p:cNvSpPr txBox="1">
            <a:spLocks noGrp="1"/>
          </p:cNvSpPr>
          <p:nvPr>
            <p:ph type="title"/>
          </p:nvPr>
        </p:nvSpPr>
        <p:spPr>
          <a:xfrm>
            <a:off x="1792288" y="4800600"/>
            <a:ext cx="5486401" cy="566738"/>
          </a:xfrm>
          <a:prstGeom prst="rect">
            <a:avLst/>
          </a:prstGeom>
        </p:spPr>
        <p:txBody>
          <a:bodyPr/>
          <a:lstStyle>
            <a:lvl1pPr>
              <a:defRPr sz="2000" b="1">
                <a:solidFill>
                  <a:srgbClr val="000000"/>
                </a:solidFill>
              </a:defRPr>
            </a:lvl1pPr>
          </a:lstStyle>
          <a:p>
            <a:r>
              <a:t>Title Text</a:t>
            </a:r>
          </a:p>
        </p:txBody>
      </p:sp>
      <p:sp>
        <p:nvSpPr>
          <p:cNvPr id="6151"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152"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615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000000"/>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876904998"/>
      </p:ext>
    </p:extLst>
  </p:cSld>
  <p:clrMapOvr>
    <a:masterClrMapping/>
  </p:clrMapOvr>
  <p:transition spd="med"/>
</p:sldLayout>
</file>

<file path=ppt/slideLayouts/slideLayout821.xml><?xml version="1.0" encoding="utf-8"?>
<p:sldLayout xmlns:a="http://schemas.openxmlformats.org/drawingml/2006/main" xmlns:r="http://schemas.openxmlformats.org/officeDocument/2006/relationships" xmlns:p="http://schemas.openxmlformats.org/presentationml/2006/main" showMasterSp="0" type="tx">
  <p:cSld name="4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160"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61"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71584397"/>
      </p:ext>
    </p:extLst>
  </p:cSld>
  <p:clrMapOvr>
    <a:masterClrMapping/>
  </p:clrMapOvr>
  <p:transition spd="med"/>
</p:sldLayout>
</file>

<file path=ppt/slideLayouts/slideLayout822.xml><?xml version="1.0" encoding="utf-8"?>
<p:sldLayout xmlns:a="http://schemas.openxmlformats.org/drawingml/2006/main" xmlns:r="http://schemas.openxmlformats.org/officeDocument/2006/relationships" xmlns:p="http://schemas.openxmlformats.org/presentationml/2006/main" showMasterSp="0" type="tx">
  <p:cSld name="37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0"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7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28731197"/>
      </p:ext>
    </p:extLst>
  </p:cSld>
  <p:clrMapOvr>
    <a:masterClrMapping/>
  </p:clrMapOvr>
  <p:transition spd="med"/>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x">
  <p:cSld name="33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178"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79"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72272955"/>
      </p:ext>
    </p:extLst>
  </p:cSld>
  <p:clrMapOvr>
    <a:masterClrMapping/>
  </p:clrMapOvr>
  <p:transition spd="med"/>
</p:sldLayout>
</file>

<file path=ppt/slideLayouts/slideLayout824.xml><?xml version="1.0" encoding="utf-8"?>
<p:sldLayout xmlns:a="http://schemas.openxmlformats.org/drawingml/2006/main" xmlns:r="http://schemas.openxmlformats.org/officeDocument/2006/relationships" xmlns:p="http://schemas.openxmlformats.org/presentationml/2006/main" showMasterSp="0" type="tx">
  <p:cSld name="33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18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88"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8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69925120"/>
      </p:ext>
    </p:extLst>
  </p:cSld>
  <p:clrMapOvr>
    <a:masterClrMapping/>
  </p:clrMapOvr>
  <p:transition spd="med"/>
</p:sldLayout>
</file>

<file path=ppt/slideLayouts/slideLayout825.xml><?xml version="1.0" encoding="utf-8"?>
<p:sldLayout xmlns:a="http://schemas.openxmlformats.org/drawingml/2006/main" xmlns:r="http://schemas.openxmlformats.org/officeDocument/2006/relationships" xmlns:p="http://schemas.openxmlformats.org/presentationml/2006/main" showMasterSp="0" type="tx">
  <p:cSld name="34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19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197"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198"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19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87457741"/>
      </p:ext>
    </p:extLst>
  </p:cSld>
  <p:clrMapOvr>
    <a:masterClrMapping/>
  </p:clrMapOvr>
  <p:transition spd="med"/>
</p:sldLayout>
</file>

<file path=ppt/slideLayouts/slideLayout826.xml><?xml version="1.0" encoding="utf-8"?>
<p:sldLayout xmlns:a="http://schemas.openxmlformats.org/drawingml/2006/main" xmlns:r="http://schemas.openxmlformats.org/officeDocument/2006/relationships" xmlns:p="http://schemas.openxmlformats.org/presentationml/2006/main" showMasterSp="0" type="tx">
  <p:cSld name="34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206"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0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82351076"/>
      </p:ext>
    </p:extLst>
  </p:cSld>
  <p:clrMapOvr>
    <a:masterClrMapping/>
  </p:clrMapOvr>
  <p:transition spd="med"/>
</p:sldLayout>
</file>

<file path=ppt/slideLayouts/slideLayout827.xml><?xml version="1.0" encoding="utf-8"?>
<p:sldLayout xmlns:a="http://schemas.openxmlformats.org/drawingml/2006/main" xmlns:r="http://schemas.openxmlformats.org/officeDocument/2006/relationships" xmlns:p="http://schemas.openxmlformats.org/presentationml/2006/main" showMasterSp="0" type="tx">
  <p:cSld name="39_Blank">
    <p:bg>
      <p:bgPr>
        <a:solidFill>
          <a:schemeClr val="accent3">
            <a:lumOff val="44000"/>
          </a:schemeClr>
        </a:solidFill>
        <a:effectLst/>
      </p:bgPr>
    </p:bg>
    <p:spTree>
      <p:nvGrpSpPr>
        <p:cNvPr id="1" name=""/>
        <p:cNvGrpSpPr/>
        <p:nvPr/>
      </p:nvGrpSpPr>
      <p:grpSpPr>
        <a:xfrm>
          <a:off x="0" y="0"/>
          <a:ext cx="0" cy="0"/>
          <a:chOff x="0" y="0"/>
          <a:chExt cx="0" cy="0"/>
        </a:xfrm>
      </p:grpSpPr>
      <p:sp>
        <p:nvSpPr>
          <p:cNvPr id="62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08254278"/>
      </p:ext>
    </p:extLst>
  </p:cSld>
  <p:clrMapOvr>
    <a:masterClrMapping/>
  </p:clrMapOvr>
  <p:transition spd="med"/>
</p:sldLayout>
</file>

<file path=ppt/slideLayouts/slideLayout828.xml><?xml version="1.0" encoding="utf-8"?>
<p:sldLayout xmlns:a="http://schemas.openxmlformats.org/drawingml/2006/main" xmlns:r="http://schemas.openxmlformats.org/officeDocument/2006/relationships" xmlns:p="http://schemas.openxmlformats.org/presentationml/2006/main" showMasterSp="0" type="tx">
  <p:cSld name="34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21"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22"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23"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2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25664635"/>
      </p:ext>
    </p:extLst>
  </p:cSld>
  <p:clrMapOvr>
    <a:masterClrMapping/>
  </p:clrMapOvr>
  <p:transition spd="med"/>
</p:sldLayout>
</file>

<file path=ppt/slideLayouts/slideLayout829.xml><?xml version="1.0" encoding="utf-8"?>
<p:sldLayout xmlns:a="http://schemas.openxmlformats.org/drawingml/2006/main" xmlns:r="http://schemas.openxmlformats.org/officeDocument/2006/relationships" xmlns:p="http://schemas.openxmlformats.org/presentationml/2006/main" showMasterSp="0" type="tx">
  <p:cSld name="34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231"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232"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233"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2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11110801"/>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defRPr/>
            </a:lvl1pPr>
          </a:lstStyle>
          <a:p>
            <a:pPr>
              <a:defRPr/>
            </a:pPr>
            <a:endParaRPr lang="en-US"/>
          </a:p>
        </p:txBody>
      </p:sp>
      <p:sp>
        <p:nvSpPr>
          <p:cNvPr id="3" name="Rectangle 8"/>
          <p:cNvSpPr>
            <a:spLocks noGrp="1" noChangeArrowheads="1"/>
          </p:cNvSpPr>
          <p:nvPr>
            <p:ph type="ftr" sz="quarter" idx="11"/>
          </p:nvPr>
        </p:nvSpPr>
        <p:spPr/>
        <p:txBody>
          <a:bodyPr/>
          <a:lstStyle>
            <a:lvl1pPr>
              <a:defRPr/>
            </a:lvl1pPr>
          </a:lstStyle>
          <a:p>
            <a:pPr>
              <a:defRPr/>
            </a:pPr>
            <a:endParaRPr lang="en-US"/>
          </a:p>
        </p:txBody>
      </p:sp>
      <p:sp>
        <p:nvSpPr>
          <p:cNvPr id="4" name="Rectangle 9"/>
          <p:cNvSpPr>
            <a:spLocks noGrp="1" noChangeArrowheads="1"/>
          </p:cNvSpPr>
          <p:nvPr>
            <p:ph type="sldNum" sz="quarter" idx="12"/>
          </p:nvPr>
        </p:nvSpPr>
        <p:spPr/>
        <p:txBody>
          <a:bodyPr/>
          <a:lstStyle>
            <a:lvl1pPr>
              <a:defRPr/>
            </a:lvl1pPr>
          </a:lstStyle>
          <a:p>
            <a:pPr>
              <a:defRPr/>
            </a:pPr>
            <a:fld id="{E2B92BDC-49AA-974A-82F5-33C1E12D3D34}" type="slidenum">
              <a:rPr lang="en-US"/>
              <a:pPr>
                <a:defRPr/>
              </a:pPr>
              <a:t>‹#›</a:t>
            </a:fld>
            <a:endParaRPr lang="en-US"/>
          </a:p>
        </p:txBody>
      </p:sp>
    </p:spTree>
  </p:cSld>
  <p:clrMapOvr>
    <a:masterClrMapping/>
  </p:clrMapOvr>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showMasterSp="0" type="tx">
  <p:cSld name="41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41" name="Title Text"/>
          <p:cNvSpPr txBox="1">
            <a:spLocks noGrp="1"/>
          </p:cNvSpPr>
          <p:nvPr>
            <p:ph type="title"/>
          </p:nvPr>
        </p:nvSpPr>
        <p:spPr>
          <a:xfrm>
            <a:off x="685800" y="2514600"/>
            <a:ext cx="7772400" cy="13716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42" name="Body Level One…"/>
          <p:cNvSpPr txBox="1">
            <a:spLocks noGrp="1"/>
          </p:cNvSpPr>
          <p:nvPr>
            <p:ph type="body" sz="quarter" idx="1"/>
          </p:nvPr>
        </p:nvSpPr>
        <p:spPr>
          <a:xfrm>
            <a:off x="1371600" y="4343400"/>
            <a:ext cx="6400800" cy="1447800"/>
          </a:xfrm>
          <a:prstGeom prst="rect">
            <a:avLst/>
          </a:prstGeom>
          <a:effectLst>
            <a:outerShdw blurRad="25400" dist="25399" dir="2700000" rotWithShape="0">
              <a:srgbClr val="808080"/>
            </a:outerShdw>
          </a:effectLst>
        </p:spPr>
        <p:txBody>
          <a:bodyPr>
            <a:normAutofit/>
          </a:bodyPr>
          <a:lstStyle>
            <a:lvl1pPr marL="0" indent="0" algn="ctr">
              <a:spcBef>
                <a:spcPts val="600"/>
              </a:spcBef>
              <a:buSzTx/>
              <a:buNone/>
              <a:defRPr sz="2800">
                <a:solidFill>
                  <a:schemeClr val="accent3">
                    <a:lumOff val="44000"/>
                  </a:schemeClr>
                </a:solidFill>
                <a:latin typeface="Tahoma"/>
                <a:ea typeface="Tahoma"/>
                <a:cs typeface="Tahoma"/>
                <a:sym typeface="Tahoma"/>
              </a:defRPr>
            </a:lvl1pPr>
            <a:lvl2pPr marL="742950" indent="-285750" algn="ctr">
              <a:spcBef>
                <a:spcPts val="600"/>
              </a:spcBef>
              <a:buChar char=""/>
              <a:defRPr sz="2800">
                <a:solidFill>
                  <a:schemeClr val="accent3">
                    <a:lumOff val="44000"/>
                  </a:schemeClr>
                </a:solidFill>
                <a:latin typeface="Tahoma"/>
                <a:ea typeface="Tahoma"/>
                <a:cs typeface="Tahoma"/>
                <a:sym typeface="Tahoma"/>
              </a:defRPr>
            </a:lvl2pPr>
            <a:lvl3pPr marL="1181100" indent="-266700" algn="ctr">
              <a:spcBef>
                <a:spcPts val="600"/>
              </a:spcBef>
              <a:buChar char="⌖"/>
              <a:defRPr sz="2800">
                <a:solidFill>
                  <a:schemeClr val="accent3">
                    <a:lumOff val="44000"/>
                  </a:schemeClr>
                </a:solidFill>
                <a:latin typeface="Tahoma"/>
                <a:ea typeface="Tahoma"/>
                <a:cs typeface="Tahoma"/>
                <a:sym typeface="Tahoma"/>
              </a:defRPr>
            </a:lvl3pPr>
            <a:lvl4pPr marL="1691639" indent="-320039" algn="ctr">
              <a:spcBef>
                <a:spcPts val="600"/>
              </a:spcBef>
              <a:buChar char=""/>
              <a:defRPr sz="2800">
                <a:solidFill>
                  <a:schemeClr val="accent3">
                    <a:lumOff val="44000"/>
                  </a:schemeClr>
                </a:solidFill>
                <a:latin typeface="Tahoma"/>
                <a:ea typeface="Tahoma"/>
                <a:cs typeface="Tahoma"/>
                <a:sym typeface="Tahoma"/>
              </a:defRPr>
            </a:lvl4pPr>
            <a:lvl5pPr marL="2148839" indent="-320039" algn="ctr">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4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044756184"/>
      </p:ext>
    </p:extLst>
  </p:cSld>
  <p:clrMapOvr>
    <a:masterClrMapping/>
  </p:clrMapOvr>
  <p:transition spd="med"/>
</p:sldLayout>
</file>

<file path=ppt/slideLayouts/slideLayout831.xml><?xml version="1.0" encoding="utf-8"?>
<p:sldLayout xmlns:a="http://schemas.openxmlformats.org/drawingml/2006/main" xmlns:r="http://schemas.openxmlformats.org/officeDocument/2006/relationships" xmlns:p="http://schemas.openxmlformats.org/presentationml/2006/main" showMasterSp="0" type="tx">
  <p:cSld name="38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0"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51" name="Body Level One…"/>
          <p:cNvSpPr txBox="1">
            <a:spLocks noGrp="1"/>
          </p:cNvSpPr>
          <p:nvPr>
            <p:ph type="body" idx="1"/>
          </p:nvPr>
        </p:nvSpPr>
        <p:spPr>
          <a:xfrm>
            <a:off x="685800" y="1981200"/>
            <a:ext cx="7772400" cy="4114800"/>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5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15696577"/>
      </p:ext>
    </p:extLst>
  </p:cSld>
  <p:clrMapOvr>
    <a:masterClrMapping/>
  </p:clrMapOvr>
  <p:transition spd="med"/>
</p:sldLayout>
</file>

<file path=ppt/slideLayouts/slideLayout832.xml><?xml version="1.0" encoding="utf-8"?>
<p:sldLayout xmlns:a="http://schemas.openxmlformats.org/drawingml/2006/main" xmlns:r="http://schemas.openxmlformats.org/officeDocument/2006/relationships" xmlns:p="http://schemas.openxmlformats.org/presentationml/2006/main" showMasterSp="0" type="tx">
  <p:cSld name="34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59" name="Title Text"/>
          <p:cNvSpPr txBox="1">
            <a:spLocks noGrp="1"/>
          </p:cNvSpPr>
          <p:nvPr>
            <p:ph type="title"/>
          </p:nvPr>
        </p:nvSpPr>
        <p:spPr>
          <a:xfrm>
            <a:off x="722312" y="4406900"/>
            <a:ext cx="7772401" cy="1362075"/>
          </a:xfrm>
          <a:prstGeom prst="rect">
            <a:avLst/>
          </a:prstGeom>
          <a:effectLst>
            <a:outerShdw blurRad="25400" dist="25399" dir="2700000" rotWithShape="0">
              <a:srgbClr val="808080"/>
            </a:outerShdw>
          </a:effectLst>
        </p:spPr>
        <p:txBody>
          <a:bodyPr anchor="t"/>
          <a:lstStyle>
            <a:lvl1pPr>
              <a:defRPr sz="4000" b="1" cap="all">
                <a:solidFill>
                  <a:schemeClr val="accent3">
                    <a:lumOff val="44000"/>
                  </a:schemeClr>
                </a:solidFill>
                <a:latin typeface="Tahoma"/>
                <a:ea typeface="Tahoma"/>
                <a:cs typeface="Tahoma"/>
                <a:sym typeface="Tahoma"/>
              </a:defRPr>
            </a:lvl1pPr>
          </a:lstStyle>
          <a:p>
            <a:r>
              <a:t>Title Text</a:t>
            </a:r>
          </a:p>
        </p:txBody>
      </p:sp>
      <p:sp>
        <p:nvSpPr>
          <p:cNvPr id="6260" name="Body Level One…"/>
          <p:cNvSpPr txBox="1">
            <a:spLocks noGrp="1"/>
          </p:cNvSpPr>
          <p:nvPr>
            <p:ph type="body" sz="quarter" idx="1"/>
          </p:nvPr>
        </p:nvSpPr>
        <p:spPr>
          <a:xfrm>
            <a:off x="722312" y="2906713"/>
            <a:ext cx="7772401" cy="1500188"/>
          </a:xfrm>
          <a:prstGeom prst="rect">
            <a:avLst/>
          </a:prstGeom>
          <a:effectLst>
            <a:outerShdw blurRad="25400" dist="25399" dir="2700000" rotWithShape="0">
              <a:srgbClr val="808080"/>
            </a:outerShdw>
          </a:effectLst>
        </p:spPr>
        <p:txBody>
          <a:bodyPr anchor="b">
            <a:normAutofit/>
          </a:bodyPr>
          <a:lstStyle>
            <a:lvl1pPr marL="0" indent="0">
              <a:spcBef>
                <a:spcPts val="400"/>
              </a:spcBef>
              <a:buSzTx/>
              <a:buNone/>
              <a:defRPr sz="2000">
                <a:solidFill>
                  <a:schemeClr val="accent3">
                    <a:lumOff val="44000"/>
                  </a:schemeClr>
                </a:solidFill>
                <a:latin typeface="Tahoma"/>
                <a:ea typeface="Tahoma"/>
                <a:cs typeface="Tahoma"/>
                <a:sym typeface="Tahoma"/>
              </a:defRPr>
            </a:lvl1pPr>
            <a:lvl2pPr marL="0" indent="457200">
              <a:spcBef>
                <a:spcPts val="400"/>
              </a:spcBef>
              <a:buSzTx/>
              <a:buNone/>
              <a:defRPr sz="2000">
                <a:solidFill>
                  <a:schemeClr val="accent3">
                    <a:lumOff val="44000"/>
                  </a:schemeClr>
                </a:solidFill>
                <a:latin typeface="Tahoma"/>
                <a:ea typeface="Tahoma"/>
                <a:cs typeface="Tahoma"/>
                <a:sym typeface="Tahoma"/>
              </a:defRPr>
            </a:lvl2pPr>
            <a:lvl3pPr marL="0" indent="914400">
              <a:spcBef>
                <a:spcPts val="400"/>
              </a:spcBef>
              <a:buSzTx/>
              <a:buNone/>
              <a:defRPr sz="2000">
                <a:solidFill>
                  <a:schemeClr val="accent3">
                    <a:lumOff val="44000"/>
                  </a:schemeClr>
                </a:solidFill>
                <a:latin typeface="Tahoma"/>
                <a:ea typeface="Tahoma"/>
                <a:cs typeface="Tahoma"/>
                <a:sym typeface="Tahoma"/>
              </a:defRPr>
            </a:lvl3pPr>
            <a:lvl4pPr marL="0" indent="1371600">
              <a:spcBef>
                <a:spcPts val="400"/>
              </a:spcBef>
              <a:buSzTx/>
              <a:buNone/>
              <a:defRPr sz="2000">
                <a:solidFill>
                  <a:schemeClr val="accent3">
                    <a:lumOff val="44000"/>
                  </a:schemeClr>
                </a:solidFill>
                <a:latin typeface="Tahoma"/>
                <a:ea typeface="Tahoma"/>
                <a:cs typeface="Tahoma"/>
                <a:sym typeface="Tahoma"/>
              </a:defRPr>
            </a:lvl4pPr>
            <a:lvl5pPr marL="0" indent="1828800">
              <a:spcBef>
                <a:spcPts val="400"/>
              </a:spcBef>
              <a:buSzTx/>
              <a:buNone/>
              <a:defRPr sz="20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61"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40037689"/>
      </p:ext>
    </p:extLst>
  </p:cSld>
  <p:clrMapOvr>
    <a:masterClrMapping/>
  </p:clrMapOvr>
  <p:transition spd="med"/>
</p:sldLayout>
</file>

<file path=ppt/slideLayouts/slideLayout833.xml><?xml version="1.0" encoding="utf-8"?>
<p:sldLayout xmlns:a="http://schemas.openxmlformats.org/drawingml/2006/main" xmlns:r="http://schemas.openxmlformats.org/officeDocument/2006/relationships" xmlns:p="http://schemas.openxmlformats.org/presentationml/2006/main" showMasterSp="0" type="tx">
  <p:cSld name="34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68"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69" name="Body Level One…"/>
          <p:cNvSpPr txBox="1">
            <a:spLocks noGrp="1"/>
          </p:cNvSpPr>
          <p:nvPr>
            <p:ph type="body" sz="half" idx="1"/>
          </p:nvPr>
        </p:nvSpPr>
        <p:spPr>
          <a:xfrm>
            <a:off x="685800" y="1981200"/>
            <a:ext cx="3810000" cy="4114800"/>
          </a:xfrm>
          <a:prstGeom prst="rect">
            <a:avLst/>
          </a:prstGeom>
          <a:effectLst>
            <a:outerShdw blurRad="25400" dist="25399" dir="2700000" rotWithShape="0">
              <a:srgbClr val="808080"/>
            </a:outerShdw>
          </a:effectLst>
        </p:spPr>
        <p:txBody>
          <a:bodyPr>
            <a:normAutofit/>
          </a:bodyPr>
          <a:lstStyle>
            <a:lvl1pPr>
              <a:spcBef>
                <a:spcPts val="600"/>
              </a:spcBef>
              <a:buChar char="⌖"/>
              <a:defRPr sz="2800">
                <a:solidFill>
                  <a:schemeClr val="accent3">
                    <a:lumOff val="44000"/>
                  </a:schemeClr>
                </a:solidFill>
                <a:latin typeface="Tahoma"/>
                <a:ea typeface="Tahoma"/>
                <a:cs typeface="Tahoma"/>
                <a:sym typeface="Tahoma"/>
              </a:defRPr>
            </a:lvl1pPr>
            <a:lvl2pPr marL="790575" indent="-333375">
              <a:spcBef>
                <a:spcPts val="600"/>
              </a:spcBef>
              <a:buChar char=""/>
              <a:defRPr sz="2800">
                <a:solidFill>
                  <a:schemeClr val="accent3">
                    <a:lumOff val="44000"/>
                  </a:schemeClr>
                </a:solidFill>
                <a:latin typeface="Tahoma"/>
                <a:ea typeface="Tahoma"/>
                <a:cs typeface="Tahoma"/>
                <a:sym typeface="Tahoma"/>
              </a:defRPr>
            </a:lvl2pPr>
            <a:lvl3pPr marL="1234439" indent="-320039">
              <a:spcBef>
                <a:spcPts val="600"/>
              </a:spcBef>
              <a:buChar char="⌖"/>
              <a:defRPr sz="2800">
                <a:solidFill>
                  <a:schemeClr val="accent3">
                    <a:lumOff val="44000"/>
                  </a:schemeClr>
                </a:solidFill>
                <a:latin typeface="Tahoma"/>
                <a:ea typeface="Tahoma"/>
                <a:cs typeface="Tahoma"/>
                <a:sym typeface="Tahoma"/>
              </a:defRPr>
            </a:lvl3pPr>
            <a:lvl4pPr marL="1727200" indent="-355600">
              <a:spcBef>
                <a:spcPts val="600"/>
              </a:spcBef>
              <a:buChar char=""/>
              <a:defRPr sz="2800">
                <a:solidFill>
                  <a:schemeClr val="accent3">
                    <a:lumOff val="44000"/>
                  </a:schemeClr>
                </a:solidFill>
                <a:latin typeface="Tahoma"/>
                <a:ea typeface="Tahoma"/>
                <a:cs typeface="Tahoma"/>
                <a:sym typeface="Tahoma"/>
              </a:defRPr>
            </a:lvl4pPr>
            <a:lvl5pPr marL="2184400" indent="-355600">
              <a:spcBef>
                <a:spcPts val="600"/>
              </a:spcBef>
              <a:buChar char="⌖"/>
              <a:defRPr sz="28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306413356"/>
      </p:ext>
    </p:extLst>
  </p:cSld>
  <p:clrMapOvr>
    <a:masterClrMapping/>
  </p:clrMapOvr>
  <p:transition spd="med"/>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x">
  <p:cSld name="35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77" name="Title Text"/>
          <p:cNvSpPr txBox="1">
            <a:spLocks noGrp="1"/>
          </p:cNvSpPr>
          <p:nvPr>
            <p:ph type="title"/>
          </p:nvPr>
        </p:nvSpPr>
        <p:spPr>
          <a:xfrm>
            <a:off x="457200" y="274638"/>
            <a:ext cx="8229600" cy="1143001"/>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78" name="Body Level One…"/>
          <p:cNvSpPr txBox="1">
            <a:spLocks noGrp="1"/>
          </p:cNvSpPr>
          <p:nvPr>
            <p:ph type="body" sz="quarter" idx="1"/>
          </p:nvPr>
        </p:nvSpPr>
        <p:spPr>
          <a:xfrm>
            <a:off x="457200" y="1535112"/>
            <a:ext cx="4040188" cy="639763"/>
          </a:xfrm>
          <a:prstGeom prst="rect">
            <a:avLst/>
          </a:prstGeom>
          <a:effectLst>
            <a:outerShdw blurRad="25400" dist="25399" dir="2700000" rotWithShape="0">
              <a:srgbClr val="808080"/>
            </a:outerShdw>
          </a:effectLst>
        </p:spPr>
        <p:txBody>
          <a:bodyPr anchor="b">
            <a:normAutofit/>
          </a:bodyPr>
          <a:lstStyle>
            <a:lvl1pPr marL="0" indent="0">
              <a:spcBef>
                <a:spcPts val="500"/>
              </a:spcBef>
              <a:buSzTx/>
              <a:buNone/>
              <a:defRPr sz="2400" b="1">
                <a:solidFill>
                  <a:schemeClr val="accent3">
                    <a:lumOff val="44000"/>
                  </a:schemeClr>
                </a:solidFill>
                <a:latin typeface="Tahoma"/>
                <a:ea typeface="Tahoma"/>
                <a:cs typeface="Tahoma"/>
                <a:sym typeface="Tahoma"/>
              </a:defRPr>
            </a:lvl1pPr>
            <a:lvl2pPr marL="0" indent="457200">
              <a:spcBef>
                <a:spcPts val="500"/>
              </a:spcBef>
              <a:buSzTx/>
              <a:buNone/>
              <a:defRPr sz="2400" b="1">
                <a:solidFill>
                  <a:schemeClr val="accent3">
                    <a:lumOff val="44000"/>
                  </a:schemeClr>
                </a:solidFill>
                <a:latin typeface="Tahoma"/>
                <a:ea typeface="Tahoma"/>
                <a:cs typeface="Tahoma"/>
                <a:sym typeface="Tahoma"/>
              </a:defRPr>
            </a:lvl2pPr>
            <a:lvl3pPr marL="0" indent="914400">
              <a:spcBef>
                <a:spcPts val="500"/>
              </a:spcBef>
              <a:buSzTx/>
              <a:buNone/>
              <a:defRPr sz="2400" b="1">
                <a:solidFill>
                  <a:schemeClr val="accent3">
                    <a:lumOff val="44000"/>
                  </a:schemeClr>
                </a:solidFill>
                <a:latin typeface="Tahoma"/>
                <a:ea typeface="Tahoma"/>
                <a:cs typeface="Tahoma"/>
                <a:sym typeface="Tahoma"/>
              </a:defRPr>
            </a:lvl3pPr>
            <a:lvl4pPr marL="0" indent="1371600">
              <a:spcBef>
                <a:spcPts val="500"/>
              </a:spcBef>
              <a:buSzTx/>
              <a:buNone/>
              <a:defRPr sz="2400" b="1">
                <a:solidFill>
                  <a:schemeClr val="accent3">
                    <a:lumOff val="44000"/>
                  </a:schemeClr>
                </a:solidFill>
                <a:latin typeface="Tahoma"/>
                <a:ea typeface="Tahoma"/>
                <a:cs typeface="Tahoma"/>
                <a:sym typeface="Tahoma"/>
              </a:defRPr>
            </a:lvl4pPr>
            <a:lvl5pPr marL="0" indent="1828800">
              <a:spcBef>
                <a:spcPts val="500"/>
              </a:spcBef>
              <a:buSzTx/>
              <a:buNone/>
              <a:defRPr sz="2400" b="1">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279" name="Text Placeholder 4"/>
          <p:cNvSpPr>
            <a:spLocks noGrp="1"/>
          </p:cNvSpPr>
          <p:nvPr>
            <p:ph type="body" sz="quarter" idx="21"/>
          </p:nvPr>
        </p:nvSpPr>
        <p:spPr>
          <a:xfrm>
            <a:off x="4645025" y="1535112"/>
            <a:ext cx="4041775" cy="639763"/>
          </a:xfrm>
          <a:prstGeom prst="rect">
            <a:avLst/>
          </a:prstGeom>
          <a:effectLst>
            <a:outerShdw blurRad="25400" dist="25399" dir="2700000" rotWithShape="0">
              <a:srgbClr val="808080"/>
            </a:outerShdw>
          </a:effectLst>
        </p:spPr>
        <p:txBody>
          <a:bodyPr anchor="b">
            <a:normAutofit/>
          </a:bodyPr>
          <a:lstStyle/>
          <a:p>
            <a:pPr marL="0" indent="0">
              <a:spcBef>
                <a:spcPts val="500"/>
              </a:spcBef>
              <a:buSzTx/>
              <a:buNone/>
              <a:defRPr sz="2400" b="1">
                <a:solidFill>
                  <a:schemeClr val="accent3">
                    <a:lumOff val="44000"/>
                  </a:schemeClr>
                </a:solidFill>
                <a:latin typeface="Tahoma"/>
                <a:ea typeface="Tahoma"/>
                <a:cs typeface="Tahoma"/>
                <a:sym typeface="Tahoma"/>
              </a:defRPr>
            </a:pPr>
            <a:endParaRPr/>
          </a:p>
        </p:txBody>
      </p:sp>
      <p:sp>
        <p:nvSpPr>
          <p:cNvPr id="628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727770460"/>
      </p:ext>
    </p:extLst>
  </p:cSld>
  <p:clrMapOvr>
    <a:masterClrMapping/>
  </p:clrMapOvr>
  <p:transition spd="med"/>
</p:sldLayout>
</file>

<file path=ppt/slideLayouts/slideLayout835.xml><?xml version="1.0" encoding="utf-8"?>
<p:sldLayout xmlns:a="http://schemas.openxmlformats.org/drawingml/2006/main" xmlns:r="http://schemas.openxmlformats.org/officeDocument/2006/relationships" xmlns:p="http://schemas.openxmlformats.org/presentationml/2006/main" showMasterSp="0" type="tx">
  <p:cSld name="35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87" name="Title Text"/>
          <p:cNvSpPr txBox="1">
            <a:spLocks noGrp="1"/>
          </p:cNvSpPr>
          <p:nvPr>
            <p:ph type="title"/>
          </p:nvPr>
        </p:nvSpPr>
        <p:spPr>
          <a:xfrm>
            <a:off x="685800" y="609600"/>
            <a:ext cx="7772400" cy="1143000"/>
          </a:xfrm>
          <a:prstGeom prst="rect">
            <a:avLst/>
          </a:prstGeom>
          <a:effectLst>
            <a:outerShdw blurRad="25400" dist="25399" dir="2700000" rotWithShape="0">
              <a:srgbClr val="808080"/>
            </a:outerShdw>
          </a:effectLst>
        </p:spPr>
        <p:txBody>
          <a:bodyPr anchor="ctr"/>
          <a:lstStyle>
            <a:lvl1pPr algn="ctr">
              <a:defRPr>
                <a:solidFill>
                  <a:schemeClr val="accent3">
                    <a:lumOff val="44000"/>
                  </a:schemeClr>
                </a:solidFill>
                <a:latin typeface="Tahoma"/>
                <a:ea typeface="Tahoma"/>
                <a:cs typeface="Tahoma"/>
                <a:sym typeface="Tahoma"/>
              </a:defRPr>
            </a:lvl1pPr>
          </a:lstStyle>
          <a:p>
            <a:r>
              <a:t>Title Text</a:t>
            </a:r>
          </a:p>
        </p:txBody>
      </p:sp>
      <p:sp>
        <p:nvSpPr>
          <p:cNvPr id="6288"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694152526"/>
      </p:ext>
    </p:extLst>
  </p:cSld>
  <p:clrMapOvr>
    <a:masterClrMapping/>
  </p:clrMapOvr>
  <p:transition spd="med"/>
</p:sldLayout>
</file>

<file path=ppt/slideLayouts/slideLayout836.xml><?xml version="1.0" encoding="utf-8"?>
<p:sldLayout xmlns:a="http://schemas.openxmlformats.org/drawingml/2006/main" xmlns:r="http://schemas.openxmlformats.org/officeDocument/2006/relationships" xmlns:p="http://schemas.openxmlformats.org/presentationml/2006/main" showMasterSp="0" type="tx">
  <p:cSld name="4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2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719287578"/>
      </p:ext>
    </p:extLst>
  </p:cSld>
  <p:clrMapOvr>
    <a:masterClrMapping/>
  </p:clrMapOvr>
  <p:transition spd="med"/>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x">
  <p:cSld name="35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02" name="Title Text"/>
          <p:cNvSpPr txBox="1">
            <a:spLocks noGrp="1"/>
          </p:cNvSpPr>
          <p:nvPr>
            <p:ph type="title"/>
          </p:nvPr>
        </p:nvSpPr>
        <p:spPr>
          <a:xfrm>
            <a:off x="457200" y="273050"/>
            <a:ext cx="3008314" cy="1162050"/>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03" name="Body Level One…"/>
          <p:cNvSpPr txBox="1">
            <a:spLocks noGrp="1"/>
          </p:cNvSpPr>
          <p:nvPr>
            <p:ph type="body" idx="1"/>
          </p:nvPr>
        </p:nvSpPr>
        <p:spPr>
          <a:xfrm>
            <a:off x="3575050" y="273050"/>
            <a:ext cx="5111750" cy="5853113"/>
          </a:xfrm>
          <a:prstGeom prst="rect">
            <a:avLst/>
          </a:prstGeom>
          <a:effectLst>
            <a:outerShdw blurRad="25400" dist="25399" dir="2700000" rotWithShape="0">
              <a:srgbClr val="808080"/>
            </a:outerShdw>
          </a:effectLst>
        </p:spPr>
        <p:txBody>
          <a:bodyPr>
            <a:normAutofit/>
          </a:bodyPr>
          <a:lstStyle>
            <a:lvl1pPr>
              <a:buChar char="⌖"/>
              <a:defRPr>
                <a:solidFill>
                  <a:schemeClr val="accent3">
                    <a:lumOff val="44000"/>
                  </a:schemeClr>
                </a:solidFill>
                <a:latin typeface="Tahoma"/>
                <a:ea typeface="Tahoma"/>
                <a:cs typeface="Tahoma"/>
                <a:sym typeface="Tahoma"/>
              </a:defRPr>
            </a:lvl1pPr>
            <a:lvl2pPr>
              <a:buChar char=""/>
              <a:defRPr>
                <a:solidFill>
                  <a:schemeClr val="accent3">
                    <a:lumOff val="44000"/>
                  </a:schemeClr>
                </a:solidFill>
                <a:latin typeface="Tahoma"/>
                <a:ea typeface="Tahoma"/>
                <a:cs typeface="Tahoma"/>
                <a:sym typeface="Tahoma"/>
              </a:defRPr>
            </a:lvl2pPr>
            <a:lvl3pPr>
              <a:buChar char="⌖"/>
              <a:defRPr>
                <a:solidFill>
                  <a:schemeClr val="accent3">
                    <a:lumOff val="44000"/>
                  </a:schemeClr>
                </a:solidFill>
                <a:latin typeface="Tahoma"/>
                <a:ea typeface="Tahoma"/>
                <a:cs typeface="Tahoma"/>
                <a:sym typeface="Tahoma"/>
              </a:defRPr>
            </a:lvl3pPr>
            <a:lvl4pPr>
              <a:buChar char=""/>
              <a:defRPr>
                <a:solidFill>
                  <a:schemeClr val="accent3">
                    <a:lumOff val="44000"/>
                  </a:schemeClr>
                </a:solidFill>
                <a:latin typeface="Tahoma"/>
                <a:ea typeface="Tahoma"/>
                <a:cs typeface="Tahoma"/>
                <a:sym typeface="Tahoma"/>
              </a:defRPr>
            </a:lvl4pPr>
            <a:lvl5pPr>
              <a:buChar char="⌖"/>
              <a:defRPr>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04" name="Text Placeholder 3"/>
          <p:cNvSpPr>
            <a:spLocks noGrp="1"/>
          </p:cNvSpPr>
          <p:nvPr>
            <p:ph type="body" sz="half" idx="21"/>
          </p:nvPr>
        </p:nvSpPr>
        <p:spPr>
          <a:xfrm>
            <a:off x="457199" y="1435100"/>
            <a:ext cx="3008315" cy="4691063"/>
          </a:xfrm>
          <a:prstGeom prst="rect">
            <a:avLst/>
          </a:prstGeom>
          <a:effectLst>
            <a:outerShdw blurRad="25400" dist="25399" dir="2700000" rotWithShape="0">
              <a:srgbClr val="808080"/>
            </a:outerShdw>
          </a:effectLst>
        </p:spPr>
        <p:txBody>
          <a:bodyPr>
            <a:normAutofit/>
          </a:bodyPr>
          <a:lstStyle/>
          <a:p>
            <a:pPr marL="0" indent="0">
              <a:spcBef>
                <a:spcPts val="300"/>
              </a:spcBef>
              <a:buSzTx/>
              <a:buNone/>
              <a:defRPr sz="1400">
                <a:solidFill>
                  <a:schemeClr val="accent3">
                    <a:lumOff val="44000"/>
                  </a:schemeClr>
                </a:solidFill>
                <a:latin typeface="Tahoma"/>
                <a:ea typeface="Tahoma"/>
                <a:cs typeface="Tahoma"/>
                <a:sym typeface="Tahoma"/>
              </a:defRPr>
            </a:pPr>
            <a:endParaRPr/>
          </a:p>
        </p:txBody>
      </p:sp>
      <p:sp>
        <p:nvSpPr>
          <p:cNvPr id="630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604956102"/>
      </p:ext>
    </p:extLst>
  </p:cSld>
  <p:clrMapOvr>
    <a:masterClrMapping/>
  </p:clrMapOvr>
  <p:transition spd="med"/>
</p:sldLayout>
</file>

<file path=ppt/slideLayouts/slideLayout838.xml><?xml version="1.0" encoding="utf-8"?>
<p:sldLayout xmlns:a="http://schemas.openxmlformats.org/drawingml/2006/main" xmlns:r="http://schemas.openxmlformats.org/officeDocument/2006/relationships" xmlns:p="http://schemas.openxmlformats.org/presentationml/2006/main" showMasterSp="0" type="tx">
  <p:cSld name="35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6312" name="Title Text"/>
          <p:cNvSpPr txBox="1">
            <a:spLocks noGrp="1"/>
          </p:cNvSpPr>
          <p:nvPr>
            <p:ph type="title"/>
          </p:nvPr>
        </p:nvSpPr>
        <p:spPr>
          <a:xfrm>
            <a:off x="1792288" y="4800600"/>
            <a:ext cx="5486401" cy="566738"/>
          </a:xfrm>
          <a:prstGeom prst="rect">
            <a:avLst/>
          </a:prstGeom>
          <a:effectLst>
            <a:outerShdw blurRad="25400" dist="25399" dir="2700000" rotWithShape="0">
              <a:srgbClr val="808080"/>
            </a:outerShdw>
          </a:effectLst>
        </p:spPr>
        <p:txBody>
          <a:bodyPr/>
          <a:lstStyle>
            <a:lvl1pPr>
              <a:defRPr sz="2000" b="1">
                <a:solidFill>
                  <a:schemeClr val="accent3">
                    <a:lumOff val="44000"/>
                  </a:schemeClr>
                </a:solidFill>
                <a:latin typeface="Tahoma"/>
                <a:ea typeface="Tahoma"/>
                <a:cs typeface="Tahoma"/>
                <a:sym typeface="Tahoma"/>
              </a:defRPr>
            </a:lvl1pPr>
          </a:lstStyle>
          <a:p>
            <a:r>
              <a:t>Title Text</a:t>
            </a:r>
          </a:p>
        </p:txBody>
      </p:sp>
      <p:sp>
        <p:nvSpPr>
          <p:cNvPr id="6313" name="Picture Placeholder 2"/>
          <p:cNvSpPr>
            <a:spLocks noGrp="1"/>
          </p:cNvSpPr>
          <p:nvPr>
            <p:ph type="pic" sz="half" idx="21"/>
          </p:nvPr>
        </p:nvSpPr>
        <p:spPr>
          <a:xfrm>
            <a:off x="1792288" y="612775"/>
            <a:ext cx="5486401" cy="4114800"/>
          </a:xfrm>
          <a:prstGeom prst="rect">
            <a:avLst/>
          </a:prstGeom>
          <a:effectLst>
            <a:outerShdw blurRad="25400" dist="25399" dir="2700000" rotWithShape="0">
              <a:srgbClr val="808080"/>
            </a:outerShdw>
          </a:effectLst>
        </p:spPr>
        <p:txBody>
          <a:bodyPr lIns="91439" rIns="91439"/>
          <a:lstStyle/>
          <a:p>
            <a:endParaRPr/>
          </a:p>
        </p:txBody>
      </p:sp>
      <p:sp>
        <p:nvSpPr>
          <p:cNvPr id="6314" name="Body Level One…"/>
          <p:cNvSpPr txBox="1">
            <a:spLocks noGrp="1"/>
          </p:cNvSpPr>
          <p:nvPr>
            <p:ph type="body" sz="quarter" idx="1"/>
          </p:nvPr>
        </p:nvSpPr>
        <p:spPr>
          <a:xfrm>
            <a:off x="1792288" y="5367337"/>
            <a:ext cx="5486401" cy="804863"/>
          </a:xfrm>
          <a:prstGeom prst="rect">
            <a:avLst/>
          </a:prstGeom>
          <a:effectLst>
            <a:outerShdw blurRad="25400" dist="25399" dir="2700000" rotWithShape="0">
              <a:srgbClr val="808080"/>
            </a:outerShdw>
          </a:effectLst>
        </p:spPr>
        <p:txBody>
          <a:bodyPr>
            <a:normAutofit/>
          </a:bodyPr>
          <a:lstStyle>
            <a:lvl1pPr marL="0" indent="0">
              <a:spcBef>
                <a:spcPts val="300"/>
              </a:spcBef>
              <a:buSzTx/>
              <a:buNone/>
              <a:defRPr sz="1400">
                <a:solidFill>
                  <a:schemeClr val="accent3">
                    <a:lumOff val="44000"/>
                  </a:schemeClr>
                </a:solidFill>
                <a:latin typeface="Tahoma"/>
                <a:ea typeface="Tahoma"/>
                <a:cs typeface="Tahoma"/>
                <a:sym typeface="Tahoma"/>
              </a:defRPr>
            </a:lvl1pPr>
            <a:lvl2pPr marL="0" indent="457200">
              <a:spcBef>
                <a:spcPts val="300"/>
              </a:spcBef>
              <a:buSzTx/>
              <a:buNone/>
              <a:defRPr sz="1400">
                <a:solidFill>
                  <a:schemeClr val="accent3">
                    <a:lumOff val="44000"/>
                  </a:schemeClr>
                </a:solidFill>
                <a:latin typeface="Tahoma"/>
                <a:ea typeface="Tahoma"/>
                <a:cs typeface="Tahoma"/>
                <a:sym typeface="Tahoma"/>
              </a:defRPr>
            </a:lvl2pPr>
            <a:lvl3pPr marL="0" indent="914400">
              <a:spcBef>
                <a:spcPts val="300"/>
              </a:spcBef>
              <a:buSzTx/>
              <a:buNone/>
              <a:defRPr sz="1400">
                <a:solidFill>
                  <a:schemeClr val="accent3">
                    <a:lumOff val="44000"/>
                  </a:schemeClr>
                </a:solidFill>
                <a:latin typeface="Tahoma"/>
                <a:ea typeface="Tahoma"/>
                <a:cs typeface="Tahoma"/>
                <a:sym typeface="Tahoma"/>
              </a:defRPr>
            </a:lvl3pPr>
            <a:lvl4pPr marL="0" indent="1371600">
              <a:spcBef>
                <a:spcPts val="300"/>
              </a:spcBef>
              <a:buSzTx/>
              <a:buNone/>
              <a:defRPr sz="1400">
                <a:solidFill>
                  <a:schemeClr val="accent3">
                    <a:lumOff val="44000"/>
                  </a:schemeClr>
                </a:solidFill>
                <a:latin typeface="Tahoma"/>
                <a:ea typeface="Tahoma"/>
                <a:cs typeface="Tahoma"/>
                <a:sym typeface="Tahoma"/>
              </a:defRPr>
            </a:lvl4pPr>
            <a:lvl5pPr marL="0" indent="1828800">
              <a:spcBef>
                <a:spcPts val="300"/>
              </a:spcBef>
              <a:buSzTx/>
              <a:buNone/>
              <a:defRPr sz="1400">
                <a:solidFill>
                  <a:schemeClr val="accent3">
                    <a:lumOff val="44000"/>
                  </a:schemeClr>
                </a:solidFill>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631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chemeClr val="accent3">
                    <a:lumOff val="44000"/>
                  </a:schemeClr>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846327937"/>
      </p:ext>
    </p:extLst>
  </p:cSld>
  <p:clrMapOvr>
    <a:masterClrMapping/>
  </p:clrMapOvr>
  <p:transition spd="med"/>
</p:sldLayout>
</file>

<file path=ppt/slideLayouts/slideLayout839.xml><?xml version="1.0" encoding="utf-8"?>
<p:sldLayout xmlns:a="http://schemas.openxmlformats.org/drawingml/2006/main" xmlns:r="http://schemas.openxmlformats.org/officeDocument/2006/relationships" xmlns:p="http://schemas.openxmlformats.org/presentationml/2006/main" showMasterSp="0" type="tx">
  <p:cSld name="42_Title Slide">
    <p:bg>
      <p:bgPr>
        <a:solidFill>
          <a:srgbClr val="0066CC"/>
        </a:solidFill>
        <a:effectLst/>
      </p:bgPr>
    </p:bg>
    <p:spTree>
      <p:nvGrpSpPr>
        <p:cNvPr id="1" name=""/>
        <p:cNvGrpSpPr/>
        <p:nvPr/>
      </p:nvGrpSpPr>
      <p:grpSpPr>
        <a:xfrm>
          <a:off x="0" y="0"/>
          <a:ext cx="0" cy="0"/>
          <a:chOff x="0" y="0"/>
          <a:chExt cx="0" cy="0"/>
        </a:xfrm>
      </p:grpSpPr>
      <p:grpSp>
        <p:nvGrpSpPr>
          <p:cNvPr id="6347" name="Group 2"/>
          <p:cNvGrpSpPr/>
          <p:nvPr/>
        </p:nvGrpSpPr>
        <p:grpSpPr>
          <a:xfrm>
            <a:off x="-1" y="117474"/>
            <a:ext cx="9142415" cy="6738940"/>
            <a:chOff x="0" y="0"/>
            <a:chExt cx="9142413" cy="6738938"/>
          </a:xfrm>
        </p:grpSpPr>
        <p:sp>
          <p:nvSpPr>
            <p:cNvPr id="6322" name="Rectangle 3"/>
            <p:cNvSpPr/>
            <p:nvPr/>
          </p:nvSpPr>
          <p:spPr>
            <a:xfrm>
              <a:off x="685800" y="6411913"/>
              <a:ext cx="3505200" cy="327026"/>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3" name="Rectangle 4"/>
            <p:cNvSpPr/>
            <p:nvPr/>
          </p:nvSpPr>
          <p:spPr>
            <a:xfrm>
              <a:off x="685799" y="2320925"/>
              <a:ext cx="84566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4" name="Oval 5"/>
            <p:cNvSpPr/>
            <p:nvPr/>
          </p:nvSpPr>
          <p:spPr>
            <a:xfrm>
              <a:off x="881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5" name="Oval 6"/>
            <p:cNvSpPr/>
            <p:nvPr/>
          </p:nvSpPr>
          <p:spPr>
            <a:xfrm>
              <a:off x="881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6" name="Oval 7"/>
            <p:cNvSpPr/>
            <p:nvPr/>
          </p:nvSpPr>
          <p:spPr>
            <a:xfrm>
              <a:off x="881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7" name="Oval 8"/>
            <p:cNvSpPr/>
            <p:nvPr/>
          </p:nvSpPr>
          <p:spPr>
            <a:xfrm>
              <a:off x="881062" y="915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8" name="Oval 9"/>
            <p:cNvSpPr/>
            <p:nvPr/>
          </p:nvSpPr>
          <p:spPr>
            <a:xfrm>
              <a:off x="881062" y="1143000"/>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29" name="Oval 10"/>
            <p:cNvSpPr/>
            <p:nvPr/>
          </p:nvSpPr>
          <p:spPr>
            <a:xfrm>
              <a:off x="881062" y="1373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0" name="Oval 11"/>
            <p:cNvSpPr/>
            <p:nvPr/>
          </p:nvSpPr>
          <p:spPr>
            <a:xfrm>
              <a:off x="881062" y="1600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1" name="Oval 12"/>
            <p:cNvSpPr/>
            <p:nvPr/>
          </p:nvSpPr>
          <p:spPr>
            <a:xfrm>
              <a:off x="881062" y="1830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2" name="Oval 13"/>
            <p:cNvSpPr/>
            <p:nvPr/>
          </p:nvSpPr>
          <p:spPr>
            <a:xfrm>
              <a:off x="881062" y="20589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1" name="Group 14"/>
            <p:cNvGrpSpPr/>
            <p:nvPr/>
          </p:nvGrpSpPr>
          <p:grpSpPr>
            <a:xfrm>
              <a:off x="4538662" y="6553200"/>
              <a:ext cx="4332290" cy="65089"/>
              <a:chOff x="0" y="0"/>
              <a:chExt cx="4332288" cy="65088"/>
            </a:xfrm>
          </p:grpSpPr>
          <p:sp>
            <p:nvSpPr>
              <p:cNvPr id="6333" name="Oval 1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4" name="Oval 1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5" name="Oval 1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6" name="Oval 1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7" name="Oval 1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8" name="Oval 2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39" name="Oval 2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0" name="Oval 2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42" name="Oval 23"/>
            <p:cNvSpPr/>
            <p:nvPr/>
          </p:nvSpPr>
          <p:spPr>
            <a:xfrm>
              <a:off x="881062" y="687387"/>
              <a:ext cx="66677" cy="63501"/>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46" name="Group 24"/>
            <p:cNvGrpSpPr/>
            <p:nvPr/>
          </p:nvGrpSpPr>
          <p:grpSpPr>
            <a:xfrm>
              <a:off x="-1" y="3576637"/>
              <a:ext cx="1908177" cy="1908177"/>
              <a:chOff x="0" y="0"/>
              <a:chExt cx="1908175" cy="1908175"/>
            </a:xfrm>
          </p:grpSpPr>
          <p:sp>
            <p:nvSpPr>
              <p:cNvPr id="6343" name="Freeform 25"/>
              <p:cNvSpPr/>
              <p:nvPr/>
            </p:nvSpPr>
            <p:spPr>
              <a:xfrm>
                <a:off x="0" y="106362"/>
                <a:ext cx="701676" cy="1638301"/>
              </a:xfrm>
              <a:custGeom>
                <a:avLst/>
                <a:gdLst/>
                <a:ahLst/>
                <a:cxnLst>
                  <a:cxn ang="0">
                    <a:pos x="wd2" y="hd2"/>
                  </a:cxn>
                  <a:cxn ang="5400000">
                    <a:pos x="wd2" y="hd2"/>
                  </a:cxn>
                  <a:cxn ang="10800000">
                    <a:pos x="wd2" y="hd2"/>
                  </a:cxn>
                  <a:cxn ang="16200000">
                    <a:pos x="wd2" y="hd2"/>
                  </a:cxn>
                </a:cxnLst>
                <a:rect l="0" t="0" r="r" b="b"/>
                <a:pathLst>
                  <a:path w="21600" h="21600" extrusionOk="0">
                    <a:moveTo>
                      <a:pt x="13292" y="21600"/>
                    </a:moveTo>
                    <a:lnTo>
                      <a:pt x="14172" y="21265"/>
                    </a:lnTo>
                    <a:lnTo>
                      <a:pt x="14710" y="20763"/>
                    </a:lnTo>
                    <a:lnTo>
                      <a:pt x="15443" y="20386"/>
                    </a:lnTo>
                    <a:lnTo>
                      <a:pt x="16029" y="19988"/>
                    </a:lnTo>
                    <a:lnTo>
                      <a:pt x="17300" y="19256"/>
                    </a:lnTo>
                    <a:lnTo>
                      <a:pt x="18228" y="18921"/>
                    </a:lnTo>
                    <a:lnTo>
                      <a:pt x="18766" y="18502"/>
                    </a:lnTo>
                    <a:lnTo>
                      <a:pt x="19059" y="17749"/>
                    </a:lnTo>
                    <a:lnTo>
                      <a:pt x="18619" y="17414"/>
                    </a:lnTo>
                    <a:lnTo>
                      <a:pt x="18326" y="16995"/>
                    </a:lnTo>
                    <a:lnTo>
                      <a:pt x="18081" y="16619"/>
                    </a:lnTo>
                    <a:lnTo>
                      <a:pt x="17642" y="16200"/>
                    </a:lnTo>
                    <a:lnTo>
                      <a:pt x="17642" y="15363"/>
                    </a:lnTo>
                    <a:lnTo>
                      <a:pt x="17544" y="15112"/>
                    </a:lnTo>
                    <a:lnTo>
                      <a:pt x="17544" y="14798"/>
                    </a:lnTo>
                    <a:lnTo>
                      <a:pt x="17788" y="14609"/>
                    </a:lnTo>
                    <a:lnTo>
                      <a:pt x="18228" y="14463"/>
                    </a:lnTo>
                    <a:lnTo>
                      <a:pt x="19059" y="14358"/>
                    </a:lnTo>
                    <a:lnTo>
                      <a:pt x="19108" y="14358"/>
                    </a:lnTo>
                    <a:lnTo>
                      <a:pt x="19303" y="14274"/>
                    </a:lnTo>
                    <a:lnTo>
                      <a:pt x="19303" y="14170"/>
                    </a:lnTo>
                    <a:lnTo>
                      <a:pt x="19059" y="14044"/>
                    </a:lnTo>
                    <a:lnTo>
                      <a:pt x="18863" y="13940"/>
                    </a:lnTo>
                    <a:lnTo>
                      <a:pt x="18863" y="13814"/>
                    </a:lnTo>
                    <a:lnTo>
                      <a:pt x="19303" y="13709"/>
                    </a:lnTo>
                    <a:lnTo>
                      <a:pt x="21356" y="13291"/>
                    </a:lnTo>
                    <a:lnTo>
                      <a:pt x="21600" y="13102"/>
                    </a:lnTo>
                    <a:lnTo>
                      <a:pt x="21600" y="12830"/>
                    </a:lnTo>
                    <a:lnTo>
                      <a:pt x="21405" y="12642"/>
                    </a:lnTo>
                    <a:lnTo>
                      <a:pt x="20378" y="12077"/>
                    </a:lnTo>
                    <a:lnTo>
                      <a:pt x="19548" y="11365"/>
                    </a:lnTo>
                    <a:lnTo>
                      <a:pt x="19108" y="10695"/>
                    </a:lnTo>
                    <a:lnTo>
                      <a:pt x="18766" y="9921"/>
                    </a:lnTo>
                    <a:lnTo>
                      <a:pt x="17984" y="9733"/>
                    </a:lnTo>
                    <a:lnTo>
                      <a:pt x="17300" y="9523"/>
                    </a:lnTo>
                    <a:lnTo>
                      <a:pt x="16567" y="9293"/>
                    </a:lnTo>
                    <a:lnTo>
                      <a:pt x="15931" y="9063"/>
                    </a:lnTo>
                    <a:lnTo>
                      <a:pt x="15491" y="8833"/>
                    </a:lnTo>
                    <a:lnTo>
                      <a:pt x="15247" y="8602"/>
                    </a:lnTo>
                    <a:lnTo>
                      <a:pt x="15052" y="8414"/>
                    </a:lnTo>
                    <a:lnTo>
                      <a:pt x="15003" y="8184"/>
                    </a:lnTo>
                    <a:lnTo>
                      <a:pt x="13928" y="7598"/>
                    </a:lnTo>
                    <a:lnTo>
                      <a:pt x="14172" y="7095"/>
                    </a:lnTo>
                    <a:lnTo>
                      <a:pt x="14710" y="6572"/>
                    </a:lnTo>
                    <a:lnTo>
                      <a:pt x="15052" y="6049"/>
                    </a:lnTo>
                    <a:lnTo>
                      <a:pt x="15052" y="5588"/>
                    </a:lnTo>
                    <a:lnTo>
                      <a:pt x="14563" y="5819"/>
                    </a:lnTo>
                    <a:lnTo>
                      <a:pt x="14025" y="6153"/>
                    </a:lnTo>
                    <a:lnTo>
                      <a:pt x="13683" y="6426"/>
                    </a:lnTo>
                    <a:lnTo>
                      <a:pt x="13292" y="6572"/>
                    </a:lnTo>
                    <a:lnTo>
                      <a:pt x="13146" y="5923"/>
                    </a:lnTo>
                    <a:lnTo>
                      <a:pt x="13243" y="5316"/>
                    </a:lnTo>
                    <a:lnTo>
                      <a:pt x="13292" y="4688"/>
                    </a:lnTo>
                    <a:lnTo>
                      <a:pt x="13292" y="4081"/>
                    </a:lnTo>
                    <a:lnTo>
                      <a:pt x="13683" y="3705"/>
                    </a:lnTo>
                    <a:lnTo>
                      <a:pt x="13683" y="3056"/>
                    </a:lnTo>
                    <a:lnTo>
                      <a:pt x="13732" y="2784"/>
                    </a:lnTo>
                    <a:lnTo>
                      <a:pt x="13732" y="2574"/>
                    </a:lnTo>
                    <a:lnTo>
                      <a:pt x="13928" y="2365"/>
                    </a:lnTo>
                    <a:lnTo>
                      <a:pt x="14172" y="2177"/>
                    </a:lnTo>
                    <a:lnTo>
                      <a:pt x="14465" y="2030"/>
                    </a:lnTo>
                    <a:lnTo>
                      <a:pt x="14563" y="1967"/>
                    </a:lnTo>
                    <a:lnTo>
                      <a:pt x="14710" y="1926"/>
                    </a:lnTo>
                    <a:lnTo>
                      <a:pt x="14807" y="1800"/>
                    </a:lnTo>
                    <a:lnTo>
                      <a:pt x="15003" y="1737"/>
                    </a:lnTo>
                    <a:lnTo>
                      <a:pt x="15052" y="1737"/>
                    </a:lnTo>
                    <a:lnTo>
                      <a:pt x="15491" y="1653"/>
                    </a:lnTo>
                    <a:lnTo>
                      <a:pt x="15785" y="1612"/>
                    </a:lnTo>
                    <a:lnTo>
                      <a:pt x="16029" y="1612"/>
                    </a:lnTo>
                    <a:lnTo>
                      <a:pt x="16322" y="1549"/>
                    </a:lnTo>
                    <a:lnTo>
                      <a:pt x="16469" y="1549"/>
                    </a:lnTo>
                    <a:lnTo>
                      <a:pt x="16567" y="1507"/>
                    </a:lnTo>
                    <a:lnTo>
                      <a:pt x="16860" y="1402"/>
                    </a:lnTo>
                    <a:lnTo>
                      <a:pt x="16860" y="1319"/>
                    </a:lnTo>
                    <a:lnTo>
                      <a:pt x="16469" y="1047"/>
                    </a:lnTo>
                    <a:lnTo>
                      <a:pt x="16469" y="858"/>
                    </a:lnTo>
                    <a:lnTo>
                      <a:pt x="16322" y="858"/>
                    </a:lnTo>
                    <a:lnTo>
                      <a:pt x="16322" y="795"/>
                    </a:lnTo>
                    <a:lnTo>
                      <a:pt x="16029" y="628"/>
                    </a:lnTo>
                    <a:lnTo>
                      <a:pt x="15687" y="440"/>
                    </a:lnTo>
                    <a:lnTo>
                      <a:pt x="15491" y="230"/>
                    </a:lnTo>
                    <a:lnTo>
                      <a:pt x="15443" y="0"/>
                    </a:lnTo>
                    <a:lnTo>
                      <a:pt x="12168" y="858"/>
                    </a:lnTo>
                    <a:lnTo>
                      <a:pt x="9187" y="1967"/>
                    </a:lnTo>
                    <a:lnTo>
                      <a:pt x="6500" y="3160"/>
                    </a:lnTo>
                    <a:lnTo>
                      <a:pt x="4300" y="4563"/>
                    </a:lnTo>
                    <a:lnTo>
                      <a:pt x="2443" y="6049"/>
                    </a:lnTo>
                    <a:lnTo>
                      <a:pt x="1026" y="7660"/>
                    </a:lnTo>
                    <a:lnTo>
                      <a:pt x="244" y="9335"/>
                    </a:lnTo>
                    <a:lnTo>
                      <a:pt x="0" y="11093"/>
                    </a:lnTo>
                    <a:lnTo>
                      <a:pt x="244" y="12726"/>
                    </a:lnTo>
                    <a:lnTo>
                      <a:pt x="977" y="14233"/>
                    </a:lnTo>
                    <a:lnTo>
                      <a:pt x="2199" y="15719"/>
                    </a:lnTo>
                    <a:lnTo>
                      <a:pt x="3616" y="17142"/>
                    </a:lnTo>
                    <a:lnTo>
                      <a:pt x="5571" y="18398"/>
                    </a:lnTo>
                    <a:lnTo>
                      <a:pt x="7819" y="19633"/>
                    </a:lnTo>
                    <a:lnTo>
                      <a:pt x="10507" y="20658"/>
                    </a:lnTo>
                    <a:lnTo>
                      <a:pt x="13292" y="216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4" name="Freeform 26"/>
              <p:cNvSpPr/>
              <p:nvPr/>
            </p:nvSpPr>
            <p:spPr>
              <a:xfrm>
                <a:off x="601662" y="0"/>
                <a:ext cx="1306514" cy="1908176"/>
              </a:xfrm>
              <a:custGeom>
                <a:avLst/>
                <a:gdLst/>
                <a:ahLst/>
                <a:cxnLst>
                  <a:cxn ang="0">
                    <a:pos x="wd2" y="hd2"/>
                  </a:cxn>
                  <a:cxn ang="5400000">
                    <a:pos x="wd2" y="hd2"/>
                  </a:cxn>
                  <a:cxn ang="10800000">
                    <a:pos x="wd2" y="hd2"/>
                  </a:cxn>
                  <a:cxn ang="16200000">
                    <a:pos x="wd2" y="hd2"/>
                  </a:cxn>
                </a:cxnLst>
                <a:rect l="0" t="0" r="r" b="b"/>
                <a:pathLst>
                  <a:path w="21600" h="21600" extrusionOk="0">
                    <a:moveTo>
                      <a:pt x="21075" y="13226"/>
                    </a:moveTo>
                    <a:lnTo>
                      <a:pt x="21180" y="13010"/>
                    </a:lnTo>
                    <a:lnTo>
                      <a:pt x="21206" y="12813"/>
                    </a:lnTo>
                    <a:lnTo>
                      <a:pt x="21311" y="12615"/>
                    </a:lnTo>
                    <a:lnTo>
                      <a:pt x="21364" y="12417"/>
                    </a:lnTo>
                    <a:lnTo>
                      <a:pt x="21075" y="12417"/>
                    </a:lnTo>
                    <a:lnTo>
                      <a:pt x="20891" y="12363"/>
                    </a:lnTo>
                    <a:lnTo>
                      <a:pt x="20550" y="12327"/>
                    </a:lnTo>
                    <a:lnTo>
                      <a:pt x="20366" y="12220"/>
                    </a:lnTo>
                    <a:lnTo>
                      <a:pt x="20209" y="12130"/>
                    </a:lnTo>
                    <a:lnTo>
                      <a:pt x="20130" y="11968"/>
                    </a:lnTo>
                    <a:lnTo>
                      <a:pt x="19973" y="11878"/>
                    </a:lnTo>
                    <a:lnTo>
                      <a:pt x="19947" y="11770"/>
                    </a:lnTo>
                    <a:lnTo>
                      <a:pt x="19842" y="11519"/>
                    </a:lnTo>
                    <a:lnTo>
                      <a:pt x="19842" y="11213"/>
                    </a:lnTo>
                    <a:lnTo>
                      <a:pt x="19947" y="10962"/>
                    </a:lnTo>
                    <a:lnTo>
                      <a:pt x="20130" y="10764"/>
                    </a:lnTo>
                    <a:lnTo>
                      <a:pt x="20498" y="10728"/>
                    </a:lnTo>
                    <a:lnTo>
                      <a:pt x="20786" y="10764"/>
                    </a:lnTo>
                    <a:lnTo>
                      <a:pt x="21075" y="10926"/>
                    </a:lnTo>
                    <a:lnTo>
                      <a:pt x="21311" y="11052"/>
                    </a:lnTo>
                    <a:lnTo>
                      <a:pt x="21495" y="11285"/>
                    </a:lnTo>
                    <a:lnTo>
                      <a:pt x="21600" y="11123"/>
                    </a:lnTo>
                    <a:lnTo>
                      <a:pt x="21600" y="10728"/>
                    </a:lnTo>
                    <a:lnTo>
                      <a:pt x="21495" y="9866"/>
                    </a:lnTo>
                    <a:lnTo>
                      <a:pt x="21364" y="9021"/>
                    </a:lnTo>
                    <a:lnTo>
                      <a:pt x="21180" y="8176"/>
                    </a:lnTo>
                    <a:lnTo>
                      <a:pt x="20786" y="7386"/>
                    </a:lnTo>
                    <a:lnTo>
                      <a:pt x="20366" y="6577"/>
                    </a:lnTo>
                    <a:lnTo>
                      <a:pt x="19842" y="5840"/>
                    </a:lnTo>
                    <a:lnTo>
                      <a:pt x="19264" y="5121"/>
                    </a:lnTo>
                    <a:lnTo>
                      <a:pt x="18608" y="4439"/>
                    </a:lnTo>
                    <a:lnTo>
                      <a:pt x="18503" y="4439"/>
                    </a:lnTo>
                    <a:lnTo>
                      <a:pt x="18424" y="4385"/>
                    </a:lnTo>
                    <a:lnTo>
                      <a:pt x="18319" y="4385"/>
                    </a:lnTo>
                    <a:lnTo>
                      <a:pt x="18188" y="4349"/>
                    </a:lnTo>
                    <a:lnTo>
                      <a:pt x="17768" y="4546"/>
                    </a:lnTo>
                    <a:lnTo>
                      <a:pt x="17532" y="4564"/>
                    </a:lnTo>
                    <a:lnTo>
                      <a:pt x="17322" y="4636"/>
                    </a:lnTo>
                    <a:lnTo>
                      <a:pt x="17086" y="4708"/>
                    </a:lnTo>
                    <a:lnTo>
                      <a:pt x="16850" y="4744"/>
                    </a:lnTo>
                    <a:lnTo>
                      <a:pt x="16561" y="4798"/>
                    </a:lnTo>
                    <a:lnTo>
                      <a:pt x="16246" y="4906"/>
                    </a:lnTo>
                    <a:lnTo>
                      <a:pt x="15905" y="4996"/>
                    </a:lnTo>
                    <a:lnTo>
                      <a:pt x="15590" y="5086"/>
                    </a:lnTo>
                    <a:lnTo>
                      <a:pt x="15301" y="5121"/>
                    </a:lnTo>
                    <a:lnTo>
                      <a:pt x="15065" y="5193"/>
                    </a:lnTo>
                    <a:lnTo>
                      <a:pt x="14881" y="5229"/>
                    </a:lnTo>
                    <a:lnTo>
                      <a:pt x="14619" y="5193"/>
                    </a:lnTo>
                    <a:lnTo>
                      <a:pt x="14540" y="5121"/>
                    </a:lnTo>
                    <a:lnTo>
                      <a:pt x="14383" y="5032"/>
                    </a:lnTo>
                    <a:lnTo>
                      <a:pt x="14356" y="4996"/>
                    </a:lnTo>
                    <a:lnTo>
                      <a:pt x="14251" y="4906"/>
                    </a:lnTo>
                    <a:lnTo>
                      <a:pt x="14068" y="4636"/>
                    </a:lnTo>
                    <a:lnTo>
                      <a:pt x="13963" y="4385"/>
                    </a:lnTo>
                    <a:lnTo>
                      <a:pt x="13963" y="4151"/>
                    </a:lnTo>
                    <a:lnTo>
                      <a:pt x="13910" y="3900"/>
                    </a:lnTo>
                    <a:lnTo>
                      <a:pt x="13963" y="3630"/>
                    </a:lnTo>
                    <a:lnTo>
                      <a:pt x="14199" y="3414"/>
                    </a:lnTo>
                    <a:lnTo>
                      <a:pt x="14487" y="3181"/>
                    </a:lnTo>
                    <a:lnTo>
                      <a:pt x="14776" y="3055"/>
                    </a:lnTo>
                    <a:lnTo>
                      <a:pt x="15065" y="2857"/>
                    </a:lnTo>
                    <a:lnTo>
                      <a:pt x="15301" y="2624"/>
                    </a:lnTo>
                    <a:lnTo>
                      <a:pt x="15432" y="2408"/>
                    </a:lnTo>
                    <a:lnTo>
                      <a:pt x="15432" y="2138"/>
                    </a:lnTo>
                    <a:lnTo>
                      <a:pt x="14907" y="1887"/>
                    </a:lnTo>
                    <a:lnTo>
                      <a:pt x="14487" y="1653"/>
                    </a:lnTo>
                    <a:lnTo>
                      <a:pt x="13438" y="1258"/>
                    </a:lnTo>
                    <a:lnTo>
                      <a:pt x="12887" y="1042"/>
                    </a:lnTo>
                    <a:lnTo>
                      <a:pt x="12362" y="845"/>
                    </a:lnTo>
                    <a:lnTo>
                      <a:pt x="11784" y="683"/>
                    </a:lnTo>
                    <a:lnTo>
                      <a:pt x="11233" y="557"/>
                    </a:lnTo>
                    <a:lnTo>
                      <a:pt x="11600" y="809"/>
                    </a:lnTo>
                    <a:lnTo>
                      <a:pt x="11942" y="1006"/>
                    </a:lnTo>
                    <a:lnTo>
                      <a:pt x="12204" y="1132"/>
                    </a:lnTo>
                    <a:lnTo>
                      <a:pt x="12703" y="1330"/>
                    </a:lnTo>
                    <a:lnTo>
                      <a:pt x="12729" y="1581"/>
                    </a:lnTo>
                    <a:lnTo>
                      <a:pt x="12703" y="1887"/>
                    </a:lnTo>
                    <a:lnTo>
                      <a:pt x="12545" y="2210"/>
                    </a:lnTo>
                    <a:lnTo>
                      <a:pt x="12545" y="2426"/>
                    </a:lnTo>
                    <a:lnTo>
                      <a:pt x="12703" y="2696"/>
                    </a:lnTo>
                    <a:lnTo>
                      <a:pt x="12703" y="2785"/>
                    </a:lnTo>
                    <a:lnTo>
                      <a:pt x="12598" y="2893"/>
                    </a:lnTo>
                    <a:lnTo>
                      <a:pt x="12440" y="2983"/>
                    </a:lnTo>
                    <a:lnTo>
                      <a:pt x="12309" y="3055"/>
                    </a:lnTo>
                    <a:lnTo>
                      <a:pt x="12204" y="3145"/>
                    </a:lnTo>
                    <a:lnTo>
                      <a:pt x="12204" y="3414"/>
                    </a:lnTo>
                    <a:lnTo>
                      <a:pt x="12178" y="3504"/>
                    </a:lnTo>
                    <a:lnTo>
                      <a:pt x="12073" y="3540"/>
                    </a:lnTo>
                    <a:lnTo>
                      <a:pt x="12020" y="3594"/>
                    </a:lnTo>
                    <a:lnTo>
                      <a:pt x="11889" y="3594"/>
                    </a:lnTo>
                    <a:lnTo>
                      <a:pt x="11732" y="3540"/>
                    </a:lnTo>
                    <a:lnTo>
                      <a:pt x="11600" y="3594"/>
                    </a:lnTo>
                    <a:lnTo>
                      <a:pt x="11364" y="3630"/>
                    </a:lnTo>
                    <a:lnTo>
                      <a:pt x="11233" y="3630"/>
                    </a:lnTo>
                    <a:lnTo>
                      <a:pt x="11128" y="3594"/>
                    </a:lnTo>
                    <a:lnTo>
                      <a:pt x="11128" y="3540"/>
                    </a:lnTo>
                    <a:lnTo>
                      <a:pt x="11076" y="3504"/>
                    </a:lnTo>
                    <a:lnTo>
                      <a:pt x="10997" y="2947"/>
                    </a:lnTo>
                    <a:lnTo>
                      <a:pt x="10787" y="2857"/>
                    </a:lnTo>
                    <a:lnTo>
                      <a:pt x="10656" y="2696"/>
                    </a:lnTo>
                    <a:lnTo>
                      <a:pt x="10236" y="2408"/>
                    </a:lnTo>
                    <a:lnTo>
                      <a:pt x="10131" y="2246"/>
                    </a:lnTo>
                    <a:lnTo>
                      <a:pt x="10078" y="2102"/>
                    </a:lnTo>
                    <a:lnTo>
                      <a:pt x="10000" y="1941"/>
                    </a:lnTo>
                    <a:lnTo>
                      <a:pt x="10078" y="1851"/>
                    </a:lnTo>
                    <a:lnTo>
                      <a:pt x="10131" y="1779"/>
                    </a:lnTo>
                    <a:lnTo>
                      <a:pt x="10236" y="1779"/>
                    </a:lnTo>
                    <a:lnTo>
                      <a:pt x="10236" y="1743"/>
                    </a:lnTo>
                    <a:lnTo>
                      <a:pt x="10262" y="1743"/>
                    </a:lnTo>
                    <a:lnTo>
                      <a:pt x="10419" y="1851"/>
                    </a:lnTo>
                    <a:lnTo>
                      <a:pt x="10656" y="1941"/>
                    </a:lnTo>
                    <a:lnTo>
                      <a:pt x="10839" y="1977"/>
                    </a:lnTo>
                    <a:lnTo>
                      <a:pt x="11128" y="1977"/>
                    </a:lnTo>
                    <a:lnTo>
                      <a:pt x="11128" y="1294"/>
                    </a:lnTo>
                    <a:lnTo>
                      <a:pt x="10787" y="1006"/>
                    </a:lnTo>
                    <a:lnTo>
                      <a:pt x="10367" y="755"/>
                    </a:lnTo>
                    <a:lnTo>
                      <a:pt x="9895" y="485"/>
                    </a:lnTo>
                    <a:lnTo>
                      <a:pt x="9553" y="162"/>
                    </a:lnTo>
                    <a:lnTo>
                      <a:pt x="9186" y="90"/>
                    </a:lnTo>
                    <a:lnTo>
                      <a:pt x="8897" y="36"/>
                    </a:lnTo>
                    <a:lnTo>
                      <a:pt x="8530" y="0"/>
                    </a:lnTo>
                    <a:lnTo>
                      <a:pt x="8084" y="0"/>
                    </a:lnTo>
                    <a:lnTo>
                      <a:pt x="8084" y="90"/>
                    </a:lnTo>
                    <a:lnTo>
                      <a:pt x="8057" y="162"/>
                    </a:lnTo>
                    <a:lnTo>
                      <a:pt x="7585" y="252"/>
                    </a:lnTo>
                    <a:lnTo>
                      <a:pt x="7375" y="485"/>
                    </a:lnTo>
                    <a:lnTo>
                      <a:pt x="7244" y="755"/>
                    </a:lnTo>
                    <a:lnTo>
                      <a:pt x="6955" y="1006"/>
                    </a:lnTo>
                    <a:lnTo>
                      <a:pt x="6588" y="1006"/>
                    </a:lnTo>
                    <a:lnTo>
                      <a:pt x="6535" y="1042"/>
                    </a:lnTo>
                    <a:lnTo>
                      <a:pt x="6299" y="1294"/>
                    </a:lnTo>
                    <a:lnTo>
                      <a:pt x="6063" y="1563"/>
                    </a:lnTo>
                    <a:lnTo>
                      <a:pt x="5879" y="1779"/>
                    </a:lnTo>
                    <a:lnTo>
                      <a:pt x="5590" y="1977"/>
                    </a:lnTo>
                    <a:lnTo>
                      <a:pt x="5485" y="1977"/>
                    </a:lnTo>
                    <a:lnTo>
                      <a:pt x="5485" y="2049"/>
                    </a:lnTo>
                    <a:lnTo>
                      <a:pt x="4829" y="2498"/>
                    </a:lnTo>
                    <a:lnTo>
                      <a:pt x="4829" y="2534"/>
                    </a:lnTo>
                    <a:lnTo>
                      <a:pt x="5118" y="2624"/>
                    </a:lnTo>
                    <a:lnTo>
                      <a:pt x="5485" y="2696"/>
                    </a:lnTo>
                    <a:lnTo>
                      <a:pt x="5879" y="2749"/>
                    </a:lnTo>
                    <a:lnTo>
                      <a:pt x="6141" y="2749"/>
                    </a:lnTo>
                    <a:lnTo>
                      <a:pt x="6194" y="2785"/>
                    </a:lnTo>
                    <a:lnTo>
                      <a:pt x="6299" y="2785"/>
                    </a:lnTo>
                    <a:lnTo>
                      <a:pt x="6299" y="2857"/>
                    </a:lnTo>
                    <a:lnTo>
                      <a:pt x="6351" y="2893"/>
                    </a:lnTo>
                    <a:lnTo>
                      <a:pt x="6299" y="2947"/>
                    </a:lnTo>
                    <a:lnTo>
                      <a:pt x="6141" y="2983"/>
                    </a:lnTo>
                    <a:lnTo>
                      <a:pt x="6063" y="3055"/>
                    </a:lnTo>
                    <a:lnTo>
                      <a:pt x="5905" y="3073"/>
                    </a:lnTo>
                    <a:lnTo>
                      <a:pt x="5774" y="3235"/>
                    </a:lnTo>
                    <a:lnTo>
                      <a:pt x="5643" y="3504"/>
                    </a:lnTo>
                    <a:lnTo>
                      <a:pt x="5485" y="3738"/>
                    </a:lnTo>
                    <a:lnTo>
                      <a:pt x="5485" y="3989"/>
                    </a:lnTo>
                    <a:lnTo>
                      <a:pt x="5590" y="4079"/>
                    </a:lnTo>
                    <a:lnTo>
                      <a:pt x="5643" y="4079"/>
                    </a:lnTo>
                    <a:lnTo>
                      <a:pt x="5590" y="4151"/>
                    </a:lnTo>
                    <a:lnTo>
                      <a:pt x="5485" y="4277"/>
                    </a:lnTo>
                    <a:lnTo>
                      <a:pt x="5643" y="4385"/>
                    </a:lnTo>
                    <a:lnTo>
                      <a:pt x="6063" y="4187"/>
                    </a:lnTo>
                    <a:lnTo>
                      <a:pt x="6824" y="4151"/>
                    </a:lnTo>
                    <a:lnTo>
                      <a:pt x="6824" y="4079"/>
                    </a:lnTo>
                    <a:lnTo>
                      <a:pt x="6876" y="4061"/>
                    </a:lnTo>
                    <a:lnTo>
                      <a:pt x="6955" y="4061"/>
                    </a:lnTo>
                    <a:lnTo>
                      <a:pt x="7008" y="3989"/>
                    </a:lnTo>
                    <a:lnTo>
                      <a:pt x="7008" y="3594"/>
                    </a:lnTo>
                    <a:lnTo>
                      <a:pt x="7585" y="2785"/>
                    </a:lnTo>
                    <a:lnTo>
                      <a:pt x="7664" y="2785"/>
                    </a:lnTo>
                    <a:lnTo>
                      <a:pt x="7952" y="3055"/>
                    </a:lnTo>
                    <a:lnTo>
                      <a:pt x="8189" y="3235"/>
                    </a:lnTo>
                    <a:lnTo>
                      <a:pt x="8477" y="3504"/>
                    </a:lnTo>
                    <a:lnTo>
                      <a:pt x="8818" y="3702"/>
                    </a:lnTo>
                    <a:lnTo>
                      <a:pt x="9002" y="3792"/>
                    </a:lnTo>
                    <a:lnTo>
                      <a:pt x="9055" y="3900"/>
                    </a:lnTo>
                    <a:lnTo>
                      <a:pt x="9186" y="4061"/>
                    </a:lnTo>
                    <a:lnTo>
                      <a:pt x="9291" y="4151"/>
                    </a:lnTo>
                    <a:lnTo>
                      <a:pt x="9291" y="4636"/>
                    </a:lnTo>
                    <a:lnTo>
                      <a:pt x="9422" y="4906"/>
                    </a:lnTo>
                    <a:lnTo>
                      <a:pt x="9553" y="5086"/>
                    </a:lnTo>
                    <a:lnTo>
                      <a:pt x="9842" y="5283"/>
                    </a:lnTo>
                    <a:lnTo>
                      <a:pt x="9842" y="5355"/>
                    </a:lnTo>
                    <a:lnTo>
                      <a:pt x="9763" y="5391"/>
                    </a:lnTo>
                    <a:lnTo>
                      <a:pt x="9763" y="5481"/>
                    </a:lnTo>
                    <a:lnTo>
                      <a:pt x="9711" y="5553"/>
                    </a:lnTo>
                    <a:lnTo>
                      <a:pt x="9422" y="5481"/>
                    </a:lnTo>
                    <a:lnTo>
                      <a:pt x="9133" y="5283"/>
                    </a:lnTo>
                    <a:lnTo>
                      <a:pt x="8818" y="5121"/>
                    </a:lnTo>
                    <a:lnTo>
                      <a:pt x="8477" y="5086"/>
                    </a:lnTo>
                    <a:lnTo>
                      <a:pt x="8241" y="5193"/>
                    </a:lnTo>
                    <a:lnTo>
                      <a:pt x="8084" y="5283"/>
                    </a:lnTo>
                    <a:lnTo>
                      <a:pt x="7847" y="5391"/>
                    </a:lnTo>
                    <a:lnTo>
                      <a:pt x="7769" y="5481"/>
                    </a:lnTo>
                    <a:lnTo>
                      <a:pt x="7821" y="5553"/>
                    </a:lnTo>
                    <a:lnTo>
                      <a:pt x="7847" y="5571"/>
                    </a:lnTo>
                    <a:lnTo>
                      <a:pt x="7847" y="5643"/>
                    </a:lnTo>
                    <a:lnTo>
                      <a:pt x="8189" y="5643"/>
                    </a:lnTo>
                    <a:lnTo>
                      <a:pt x="8320" y="5679"/>
                    </a:lnTo>
                    <a:lnTo>
                      <a:pt x="8372" y="5768"/>
                    </a:lnTo>
                    <a:lnTo>
                      <a:pt x="8477" y="5930"/>
                    </a:lnTo>
                    <a:lnTo>
                      <a:pt x="8372" y="6002"/>
                    </a:lnTo>
                    <a:lnTo>
                      <a:pt x="8320" y="6092"/>
                    </a:lnTo>
                    <a:lnTo>
                      <a:pt x="6824" y="5876"/>
                    </a:lnTo>
                    <a:lnTo>
                      <a:pt x="6824" y="6200"/>
                    </a:lnTo>
                    <a:lnTo>
                      <a:pt x="6719" y="6236"/>
                    </a:lnTo>
                    <a:lnTo>
                      <a:pt x="6588" y="6397"/>
                    </a:lnTo>
                    <a:lnTo>
                      <a:pt x="6535" y="6415"/>
                    </a:lnTo>
                    <a:lnTo>
                      <a:pt x="6351" y="6577"/>
                    </a:lnTo>
                    <a:lnTo>
                      <a:pt x="5905" y="7062"/>
                    </a:lnTo>
                    <a:lnTo>
                      <a:pt x="4960" y="7386"/>
                    </a:lnTo>
                    <a:lnTo>
                      <a:pt x="4934" y="7422"/>
                    </a:lnTo>
                    <a:lnTo>
                      <a:pt x="4829" y="7529"/>
                    </a:lnTo>
                    <a:lnTo>
                      <a:pt x="4829" y="8590"/>
                    </a:lnTo>
                    <a:lnTo>
                      <a:pt x="4540" y="8590"/>
                    </a:lnTo>
                    <a:lnTo>
                      <a:pt x="4304" y="8536"/>
                    </a:lnTo>
                    <a:lnTo>
                      <a:pt x="4121" y="8428"/>
                    </a:lnTo>
                    <a:lnTo>
                      <a:pt x="3963" y="8338"/>
                    </a:lnTo>
                    <a:lnTo>
                      <a:pt x="3963" y="8069"/>
                    </a:lnTo>
                    <a:lnTo>
                      <a:pt x="3884" y="7817"/>
                    </a:lnTo>
                    <a:lnTo>
                      <a:pt x="3701" y="7619"/>
                    </a:lnTo>
                    <a:lnTo>
                      <a:pt x="3412" y="7422"/>
                    </a:lnTo>
                    <a:lnTo>
                      <a:pt x="3071" y="7494"/>
                    </a:lnTo>
                    <a:lnTo>
                      <a:pt x="2887" y="7494"/>
                    </a:lnTo>
                    <a:lnTo>
                      <a:pt x="2651" y="7422"/>
                    </a:lnTo>
                    <a:lnTo>
                      <a:pt x="2467" y="7332"/>
                    </a:lnTo>
                    <a:lnTo>
                      <a:pt x="2178" y="7224"/>
                    </a:lnTo>
                    <a:lnTo>
                      <a:pt x="1890" y="7134"/>
                    </a:lnTo>
                    <a:lnTo>
                      <a:pt x="1548" y="7062"/>
                    </a:lnTo>
                    <a:lnTo>
                      <a:pt x="1286" y="7044"/>
                    </a:lnTo>
                    <a:lnTo>
                      <a:pt x="997" y="7224"/>
                    </a:lnTo>
                    <a:lnTo>
                      <a:pt x="551" y="7619"/>
                    </a:lnTo>
                    <a:lnTo>
                      <a:pt x="131" y="8051"/>
                    </a:lnTo>
                    <a:lnTo>
                      <a:pt x="0" y="8176"/>
                    </a:lnTo>
                    <a:lnTo>
                      <a:pt x="551" y="8536"/>
                    </a:lnTo>
                    <a:lnTo>
                      <a:pt x="656" y="9273"/>
                    </a:lnTo>
                    <a:lnTo>
                      <a:pt x="761" y="9273"/>
                    </a:lnTo>
                    <a:lnTo>
                      <a:pt x="997" y="9219"/>
                    </a:lnTo>
                    <a:lnTo>
                      <a:pt x="1129" y="9183"/>
                    </a:lnTo>
                    <a:lnTo>
                      <a:pt x="1286" y="9075"/>
                    </a:lnTo>
                    <a:lnTo>
                      <a:pt x="1417" y="8913"/>
                    </a:lnTo>
                    <a:lnTo>
                      <a:pt x="1522" y="8823"/>
                    </a:lnTo>
                    <a:lnTo>
                      <a:pt x="1653" y="8715"/>
                    </a:lnTo>
                    <a:lnTo>
                      <a:pt x="1890" y="8626"/>
                    </a:lnTo>
                    <a:lnTo>
                      <a:pt x="1942" y="8626"/>
                    </a:lnTo>
                    <a:lnTo>
                      <a:pt x="1942" y="8715"/>
                    </a:lnTo>
                    <a:lnTo>
                      <a:pt x="1653" y="9668"/>
                    </a:lnTo>
                    <a:lnTo>
                      <a:pt x="2073" y="9991"/>
                    </a:lnTo>
                    <a:lnTo>
                      <a:pt x="2021" y="10189"/>
                    </a:lnTo>
                    <a:lnTo>
                      <a:pt x="1785" y="10315"/>
                    </a:lnTo>
                    <a:lnTo>
                      <a:pt x="1548" y="10477"/>
                    </a:lnTo>
                    <a:lnTo>
                      <a:pt x="1417" y="10728"/>
                    </a:lnTo>
                    <a:lnTo>
                      <a:pt x="1417" y="10926"/>
                    </a:lnTo>
                    <a:lnTo>
                      <a:pt x="1653" y="11123"/>
                    </a:lnTo>
                    <a:lnTo>
                      <a:pt x="1942" y="11321"/>
                    </a:lnTo>
                    <a:lnTo>
                      <a:pt x="2310" y="11519"/>
                    </a:lnTo>
                    <a:lnTo>
                      <a:pt x="2651" y="11609"/>
                    </a:lnTo>
                    <a:lnTo>
                      <a:pt x="2992" y="11609"/>
                    </a:lnTo>
                    <a:lnTo>
                      <a:pt x="3254" y="11573"/>
                    </a:lnTo>
                    <a:lnTo>
                      <a:pt x="3464" y="11519"/>
                    </a:lnTo>
                    <a:lnTo>
                      <a:pt x="3701" y="11411"/>
                    </a:lnTo>
                    <a:lnTo>
                      <a:pt x="3884" y="11411"/>
                    </a:lnTo>
                    <a:lnTo>
                      <a:pt x="4016" y="11483"/>
                    </a:lnTo>
                    <a:lnTo>
                      <a:pt x="4199" y="11519"/>
                    </a:lnTo>
                    <a:lnTo>
                      <a:pt x="4409" y="11573"/>
                    </a:lnTo>
                    <a:lnTo>
                      <a:pt x="4829" y="11716"/>
                    </a:lnTo>
                    <a:lnTo>
                      <a:pt x="5118" y="11878"/>
                    </a:lnTo>
                    <a:lnTo>
                      <a:pt x="5485" y="12040"/>
                    </a:lnTo>
                    <a:lnTo>
                      <a:pt x="5774" y="12166"/>
                    </a:lnTo>
                    <a:lnTo>
                      <a:pt x="5905" y="12417"/>
                    </a:lnTo>
                    <a:lnTo>
                      <a:pt x="6010" y="12687"/>
                    </a:lnTo>
                    <a:lnTo>
                      <a:pt x="6063" y="12974"/>
                    </a:lnTo>
                    <a:lnTo>
                      <a:pt x="6141" y="13262"/>
                    </a:lnTo>
                    <a:lnTo>
                      <a:pt x="6535" y="13370"/>
                    </a:lnTo>
                    <a:lnTo>
                      <a:pt x="6876" y="13460"/>
                    </a:lnTo>
                    <a:lnTo>
                      <a:pt x="7244" y="13621"/>
                    </a:lnTo>
                    <a:lnTo>
                      <a:pt x="7532" y="13873"/>
                    </a:lnTo>
                    <a:lnTo>
                      <a:pt x="7821" y="14376"/>
                    </a:lnTo>
                    <a:lnTo>
                      <a:pt x="8084" y="14915"/>
                    </a:lnTo>
                    <a:lnTo>
                      <a:pt x="8372" y="15472"/>
                    </a:lnTo>
                    <a:lnTo>
                      <a:pt x="8766" y="15921"/>
                    </a:lnTo>
                    <a:lnTo>
                      <a:pt x="9186" y="16245"/>
                    </a:lnTo>
                    <a:lnTo>
                      <a:pt x="9606" y="16604"/>
                    </a:lnTo>
                    <a:lnTo>
                      <a:pt x="10000" y="16964"/>
                    </a:lnTo>
                    <a:lnTo>
                      <a:pt x="10367" y="17359"/>
                    </a:lnTo>
                    <a:lnTo>
                      <a:pt x="10419" y="17611"/>
                    </a:lnTo>
                    <a:lnTo>
                      <a:pt x="10419" y="17844"/>
                    </a:lnTo>
                    <a:lnTo>
                      <a:pt x="10262" y="18096"/>
                    </a:lnTo>
                    <a:lnTo>
                      <a:pt x="10000" y="18294"/>
                    </a:lnTo>
                    <a:lnTo>
                      <a:pt x="9553" y="18365"/>
                    </a:lnTo>
                    <a:lnTo>
                      <a:pt x="9133" y="18455"/>
                    </a:lnTo>
                    <a:lnTo>
                      <a:pt x="8766" y="18545"/>
                    </a:lnTo>
                    <a:lnTo>
                      <a:pt x="8372" y="18653"/>
                    </a:lnTo>
                    <a:lnTo>
                      <a:pt x="8057" y="18743"/>
                    </a:lnTo>
                    <a:lnTo>
                      <a:pt x="7664" y="18904"/>
                    </a:lnTo>
                    <a:lnTo>
                      <a:pt x="7296" y="19102"/>
                    </a:lnTo>
                    <a:lnTo>
                      <a:pt x="6876" y="19300"/>
                    </a:lnTo>
                    <a:lnTo>
                      <a:pt x="6535" y="19462"/>
                    </a:lnTo>
                    <a:lnTo>
                      <a:pt x="6063" y="19587"/>
                    </a:lnTo>
                    <a:lnTo>
                      <a:pt x="5643" y="19659"/>
                    </a:lnTo>
                    <a:lnTo>
                      <a:pt x="5197" y="19749"/>
                    </a:lnTo>
                    <a:lnTo>
                      <a:pt x="4777" y="19857"/>
                    </a:lnTo>
                    <a:lnTo>
                      <a:pt x="4304" y="19947"/>
                    </a:lnTo>
                    <a:lnTo>
                      <a:pt x="3963" y="20108"/>
                    </a:lnTo>
                    <a:lnTo>
                      <a:pt x="3701" y="20342"/>
                    </a:lnTo>
                    <a:lnTo>
                      <a:pt x="3254" y="20594"/>
                    </a:lnTo>
                    <a:lnTo>
                      <a:pt x="2782" y="20845"/>
                    </a:lnTo>
                    <a:lnTo>
                      <a:pt x="2310" y="21043"/>
                    </a:lnTo>
                    <a:lnTo>
                      <a:pt x="1785" y="21205"/>
                    </a:lnTo>
                    <a:lnTo>
                      <a:pt x="2310" y="21312"/>
                    </a:lnTo>
                    <a:lnTo>
                      <a:pt x="2782" y="21348"/>
                    </a:lnTo>
                    <a:lnTo>
                      <a:pt x="3254" y="21438"/>
                    </a:lnTo>
                    <a:lnTo>
                      <a:pt x="3727" y="21510"/>
                    </a:lnTo>
                    <a:lnTo>
                      <a:pt x="4252" y="21528"/>
                    </a:lnTo>
                    <a:lnTo>
                      <a:pt x="4777" y="21528"/>
                    </a:lnTo>
                    <a:lnTo>
                      <a:pt x="5249" y="21600"/>
                    </a:lnTo>
                    <a:lnTo>
                      <a:pt x="6614" y="21600"/>
                    </a:lnTo>
                    <a:lnTo>
                      <a:pt x="7532" y="21528"/>
                    </a:lnTo>
                    <a:lnTo>
                      <a:pt x="8372" y="21438"/>
                    </a:lnTo>
                    <a:lnTo>
                      <a:pt x="9291" y="21312"/>
                    </a:lnTo>
                    <a:lnTo>
                      <a:pt x="10131" y="21151"/>
                    </a:lnTo>
                    <a:lnTo>
                      <a:pt x="10944" y="20989"/>
                    </a:lnTo>
                    <a:lnTo>
                      <a:pt x="11732" y="20755"/>
                    </a:lnTo>
                    <a:lnTo>
                      <a:pt x="12545" y="20504"/>
                    </a:lnTo>
                    <a:lnTo>
                      <a:pt x="13254" y="20234"/>
                    </a:lnTo>
                    <a:lnTo>
                      <a:pt x="14068" y="19947"/>
                    </a:lnTo>
                    <a:lnTo>
                      <a:pt x="14671" y="19659"/>
                    </a:lnTo>
                    <a:lnTo>
                      <a:pt x="15432" y="19300"/>
                    </a:lnTo>
                    <a:lnTo>
                      <a:pt x="16088" y="18904"/>
                    </a:lnTo>
                    <a:lnTo>
                      <a:pt x="16718" y="18491"/>
                    </a:lnTo>
                    <a:lnTo>
                      <a:pt x="17322" y="18096"/>
                    </a:lnTo>
                    <a:lnTo>
                      <a:pt x="17899" y="17647"/>
                    </a:lnTo>
                    <a:lnTo>
                      <a:pt x="17479" y="17359"/>
                    </a:lnTo>
                    <a:lnTo>
                      <a:pt x="16955" y="17161"/>
                    </a:lnTo>
                    <a:lnTo>
                      <a:pt x="16430" y="16892"/>
                    </a:lnTo>
                    <a:lnTo>
                      <a:pt x="16010" y="16694"/>
                    </a:lnTo>
                    <a:lnTo>
                      <a:pt x="15485" y="16568"/>
                    </a:lnTo>
                    <a:lnTo>
                      <a:pt x="15065" y="16479"/>
                    </a:lnTo>
                    <a:lnTo>
                      <a:pt x="14619" y="16245"/>
                    </a:lnTo>
                    <a:lnTo>
                      <a:pt x="14356" y="16047"/>
                    </a:lnTo>
                    <a:lnTo>
                      <a:pt x="14356" y="15957"/>
                    </a:lnTo>
                    <a:lnTo>
                      <a:pt x="14251" y="15957"/>
                    </a:lnTo>
                    <a:lnTo>
                      <a:pt x="14251" y="15706"/>
                    </a:lnTo>
                    <a:lnTo>
                      <a:pt x="14356" y="15508"/>
                    </a:lnTo>
                    <a:lnTo>
                      <a:pt x="14356" y="15364"/>
                    </a:lnTo>
                    <a:lnTo>
                      <a:pt x="14383" y="15185"/>
                    </a:lnTo>
                    <a:lnTo>
                      <a:pt x="14619" y="14717"/>
                    </a:lnTo>
                    <a:lnTo>
                      <a:pt x="14881" y="14214"/>
                    </a:lnTo>
                    <a:lnTo>
                      <a:pt x="15196" y="13819"/>
                    </a:lnTo>
                    <a:lnTo>
                      <a:pt x="15774" y="13531"/>
                    </a:lnTo>
                    <a:lnTo>
                      <a:pt x="16088" y="13460"/>
                    </a:lnTo>
                    <a:lnTo>
                      <a:pt x="16377" y="13370"/>
                    </a:lnTo>
                    <a:lnTo>
                      <a:pt x="16561" y="13334"/>
                    </a:lnTo>
                    <a:lnTo>
                      <a:pt x="16850" y="13262"/>
                    </a:lnTo>
                    <a:lnTo>
                      <a:pt x="17191" y="13262"/>
                    </a:lnTo>
                    <a:lnTo>
                      <a:pt x="17479" y="13226"/>
                    </a:lnTo>
                    <a:lnTo>
                      <a:pt x="17663" y="13100"/>
                    </a:lnTo>
                    <a:lnTo>
                      <a:pt x="17952" y="13064"/>
                    </a:lnTo>
                    <a:lnTo>
                      <a:pt x="18241" y="13064"/>
                    </a:lnTo>
                    <a:lnTo>
                      <a:pt x="18477" y="12974"/>
                    </a:lnTo>
                    <a:lnTo>
                      <a:pt x="18765" y="12902"/>
                    </a:lnTo>
                    <a:lnTo>
                      <a:pt x="19028" y="12813"/>
                    </a:lnTo>
                    <a:lnTo>
                      <a:pt x="19317" y="12777"/>
                    </a:lnTo>
                    <a:lnTo>
                      <a:pt x="19658" y="12705"/>
                    </a:lnTo>
                    <a:lnTo>
                      <a:pt x="19947" y="12705"/>
                    </a:lnTo>
                    <a:lnTo>
                      <a:pt x="20209" y="12777"/>
                    </a:lnTo>
                    <a:lnTo>
                      <a:pt x="20366" y="12885"/>
                    </a:lnTo>
                    <a:lnTo>
                      <a:pt x="20550" y="12974"/>
                    </a:lnTo>
                    <a:lnTo>
                      <a:pt x="20786" y="13100"/>
                    </a:lnTo>
                    <a:lnTo>
                      <a:pt x="21075" y="13226"/>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45" name="Freeform 27"/>
              <p:cNvSpPr/>
              <p:nvPr/>
            </p:nvSpPr>
            <p:spPr>
              <a:xfrm>
                <a:off x="841375" y="804862"/>
                <a:ext cx="98426" cy="114301"/>
              </a:xfrm>
              <a:custGeom>
                <a:avLst/>
                <a:gdLst/>
                <a:ahLst/>
                <a:cxnLst>
                  <a:cxn ang="0">
                    <a:pos x="wd2" y="hd2"/>
                  </a:cxn>
                  <a:cxn ang="5400000">
                    <a:pos x="wd2" y="hd2"/>
                  </a:cxn>
                  <a:cxn ang="10800000">
                    <a:pos x="wd2" y="hd2"/>
                  </a:cxn>
                  <a:cxn ang="16200000">
                    <a:pos x="wd2" y="hd2"/>
                  </a:cxn>
                </a:cxnLst>
                <a:rect l="0" t="0" r="r" b="b"/>
                <a:pathLst>
                  <a:path w="21600" h="21600" extrusionOk="0">
                    <a:moveTo>
                      <a:pt x="14632" y="19500"/>
                    </a:moveTo>
                    <a:lnTo>
                      <a:pt x="20206" y="21600"/>
                    </a:lnTo>
                    <a:lnTo>
                      <a:pt x="21600" y="21600"/>
                    </a:lnTo>
                    <a:lnTo>
                      <a:pt x="21600" y="20100"/>
                    </a:lnTo>
                    <a:lnTo>
                      <a:pt x="20206" y="19500"/>
                    </a:lnTo>
                    <a:lnTo>
                      <a:pt x="20206" y="18600"/>
                    </a:lnTo>
                    <a:lnTo>
                      <a:pt x="15329" y="16800"/>
                    </a:lnTo>
                    <a:lnTo>
                      <a:pt x="12890" y="13500"/>
                    </a:lnTo>
                    <a:lnTo>
                      <a:pt x="10800" y="10200"/>
                    </a:lnTo>
                    <a:lnTo>
                      <a:pt x="9058" y="6000"/>
                    </a:lnTo>
                    <a:lnTo>
                      <a:pt x="3135" y="0"/>
                    </a:lnTo>
                    <a:lnTo>
                      <a:pt x="2090" y="1200"/>
                    </a:lnTo>
                    <a:lnTo>
                      <a:pt x="697" y="2700"/>
                    </a:lnTo>
                    <a:lnTo>
                      <a:pt x="0" y="3300"/>
                    </a:lnTo>
                    <a:lnTo>
                      <a:pt x="0" y="6000"/>
                    </a:lnTo>
                    <a:lnTo>
                      <a:pt x="3135" y="9300"/>
                    </a:lnTo>
                    <a:lnTo>
                      <a:pt x="6968" y="13500"/>
                    </a:lnTo>
                    <a:lnTo>
                      <a:pt x="10800" y="16800"/>
                    </a:lnTo>
                    <a:lnTo>
                      <a:pt x="14632" y="19500"/>
                    </a:lnTo>
                  </a:path>
                </a:pathLst>
              </a:cu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6348" name="Title Text"/>
          <p:cNvSpPr txBox="1">
            <a:spLocks noGrp="1"/>
          </p:cNvSpPr>
          <p:nvPr>
            <p:ph type="title"/>
          </p:nvPr>
        </p:nvSpPr>
        <p:spPr>
          <a:xfrm>
            <a:off x="685800" y="22860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49" name="Body Level One…"/>
          <p:cNvSpPr txBox="1">
            <a:spLocks noGrp="1"/>
          </p:cNvSpPr>
          <p:nvPr>
            <p:ph type="body" sz="quarter" idx="1"/>
          </p:nvPr>
        </p:nvSpPr>
        <p:spPr>
          <a:xfrm>
            <a:off x="2057400" y="4114800"/>
            <a:ext cx="6400800" cy="1752600"/>
          </a:xfrm>
          <a:prstGeom prst="rect">
            <a:avLst/>
          </a:prstGeom>
        </p:spPr>
        <p:txBody>
          <a:bodyPr lIns="46037" tIns="46037" rIns="46037" bIns="46037">
            <a:normAutofit/>
          </a:bodyPr>
          <a:lstStyle>
            <a:lvl1pPr marL="0" indent="0" algn="ctr">
              <a:buSzTx/>
              <a:buNone/>
              <a:defRPr>
                <a:solidFill>
                  <a:schemeClr val="accent3">
                    <a:lumOff val="44000"/>
                  </a:schemeClr>
                </a:solidFill>
              </a:defRPr>
            </a:lvl1pPr>
            <a:lvl2pPr algn="ctr">
              <a:buChar char="–"/>
              <a:defRPr>
                <a:solidFill>
                  <a:schemeClr val="accent3">
                    <a:lumOff val="44000"/>
                  </a:schemeClr>
                </a:solidFill>
              </a:defRPr>
            </a:lvl2pPr>
            <a:lvl3pPr algn="ctr">
              <a:defRPr>
                <a:solidFill>
                  <a:schemeClr val="accent3">
                    <a:lumOff val="44000"/>
                  </a:schemeClr>
                </a:solidFill>
              </a:defRPr>
            </a:lvl3pPr>
            <a:lvl4pPr algn="ctr">
              <a:buChar char="–"/>
              <a:defRPr>
                <a:solidFill>
                  <a:schemeClr val="accent3">
                    <a:lumOff val="44000"/>
                  </a:schemeClr>
                </a:solidFill>
              </a:defRPr>
            </a:lvl4pPr>
            <a:lvl5pPr algn="ct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50"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148341199"/>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9A210738-B92A-7E40-B210-50BDE6755831}" type="slidenum">
              <a:rPr lang="en-US"/>
              <a:pPr>
                <a:defRPr/>
              </a:pPr>
              <a:t>‹#›</a:t>
            </a:fld>
            <a:endParaRPr lang="en-US"/>
          </a:p>
        </p:txBody>
      </p:sp>
    </p:spTree>
  </p:cSld>
  <p:clrMapOvr>
    <a:masterClrMapping/>
  </p:clrMapOvr>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showMasterSp="0" type="tx">
  <p:cSld name="39_Title and Content">
    <p:bg>
      <p:bgPr>
        <a:solidFill>
          <a:srgbClr val="0066CC"/>
        </a:solidFill>
        <a:effectLst/>
      </p:bgPr>
    </p:bg>
    <p:spTree>
      <p:nvGrpSpPr>
        <p:cNvPr id="1" name=""/>
        <p:cNvGrpSpPr/>
        <p:nvPr/>
      </p:nvGrpSpPr>
      <p:grpSpPr>
        <a:xfrm>
          <a:off x="0" y="0"/>
          <a:ext cx="0" cy="0"/>
          <a:chOff x="0" y="0"/>
          <a:chExt cx="0" cy="0"/>
        </a:xfrm>
      </p:grpSpPr>
      <p:grpSp>
        <p:nvGrpSpPr>
          <p:cNvPr id="6371" name="Group 2"/>
          <p:cNvGrpSpPr/>
          <p:nvPr/>
        </p:nvGrpSpPr>
        <p:grpSpPr>
          <a:xfrm>
            <a:off x="685799" y="117475"/>
            <a:ext cx="8456615" cy="6738938"/>
            <a:chOff x="0" y="0"/>
            <a:chExt cx="8456613" cy="6738937"/>
          </a:xfrm>
        </p:grpSpPr>
        <p:sp>
          <p:nvSpPr>
            <p:cNvPr id="6357"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66" name="Group 4"/>
            <p:cNvGrpSpPr/>
            <p:nvPr/>
          </p:nvGrpSpPr>
          <p:grpSpPr>
            <a:xfrm>
              <a:off x="3852862" y="6629400"/>
              <a:ext cx="4332290" cy="65089"/>
              <a:chOff x="0" y="0"/>
              <a:chExt cx="4332288" cy="65088"/>
            </a:xfrm>
          </p:grpSpPr>
          <p:sp>
            <p:nvSpPr>
              <p:cNvPr id="6358"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59"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0"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1"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2"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3"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4"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5"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67"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8"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69"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70"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72"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73"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7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588266020"/>
      </p:ext>
    </p:extLst>
  </p:cSld>
  <p:clrMapOvr>
    <a:masterClrMapping/>
  </p:clrMapOvr>
  <p:transition spd="med"/>
</p:sldLayout>
</file>

<file path=ppt/slideLayouts/slideLayout841.xml><?xml version="1.0" encoding="utf-8"?>
<p:sldLayout xmlns:a="http://schemas.openxmlformats.org/drawingml/2006/main" xmlns:r="http://schemas.openxmlformats.org/officeDocument/2006/relationships" xmlns:p="http://schemas.openxmlformats.org/presentationml/2006/main" showMasterSp="0" type="tx">
  <p:cSld name="Title and Content 0">
    <p:bg>
      <p:bgPr>
        <a:solidFill>
          <a:srgbClr val="009999"/>
        </a:solidFill>
        <a:effectLst/>
      </p:bgPr>
    </p:bg>
    <p:spTree>
      <p:nvGrpSpPr>
        <p:cNvPr id="1" name=""/>
        <p:cNvGrpSpPr/>
        <p:nvPr/>
      </p:nvGrpSpPr>
      <p:grpSpPr>
        <a:xfrm>
          <a:off x="0" y="0"/>
          <a:ext cx="0" cy="0"/>
          <a:chOff x="0" y="0"/>
          <a:chExt cx="0" cy="0"/>
        </a:xfrm>
      </p:grpSpPr>
      <p:grpSp>
        <p:nvGrpSpPr>
          <p:cNvPr id="6395" name="Group 2"/>
          <p:cNvGrpSpPr/>
          <p:nvPr/>
        </p:nvGrpSpPr>
        <p:grpSpPr>
          <a:xfrm>
            <a:off x="685799" y="117475"/>
            <a:ext cx="8456615" cy="6738938"/>
            <a:chOff x="0" y="0"/>
            <a:chExt cx="8456613" cy="6738937"/>
          </a:xfrm>
        </p:grpSpPr>
        <p:sp>
          <p:nvSpPr>
            <p:cNvPr id="638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390" name="Group 4"/>
            <p:cNvGrpSpPr/>
            <p:nvPr/>
          </p:nvGrpSpPr>
          <p:grpSpPr>
            <a:xfrm>
              <a:off x="3852862" y="6629400"/>
              <a:ext cx="4332290" cy="65089"/>
              <a:chOff x="0" y="0"/>
              <a:chExt cx="4332288" cy="65088"/>
            </a:xfrm>
          </p:grpSpPr>
          <p:sp>
            <p:nvSpPr>
              <p:cNvPr id="638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8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39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396"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397" name="Body Level One…"/>
          <p:cNvSpPr txBox="1">
            <a:spLocks noGrp="1"/>
          </p:cNvSpPr>
          <p:nvPr>
            <p:ph type="body" idx="1"/>
          </p:nvPr>
        </p:nvSpPr>
        <p:spPr>
          <a:xfrm>
            <a:off x="685800" y="1981200"/>
            <a:ext cx="7772400" cy="4114800"/>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398"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261707787"/>
      </p:ext>
    </p:extLst>
  </p:cSld>
  <p:clrMapOvr>
    <a:masterClrMapping/>
  </p:clrMapOvr>
  <p:transition spd="med"/>
</p:sldLayout>
</file>

<file path=ppt/slideLayouts/slideLayout842.xml><?xml version="1.0" encoding="utf-8"?>
<p:sldLayout xmlns:a="http://schemas.openxmlformats.org/drawingml/2006/main" xmlns:r="http://schemas.openxmlformats.org/officeDocument/2006/relationships" xmlns:p="http://schemas.openxmlformats.org/presentationml/2006/main" showMasterSp="0" type="tx">
  <p:cSld name="35_Section Header">
    <p:bg>
      <p:bgPr>
        <a:solidFill>
          <a:srgbClr val="0066CC"/>
        </a:solidFill>
        <a:effectLst/>
      </p:bgPr>
    </p:bg>
    <p:spTree>
      <p:nvGrpSpPr>
        <p:cNvPr id="1" name=""/>
        <p:cNvGrpSpPr/>
        <p:nvPr/>
      </p:nvGrpSpPr>
      <p:grpSpPr>
        <a:xfrm>
          <a:off x="0" y="0"/>
          <a:ext cx="0" cy="0"/>
          <a:chOff x="0" y="0"/>
          <a:chExt cx="0" cy="0"/>
        </a:xfrm>
      </p:grpSpPr>
      <p:grpSp>
        <p:nvGrpSpPr>
          <p:cNvPr id="6419" name="Group 2"/>
          <p:cNvGrpSpPr/>
          <p:nvPr/>
        </p:nvGrpSpPr>
        <p:grpSpPr>
          <a:xfrm>
            <a:off x="685799" y="117475"/>
            <a:ext cx="8456615" cy="6738938"/>
            <a:chOff x="0" y="0"/>
            <a:chExt cx="8456613" cy="6738937"/>
          </a:xfrm>
        </p:grpSpPr>
        <p:sp>
          <p:nvSpPr>
            <p:cNvPr id="6405"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14" name="Group 4"/>
            <p:cNvGrpSpPr/>
            <p:nvPr/>
          </p:nvGrpSpPr>
          <p:grpSpPr>
            <a:xfrm>
              <a:off x="3852862" y="6629400"/>
              <a:ext cx="4332290" cy="65089"/>
              <a:chOff x="0" y="0"/>
              <a:chExt cx="4332288" cy="65088"/>
            </a:xfrm>
          </p:grpSpPr>
          <p:sp>
            <p:nvSpPr>
              <p:cNvPr id="6406"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7"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8"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09"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0"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1"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2"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3"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15"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6"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7"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18"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20" name="Title Text"/>
          <p:cNvSpPr txBox="1">
            <a:spLocks noGrp="1"/>
          </p:cNvSpPr>
          <p:nvPr>
            <p:ph type="title"/>
          </p:nvPr>
        </p:nvSpPr>
        <p:spPr>
          <a:xfrm>
            <a:off x="722312" y="4406900"/>
            <a:ext cx="7772401" cy="1362075"/>
          </a:xfrm>
          <a:prstGeom prst="rect">
            <a:avLst/>
          </a:prstGeom>
        </p:spPr>
        <p:txBody>
          <a:bodyPr lIns="46037" tIns="46037" rIns="46037" bIns="46037" anchor="t"/>
          <a:lstStyle>
            <a:lvl1pPr>
              <a:defRPr sz="4000" b="1" cap="all">
                <a:solidFill>
                  <a:srgbClr val="CBCBCB"/>
                </a:solidFill>
              </a:defRPr>
            </a:lvl1pPr>
          </a:lstStyle>
          <a:p>
            <a:r>
              <a:t>Title Text</a:t>
            </a:r>
          </a:p>
        </p:txBody>
      </p:sp>
      <p:sp>
        <p:nvSpPr>
          <p:cNvPr id="6421" name="Body Level One…"/>
          <p:cNvSpPr txBox="1">
            <a:spLocks noGrp="1"/>
          </p:cNvSpPr>
          <p:nvPr>
            <p:ph type="body" sz="quarter" idx="1"/>
          </p:nvPr>
        </p:nvSpPr>
        <p:spPr>
          <a:xfrm>
            <a:off x="722312" y="2906713"/>
            <a:ext cx="7772401" cy="1500188"/>
          </a:xfrm>
          <a:prstGeom prst="rect">
            <a:avLst/>
          </a:prstGeom>
        </p:spPr>
        <p:txBody>
          <a:bodyPr lIns="46037" tIns="46037" rIns="46037" bIns="46037" anchor="b">
            <a:normAutofit/>
          </a:bodyPr>
          <a:lstStyle>
            <a:lvl1pPr marL="0" indent="0">
              <a:spcBef>
                <a:spcPts val="400"/>
              </a:spcBef>
              <a:buSzTx/>
              <a:buNone/>
              <a:defRPr sz="2000">
                <a:solidFill>
                  <a:schemeClr val="accent3">
                    <a:lumOff val="44000"/>
                  </a:schemeClr>
                </a:solidFill>
              </a:defRPr>
            </a:lvl1pPr>
            <a:lvl2pPr marL="0" indent="457200">
              <a:spcBef>
                <a:spcPts val="400"/>
              </a:spcBef>
              <a:buSzTx/>
              <a:buNone/>
              <a:defRPr sz="2000">
                <a:solidFill>
                  <a:schemeClr val="accent3">
                    <a:lumOff val="44000"/>
                  </a:schemeClr>
                </a:solidFill>
              </a:defRPr>
            </a:lvl2pPr>
            <a:lvl3pPr marL="0" indent="914400">
              <a:spcBef>
                <a:spcPts val="400"/>
              </a:spcBef>
              <a:buSzTx/>
              <a:buNone/>
              <a:defRPr sz="2000">
                <a:solidFill>
                  <a:schemeClr val="accent3">
                    <a:lumOff val="44000"/>
                  </a:schemeClr>
                </a:solidFill>
              </a:defRPr>
            </a:lvl3pPr>
            <a:lvl4pPr marL="0" indent="1371600">
              <a:spcBef>
                <a:spcPts val="400"/>
              </a:spcBef>
              <a:buSzTx/>
              <a:buNone/>
              <a:defRPr sz="2000">
                <a:solidFill>
                  <a:schemeClr val="accent3">
                    <a:lumOff val="44000"/>
                  </a:schemeClr>
                </a:solidFill>
              </a:defRPr>
            </a:lvl4pPr>
            <a:lvl5pPr marL="0" indent="1828800">
              <a:spcBef>
                <a:spcPts val="400"/>
              </a:spcBef>
              <a:buSzTx/>
              <a:buNone/>
              <a:defRPr sz="20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22"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225882855"/>
      </p:ext>
    </p:extLst>
  </p:cSld>
  <p:clrMapOvr>
    <a:masterClrMapping/>
  </p:clrMapOvr>
  <p:transition spd="med"/>
</p:sldLayout>
</file>

<file path=ppt/slideLayouts/slideLayout843.xml><?xml version="1.0" encoding="utf-8"?>
<p:sldLayout xmlns:a="http://schemas.openxmlformats.org/drawingml/2006/main" xmlns:r="http://schemas.openxmlformats.org/officeDocument/2006/relationships" xmlns:p="http://schemas.openxmlformats.org/presentationml/2006/main" showMasterSp="0" type="tx">
  <p:cSld name="35_Two Content">
    <p:bg>
      <p:bgPr>
        <a:solidFill>
          <a:srgbClr val="0066CC"/>
        </a:solidFill>
        <a:effectLst/>
      </p:bgPr>
    </p:bg>
    <p:spTree>
      <p:nvGrpSpPr>
        <p:cNvPr id="1" name=""/>
        <p:cNvGrpSpPr/>
        <p:nvPr/>
      </p:nvGrpSpPr>
      <p:grpSpPr>
        <a:xfrm>
          <a:off x="0" y="0"/>
          <a:ext cx="0" cy="0"/>
          <a:chOff x="0" y="0"/>
          <a:chExt cx="0" cy="0"/>
        </a:xfrm>
      </p:grpSpPr>
      <p:grpSp>
        <p:nvGrpSpPr>
          <p:cNvPr id="6443" name="Group 2"/>
          <p:cNvGrpSpPr/>
          <p:nvPr/>
        </p:nvGrpSpPr>
        <p:grpSpPr>
          <a:xfrm>
            <a:off x="685799" y="117475"/>
            <a:ext cx="8456615" cy="6738938"/>
            <a:chOff x="0" y="0"/>
            <a:chExt cx="8456613" cy="6738937"/>
          </a:xfrm>
        </p:grpSpPr>
        <p:sp>
          <p:nvSpPr>
            <p:cNvPr id="6429"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38" name="Group 4"/>
            <p:cNvGrpSpPr/>
            <p:nvPr/>
          </p:nvGrpSpPr>
          <p:grpSpPr>
            <a:xfrm>
              <a:off x="3852862" y="6629400"/>
              <a:ext cx="4332290" cy="65089"/>
              <a:chOff x="0" y="0"/>
              <a:chExt cx="4332288" cy="65088"/>
            </a:xfrm>
          </p:grpSpPr>
          <p:sp>
            <p:nvSpPr>
              <p:cNvPr id="6430"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1"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2"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3"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4"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5"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6"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37"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39"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0"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1"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42"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44"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45" name="Body Level One…"/>
          <p:cNvSpPr txBox="1">
            <a:spLocks noGrp="1"/>
          </p:cNvSpPr>
          <p:nvPr>
            <p:ph type="body" sz="half" idx="1"/>
          </p:nvPr>
        </p:nvSpPr>
        <p:spPr>
          <a:xfrm>
            <a:off x="685800" y="1981200"/>
            <a:ext cx="3810000" cy="4114800"/>
          </a:xfrm>
          <a:prstGeom prst="rect">
            <a:avLst/>
          </a:prstGeom>
        </p:spPr>
        <p:txBody>
          <a:bodyPr lIns="46037" tIns="46037" rIns="46037" bIns="46037">
            <a:normAutofit/>
          </a:bodyPr>
          <a:lstStyle>
            <a:lvl1pPr>
              <a:spcBef>
                <a:spcPts val="600"/>
              </a:spcBef>
              <a:buChar char="•"/>
              <a:defRPr sz="2800">
                <a:solidFill>
                  <a:schemeClr val="accent3">
                    <a:lumOff val="44000"/>
                  </a:schemeClr>
                </a:solidFill>
              </a:defRPr>
            </a:lvl1pPr>
            <a:lvl2pPr marL="790575" indent="-333375">
              <a:spcBef>
                <a:spcPts val="600"/>
              </a:spcBef>
              <a:buChar char="–"/>
              <a:defRPr sz="2800">
                <a:solidFill>
                  <a:schemeClr val="accent3">
                    <a:lumOff val="44000"/>
                  </a:schemeClr>
                </a:solidFill>
              </a:defRPr>
            </a:lvl2pPr>
            <a:lvl3pPr marL="1234439" indent="-320039">
              <a:spcBef>
                <a:spcPts val="600"/>
              </a:spcBef>
              <a:defRPr sz="2800">
                <a:solidFill>
                  <a:schemeClr val="accent3">
                    <a:lumOff val="44000"/>
                  </a:schemeClr>
                </a:solidFill>
              </a:defRPr>
            </a:lvl3pPr>
            <a:lvl4pPr marL="1727200" indent="-355600">
              <a:spcBef>
                <a:spcPts val="600"/>
              </a:spcBef>
              <a:buChar char="–"/>
              <a:defRPr sz="2800">
                <a:solidFill>
                  <a:schemeClr val="accent3">
                    <a:lumOff val="44000"/>
                  </a:schemeClr>
                </a:solidFill>
              </a:defRPr>
            </a:lvl4pPr>
            <a:lvl5pPr marL="2184400" indent="-355600">
              <a:spcBef>
                <a:spcPts val="600"/>
              </a:spcBef>
              <a:buChar char="•"/>
              <a:defRPr sz="28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4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74126884"/>
      </p:ext>
    </p:extLst>
  </p:cSld>
  <p:clrMapOvr>
    <a:masterClrMapping/>
  </p:clrMapOvr>
  <p:transition spd="med"/>
</p:sldLayout>
</file>

<file path=ppt/slideLayouts/slideLayout844.xml><?xml version="1.0" encoding="utf-8"?>
<p:sldLayout xmlns:a="http://schemas.openxmlformats.org/drawingml/2006/main" xmlns:r="http://schemas.openxmlformats.org/officeDocument/2006/relationships" xmlns:p="http://schemas.openxmlformats.org/presentationml/2006/main" showMasterSp="0" type="tx">
  <p:cSld name="36_Comparison">
    <p:bg>
      <p:bgPr>
        <a:solidFill>
          <a:srgbClr val="0066CC"/>
        </a:solidFill>
        <a:effectLst/>
      </p:bgPr>
    </p:bg>
    <p:spTree>
      <p:nvGrpSpPr>
        <p:cNvPr id="1" name=""/>
        <p:cNvGrpSpPr/>
        <p:nvPr/>
      </p:nvGrpSpPr>
      <p:grpSpPr>
        <a:xfrm>
          <a:off x="0" y="0"/>
          <a:ext cx="0" cy="0"/>
          <a:chOff x="0" y="0"/>
          <a:chExt cx="0" cy="0"/>
        </a:xfrm>
      </p:grpSpPr>
      <p:grpSp>
        <p:nvGrpSpPr>
          <p:cNvPr id="6467" name="Group 2"/>
          <p:cNvGrpSpPr/>
          <p:nvPr/>
        </p:nvGrpSpPr>
        <p:grpSpPr>
          <a:xfrm>
            <a:off x="685799" y="117475"/>
            <a:ext cx="8456615" cy="6738938"/>
            <a:chOff x="0" y="0"/>
            <a:chExt cx="8456613" cy="6738937"/>
          </a:xfrm>
        </p:grpSpPr>
        <p:sp>
          <p:nvSpPr>
            <p:cNvPr id="645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62" name="Group 4"/>
            <p:cNvGrpSpPr/>
            <p:nvPr/>
          </p:nvGrpSpPr>
          <p:grpSpPr>
            <a:xfrm>
              <a:off x="3852862" y="6629400"/>
              <a:ext cx="4332290" cy="65089"/>
              <a:chOff x="0" y="0"/>
              <a:chExt cx="4332288" cy="65088"/>
            </a:xfrm>
          </p:grpSpPr>
          <p:sp>
            <p:nvSpPr>
              <p:cNvPr id="645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5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6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68" name="Title Text"/>
          <p:cNvSpPr txBox="1">
            <a:spLocks noGrp="1"/>
          </p:cNvSpPr>
          <p:nvPr>
            <p:ph type="title"/>
          </p:nvPr>
        </p:nvSpPr>
        <p:spPr>
          <a:xfrm>
            <a:off x="457200" y="274638"/>
            <a:ext cx="8229600" cy="1143001"/>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69" name="Body Level One…"/>
          <p:cNvSpPr txBox="1">
            <a:spLocks noGrp="1"/>
          </p:cNvSpPr>
          <p:nvPr>
            <p:ph type="body" sz="quarter" idx="1"/>
          </p:nvPr>
        </p:nvSpPr>
        <p:spPr>
          <a:xfrm>
            <a:off x="457200" y="1535112"/>
            <a:ext cx="4040188" cy="639763"/>
          </a:xfrm>
          <a:prstGeom prst="rect">
            <a:avLst/>
          </a:prstGeom>
        </p:spPr>
        <p:txBody>
          <a:bodyPr lIns="46037" tIns="46037" rIns="46037" bIns="46037" anchor="b">
            <a:normAutofit/>
          </a:bodyPr>
          <a:lstStyle>
            <a:lvl1pPr marL="0" indent="0">
              <a:spcBef>
                <a:spcPts val="500"/>
              </a:spcBef>
              <a:buSzTx/>
              <a:buNone/>
              <a:defRPr sz="2400" b="1">
                <a:solidFill>
                  <a:schemeClr val="accent3">
                    <a:lumOff val="44000"/>
                  </a:schemeClr>
                </a:solidFill>
              </a:defRPr>
            </a:lvl1pPr>
            <a:lvl2pPr marL="0" indent="457200">
              <a:spcBef>
                <a:spcPts val="500"/>
              </a:spcBef>
              <a:buSzTx/>
              <a:buNone/>
              <a:defRPr sz="2400" b="1">
                <a:solidFill>
                  <a:schemeClr val="accent3">
                    <a:lumOff val="44000"/>
                  </a:schemeClr>
                </a:solidFill>
              </a:defRPr>
            </a:lvl2pPr>
            <a:lvl3pPr marL="0" indent="914400">
              <a:spcBef>
                <a:spcPts val="500"/>
              </a:spcBef>
              <a:buSzTx/>
              <a:buNone/>
              <a:defRPr sz="2400" b="1">
                <a:solidFill>
                  <a:schemeClr val="accent3">
                    <a:lumOff val="44000"/>
                  </a:schemeClr>
                </a:solidFill>
              </a:defRPr>
            </a:lvl3pPr>
            <a:lvl4pPr marL="0" indent="1371600">
              <a:spcBef>
                <a:spcPts val="500"/>
              </a:spcBef>
              <a:buSzTx/>
              <a:buNone/>
              <a:defRPr sz="2400" b="1">
                <a:solidFill>
                  <a:schemeClr val="accent3">
                    <a:lumOff val="44000"/>
                  </a:schemeClr>
                </a:solidFill>
              </a:defRPr>
            </a:lvl4pPr>
            <a:lvl5pPr marL="0" indent="1828800">
              <a:spcBef>
                <a:spcPts val="500"/>
              </a:spcBef>
              <a:buSzTx/>
              <a:buNone/>
              <a:defRPr sz="2400" b="1">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470" name="Text Placeholder 4"/>
          <p:cNvSpPr>
            <a:spLocks noGrp="1"/>
          </p:cNvSpPr>
          <p:nvPr>
            <p:ph type="body" sz="quarter" idx="21"/>
          </p:nvPr>
        </p:nvSpPr>
        <p:spPr>
          <a:xfrm>
            <a:off x="4645025" y="1535112"/>
            <a:ext cx="4041775" cy="639763"/>
          </a:xfrm>
          <a:prstGeom prst="rect">
            <a:avLst/>
          </a:prstGeom>
        </p:spPr>
        <p:txBody>
          <a:bodyPr lIns="46037" tIns="46037" rIns="46037" bIns="46037" anchor="b">
            <a:normAutofit/>
          </a:bodyPr>
          <a:lstStyle/>
          <a:p>
            <a:pPr marL="0" indent="0">
              <a:spcBef>
                <a:spcPts val="500"/>
              </a:spcBef>
              <a:buSzTx/>
              <a:buNone/>
              <a:defRPr sz="2400" b="1">
                <a:solidFill>
                  <a:schemeClr val="accent3">
                    <a:lumOff val="44000"/>
                  </a:schemeClr>
                </a:solidFill>
              </a:defRPr>
            </a:pPr>
            <a:endParaRPr/>
          </a:p>
        </p:txBody>
      </p:sp>
      <p:sp>
        <p:nvSpPr>
          <p:cNvPr id="647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31227617"/>
      </p:ext>
    </p:extLst>
  </p:cSld>
  <p:clrMapOvr>
    <a:masterClrMapping/>
  </p:clrMapOvr>
  <p:transition spd="med"/>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x">
  <p:cSld name="36_Title Only">
    <p:bg>
      <p:bgPr>
        <a:solidFill>
          <a:srgbClr val="0066CC"/>
        </a:solidFill>
        <a:effectLst/>
      </p:bgPr>
    </p:bg>
    <p:spTree>
      <p:nvGrpSpPr>
        <p:cNvPr id="1" name=""/>
        <p:cNvGrpSpPr/>
        <p:nvPr/>
      </p:nvGrpSpPr>
      <p:grpSpPr>
        <a:xfrm>
          <a:off x="0" y="0"/>
          <a:ext cx="0" cy="0"/>
          <a:chOff x="0" y="0"/>
          <a:chExt cx="0" cy="0"/>
        </a:xfrm>
      </p:grpSpPr>
      <p:grpSp>
        <p:nvGrpSpPr>
          <p:cNvPr id="6492" name="Group 2"/>
          <p:cNvGrpSpPr/>
          <p:nvPr/>
        </p:nvGrpSpPr>
        <p:grpSpPr>
          <a:xfrm>
            <a:off x="685799" y="117475"/>
            <a:ext cx="8456615" cy="6738938"/>
            <a:chOff x="0" y="0"/>
            <a:chExt cx="8456613" cy="6738937"/>
          </a:xfrm>
        </p:grpSpPr>
        <p:sp>
          <p:nvSpPr>
            <p:cNvPr id="647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487" name="Group 4"/>
            <p:cNvGrpSpPr/>
            <p:nvPr/>
          </p:nvGrpSpPr>
          <p:grpSpPr>
            <a:xfrm>
              <a:off x="3852862" y="6629400"/>
              <a:ext cx="4332290" cy="65089"/>
              <a:chOff x="0" y="0"/>
              <a:chExt cx="4332288" cy="65088"/>
            </a:xfrm>
          </p:grpSpPr>
          <p:sp>
            <p:nvSpPr>
              <p:cNvPr id="647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8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8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49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493" name="Title Text"/>
          <p:cNvSpPr txBox="1">
            <a:spLocks noGrp="1"/>
          </p:cNvSpPr>
          <p:nvPr>
            <p:ph type="title"/>
          </p:nvPr>
        </p:nvSpPr>
        <p:spPr>
          <a:xfrm>
            <a:off x="685800" y="609600"/>
            <a:ext cx="7772400" cy="1143000"/>
          </a:xfrm>
          <a:prstGeom prst="rect">
            <a:avLst/>
          </a:prstGeom>
        </p:spPr>
        <p:txBody>
          <a:bodyPr lIns="46037" tIns="46037" rIns="46037" bIns="46037" anchor="ctr"/>
          <a:lstStyle>
            <a:lvl1pPr algn="ctr">
              <a:defRPr>
                <a:solidFill>
                  <a:srgbClr val="CBCBCB"/>
                </a:solidFill>
              </a:defRPr>
            </a:lvl1pPr>
          </a:lstStyle>
          <a:p>
            <a:r>
              <a:t>Title Text</a:t>
            </a:r>
          </a:p>
        </p:txBody>
      </p:sp>
      <p:sp>
        <p:nvSpPr>
          <p:cNvPr id="6494"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0569174"/>
      </p:ext>
    </p:extLst>
  </p:cSld>
  <p:clrMapOvr>
    <a:masterClrMapping/>
  </p:clrMapOvr>
  <p:transition spd="med"/>
</p:sldLayout>
</file>

<file path=ppt/slideLayouts/slideLayout846.xml><?xml version="1.0" encoding="utf-8"?>
<p:sldLayout xmlns:a="http://schemas.openxmlformats.org/drawingml/2006/main" xmlns:r="http://schemas.openxmlformats.org/officeDocument/2006/relationships" xmlns:p="http://schemas.openxmlformats.org/presentationml/2006/main" showMasterSp="0" type="tx">
  <p:cSld name="41_Blank">
    <p:bg>
      <p:bgPr>
        <a:solidFill>
          <a:srgbClr val="0066CC"/>
        </a:solidFill>
        <a:effectLst/>
      </p:bgPr>
    </p:bg>
    <p:spTree>
      <p:nvGrpSpPr>
        <p:cNvPr id="1" name=""/>
        <p:cNvGrpSpPr/>
        <p:nvPr/>
      </p:nvGrpSpPr>
      <p:grpSpPr>
        <a:xfrm>
          <a:off x="0" y="0"/>
          <a:ext cx="0" cy="0"/>
          <a:chOff x="0" y="0"/>
          <a:chExt cx="0" cy="0"/>
        </a:xfrm>
      </p:grpSpPr>
      <p:grpSp>
        <p:nvGrpSpPr>
          <p:cNvPr id="6515" name="Group 2"/>
          <p:cNvGrpSpPr/>
          <p:nvPr/>
        </p:nvGrpSpPr>
        <p:grpSpPr>
          <a:xfrm>
            <a:off x="685799" y="117475"/>
            <a:ext cx="8456615" cy="6738938"/>
            <a:chOff x="0" y="0"/>
            <a:chExt cx="8456613" cy="6738937"/>
          </a:xfrm>
        </p:grpSpPr>
        <p:sp>
          <p:nvSpPr>
            <p:cNvPr id="6501"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10" name="Group 4"/>
            <p:cNvGrpSpPr/>
            <p:nvPr/>
          </p:nvGrpSpPr>
          <p:grpSpPr>
            <a:xfrm>
              <a:off x="3852862" y="6629400"/>
              <a:ext cx="4332290" cy="65089"/>
              <a:chOff x="0" y="0"/>
              <a:chExt cx="4332288" cy="65088"/>
            </a:xfrm>
          </p:grpSpPr>
          <p:sp>
            <p:nvSpPr>
              <p:cNvPr id="6502"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3"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4"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5"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6"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7"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8"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09"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1"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2"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3"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14"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1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401147090"/>
      </p:ext>
    </p:extLst>
  </p:cSld>
  <p:clrMapOvr>
    <a:masterClrMapping/>
  </p:clrMapOvr>
  <p:transition spd="med"/>
</p:sldLayout>
</file>

<file path=ppt/slideLayouts/slideLayout847.xml><?xml version="1.0" encoding="utf-8"?>
<p:sldLayout xmlns:a="http://schemas.openxmlformats.org/drawingml/2006/main" xmlns:r="http://schemas.openxmlformats.org/officeDocument/2006/relationships" xmlns:p="http://schemas.openxmlformats.org/presentationml/2006/main" showMasterSp="0" type="tx">
  <p:cSld name="36_Content with Caption">
    <p:bg>
      <p:bgPr>
        <a:solidFill>
          <a:srgbClr val="0066CC"/>
        </a:solidFill>
        <a:effectLst/>
      </p:bgPr>
    </p:bg>
    <p:spTree>
      <p:nvGrpSpPr>
        <p:cNvPr id="1" name=""/>
        <p:cNvGrpSpPr/>
        <p:nvPr/>
      </p:nvGrpSpPr>
      <p:grpSpPr>
        <a:xfrm>
          <a:off x="0" y="0"/>
          <a:ext cx="0" cy="0"/>
          <a:chOff x="0" y="0"/>
          <a:chExt cx="0" cy="0"/>
        </a:xfrm>
      </p:grpSpPr>
      <p:grpSp>
        <p:nvGrpSpPr>
          <p:cNvPr id="6537" name="Group 2"/>
          <p:cNvGrpSpPr/>
          <p:nvPr/>
        </p:nvGrpSpPr>
        <p:grpSpPr>
          <a:xfrm>
            <a:off x="685799" y="117475"/>
            <a:ext cx="8456615" cy="6738938"/>
            <a:chOff x="0" y="0"/>
            <a:chExt cx="8456613" cy="6738937"/>
          </a:xfrm>
        </p:grpSpPr>
        <p:sp>
          <p:nvSpPr>
            <p:cNvPr id="6523"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32" name="Group 4"/>
            <p:cNvGrpSpPr/>
            <p:nvPr/>
          </p:nvGrpSpPr>
          <p:grpSpPr>
            <a:xfrm>
              <a:off x="3852862" y="6629400"/>
              <a:ext cx="4332290" cy="65089"/>
              <a:chOff x="0" y="0"/>
              <a:chExt cx="4332288" cy="65088"/>
            </a:xfrm>
          </p:grpSpPr>
          <p:sp>
            <p:nvSpPr>
              <p:cNvPr id="6524"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5"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6"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7"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8"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29"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0"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1"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3"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4"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5"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36"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38" name="Title Text"/>
          <p:cNvSpPr txBox="1">
            <a:spLocks noGrp="1"/>
          </p:cNvSpPr>
          <p:nvPr>
            <p:ph type="title"/>
          </p:nvPr>
        </p:nvSpPr>
        <p:spPr>
          <a:xfrm>
            <a:off x="457200" y="273050"/>
            <a:ext cx="3008314" cy="1162050"/>
          </a:xfrm>
          <a:prstGeom prst="rect">
            <a:avLst/>
          </a:prstGeom>
        </p:spPr>
        <p:txBody>
          <a:bodyPr lIns="46037" tIns="46037" rIns="46037" bIns="46037"/>
          <a:lstStyle>
            <a:lvl1pPr>
              <a:defRPr sz="2000" b="1">
                <a:solidFill>
                  <a:srgbClr val="CBCBCB"/>
                </a:solidFill>
              </a:defRPr>
            </a:lvl1pPr>
          </a:lstStyle>
          <a:p>
            <a:r>
              <a:t>Title Text</a:t>
            </a:r>
          </a:p>
        </p:txBody>
      </p:sp>
      <p:sp>
        <p:nvSpPr>
          <p:cNvPr id="6539" name="Body Level One…"/>
          <p:cNvSpPr txBox="1">
            <a:spLocks noGrp="1"/>
          </p:cNvSpPr>
          <p:nvPr>
            <p:ph type="body" idx="1"/>
          </p:nvPr>
        </p:nvSpPr>
        <p:spPr>
          <a:xfrm>
            <a:off x="3575050" y="273050"/>
            <a:ext cx="5111750" cy="5853113"/>
          </a:xfrm>
          <a:prstGeom prst="rect">
            <a:avLst/>
          </a:prstGeom>
        </p:spPr>
        <p:txBody>
          <a:bodyPr lIns="46037" tIns="46037" rIns="46037" bIns="46037">
            <a:normAutofit/>
          </a:bodyPr>
          <a:lstStyle>
            <a:lvl1pPr>
              <a:buChar char="•"/>
              <a:defRPr>
                <a:solidFill>
                  <a:schemeClr val="accent3">
                    <a:lumOff val="44000"/>
                  </a:schemeClr>
                </a:solidFill>
              </a:defRPr>
            </a:lvl1pPr>
            <a:lvl2pPr>
              <a:buChar char="–"/>
              <a:defRPr>
                <a:solidFill>
                  <a:schemeClr val="accent3">
                    <a:lumOff val="44000"/>
                  </a:schemeClr>
                </a:solidFill>
              </a:defRPr>
            </a:lvl2pPr>
            <a:lvl3pPr>
              <a:defRPr>
                <a:solidFill>
                  <a:schemeClr val="accent3">
                    <a:lumOff val="44000"/>
                  </a:schemeClr>
                </a:solidFill>
              </a:defRPr>
            </a:lvl3pPr>
            <a:lvl4pPr>
              <a:buChar char="–"/>
              <a:defRPr>
                <a:solidFill>
                  <a:schemeClr val="accent3">
                    <a:lumOff val="44000"/>
                  </a:schemeClr>
                </a:solidFill>
              </a:defRPr>
            </a:lvl4pPr>
            <a:lvl5pPr>
              <a:buChar char="•"/>
              <a:defRPr>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40" name="Text Placeholder 3"/>
          <p:cNvSpPr>
            <a:spLocks noGrp="1"/>
          </p:cNvSpPr>
          <p:nvPr>
            <p:ph type="body" sz="half" idx="21"/>
          </p:nvPr>
        </p:nvSpPr>
        <p:spPr>
          <a:xfrm>
            <a:off x="457199" y="1435100"/>
            <a:ext cx="3008315" cy="4691063"/>
          </a:xfrm>
          <a:prstGeom prst="rect">
            <a:avLst/>
          </a:prstGeom>
        </p:spPr>
        <p:txBody>
          <a:bodyPr lIns="46037" tIns="46037" rIns="46037" bIns="46037">
            <a:normAutofit/>
          </a:bodyPr>
          <a:lstStyle/>
          <a:p>
            <a:pPr marL="0" indent="0">
              <a:spcBef>
                <a:spcPts val="300"/>
              </a:spcBef>
              <a:buSzTx/>
              <a:buNone/>
              <a:defRPr sz="1400">
                <a:solidFill>
                  <a:schemeClr val="accent3">
                    <a:lumOff val="44000"/>
                  </a:schemeClr>
                </a:solidFill>
              </a:defRPr>
            </a:pPr>
            <a:endParaRPr/>
          </a:p>
        </p:txBody>
      </p:sp>
      <p:sp>
        <p:nvSpPr>
          <p:cNvPr id="6541"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593296863"/>
      </p:ext>
    </p:extLst>
  </p:cSld>
  <p:clrMapOvr>
    <a:masterClrMapping/>
  </p:clrMapOvr>
  <p:transition spd="med"/>
</p:sldLayout>
</file>

<file path=ppt/slideLayouts/slideLayout848.xml><?xml version="1.0" encoding="utf-8"?>
<p:sldLayout xmlns:a="http://schemas.openxmlformats.org/drawingml/2006/main" xmlns:r="http://schemas.openxmlformats.org/officeDocument/2006/relationships" xmlns:p="http://schemas.openxmlformats.org/presentationml/2006/main" showMasterSp="0" type="tx">
  <p:cSld name="36_Picture with Caption">
    <p:bg>
      <p:bgPr>
        <a:solidFill>
          <a:srgbClr val="0066CC"/>
        </a:solidFill>
        <a:effectLst/>
      </p:bgPr>
    </p:bg>
    <p:spTree>
      <p:nvGrpSpPr>
        <p:cNvPr id="1" name=""/>
        <p:cNvGrpSpPr/>
        <p:nvPr/>
      </p:nvGrpSpPr>
      <p:grpSpPr>
        <a:xfrm>
          <a:off x="0" y="0"/>
          <a:ext cx="0" cy="0"/>
          <a:chOff x="0" y="0"/>
          <a:chExt cx="0" cy="0"/>
        </a:xfrm>
      </p:grpSpPr>
      <p:grpSp>
        <p:nvGrpSpPr>
          <p:cNvPr id="6562" name="Group 2"/>
          <p:cNvGrpSpPr/>
          <p:nvPr/>
        </p:nvGrpSpPr>
        <p:grpSpPr>
          <a:xfrm>
            <a:off x="685799" y="117475"/>
            <a:ext cx="8456615" cy="6738938"/>
            <a:chOff x="0" y="0"/>
            <a:chExt cx="8456613" cy="6738937"/>
          </a:xfrm>
        </p:grpSpPr>
        <p:sp>
          <p:nvSpPr>
            <p:cNvPr id="6548" name="Rectangle 3"/>
            <p:cNvSpPr/>
            <p:nvPr/>
          </p:nvSpPr>
          <p:spPr>
            <a:xfrm>
              <a:off x="0" y="6511925"/>
              <a:ext cx="3505200" cy="227013"/>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6557" name="Group 4"/>
            <p:cNvGrpSpPr/>
            <p:nvPr/>
          </p:nvGrpSpPr>
          <p:grpSpPr>
            <a:xfrm>
              <a:off x="3852862" y="6629400"/>
              <a:ext cx="4332290" cy="65089"/>
              <a:chOff x="0" y="0"/>
              <a:chExt cx="4332288" cy="65088"/>
            </a:xfrm>
          </p:grpSpPr>
          <p:sp>
            <p:nvSpPr>
              <p:cNvPr id="6549" name="Oval 5"/>
              <p:cNvSpPr/>
              <p:nvPr/>
            </p:nvSpPr>
            <p:spPr>
              <a:xfrm>
                <a:off x="-1"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0" name="Oval 6"/>
              <p:cNvSpPr/>
              <p:nvPr/>
            </p:nvSpPr>
            <p:spPr>
              <a:xfrm>
                <a:off x="609600" y="-1"/>
                <a:ext cx="66676"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1" name="Oval 7"/>
              <p:cNvSpPr/>
              <p:nvPr/>
            </p:nvSpPr>
            <p:spPr>
              <a:xfrm>
                <a:off x="1219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2" name="Oval 8"/>
              <p:cNvSpPr/>
              <p:nvPr/>
            </p:nvSpPr>
            <p:spPr>
              <a:xfrm>
                <a:off x="18288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3" name="Oval 9"/>
              <p:cNvSpPr/>
              <p:nvPr/>
            </p:nvSpPr>
            <p:spPr>
              <a:xfrm>
                <a:off x="24384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4" name="Oval 10"/>
              <p:cNvSpPr/>
              <p:nvPr/>
            </p:nvSpPr>
            <p:spPr>
              <a:xfrm>
                <a:off x="30480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5" name="Oval 11"/>
              <p:cNvSpPr/>
              <p:nvPr/>
            </p:nvSpPr>
            <p:spPr>
              <a:xfrm>
                <a:off x="3657600" y="-1"/>
                <a:ext cx="66677"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6" name="Oval 12"/>
              <p:cNvSpPr/>
              <p:nvPr/>
            </p:nvSpPr>
            <p:spPr>
              <a:xfrm>
                <a:off x="4267200" y="-1"/>
                <a:ext cx="65089" cy="65090"/>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58" name="Rectangle 13"/>
            <p:cNvSpPr/>
            <p:nvPr/>
          </p:nvSpPr>
          <p:spPr>
            <a:xfrm>
              <a:off x="76199" y="644525"/>
              <a:ext cx="8380415" cy="762001"/>
            </a:xfrm>
            <a:prstGeom prst="rect">
              <a:avLst/>
            </a:prstGeom>
            <a:solidFill>
              <a:srgbClr val="330099"/>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59" name="Oval 14"/>
            <p:cNvSpPr/>
            <p:nvPr/>
          </p:nvSpPr>
          <p:spPr>
            <a:xfrm>
              <a:off x="119062" y="-1"/>
              <a:ext cx="66677" cy="66677"/>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0" name="Oval 15"/>
            <p:cNvSpPr/>
            <p:nvPr/>
          </p:nvSpPr>
          <p:spPr>
            <a:xfrm>
              <a:off x="119062" y="230187"/>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6561" name="Oval 16"/>
            <p:cNvSpPr/>
            <p:nvPr/>
          </p:nvSpPr>
          <p:spPr>
            <a:xfrm>
              <a:off x="119062" y="457200"/>
              <a:ext cx="66677" cy="65089"/>
            </a:xfrm>
            <a:prstGeom prst="ellipse">
              <a:avLst/>
            </a:prstGeom>
            <a:solidFill>
              <a:srgbClr val="CBCBCB"/>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6563" name="Title Text"/>
          <p:cNvSpPr txBox="1">
            <a:spLocks noGrp="1"/>
          </p:cNvSpPr>
          <p:nvPr>
            <p:ph type="title"/>
          </p:nvPr>
        </p:nvSpPr>
        <p:spPr>
          <a:xfrm>
            <a:off x="1792288" y="4800600"/>
            <a:ext cx="5486401" cy="566738"/>
          </a:xfrm>
          <a:prstGeom prst="rect">
            <a:avLst/>
          </a:prstGeom>
        </p:spPr>
        <p:txBody>
          <a:bodyPr lIns="46037" tIns="46037" rIns="46037" bIns="46037"/>
          <a:lstStyle>
            <a:lvl1pPr>
              <a:defRPr sz="2000" b="1">
                <a:solidFill>
                  <a:srgbClr val="CBCBCB"/>
                </a:solidFill>
              </a:defRPr>
            </a:lvl1pPr>
          </a:lstStyle>
          <a:p>
            <a:r>
              <a:t>Title Text</a:t>
            </a:r>
          </a:p>
        </p:txBody>
      </p:sp>
      <p:sp>
        <p:nvSpPr>
          <p:cNvPr id="65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565" name="Body Level One…"/>
          <p:cNvSpPr txBox="1">
            <a:spLocks noGrp="1"/>
          </p:cNvSpPr>
          <p:nvPr>
            <p:ph type="body" sz="quarter" idx="1"/>
          </p:nvPr>
        </p:nvSpPr>
        <p:spPr>
          <a:xfrm>
            <a:off x="1792288" y="5367337"/>
            <a:ext cx="5486401" cy="804863"/>
          </a:xfrm>
          <a:prstGeom prst="rect">
            <a:avLst/>
          </a:prstGeom>
        </p:spPr>
        <p:txBody>
          <a:bodyPr lIns="46037" tIns="46037" rIns="46037" bIns="46037">
            <a:normAutofit/>
          </a:bodyPr>
          <a:lstStyle>
            <a:lvl1pPr marL="0" indent="0">
              <a:spcBef>
                <a:spcPts val="300"/>
              </a:spcBef>
              <a:buSzTx/>
              <a:buNone/>
              <a:defRPr sz="1400">
                <a:solidFill>
                  <a:schemeClr val="accent3">
                    <a:lumOff val="44000"/>
                  </a:schemeClr>
                </a:solidFill>
              </a:defRPr>
            </a:lvl1pPr>
            <a:lvl2pPr marL="0" indent="457200">
              <a:spcBef>
                <a:spcPts val="300"/>
              </a:spcBef>
              <a:buSzTx/>
              <a:buNone/>
              <a:defRPr sz="1400">
                <a:solidFill>
                  <a:schemeClr val="accent3">
                    <a:lumOff val="44000"/>
                  </a:schemeClr>
                </a:solidFill>
              </a:defRPr>
            </a:lvl2pPr>
            <a:lvl3pPr marL="0" indent="914400">
              <a:spcBef>
                <a:spcPts val="300"/>
              </a:spcBef>
              <a:buSzTx/>
              <a:buNone/>
              <a:defRPr sz="1400">
                <a:solidFill>
                  <a:schemeClr val="accent3">
                    <a:lumOff val="44000"/>
                  </a:schemeClr>
                </a:solidFill>
              </a:defRPr>
            </a:lvl3pPr>
            <a:lvl4pPr marL="0" indent="1371600">
              <a:spcBef>
                <a:spcPts val="300"/>
              </a:spcBef>
              <a:buSzTx/>
              <a:buNone/>
              <a:defRPr sz="1400">
                <a:solidFill>
                  <a:schemeClr val="accent3">
                    <a:lumOff val="44000"/>
                  </a:schemeClr>
                </a:solidFill>
              </a:defRPr>
            </a:lvl4pPr>
            <a:lvl5pPr marL="0" indent="1828800">
              <a:spcBef>
                <a:spcPts val="300"/>
              </a:spcBef>
              <a:buSzTx/>
              <a:buNone/>
              <a:defRPr sz="1400">
                <a:solidFill>
                  <a:schemeClr val="accent3">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6566" name="Slide Number"/>
          <p:cNvSpPr txBox="1">
            <a:spLocks noGrp="1"/>
          </p:cNvSpPr>
          <p:nvPr>
            <p:ph type="sldNum" sz="quarter" idx="2"/>
          </p:nvPr>
        </p:nvSpPr>
        <p:spPr>
          <a:xfrm>
            <a:off x="8176259" y="6248400"/>
            <a:ext cx="281941" cy="287087"/>
          </a:xfrm>
          <a:prstGeom prst="rect">
            <a:avLst/>
          </a:prstGeom>
        </p:spPr>
        <p:txBody>
          <a:bodyPr anchor="t"/>
          <a:lstStyle>
            <a:lvl1pPr algn="r">
              <a:spcBef>
                <a:spcPts val="800"/>
              </a:spcBef>
              <a:defRPr b="1">
                <a:solidFill>
                  <a:schemeClr val="accent3">
                    <a:lumOff val="44000"/>
                  </a:schemeClr>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751999215"/>
      </p:ext>
    </p:extLst>
  </p:cSld>
  <p:clrMapOvr>
    <a:masterClrMapping/>
  </p:clrMapOvr>
  <p:transition spd="med"/>
</p:sldLayout>
</file>

<file path=ppt/slideLayouts/slideLayout849.xml><?xml version="1.0" encoding="utf-8"?>
<p:sldLayout xmlns:a="http://schemas.openxmlformats.org/drawingml/2006/main" xmlns:r="http://schemas.openxmlformats.org/officeDocument/2006/relationships" xmlns:p="http://schemas.openxmlformats.org/presentationml/2006/main" showMasterSp="0" type="tx">
  <p:cSld name="40_Title and Content">
    <p:bg>
      <p:bgPr>
        <a:solidFill>
          <a:srgbClr val="000066"/>
        </a:solidFill>
        <a:effectLst/>
      </p:bgPr>
    </p:bg>
    <p:spTree>
      <p:nvGrpSpPr>
        <p:cNvPr id="1" name=""/>
        <p:cNvGrpSpPr/>
        <p:nvPr/>
      </p:nvGrpSpPr>
      <p:grpSpPr>
        <a:xfrm>
          <a:off x="0" y="0"/>
          <a:ext cx="0" cy="0"/>
          <a:chOff x="0" y="0"/>
          <a:chExt cx="0" cy="0"/>
        </a:xfrm>
      </p:grpSpPr>
      <p:sp>
        <p:nvSpPr>
          <p:cNvPr id="65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588" name="Group 8"/>
          <p:cNvGrpSpPr/>
          <p:nvPr/>
        </p:nvGrpSpPr>
        <p:grpSpPr>
          <a:xfrm>
            <a:off x="228600" y="457199"/>
            <a:ext cx="1246188" cy="1371601"/>
            <a:chOff x="0" y="0"/>
            <a:chExt cx="1246187" cy="1371600"/>
          </a:xfrm>
        </p:grpSpPr>
        <p:sp>
          <p:nvSpPr>
            <p:cNvPr id="65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5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5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590" name="Body Level One…"/>
          <p:cNvSpPr txBox="1">
            <a:spLocks noGrp="1"/>
          </p:cNvSpPr>
          <p:nvPr>
            <p:ph type="body" idx="1"/>
          </p:nvPr>
        </p:nvSpPr>
        <p:spPr>
          <a:xfrm>
            <a:off x="1676400" y="1981200"/>
            <a:ext cx="70104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5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8852416"/>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5572EDCF-7C79-C147-970F-9F9BBCA2FD37}" type="slidenum">
              <a:rPr lang="en-US"/>
              <a:pPr>
                <a:defRPr/>
              </a:pPr>
              <a:t>‹#›</a:t>
            </a:fld>
            <a:endParaRPr lang="en-US"/>
          </a:p>
        </p:txBody>
      </p:sp>
    </p:spTree>
  </p:cSld>
  <p:clrMapOvr>
    <a:masterClrMapping/>
  </p:clrMapOvr>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showMasterSp="0" type="tx">
  <p:cSld name="36_Section Header">
    <p:bg>
      <p:bgPr>
        <a:solidFill>
          <a:srgbClr val="000066"/>
        </a:solidFill>
        <a:effectLst/>
      </p:bgPr>
    </p:bg>
    <p:spTree>
      <p:nvGrpSpPr>
        <p:cNvPr id="1" name=""/>
        <p:cNvGrpSpPr/>
        <p:nvPr/>
      </p:nvGrpSpPr>
      <p:grpSpPr>
        <a:xfrm>
          <a:off x="0" y="0"/>
          <a:ext cx="0" cy="0"/>
          <a:chOff x="0" y="0"/>
          <a:chExt cx="0" cy="0"/>
        </a:xfrm>
      </p:grpSpPr>
      <p:sp>
        <p:nvSpPr>
          <p:cNvPr id="65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5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13" name="Group 8"/>
          <p:cNvGrpSpPr/>
          <p:nvPr/>
        </p:nvGrpSpPr>
        <p:grpSpPr>
          <a:xfrm>
            <a:off x="228600" y="457199"/>
            <a:ext cx="1246188" cy="1371601"/>
            <a:chOff x="0" y="0"/>
            <a:chExt cx="1246187" cy="1371600"/>
          </a:xfrm>
        </p:grpSpPr>
        <p:sp>
          <p:nvSpPr>
            <p:cNvPr id="66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1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1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20220437"/>
      </p:ext>
    </p:extLst>
  </p:cSld>
  <p:clrMapOvr>
    <a:masterClrMapping/>
  </p:clrMapOvr>
  <p:transition spd="med"/>
</p:sldLayout>
</file>

<file path=ppt/slideLayouts/slideLayout851.xml><?xml version="1.0" encoding="utf-8"?>
<p:sldLayout xmlns:a="http://schemas.openxmlformats.org/drawingml/2006/main" xmlns:r="http://schemas.openxmlformats.org/officeDocument/2006/relationships" xmlns:p="http://schemas.openxmlformats.org/presentationml/2006/main" showMasterSp="0" type="tx">
  <p:cSld name="36_Two Content">
    <p:bg>
      <p:bgPr>
        <a:solidFill>
          <a:srgbClr val="000066"/>
        </a:solidFill>
        <a:effectLst/>
      </p:bgPr>
    </p:bg>
    <p:spTree>
      <p:nvGrpSpPr>
        <p:cNvPr id="1" name=""/>
        <p:cNvGrpSpPr/>
        <p:nvPr/>
      </p:nvGrpSpPr>
      <p:grpSpPr>
        <a:xfrm>
          <a:off x="0" y="0"/>
          <a:ext cx="0" cy="0"/>
          <a:chOff x="0" y="0"/>
          <a:chExt cx="0" cy="0"/>
        </a:xfrm>
      </p:grpSpPr>
      <p:sp>
        <p:nvSpPr>
          <p:cNvPr id="662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2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38" name="Group 8"/>
          <p:cNvGrpSpPr/>
          <p:nvPr/>
        </p:nvGrpSpPr>
        <p:grpSpPr>
          <a:xfrm>
            <a:off x="228600" y="457199"/>
            <a:ext cx="1246188" cy="1371601"/>
            <a:chOff x="0" y="0"/>
            <a:chExt cx="1246187" cy="1371600"/>
          </a:xfrm>
        </p:grpSpPr>
        <p:sp>
          <p:nvSpPr>
            <p:cNvPr id="662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2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3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3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40"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4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345501"/>
      </p:ext>
    </p:extLst>
  </p:cSld>
  <p:clrMapOvr>
    <a:masterClrMapping/>
  </p:clrMapOvr>
  <p:transition spd="med"/>
</p:sldLayout>
</file>

<file path=ppt/slideLayouts/slideLayout852.xml><?xml version="1.0" encoding="utf-8"?>
<p:sldLayout xmlns:a="http://schemas.openxmlformats.org/drawingml/2006/main" xmlns:r="http://schemas.openxmlformats.org/officeDocument/2006/relationships" xmlns:p="http://schemas.openxmlformats.org/presentationml/2006/main" showMasterSp="0" type="tx">
  <p:cSld name="37_Comparison">
    <p:bg>
      <p:bgPr>
        <a:solidFill>
          <a:srgbClr val="000066"/>
        </a:solidFill>
        <a:effectLst/>
      </p:bgPr>
    </p:bg>
    <p:spTree>
      <p:nvGrpSpPr>
        <p:cNvPr id="1" name=""/>
        <p:cNvGrpSpPr/>
        <p:nvPr/>
      </p:nvGrpSpPr>
      <p:grpSpPr>
        <a:xfrm>
          <a:off x="0" y="0"/>
          <a:ext cx="0" cy="0"/>
          <a:chOff x="0" y="0"/>
          <a:chExt cx="0" cy="0"/>
        </a:xfrm>
      </p:grpSpPr>
      <p:sp>
        <p:nvSpPr>
          <p:cNvPr id="664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4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63" name="Group 8"/>
          <p:cNvGrpSpPr/>
          <p:nvPr/>
        </p:nvGrpSpPr>
        <p:grpSpPr>
          <a:xfrm>
            <a:off x="228600" y="457199"/>
            <a:ext cx="1246188" cy="1371601"/>
            <a:chOff x="0" y="0"/>
            <a:chExt cx="1246187" cy="1371600"/>
          </a:xfrm>
        </p:grpSpPr>
        <p:sp>
          <p:nvSpPr>
            <p:cNvPr id="665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5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6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64" name="Title Text"/>
          <p:cNvSpPr txBox="1">
            <a:spLocks noGrp="1"/>
          </p:cNvSpPr>
          <p:nvPr>
            <p:ph type="title"/>
          </p:nvPr>
        </p:nvSpPr>
        <p:spPr>
          <a:xfrm>
            <a:off x="457200" y="274638"/>
            <a:ext cx="8229600" cy="1143001"/>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6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66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solidFill>
                  <a:schemeClr val="accent3">
                    <a:lumOff val="44000"/>
                  </a:schemeClr>
                </a:solidFill>
                <a:latin typeface="Arial"/>
                <a:ea typeface="Arial"/>
                <a:cs typeface="Arial"/>
                <a:sym typeface="Arial"/>
              </a:defRPr>
            </a:pPr>
            <a:endParaRPr dirty="0"/>
          </a:p>
        </p:txBody>
      </p:sp>
      <p:sp>
        <p:nvSpPr>
          <p:cNvPr id="6667"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30387271"/>
      </p:ext>
    </p:extLst>
  </p:cSld>
  <p:clrMapOvr>
    <a:masterClrMapping/>
  </p:clrMapOvr>
  <p:transition spd="med"/>
</p:sldLayout>
</file>

<file path=ppt/slideLayouts/slideLayout853.xml><?xml version="1.0" encoding="utf-8"?>
<p:sldLayout xmlns:a="http://schemas.openxmlformats.org/drawingml/2006/main" xmlns:r="http://schemas.openxmlformats.org/officeDocument/2006/relationships" xmlns:p="http://schemas.openxmlformats.org/presentationml/2006/main" showMasterSp="0" type="tx">
  <p:cSld name="37_Title Only">
    <p:bg>
      <p:bgPr>
        <a:solidFill>
          <a:srgbClr val="000066"/>
        </a:solidFill>
        <a:effectLst/>
      </p:bgPr>
    </p:bg>
    <p:spTree>
      <p:nvGrpSpPr>
        <p:cNvPr id="1" name=""/>
        <p:cNvGrpSpPr/>
        <p:nvPr/>
      </p:nvGrpSpPr>
      <p:grpSpPr>
        <a:xfrm>
          <a:off x="0" y="0"/>
          <a:ext cx="0" cy="0"/>
          <a:chOff x="0" y="0"/>
          <a:chExt cx="0" cy="0"/>
        </a:xfrm>
      </p:grpSpPr>
      <p:sp>
        <p:nvSpPr>
          <p:cNvPr id="6674"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75"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689" name="Group 8"/>
          <p:cNvGrpSpPr/>
          <p:nvPr/>
        </p:nvGrpSpPr>
        <p:grpSpPr>
          <a:xfrm>
            <a:off x="228600" y="457199"/>
            <a:ext cx="1246188" cy="1371601"/>
            <a:chOff x="0" y="0"/>
            <a:chExt cx="1246187" cy="1371600"/>
          </a:xfrm>
        </p:grpSpPr>
        <p:sp>
          <p:nvSpPr>
            <p:cNvPr id="6676"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7"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8"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79"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0"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1"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2"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3"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4"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5"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6"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7"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688"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690"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6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57781407"/>
      </p:ext>
    </p:extLst>
  </p:cSld>
  <p:clrMapOvr>
    <a:masterClrMapping/>
  </p:clrMapOvr>
  <p:transition spd="med"/>
</p:sldLayout>
</file>

<file path=ppt/slideLayouts/slideLayout854.xml><?xml version="1.0" encoding="utf-8"?>
<p:sldLayout xmlns:a="http://schemas.openxmlformats.org/drawingml/2006/main" xmlns:r="http://schemas.openxmlformats.org/officeDocument/2006/relationships" xmlns:p="http://schemas.openxmlformats.org/presentationml/2006/main" showMasterSp="0" type="tx">
  <p:cSld name="42_Blank">
    <p:bg>
      <p:bgPr>
        <a:solidFill>
          <a:srgbClr val="000066"/>
        </a:solidFill>
        <a:effectLst/>
      </p:bgPr>
    </p:bg>
    <p:spTree>
      <p:nvGrpSpPr>
        <p:cNvPr id="1" name=""/>
        <p:cNvGrpSpPr/>
        <p:nvPr/>
      </p:nvGrpSpPr>
      <p:grpSpPr>
        <a:xfrm>
          <a:off x="0" y="0"/>
          <a:ext cx="0" cy="0"/>
          <a:chOff x="0" y="0"/>
          <a:chExt cx="0" cy="0"/>
        </a:xfrm>
      </p:grpSpPr>
      <p:sp>
        <p:nvSpPr>
          <p:cNvPr id="66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6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13" name="Group 8"/>
          <p:cNvGrpSpPr/>
          <p:nvPr/>
        </p:nvGrpSpPr>
        <p:grpSpPr>
          <a:xfrm>
            <a:off x="228600" y="457199"/>
            <a:ext cx="1246188" cy="1371601"/>
            <a:chOff x="0" y="0"/>
            <a:chExt cx="1246187" cy="1371600"/>
          </a:xfrm>
        </p:grpSpPr>
        <p:sp>
          <p:nvSpPr>
            <p:cNvPr id="67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14"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6632971"/>
      </p:ext>
    </p:extLst>
  </p:cSld>
  <p:clrMapOvr>
    <a:masterClrMapping/>
  </p:clrMapOvr>
  <p:transition spd="med"/>
</p:sldLayout>
</file>

<file path=ppt/slideLayouts/slideLayout855.xml><?xml version="1.0" encoding="utf-8"?>
<p:sldLayout xmlns:a="http://schemas.openxmlformats.org/drawingml/2006/main" xmlns:r="http://schemas.openxmlformats.org/officeDocument/2006/relationships" xmlns:p="http://schemas.openxmlformats.org/presentationml/2006/main" showMasterSp="0" type="tx">
  <p:cSld name="37_Content with Caption">
    <p:bg>
      <p:bgPr>
        <a:solidFill>
          <a:srgbClr val="000066"/>
        </a:solidFill>
        <a:effectLst/>
      </p:bgPr>
    </p:bg>
    <p:spTree>
      <p:nvGrpSpPr>
        <p:cNvPr id="1" name=""/>
        <p:cNvGrpSpPr/>
        <p:nvPr/>
      </p:nvGrpSpPr>
      <p:grpSpPr>
        <a:xfrm>
          <a:off x="0" y="0"/>
          <a:ext cx="0" cy="0"/>
          <a:chOff x="0" y="0"/>
          <a:chExt cx="0" cy="0"/>
        </a:xfrm>
      </p:grpSpPr>
      <p:sp>
        <p:nvSpPr>
          <p:cNvPr id="6721"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22"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36" name="Group 8"/>
          <p:cNvGrpSpPr/>
          <p:nvPr/>
        </p:nvGrpSpPr>
        <p:grpSpPr>
          <a:xfrm>
            <a:off x="228600" y="457199"/>
            <a:ext cx="1246188" cy="1371601"/>
            <a:chOff x="0" y="0"/>
            <a:chExt cx="1246187" cy="1371600"/>
          </a:xfrm>
        </p:grpSpPr>
        <p:sp>
          <p:nvSpPr>
            <p:cNvPr id="6723"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4"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5"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6"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7"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8"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29"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0"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1"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2"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3"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4"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35"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37" name="Title Text"/>
          <p:cNvSpPr txBox="1">
            <a:spLocks noGrp="1"/>
          </p:cNvSpPr>
          <p:nvPr>
            <p:ph type="title"/>
          </p:nvPr>
        </p:nvSpPr>
        <p:spPr>
          <a:xfrm>
            <a:off x="457200" y="273050"/>
            <a:ext cx="3008314" cy="1162050"/>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38"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78F0"/>
              </a:buClr>
              <a:buSzPct val="85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a:buClr>
                <a:srgbClr val="0078F0"/>
              </a:buClr>
              <a:buSzPct val="70000"/>
              <a:buChar char="p"/>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a:buClr>
                <a:srgbClr val="0078F0"/>
              </a:buClr>
              <a:buSzPct val="70000"/>
              <a:buChar char="□"/>
              <a:defRPr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3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solidFill>
                  <a:schemeClr val="accent3">
                    <a:lumOff val="44000"/>
                  </a:schemeClr>
                </a:solidFill>
                <a:latin typeface="Arial"/>
                <a:ea typeface="Arial"/>
                <a:cs typeface="Arial"/>
                <a:sym typeface="Arial"/>
              </a:defRPr>
            </a:pPr>
            <a:endParaRPr dirty="0"/>
          </a:p>
        </p:txBody>
      </p:sp>
      <p:sp>
        <p:nvSpPr>
          <p:cNvPr id="6740"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48277935"/>
      </p:ext>
    </p:extLst>
  </p:cSld>
  <p:clrMapOvr>
    <a:masterClrMapping/>
  </p:clrMapOvr>
  <p:transition spd="med"/>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x">
  <p:cSld name="37_Picture with Caption">
    <p:bg>
      <p:bgPr>
        <a:solidFill>
          <a:srgbClr val="000066"/>
        </a:solidFill>
        <a:effectLst/>
      </p:bgPr>
    </p:bg>
    <p:spTree>
      <p:nvGrpSpPr>
        <p:cNvPr id="1" name=""/>
        <p:cNvGrpSpPr/>
        <p:nvPr/>
      </p:nvGrpSpPr>
      <p:grpSpPr>
        <a:xfrm>
          <a:off x="0" y="0"/>
          <a:ext cx="0" cy="0"/>
          <a:chOff x="0" y="0"/>
          <a:chExt cx="0" cy="0"/>
        </a:xfrm>
      </p:grpSpPr>
      <p:sp>
        <p:nvSpPr>
          <p:cNvPr id="6747"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48"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62" name="Group 8"/>
          <p:cNvGrpSpPr/>
          <p:nvPr/>
        </p:nvGrpSpPr>
        <p:grpSpPr>
          <a:xfrm>
            <a:off x="228600" y="457199"/>
            <a:ext cx="1246188" cy="1371601"/>
            <a:chOff x="0" y="0"/>
            <a:chExt cx="1246187" cy="1371600"/>
          </a:xfrm>
        </p:grpSpPr>
        <p:sp>
          <p:nvSpPr>
            <p:cNvPr id="6749"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0"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1"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2"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3"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4"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5"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6"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7"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8"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59"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0"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61"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63" name="Title Text"/>
          <p:cNvSpPr txBox="1">
            <a:spLocks noGrp="1"/>
          </p:cNvSpPr>
          <p:nvPr>
            <p:ph type="title"/>
          </p:nvPr>
        </p:nvSpPr>
        <p:spPr>
          <a:xfrm>
            <a:off x="1792288" y="4800600"/>
            <a:ext cx="5486401" cy="566738"/>
          </a:xfrm>
          <a:prstGeom prst="rect">
            <a:avLst/>
          </a:prstGeom>
        </p:spPr>
        <p:txBody>
          <a:bodyPr/>
          <a:lstStyle>
            <a:lvl1pPr>
              <a:defRPr sz="20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6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76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6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38797283"/>
      </p:ext>
    </p:extLst>
  </p:cSld>
  <p:clrMapOvr>
    <a:masterClrMapping/>
  </p:clrMapOvr>
  <p:transition spd="med"/>
</p:sldLayout>
</file>

<file path=ppt/slideLayouts/slideLayout857.xml><?xml version="1.0" encoding="utf-8"?>
<p:sldLayout xmlns:a="http://schemas.openxmlformats.org/drawingml/2006/main" xmlns:r="http://schemas.openxmlformats.org/officeDocument/2006/relationships" xmlns:p="http://schemas.openxmlformats.org/presentationml/2006/main" showMasterSp="0" type="tx">
  <p:cSld name="Title, Clip Art and Text">
    <p:bg>
      <p:bgPr>
        <a:solidFill>
          <a:srgbClr val="000066"/>
        </a:solidFill>
        <a:effectLst/>
      </p:bgPr>
    </p:bg>
    <p:spTree>
      <p:nvGrpSpPr>
        <p:cNvPr id="1" name=""/>
        <p:cNvGrpSpPr/>
        <p:nvPr/>
      </p:nvGrpSpPr>
      <p:grpSpPr>
        <a:xfrm>
          <a:off x="0" y="0"/>
          <a:ext cx="0" cy="0"/>
          <a:chOff x="0" y="0"/>
          <a:chExt cx="0" cy="0"/>
        </a:xfrm>
      </p:grpSpPr>
      <p:sp>
        <p:nvSpPr>
          <p:cNvPr id="6773"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74"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788" name="Group 8"/>
          <p:cNvGrpSpPr/>
          <p:nvPr/>
        </p:nvGrpSpPr>
        <p:grpSpPr>
          <a:xfrm>
            <a:off x="228600" y="457199"/>
            <a:ext cx="1246188" cy="1371601"/>
            <a:chOff x="0" y="0"/>
            <a:chExt cx="1246187" cy="1371600"/>
          </a:xfrm>
        </p:grpSpPr>
        <p:sp>
          <p:nvSpPr>
            <p:cNvPr id="6775"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6"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7"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8"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79"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0"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1"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2"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3"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4"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5"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6"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787"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789"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790" name="Body Level One…"/>
          <p:cNvSpPr txBox="1">
            <a:spLocks noGrp="1"/>
          </p:cNvSpPr>
          <p:nvPr>
            <p:ph type="body" sz="half" idx="1"/>
          </p:nvPr>
        </p:nvSpPr>
        <p:spPr>
          <a:xfrm>
            <a:off x="52578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791"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77835768"/>
      </p:ext>
    </p:extLst>
  </p:cSld>
  <p:clrMapOvr>
    <a:masterClrMapping/>
  </p:clrMapOvr>
  <p:transition spd="med"/>
</p:sldLayout>
</file>

<file path=ppt/slideLayouts/slideLayout858.xml><?xml version="1.0" encoding="utf-8"?>
<p:sldLayout xmlns:a="http://schemas.openxmlformats.org/drawingml/2006/main" xmlns:r="http://schemas.openxmlformats.org/officeDocument/2006/relationships" xmlns:p="http://schemas.openxmlformats.org/presentationml/2006/main" showMasterSp="0" type="tx">
  <p:cSld name="Title, Text and Clip Art">
    <p:bg>
      <p:bgPr>
        <a:solidFill>
          <a:srgbClr val="000066"/>
        </a:solidFill>
        <a:effectLst/>
      </p:bgPr>
    </p:bg>
    <p:spTree>
      <p:nvGrpSpPr>
        <p:cNvPr id="1" name=""/>
        <p:cNvGrpSpPr/>
        <p:nvPr/>
      </p:nvGrpSpPr>
      <p:grpSpPr>
        <a:xfrm>
          <a:off x="0" y="0"/>
          <a:ext cx="0" cy="0"/>
          <a:chOff x="0" y="0"/>
          <a:chExt cx="0" cy="0"/>
        </a:xfrm>
      </p:grpSpPr>
      <p:sp>
        <p:nvSpPr>
          <p:cNvPr id="6798" name="Line 6"/>
          <p:cNvSpPr/>
          <p:nvPr/>
        </p:nvSpPr>
        <p:spPr>
          <a:xfrm>
            <a:off x="266700" y="6172200"/>
            <a:ext cx="8610600" cy="0"/>
          </a:xfrm>
          <a:prstGeom prst="line">
            <a:avLst/>
          </a:prstGeom>
          <a:ln w="12700">
            <a:solidFill>
              <a:schemeClr val="accent3">
                <a:lumOff val="44000"/>
              </a:schemeClr>
            </a:solidFill>
          </a:ln>
        </p:spPr>
        <p:txBody>
          <a:bodyPr lIns="45719" rIns="45719"/>
          <a:lstStyle/>
          <a:p>
            <a:endParaRPr/>
          </a:p>
        </p:txBody>
      </p:sp>
      <p:sp>
        <p:nvSpPr>
          <p:cNvPr id="6799" name="Line 7"/>
          <p:cNvSpPr/>
          <p:nvPr/>
        </p:nvSpPr>
        <p:spPr>
          <a:xfrm>
            <a:off x="228600" y="304800"/>
            <a:ext cx="8610600" cy="0"/>
          </a:xfrm>
          <a:prstGeom prst="line">
            <a:avLst/>
          </a:prstGeom>
          <a:ln w="76200">
            <a:solidFill>
              <a:schemeClr val="accent3">
                <a:lumOff val="44000"/>
              </a:schemeClr>
            </a:solidFill>
          </a:ln>
        </p:spPr>
        <p:txBody>
          <a:bodyPr lIns="45719" rIns="45719"/>
          <a:lstStyle/>
          <a:p>
            <a:endParaRPr/>
          </a:p>
        </p:txBody>
      </p:sp>
      <p:grpSp>
        <p:nvGrpSpPr>
          <p:cNvPr id="6813" name="Group 8"/>
          <p:cNvGrpSpPr/>
          <p:nvPr/>
        </p:nvGrpSpPr>
        <p:grpSpPr>
          <a:xfrm>
            <a:off x="228600" y="457199"/>
            <a:ext cx="1246188" cy="1371601"/>
            <a:chOff x="0" y="0"/>
            <a:chExt cx="1246187" cy="1371600"/>
          </a:xfrm>
        </p:grpSpPr>
        <p:sp>
          <p:nvSpPr>
            <p:cNvPr id="6800" name="Rectangle 9"/>
            <p:cNvSpPr/>
            <p:nvPr/>
          </p:nvSpPr>
          <p:spPr>
            <a:xfrm>
              <a:off x="706437" y="0"/>
              <a:ext cx="44451" cy="847725"/>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1" name="Rectangle 10"/>
            <p:cNvSpPr/>
            <p:nvPr/>
          </p:nvSpPr>
          <p:spPr>
            <a:xfrm>
              <a:off x="606425" y="0"/>
              <a:ext cx="44451" cy="7461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2" name="Rectangle 11"/>
            <p:cNvSpPr/>
            <p:nvPr/>
          </p:nvSpPr>
          <p:spPr>
            <a:xfrm>
              <a:off x="504825" y="-1"/>
              <a:ext cx="44451" cy="63658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3" name="Rectangle 12"/>
            <p:cNvSpPr/>
            <p:nvPr/>
          </p:nvSpPr>
          <p:spPr>
            <a:xfrm>
              <a:off x="403225" y="0"/>
              <a:ext cx="44451" cy="530225"/>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4" name="Rectangle 13"/>
            <p:cNvSpPr/>
            <p:nvPr/>
          </p:nvSpPr>
          <p:spPr>
            <a:xfrm>
              <a:off x="303212" y="-1"/>
              <a:ext cx="44451" cy="4270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5" name="Rectangle 14"/>
            <p:cNvSpPr/>
            <p:nvPr/>
          </p:nvSpPr>
          <p:spPr>
            <a:xfrm>
              <a:off x="201612" y="-1"/>
              <a:ext cx="44451" cy="312739"/>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6" name="Rectangle 15"/>
            <p:cNvSpPr/>
            <p:nvPr/>
          </p:nvSpPr>
          <p:spPr>
            <a:xfrm>
              <a:off x="100012" y="0"/>
              <a:ext cx="46038" cy="21590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7" name="Rectangle 16"/>
            <p:cNvSpPr/>
            <p:nvPr/>
          </p:nvSpPr>
          <p:spPr>
            <a:xfrm>
              <a:off x="0" y="0"/>
              <a:ext cx="44451" cy="107950"/>
            </a:xfrm>
            <a:prstGeom prst="rect">
              <a:avLst/>
            </a:prstGeom>
            <a:solidFill>
              <a:srgbClr val="FFFFCC"/>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8" name="Rectangle 17"/>
            <p:cNvSpPr/>
            <p:nvPr/>
          </p:nvSpPr>
          <p:spPr>
            <a:xfrm>
              <a:off x="808037" y="-1"/>
              <a:ext cx="41276" cy="95091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09" name="Rectangle 18"/>
            <p:cNvSpPr/>
            <p:nvPr/>
          </p:nvSpPr>
          <p:spPr>
            <a:xfrm>
              <a:off x="906462" y="-1"/>
              <a:ext cx="41276" cy="1058864"/>
            </a:xfrm>
            <a:prstGeom prst="rect">
              <a:avLst/>
            </a:prstGeom>
            <a:solidFill>
              <a:srgbClr val="CCECFF"/>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0" name="Rectangle 19"/>
            <p:cNvSpPr/>
            <p:nvPr/>
          </p:nvSpPr>
          <p:spPr>
            <a:xfrm>
              <a:off x="1003300" y="-1"/>
              <a:ext cx="42863" cy="1160464"/>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1" name="Rectangle 20"/>
            <p:cNvSpPr/>
            <p:nvPr/>
          </p:nvSpPr>
          <p:spPr>
            <a:xfrm>
              <a:off x="1103312" y="0"/>
              <a:ext cx="44451" cy="12700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sp>
          <p:nvSpPr>
            <p:cNvPr id="6812" name="Rectangle 21"/>
            <p:cNvSpPr/>
            <p:nvPr/>
          </p:nvSpPr>
          <p:spPr>
            <a:xfrm>
              <a:off x="1203325" y="0"/>
              <a:ext cx="42863" cy="1371600"/>
            </a:xfrm>
            <a:prstGeom prst="rect">
              <a:avLst/>
            </a:prstGeom>
            <a:solidFill>
              <a:srgbClr val="0078F0"/>
            </a:solidFill>
            <a:ln w="12700" cap="flat">
              <a:noFill/>
              <a:miter lim="400000"/>
            </a:ln>
            <a:effectLst/>
          </p:spPr>
          <p:txBody>
            <a:bodyPr wrap="square" lIns="45719" tIns="45719" rIns="45719" bIns="45719" numCol="1" anchor="t">
              <a:noAutofit/>
            </a:bodyPr>
            <a:lstStyle/>
            <a:p>
              <a:pPr algn="l">
                <a:defRPr b="0">
                  <a:solidFill>
                    <a:schemeClr val="accent3">
                      <a:lumOff val="44000"/>
                    </a:schemeClr>
                  </a:solidFill>
                </a:defRPr>
              </a:pPr>
              <a:endParaRPr/>
            </a:p>
          </p:txBody>
        </p:sp>
      </p:grpSp>
      <p:sp>
        <p:nvSpPr>
          <p:cNvPr id="6814" name="Title Text"/>
          <p:cNvSpPr txBox="1">
            <a:spLocks noGrp="1"/>
          </p:cNvSpPr>
          <p:nvPr>
            <p:ph type="title"/>
          </p:nvPr>
        </p:nvSpPr>
        <p:spPr>
          <a:xfrm>
            <a:off x="1676400" y="457200"/>
            <a:ext cx="7010400" cy="1295400"/>
          </a:xfrm>
          <a:prstGeom prst="rect">
            <a:avLst/>
          </a:prstGeom>
        </p:spPr>
        <p:txBody>
          <a:bodyPr anchor="ctr"/>
          <a:lstStyle>
            <a:lvl1pPr>
              <a:defRPr sz="39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15" name="Body Level One…"/>
          <p:cNvSpPr txBox="1">
            <a:spLocks noGrp="1"/>
          </p:cNvSpPr>
          <p:nvPr>
            <p:ph type="body" sz="half" idx="1"/>
          </p:nvPr>
        </p:nvSpPr>
        <p:spPr>
          <a:xfrm>
            <a:off x="1676400" y="1981200"/>
            <a:ext cx="3429000" cy="4114800"/>
          </a:xfrm>
          <a:prstGeom prst="rect">
            <a:avLst/>
          </a:prstGeom>
        </p:spPr>
        <p:txBody>
          <a:bodyPr>
            <a:normAutofit/>
          </a:bodyPr>
          <a:lstStyle>
            <a:lvl1pPr>
              <a:spcBef>
                <a:spcPts val="600"/>
              </a:spcBef>
              <a:buClr>
                <a:srgbClr val="0078F0"/>
              </a:buClr>
              <a:buSzPct val="85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1pPr>
            <a:lvl2pPr marL="7772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2pPr>
            <a:lvl3pPr marL="1205345" indent="-290945">
              <a:spcBef>
                <a:spcPts val="600"/>
              </a:spcBef>
              <a:buClr>
                <a:srgbClr val="0078F0"/>
              </a:buClr>
              <a:buSzPct val="70000"/>
              <a:buChar char="p"/>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3pPr>
            <a:lvl4pPr marL="16916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4pPr>
            <a:lvl5pPr marL="2148839" indent="-320039">
              <a:spcBef>
                <a:spcPts val="600"/>
              </a:spcBef>
              <a:buClr>
                <a:srgbClr val="0078F0"/>
              </a:buClr>
              <a:buSzPct val="70000"/>
              <a:buChar char="□"/>
              <a:defRPr sz="2800" b="1" i="0">
                <a:solidFill>
                  <a:schemeClr val="accent3">
                    <a:lumOff val="44000"/>
                  </a:schemeClr>
                </a:solidFill>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16" name="Slide Number"/>
          <p:cNvSpPr txBox="1">
            <a:spLocks noGrp="1"/>
          </p:cNvSpPr>
          <p:nvPr>
            <p:ph type="sldNum" sz="quarter" idx="2"/>
          </p:nvPr>
        </p:nvSpPr>
        <p:spPr>
          <a:xfrm>
            <a:off x="8406918" y="6248400"/>
            <a:ext cx="279883" cy="276999"/>
          </a:xfrm>
          <a:prstGeom prst="rect">
            <a:avLst/>
          </a:prstGeom>
        </p:spPr>
        <p:txBody>
          <a:bodyPr anchor="t"/>
          <a:lstStyle>
            <a:lvl1pPr algn="r">
              <a:defRPr sz="1200" b="1" i="0">
                <a:solidFill>
                  <a:schemeClr val="accent3">
                    <a:lumOff val="44000"/>
                  </a:schemeClr>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82565437"/>
      </p:ext>
    </p:extLst>
  </p:cSld>
  <p:clrMapOvr>
    <a:masterClrMapping/>
  </p:clrMapOvr>
  <p:transition spd="med"/>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x">
  <p:cSld name="4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823"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24"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2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8624453"/>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62C74251-C330-0F43-B02B-CB9935707337}" type="slidenum">
              <a:rPr lang="en-US"/>
              <a:pPr>
                <a:defRPr/>
              </a:pPr>
              <a:t>‹#›</a:t>
            </a:fld>
            <a:endParaRPr lang="en-US"/>
          </a:p>
        </p:txBody>
      </p:sp>
    </p:spTree>
  </p:cSld>
  <p:clrMapOvr>
    <a:masterClrMapping/>
  </p:clrMapOvr>
  <p:transition/>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x">
  <p:cSld name="4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3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33"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3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62883596"/>
      </p:ext>
    </p:extLst>
  </p:cSld>
  <p:clrMapOvr>
    <a:masterClrMapping/>
  </p:clrMapOvr>
  <p:transition spd="med"/>
</p:sldLayout>
</file>

<file path=ppt/slideLayouts/slideLayout861.xml><?xml version="1.0" encoding="utf-8"?>
<p:sldLayout xmlns:a="http://schemas.openxmlformats.org/drawingml/2006/main" xmlns:r="http://schemas.openxmlformats.org/officeDocument/2006/relationships" xmlns:p="http://schemas.openxmlformats.org/presentationml/2006/main" showMasterSp="0" type="tx">
  <p:cSld name="3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841"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4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11471417"/>
      </p:ext>
    </p:extLst>
  </p:cSld>
  <p:clrMapOvr>
    <a:masterClrMapping/>
  </p:clrMapOvr>
  <p:transition spd="med"/>
</p:sldLayout>
</file>

<file path=ppt/slideLayouts/slideLayout862.xml><?xml version="1.0" encoding="utf-8"?>
<p:sldLayout xmlns:a="http://schemas.openxmlformats.org/drawingml/2006/main" xmlns:r="http://schemas.openxmlformats.org/officeDocument/2006/relationships" xmlns:p="http://schemas.openxmlformats.org/presentationml/2006/main" showMasterSp="0" type="tx">
  <p:cSld name="3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8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51"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71086230"/>
      </p:ext>
    </p:extLst>
  </p:cSld>
  <p:clrMapOvr>
    <a:masterClrMapping/>
  </p:clrMapOvr>
  <p:transition spd="med"/>
</p:sldLayout>
</file>

<file path=ppt/slideLayouts/slideLayout863.xml><?xml version="1.0" encoding="utf-8"?>
<p:sldLayout xmlns:a="http://schemas.openxmlformats.org/drawingml/2006/main" xmlns:r="http://schemas.openxmlformats.org/officeDocument/2006/relationships" xmlns:p="http://schemas.openxmlformats.org/presentationml/2006/main" showMasterSp="0" type="tx">
  <p:cSld name="3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859"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6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61"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8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03497876"/>
      </p:ext>
    </p:extLst>
  </p:cSld>
  <p:clrMapOvr>
    <a:masterClrMapping/>
  </p:clrMapOvr>
  <p:transition spd="med"/>
</p:sldLayout>
</file>

<file path=ppt/slideLayouts/slideLayout864.xml><?xml version="1.0" encoding="utf-8"?>
<p:sldLayout xmlns:a="http://schemas.openxmlformats.org/drawingml/2006/main" xmlns:r="http://schemas.openxmlformats.org/officeDocument/2006/relationships" xmlns:p="http://schemas.openxmlformats.org/presentationml/2006/main" showMasterSp="0" type="tx">
  <p:cSld name="3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86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7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39478852"/>
      </p:ext>
    </p:extLst>
  </p:cSld>
  <p:clrMapOvr>
    <a:masterClrMapping/>
  </p:clrMapOvr>
  <p:transition spd="med"/>
</p:sldLayout>
</file>

<file path=ppt/slideLayouts/slideLayout865.xml><?xml version="1.0" encoding="utf-8"?>
<p:sldLayout xmlns:a="http://schemas.openxmlformats.org/drawingml/2006/main" xmlns:r="http://schemas.openxmlformats.org/officeDocument/2006/relationships" xmlns:p="http://schemas.openxmlformats.org/presentationml/2006/main" showMasterSp="0" type="tx">
  <p:cSld name="43_Blank">
    <p:bg>
      <p:bgPr>
        <a:solidFill>
          <a:schemeClr val="accent3">
            <a:lumOff val="44000"/>
          </a:schemeClr>
        </a:solidFill>
        <a:effectLst/>
      </p:bgPr>
    </p:bg>
    <p:spTree>
      <p:nvGrpSpPr>
        <p:cNvPr id="1" name=""/>
        <p:cNvGrpSpPr/>
        <p:nvPr/>
      </p:nvGrpSpPr>
      <p:grpSpPr>
        <a:xfrm>
          <a:off x="0" y="0"/>
          <a:ext cx="0" cy="0"/>
          <a:chOff x="0" y="0"/>
          <a:chExt cx="0" cy="0"/>
        </a:xfrm>
      </p:grpSpPr>
      <p:sp>
        <p:nvSpPr>
          <p:cNvPr id="687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3982191"/>
      </p:ext>
    </p:extLst>
  </p:cSld>
  <p:clrMapOvr>
    <a:masterClrMapping/>
  </p:clrMapOvr>
  <p:transition spd="med"/>
</p:sldLayout>
</file>

<file path=ppt/slideLayouts/slideLayout866.xml><?xml version="1.0" encoding="utf-8"?>
<p:sldLayout xmlns:a="http://schemas.openxmlformats.org/drawingml/2006/main" xmlns:r="http://schemas.openxmlformats.org/officeDocument/2006/relationships" xmlns:p="http://schemas.openxmlformats.org/presentationml/2006/main" showMasterSp="0" type="tx">
  <p:cSld name="3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84"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85"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86"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8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2497877"/>
      </p:ext>
    </p:extLst>
  </p:cSld>
  <p:clrMapOvr>
    <a:masterClrMapping/>
  </p:clrMapOvr>
  <p:transition spd="med"/>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x">
  <p:cSld name="3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894"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89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89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89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51137346"/>
      </p:ext>
    </p:extLst>
  </p:cSld>
  <p:clrMapOvr>
    <a:masterClrMapping/>
  </p:clrMapOvr>
  <p:transition spd="med"/>
</p:sldLayout>
</file>

<file path=ppt/slideLayouts/slideLayout868.xml><?xml version="1.0" encoding="utf-8"?>
<p:sldLayout xmlns:a="http://schemas.openxmlformats.org/drawingml/2006/main" xmlns:r="http://schemas.openxmlformats.org/officeDocument/2006/relationships" xmlns:p="http://schemas.openxmlformats.org/presentationml/2006/main" showMasterSp="0" type="tx">
  <p:cSld name="44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0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0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0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49593658"/>
      </p:ext>
    </p:extLst>
  </p:cSld>
  <p:clrMapOvr>
    <a:masterClrMapping/>
  </p:clrMapOvr>
  <p:transition spd="med"/>
</p:sldLayout>
</file>

<file path=ppt/slideLayouts/slideLayout869.xml><?xml version="1.0" encoding="utf-8"?>
<p:sldLayout xmlns:a="http://schemas.openxmlformats.org/drawingml/2006/main" xmlns:r="http://schemas.openxmlformats.org/officeDocument/2006/relationships" xmlns:p="http://schemas.openxmlformats.org/presentationml/2006/main" showMasterSp="0" type="tx">
  <p:cSld name="42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1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1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1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25464972"/>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lvl1pPr>
          </a:lstStyle>
          <a:p>
            <a:pPr>
              <a:defRPr/>
            </a:pPr>
            <a:endParaRPr lang="en-US"/>
          </a:p>
        </p:txBody>
      </p:sp>
      <p:sp>
        <p:nvSpPr>
          <p:cNvPr id="5" name="Rectangle 8"/>
          <p:cNvSpPr>
            <a:spLocks noGrp="1" noChangeArrowheads="1"/>
          </p:cNvSpPr>
          <p:nvPr>
            <p:ph type="ftr" sz="quarter" idx="11"/>
          </p:nvPr>
        </p:nvSpPr>
        <p:spPr/>
        <p:txBody>
          <a:bodyPr/>
          <a:lstStyle>
            <a:lvl1pPr>
              <a:defRPr/>
            </a:lvl1pPr>
          </a:lstStyle>
          <a:p>
            <a:pPr>
              <a:defRPr/>
            </a:pPr>
            <a:endParaRPr lang="en-US"/>
          </a:p>
        </p:txBody>
      </p:sp>
      <p:sp>
        <p:nvSpPr>
          <p:cNvPr id="6" name="Rectangle 9"/>
          <p:cNvSpPr>
            <a:spLocks noGrp="1" noChangeArrowheads="1"/>
          </p:cNvSpPr>
          <p:nvPr>
            <p:ph type="sldNum" sz="quarter" idx="12"/>
          </p:nvPr>
        </p:nvSpPr>
        <p:spPr/>
        <p:txBody>
          <a:bodyPr/>
          <a:lstStyle>
            <a:lvl1pPr>
              <a:defRPr/>
            </a:lvl1pPr>
          </a:lstStyle>
          <a:p>
            <a:pPr>
              <a:defRPr/>
            </a:pPr>
            <a:fld id="{0DC0E71E-6260-3F4C-8E03-C990B17D47B2}" type="slidenum">
              <a:rPr lang="en-US"/>
              <a:pPr>
                <a:defRPr/>
              </a:pPr>
              <a:t>‹#›</a:t>
            </a:fld>
            <a:endParaRPr lang="en-US"/>
          </a:p>
        </p:txBody>
      </p:sp>
    </p:spTree>
  </p:cSld>
  <p:clrMapOvr>
    <a:masterClrMapping/>
  </p:clrMapOvr>
  <p:transition/>
</p:sldLayout>
</file>

<file path=ppt/slideLayouts/slideLayout870.xml><?xml version="1.0" encoding="utf-8"?>
<p:sldLayout xmlns:a="http://schemas.openxmlformats.org/drawingml/2006/main" xmlns:r="http://schemas.openxmlformats.org/officeDocument/2006/relationships" xmlns:p="http://schemas.openxmlformats.org/presentationml/2006/main" showMasterSp="0" type="tx">
  <p:cSld name="38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692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2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38195940"/>
      </p:ext>
    </p:extLst>
  </p:cSld>
  <p:clrMapOvr>
    <a:masterClrMapping/>
  </p:clrMapOvr>
  <p:transition spd="med"/>
</p:sldLayout>
</file>

<file path=ppt/slideLayouts/slideLayout871.xml><?xml version="1.0" encoding="utf-8"?>
<p:sldLayout xmlns:a="http://schemas.openxmlformats.org/drawingml/2006/main" xmlns:r="http://schemas.openxmlformats.org/officeDocument/2006/relationships" xmlns:p="http://schemas.openxmlformats.org/presentationml/2006/main" showMasterSp="0" type="tx">
  <p:cSld name="38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3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3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55105839"/>
      </p:ext>
    </p:extLst>
  </p:cSld>
  <p:clrMapOvr>
    <a:masterClrMapping/>
  </p:clrMapOvr>
  <p:transition spd="med"/>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x">
  <p:cSld name="39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694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4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4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694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98130547"/>
      </p:ext>
    </p:extLst>
  </p:cSld>
  <p:clrMapOvr>
    <a:masterClrMapping/>
  </p:clrMapOvr>
  <p:transition spd="med"/>
</p:sldLayout>
</file>

<file path=ppt/slideLayouts/slideLayout873.xml><?xml version="1.0" encoding="utf-8"?>
<p:sldLayout xmlns:a="http://schemas.openxmlformats.org/drawingml/2006/main" xmlns:r="http://schemas.openxmlformats.org/officeDocument/2006/relationships" xmlns:p="http://schemas.openxmlformats.org/presentationml/2006/main" showMasterSp="0" type="tx">
  <p:cSld name="39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695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416292"/>
      </p:ext>
    </p:extLst>
  </p:cSld>
  <p:clrMapOvr>
    <a:masterClrMapping/>
  </p:clrMapOvr>
  <p:transition spd="med"/>
</p:sldLayout>
</file>

<file path=ppt/slideLayouts/slideLayout874.xml><?xml version="1.0" encoding="utf-8"?>
<p:sldLayout xmlns:a="http://schemas.openxmlformats.org/drawingml/2006/main" xmlns:r="http://schemas.openxmlformats.org/officeDocument/2006/relationships" xmlns:p="http://schemas.openxmlformats.org/presentationml/2006/main" showMasterSp="0" type="tx">
  <p:cSld name="44_Blank">
    <p:bg>
      <p:bgPr>
        <a:solidFill>
          <a:schemeClr val="accent3">
            <a:lumOff val="44000"/>
          </a:schemeClr>
        </a:solidFill>
        <a:effectLst/>
      </p:bgPr>
    </p:bg>
    <p:spTree>
      <p:nvGrpSpPr>
        <p:cNvPr id="1" name=""/>
        <p:cNvGrpSpPr/>
        <p:nvPr/>
      </p:nvGrpSpPr>
      <p:grpSpPr>
        <a:xfrm>
          <a:off x="0" y="0"/>
          <a:ext cx="0" cy="0"/>
          <a:chOff x="0" y="0"/>
          <a:chExt cx="0" cy="0"/>
        </a:xfrm>
      </p:grpSpPr>
      <p:sp>
        <p:nvSpPr>
          <p:cNvPr id="695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42302152"/>
      </p:ext>
    </p:extLst>
  </p:cSld>
  <p:clrMapOvr>
    <a:masterClrMapping/>
  </p:clrMapOvr>
  <p:transition spd="med"/>
</p:sldLayout>
</file>

<file path=ppt/slideLayouts/slideLayout875.xml><?xml version="1.0" encoding="utf-8"?>
<p:sldLayout xmlns:a="http://schemas.openxmlformats.org/drawingml/2006/main" xmlns:r="http://schemas.openxmlformats.org/officeDocument/2006/relationships" xmlns:p="http://schemas.openxmlformats.org/presentationml/2006/main" showMasterSp="0" type="tx">
  <p:cSld name="39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6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6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6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696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74190957"/>
      </p:ext>
    </p:extLst>
  </p:cSld>
  <p:clrMapOvr>
    <a:masterClrMapping/>
  </p:clrMapOvr>
  <p:transition spd="med"/>
</p:sldLayout>
</file>

<file path=ppt/slideLayouts/slideLayout876.xml><?xml version="1.0" encoding="utf-8"?>
<p:sldLayout xmlns:a="http://schemas.openxmlformats.org/drawingml/2006/main" xmlns:r="http://schemas.openxmlformats.org/officeDocument/2006/relationships" xmlns:p="http://schemas.openxmlformats.org/presentationml/2006/main" showMasterSp="0" type="tx">
  <p:cSld name="39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697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7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697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7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29185034"/>
      </p:ext>
    </p:extLst>
  </p:cSld>
  <p:clrMapOvr>
    <a:masterClrMapping/>
  </p:clrMapOvr>
  <p:transition spd="med"/>
</p:sldLayout>
</file>

<file path=ppt/slideLayouts/slideLayout877.xml><?xml version="1.0" encoding="utf-8"?>
<p:sldLayout xmlns:a="http://schemas.openxmlformats.org/drawingml/2006/main" xmlns:r="http://schemas.openxmlformats.org/officeDocument/2006/relationships" xmlns:p="http://schemas.openxmlformats.org/presentationml/2006/main" showMasterSp="0" type="tx">
  <p:cSld name="4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6985"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8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8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35846453"/>
      </p:ext>
    </p:extLst>
  </p:cSld>
  <p:clrMapOvr>
    <a:masterClrMapping/>
  </p:clrMapOvr>
  <p:transition spd="med"/>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x">
  <p:cSld name="4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699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6995"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699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325965"/>
      </p:ext>
    </p:extLst>
  </p:cSld>
  <p:clrMapOvr>
    <a:masterClrMapping/>
  </p:clrMapOvr>
  <p:transition spd="med"/>
</p:sldLayout>
</file>

<file path=ppt/slideLayouts/slideLayout879.xml><?xml version="1.0" encoding="utf-8"?>
<p:sldLayout xmlns:a="http://schemas.openxmlformats.org/drawingml/2006/main" xmlns:r="http://schemas.openxmlformats.org/officeDocument/2006/relationships" xmlns:p="http://schemas.openxmlformats.org/presentationml/2006/main" showMasterSp="0" type="tx">
  <p:cSld name="3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700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0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0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82126060"/>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00"/>
            <a:ext cx="4038600" cy="4495800"/>
          </a:xfrm>
        </p:spPr>
        <p:txBody>
          <a:bodyPr/>
          <a:lstStyle/>
          <a:p>
            <a:pPr lvl="0"/>
            <a:endParaRPr lang="en-US" noProof="0"/>
          </a:p>
        </p:txBody>
      </p:sp>
      <p:sp>
        <p:nvSpPr>
          <p:cNvPr id="5" name="Rectangle 7"/>
          <p:cNvSpPr>
            <a:spLocks noGrp="1" noChangeArrowheads="1"/>
          </p:cNvSpPr>
          <p:nvPr>
            <p:ph type="dt" sz="half" idx="10"/>
          </p:nvPr>
        </p:nvSpPr>
        <p:spPr/>
        <p:txBody>
          <a:bodyPr/>
          <a:lstStyle>
            <a:lvl1pPr>
              <a:defRPr/>
            </a:lvl1pPr>
          </a:lstStyle>
          <a:p>
            <a:pPr>
              <a:defRPr/>
            </a:pPr>
            <a:endParaRPr lang="en-US"/>
          </a:p>
        </p:txBody>
      </p:sp>
      <p:sp>
        <p:nvSpPr>
          <p:cNvPr id="6" name="Rectangle 8"/>
          <p:cNvSpPr>
            <a:spLocks noGrp="1" noChangeArrowheads="1"/>
          </p:cNvSpPr>
          <p:nvPr>
            <p:ph type="ftr" sz="quarter" idx="11"/>
          </p:nvPr>
        </p:nvSpPr>
        <p:spPr/>
        <p:txBody>
          <a:bodyPr/>
          <a:lstStyle>
            <a:lvl1pPr>
              <a:defRPr/>
            </a:lvl1pPr>
          </a:lstStyle>
          <a:p>
            <a:pPr>
              <a:defRPr/>
            </a:pPr>
            <a:endParaRPr lang="en-US"/>
          </a:p>
        </p:txBody>
      </p:sp>
      <p:sp>
        <p:nvSpPr>
          <p:cNvPr id="7" name="Rectangle 9"/>
          <p:cNvSpPr>
            <a:spLocks noGrp="1" noChangeArrowheads="1"/>
          </p:cNvSpPr>
          <p:nvPr>
            <p:ph type="sldNum" sz="quarter" idx="12"/>
          </p:nvPr>
        </p:nvSpPr>
        <p:spPr/>
        <p:txBody>
          <a:bodyPr/>
          <a:lstStyle>
            <a:lvl1pPr>
              <a:defRPr/>
            </a:lvl1pPr>
          </a:lstStyle>
          <a:p>
            <a:pPr>
              <a:defRPr/>
            </a:pPr>
            <a:fld id="{42E6C2D9-7865-244C-9575-3F7B7B752E39}" type="slidenum">
              <a:rPr lang="en-US"/>
              <a:pPr>
                <a:defRPr/>
              </a:pPr>
              <a:t>‹#›</a:t>
            </a:fld>
            <a:endParaRPr lang="en-US"/>
          </a:p>
        </p:txBody>
      </p:sp>
    </p:spTree>
  </p:cSld>
  <p:clrMapOvr>
    <a:masterClrMapping/>
  </p:clrMapOvr>
  <p:transition/>
</p:sldLayout>
</file>

<file path=ppt/slideLayouts/slideLayout880.xml><?xml version="1.0" encoding="utf-8"?>
<p:sldLayout xmlns:a="http://schemas.openxmlformats.org/drawingml/2006/main" xmlns:r="http://schemas.openxmlformats.org/officeDocument/2006/relationships" xmlns:p="http://schemas.openxmlformats.org/presentationml/2006/main" showMasterSp="0" type="tx">
  <p:cSld name="3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701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13"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56588082"/>
      </p:ext>
    </p:extLst>
  </p:cSld>
  <p:clrMapOvr>
    <a:masterClrMapping/>
  </p:clrMapOvr>
  <p:transition spd="med"/>
</p:sldLayout>
</file>

<file path=ppt/slideLayouts/slideLayout881.xml><?xml version="1.0" encoding="utf-8"?>
<p:sldLayout xmlns:a="http://schemas.openxmlformats.org/drawingml/2006/main" xmlns:r="http://schemas.openxmlformats.org/officeDocument/2006/relationships" xmlns:p="http://schemas.openxmlformats.org/presentationml/2006/main" showMasterSp="0" type="tx">
  <p:cSld name="4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702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2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2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702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08907268"/>
      </p:ext>
    </p:extLst>
  </p:cSld>
  <p:clrMapOvr>
    <a:masterClrMapping/>
  </p:clrMapOvr>
  <p:transition spd="med"/>
</p:sldLayout>
</file>

<file path=ppt/slideLayouts/slideLayout882.xml><?xml version="1.0" encoding="utf-8"?>
<p:sldLayout xmlns:a="http://schemas.openxmlformats.org/drawingml/2006/main" xmlns:r="http://schemas.openxmlformats.org/officeDocument/2006/relationships" xmlns:p="http://schemas.openxmlformats.org/presentationml/2006/main" showMasterSp="0" type="tx">
  <p:cSld name="4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703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05473871"/>
      </p:ext>
    </p:extLst>
  </p:cSld>
  <p:clrMapOvr>
    <a:masterClrMapping/>
  </p:clrMapOvr>
  <p:transition spd="med"/>
</p:sldLayout>
</file>

<file path=ppt/slideLayouts/slideLayout883.xml><?xml version="1.0" encoding="utf-8"?>
<p:sldLayout xmlns:a="http://schemas.openxmlformats.org/drawingml/2006/main" xmlns:r="http://schemas.openxmlformats.org/officeDocument/2006/relationships" xmlns:p="http://schemas.openxmlformats.org/presentationml/2006/main" showMasterSp="0" type="tx">
  <p:cSld name="45_Blank">
    <p:bg>
      <p:bgPr>
        <a:solidFill>
          <a:schemeClr val="accent3">
            <a:lumOff val="44000"/>
          </a:schemeClr>
        </a:solidFill>
        <a:effectLst/>
      </p:bgPr>
    </p:bg>
    <p:spTree>
      <p:nvGrpSpPr>
        <p:cNvPr id="1" name=""/>
        <p:cNvGrpSpPr/>
        <p:nvPr/>
      </p:nvGrpSpPr>
      <p:grpSpPr>
        <a:xfrm>
          <a:off x="0" y="0"/>
          <a:ext cx="0" cy="0"/>
          <a:chOff x="0" y="0"/>
          <a:chExt cx="0" cy="0"/>
        </a:xfrm>
      </p:grpSpPr>
      <p:sp>
        <p:nvSpPr>
          <p:cNvPr id="703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64882365"/>
      </p:ext>
    </p:extLst>
  </p:cSld>
  <p:clrMapOvr>
    <a:masterClrMapping/>
  </p:clrMapOvr>
  <p:transition spd="med"/>
</p:sldLayout>
</file>

<file path=ppt/slideLayouts/slideLayout884.xml><?xml version="1.0" encoding="utf-8"?>
<p:sldLayout xmlns:a="http://schemas.openxmlformats.org/drawingml/2006/main" xmlns:r="http://schemas.openxmlformats.org/officeDocument/2006/relationships" xmlns:p="http://schemas.openxmlformats.org/presentationml/2006/main" showMasterSp="0" type="tx">
  <p:cSld name="4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4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4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4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704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97754990"/>
      </p:ext>
    </p:extLst>
  </p:cSld>
  <p:clrMapOvr>
    <a:masterClrMapping/>
  </p:clrMapOvr>
  <p:transition spd="med"/>
</p:sldLayout>
</file>

<file path=ppt/slideLayouts/slideLayout885.xml><?xml version="1.0" encoding="utf-8"?>
<p:sldLayout xmlns:a="http://schemas.openxmlformats.org/drawingml/2006/main" xmlns:r="http://schemas.openxmlformats.org/officeDocument/2006/relationships" xmlns:p="http://schemas.openxmlformats.org/presentationml/2006/main" showMasterSp="0" type="tx">
  <p:cSld name="4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705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705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705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7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69187447"/>
      </p:ext>
    </p:extLst>
  </p:cSld>
  <p:clrMapOvr>
    <a:masterClrMapping/>
  </p:clrMapOvr>
  <p:transition spd="med"/>
</p:sldLayout>
</file>

<file path=ppt/slideLayouts/slideLayout886.xml><?xml version="1.0" encoding="utf-8"?>
<p:sldLayout xmlns:a="http://schemas.openxmlformats.org/drawingml/2006/main" xmlns:r="http://schemas.openxmlformats.org/officeDocument/2006/relationships" xmlns:p="http://schemas.openxmlformats.org/presentationml/2006/main" showMasterSp="0" type="tx">
  <p:cSld name="46_Title Slide">
    <p:bg>
      <p:bgPr>
        <a:solidFill>
          <a:srgbClr val="9CDCDA"/>
        </a:solidFill>
        <a:effectLst/>
      </p:bgPr>
    </p:bg>
    <p:spTree>
      <p:nvGrpSpPr>
        <p:cNvPr id="1" name=""/>
        <p:cNvGrpSpPr/>
        <p:nvPr/>
      </p:nvGrpSpPr>
      <p:grpSpPr>
        <a:xfrm>
          <a:off x="0" y="0"/>
          <a:ext cx="0" cy="0"/>
          <a:chOff x="0" y="0"/>
          <a:chExt cx="0" cy="0"/>
        </a:xfrm>
      </p:grpSpPr>
      <p:grpSp>
        <p:nvGrpSpPr>
          <p:cNvPr id="7162" name="Group 2"/>
          <p:cNvGrpSpPr/>
          <p:nvPr/>
        </p:nvGrpSpPr>
        <p:grpSpPr>
          <a:xfrm>
            <a:off x="-344782" y="-185362"/>
            <a:ext cx="9600389" cy="7484110"/>
            <a:chOff x="0" y="0"/>
            <a:chExt cx="9600387" cy="7484108"/>
          </a:xfrm>
        </p:grpSpPr>
        <p:grpSp>
          <p:nvGrpSpPr>
            <p:cNvPr id="7147" name="Group 3"/>
            <p:cNvGrpSpPr/>
            <p:nvPr/>
          </p:nvGrpSpPr>
          <p:grpSpPr>
            <a:xfrm>
              <a:off x="-1" y="0"/>
              <a:ext cx="9600389" cy="7484109"/>
              <a:chOff x="0" y="0"/>
              <a:chExt cx="9600387" cy="7484108"/>
            </a:xfrm>
          </p:grpSpPr>
          <p:sp>
            <p:nvSpPr>
              <p:cNvPr id="7066" name="Freeform 4"/>
              <p:cNvSpPr/>
              <p:nvPr/>
            </p:nvSpPr>
            <p:spPr>
              <a:xfrm>
                <a:off x="5618462" y="4942316"/>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7" name="Freeform 5"/>
              <p:cNvSpPr/>
              <p:nvPr/>
            </p:nvSpPr>
            <p:spPr>
              <a:xfrm>
                <a:off x="3961387" y="4321764"/>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8" name="Freeform 6"/>
              <p:cNvSpPr/>
              <p:nvPr/>
            </p:nvSpPr>
            <p:spPr>
              <a:xfrm>
                <a:off x="4010461" y="5063256"/>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69" name="Freeform 7"/>
              <p:cNvSpPr/>
              <p:nvPr/>
            </p:nvSpPr>
            <p:spPr>
              <a:xfrm>
                <a:off x="4541679" y="5942791"/>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0" name="Freeform 8"/>
              <p:cNvSpPr/>
              <p:nvPr/>
            </p:nvSpPr>
            <p:spPr>
              <a:xfrm>
                <a:off x="6733506" y="311607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1" name="Freeform 9"/>
              <p:cNvSpPr/>
              <p:nvPr/>
            </p:nvSpPr>
            <p:spPr>
              <a:xfrm>
                <a:off x="5261274" y="34707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3" name="Freeform 11"/>
              <p:cNvSpPr/>
              <p:nvPr/>
            </p:nvSpPr>
            <p:spPr>
              <a:xfrm rot="20976685" flipH="1">
                <a:off x="5096557" y="55809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4" name="Freeform 12"/>
              <p:cNvSpPr/>
              <p:nvPr/>
            </p:nvSpPr>
            <p:spPr>
              <a:xfrm>
                <a:off x="3259445" y="494786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5" name="Freeform 13"/>
              <p:cNvSpPr/>
              <p:nvPr/>
            </p:nvSpPr>
            <p:spPr>
              <a:xfrm rot="16244410" flipH="1">
                <a:off x="6148117" y="61715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6" name="Freeform 14"/>
              <p:cNvSpPr/>
              <p:nvPr/>
            </p:nvSpPr>
            <p:spPr>
              <a:xfrm rot="6018034">
                <a:off x="3545525" y="5950861"/>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7" name="Freeform 15"/>
              <p:cNvSpPr/>
              <p:nvPr/>
            </p:nvSpPr>
            <p:spPr>
              <a:xfrm rot="6284068">
                <a:off x="5762435" y="514385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8" name="Freeform 16"/>
              <p:cNvSpPr/>
              <p:nvPr/>
            </p:nvSpPr>
            <p:spPr>
              <a:xfrm rot="8472242" flipH="1">
                <a:off x="5444459" y="3842039"/>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79" name="Freeform 17"/>
              <p:cNvSpPr/>
              <p:nvPr/>
            </p:nvSpPr>
            <p:spPr>
              <a:xfrm rot="563450" flipH="1">
                <a:off x="3255099" y="395334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0" name="Freeform 18"/>
              <p:cNvSpPr/>
              <p:nvPr/>
            </p:nvSpPr>
            <p:spPr>
              <a:xfrm>
                <a:off x="2305349" y="4529566"/>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1" name="Freeform 19"/>
              <p:cNvSpPr/>
              <p:nvPr/>
            </p:nvSpPr>
            <p:spPr>
              <a:xfrm>
                <a:off x="648275" y="4309064"/>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2" name="Freeform 20"/>
              <p:cNvSpPr/>
              <p:nvPr/>
            </p:nvSpPr>
            <p:spPr>
              <a:xfrm>
                <a:off x="621149" y="4993406"/>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3" name="Freeform 21"/>
              <p:cNvSpPr/>
              <p:nvPr/>
            </p:nvSpPr>
            <p:spPr>
              <a:xfrm rot="19469908">
                <a:off x="1582520" y="6224577"/>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4" name="Freeform 22"/>
              <p:cNvSpPr/>
              <p:nvPr/>
            </p:nvSpPr>
            <p:spPr>
              <a:xfrm>
                <a:off x="3306093" y="3312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5" name="Freeform 23"/>
              <p:cNvSpPr/>
              <p:nvPr/>
            </p:nvSpPr>
            <p:spPr>
              <a:xfrm>
                <a:off x="1948162" y="34580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6" name="Freeform 24"/>
              <p:cNvSpPr/>
              <p:nvPr/>
            </p:nvSpPr>
            <p:spPr>
              <a:xfrm rot="3318475">
                <a:off x="261010" y="34796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7" name="Freeform 25"/>
              <p:cNvSpPr/>
              <p:nvPr/>
            </p:nvSpPr>
            <p:spPr>
              <a:xfrm rot="20976685" flipH="1">
                <a:off x="1783444" y="5568202"/>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8" name="Freeform 26"/>
              <p:cNvSpPr/>
              <p:nvPr/>
            </p:nvSpPr>
            <p:spPr>
              <a:xfrm>
                <a:off x="346382" y="4878011"/>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89" name="Freeform 27"/>
              <p:cNvSpPr/>
              <p:nvPr/>
            </p:nvSpPr>
            <p:spPr>
              <a:xfrm rot="16244410" flipH="1">
                <a:off x="2815954" y="61334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0" name="Freeform 28"/>
              <p:cNvSpPr/>
              <p:nvPr/>
            </p:nvSpPr>
            <p:spPr>
              <a:xfrm rot="5508135">
                <a:off x="390432" y="586094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1" name="Freeform 29"/>
              <p:cNvSpPr/>
              <p:nvPr/>
            </p:nvSpPr>
            <p:spPr>
              <a:xfrm rot="6284068">
                <a:off x="2220722" y="488508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2" name="Freeform 30"/>
              <p:cNvSpPr/>
              <p:nvPr/>
            </p:nvSpPr>
            <p:spPr>
              <a:xfrm rot="8472242" flipH="1">
                <a:off x="1883697" y="348643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3" name="Freeform 31"/>
              <p:cNvSpPr/>
              <p:nvPr/>
            </p:nvSpPr>
            <p:spPr>
              <a:xfrm rot="563450" flipH="1">
                <a:off x="1199287" y="3731092"/>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4" name="Freeform 32"/>
              <p:cNvSpPr/>
              <p:nvPr/>
            </p:nvSpPr>
            <p:spPr>
              <a:xfrm>
                <a:off x="2278362" y="1576815"/>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5" name="Freeform 33"/>
              <p:cNvSpPr/>
              <p:nvPr/>
            </p:nvSpPr>
            <p:spPr>
              <a:xfrm>
                <a:off x="621287" y="956264"/>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6" name="Freeform 34"/>
              <p:cNvSpPr/>
              <p:nvPr/>
            </p:nvSpPr>
            <p:spPr>
              <a:xfrm>
                <a:off x="346511"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7" name="Freeform 35"/>
              <p:cNvSpPr/>
              <p:nvPr/>
            </p:nvSpPr>
            <p:spPr>
              <a:xfrm>
                <a:off x="1544479" y="2882090"/>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8" name="Freeform 36"/>
              <p:cNvSpPr/>
              <p:nvPr/>
            </p:nvSpPr>
            <p:spPr>
              <a:xfrm>
                <a:off x="3279106"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099" name="Freeform 37"/>
              <p:cNvSpPr/>
              <p:nvPr/>
            </p:nvSpPr>
            <p:spPr>
              <a:xfrm>
                <a:off x="1921174" y="35285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0" name="Freeform 38"/>
              <p:cNvSpPr/>
              <p:nvPr/>
            </p:nvSpPr>
            <p:spPr>
              <a:xfrm rot="3318475">
                <a:off x="670585" y="1458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1" name="Freeform 39"/>
              <p:cNvSpPr/>
              <p:nvPr/>
            </p:nvSpPr>
            <p:spPr>
              <a:xfrm rot="20976685" flipH="1">
                <a:off x="1756457"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2" name="Freeform 40"/>
              <p:cNvSpPr/>
              <p:nvPr/>
            </p:nvSpPr>
            <p:spPr>
              <a:xfrm>
                <a:off x="662295" y="1696660"/>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3" name="Freeform 41"/>
              <p:cNvSpPr/>
              <p:nvPr/>
            </p:nvSpPr>
            <p:spPr>
              <a:xfrm rot="16244410" flipH="1">
                <a:off x="2769917" y="2539333"/>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4" name="Freeform 42"/>
              <p:cNvSpPr/>
              <p:nvPr/>
            </p:nvSpPr>
            <p:spPr>
              <a:xfrm rot="2428453">
                <a:off x="193818" y="2916706"/>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6" name="Freeform 44"/>
              <p:cNvSpPr/>
              <p:nvPr/>
            </p:nvSpPr>
            <p:spPr>
              <a:xfrm rot="8472242" flipH="1">
                <a:off x="1856709"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7" name="Freeform 45"/>
              <p:cNvSpPr/>
              <p:nvPr/>
            </p:nvSpPr>
            <p:spPr>
              <a:xfrm rot="563450" flipH="1">
                <a:off x="372199"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8" name="Freeform 46"/>
              <p:cNvSpPr/>
              <p:nvPr/>
            </p:nvSpPr>
            <p:spPr>
              <a:xfrm>
                <a:off x="5604174" y="1576815"/>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09" name="Freeform 47"/>
              <p:cNvSpPr/>
              <p:nvPr/>
            </p:nvSpPr>
            <p:spPr>
              <a:xfrm>
                <a:off x="3947100" y="956264"/>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0" name="Freeform 48"/>
              <p:cNvSpPr/>
              <p:nvPr/>
            </p:nvSpPr>
            <p:spPr>
              <a:xfrm>
                <a:off x="3672324" y="2002556"/>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1" name="Freeform 49"/>
              <p:cNvSpPr/>
              <p:nvPr/>
            </p:nvSpPr>
            <p:spPr>
              <a:xfrm>
                <a:off x="4870292" y="2882090"/>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2" name="Freeform 50"/>
              <p:cNvSpPr/>
              <p:nvPr/>
            </p:nvSpPr>
            <p:spPr>
              <a:xfrm>
                <a:off x="6604919" y="20777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3" name="Freeform 51"/>
              <p:cNvSpPr/>
              <p:nvPr/>
            </p:nvSpPr>
            <p:spPr>
              <a:xfrm>
                <a:off x="5246987" y="3528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5" name="Freeform 53"/>
              <p:cNvSpPr/>
              <p:nvPr/>
            </p:nvSpPr>
            <p:spPr>
              <a:xfrm rot="20976685" flipH="1">
                <a:off x="5082270" y="2215402"/>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6" name="Freeform 54"/>
              <p:cNvSpPr/>
              <p:nvPr/>
            </p:nvSpPr>
            <p:spPr>
              <a:xfrm>
                <a:off x="3397557" y="1887160"/>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7" name="Freeform 55"/>
              <p:cNvSpPr/>
              <p:nvPr/>
            </p:nvSpPr>
            <p:spPr>
              <a:xfrm rot="16244410" flipH="1">
                <a:off x="6095729" y="2539333"/>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8" name="Freeform 56"/>
              <p:cNvSpPr/>
              <p:nvPr/>
            </p:nvSpPr>
            <p:spPr>
              <a:xfrm rot="2428453">
                <a:off x="3519630" y="2916706"/>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1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0" name="Freeform 58"/>
              <p:cNvSpPr/>
              <p:nvPr/>
            </p:nvSpPr>
            <p:spPr>
              <a:xfrm rot="8472242" flipH="1">
                <a:off x="5182522" y="381289"/>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1" name="Freeform 59"/>
              <p:cNvSpPr/>
              <p:nvPr/>
            </p:nvSpPr>
            <p:spPr>
              <a:xfrm rot="563450" flipH="1">
                <a:off x="3336061" y="587841"/>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2" name="Freeform 60"/>
              <p:cNvSpPr/>
              <p:nvPr/>
            </p:nvSpPr>
            <p:spPr>
              <a:xfrm flipH="1">
                <a:off x="8466529" y="157205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3" name="Freeform 61"/>
              <p:cNvSpPr/>
              <p:nvPr/>
            </p:nvSpPr>
            <p:spPr>
              <a:xfrm>
                <a:off x="7274500" y="9705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4" name="Freeform 62"/>
              <p:cNvSpPr/>
              <p:nvPr/>
            </p:nvSpPr>
            <p:spPr>
              <a:xfrm>
                <a:off x="6999723" y="20168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5" name="Freeform 63"/>
              <p:cNvSpPr/>
              <p:nvPr/>
            </p:nvSpPr>
            <p:spPr>
              <a:xfrm>
                <a:off x="8483442" y="280112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6" name="Freeform 64"/>
              <p:cNvSpPr/>
              <p:nvPr/>
            </p:nvSpPr>
            <p:spPr>
              <a:xfrm>
                <a:off x="8021937" y="2337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7" name="Freeform 65"/>
              <p:cNvSpPr/>
              <p:nvPr/>
            </p:nvSpPr>
            <p:spPr>
              <a:xfrm rot="3318475">
                <a:off x="6944385" y="217305"/>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8" name="Freeform 66"/>
              <p:cNvSpPr/>
              <p:nvPr/>
            </p:nvSpPr>
            <p:spPr>
              <a:xfrm rot="20976685" flipH="1">
                <a:off x="8409669" y="22296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29" name="Freeform 67"/>
              <p:cNvSpPr/>
              <p:nvPr/>
            </p:nvSpPr>
            <p:spPr>
              <a:xfrm>
                <a:off x="7239307" y="16918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0" name="Freeform 68"/>
              <p:cNvSpPr/>
              <p:nvPr/>
            </p:nvSpPr>
            <p:spPr>
              <a:xfrm rot="16244410" flipH="1">
                <a:off x="8619854" y="5315871"/>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1" name="Freeform 69"/>
              <p:cNvSpPr/>
              <p:nvPr/>
            </p:nvSpPr>
            <p:spPr>
              <a:xfrm rot="2428453">
                <a:off x="7056580" y="2797643"/>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2" name="Freeform 70"/>
              <p:cNvSpPr/>
              <p:nvPr/>
            </p:nvSpPr>
            <p:spPr>
              <a:xfrm rot="6284068">
                <a:off x="8142097" y="15068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3" name="Freeform 71"/>
              <p:cNvSpPr/>
              <p:nvPr/>
            </p:nvSpPr>
            <p:spPr>
              <a:xfrm rot="10211466" flipH="1">
                <a:off x="8527092" y="26243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4" name="Freeform 72"/>
              <p:cNvSpPr/>
              <p:nvPr/>
            </p:nvSpPr>
            <p:spPr>
              <a:xfrm rot="563450" flipH="1">
                <a:off x="6472961" y="9450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5" name="Freeform 73"/>
              <p:cNvSpPr/>
              <p:nvPr/>
            </p:nvSpPr>
            <p:spPr>
              <a:xfrm rot="6521641">
                <a:off x="8535032" y="493356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6" name="Freeform 74"/>
              <p:cNvSpPr/>
              <p:nvPr/>
            </p:nvSpPr>
            <p:spPr>
              <a:xfrm>
                <a:off x="7274500" y="4323352"/>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7" name="Freeform 75"/>
              <p:cNvSpPr/>
              <p:nvPr/>
            </p:nvSpPr>
            <p:spPr>
              <a:xfrm>
                <a:off x="6999723" y="53696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8" name="Freeform 76"/>
              <p:cNvSpPr/>
              <p:nvPr/>
            </p:nvSpPr>
            <p:spPr>
              <a:xfrm rot="5844778">
                <a:off x="8373061" y="6010519"/>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39" name="Freeform 77"/>
              <p:cNvSpPr/>
              <p:nvPr/>
            </p:nvSpPr>
            <p:spPr>
              <a:xfrm>
                <a:off x="8060037" y="34341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0" name="Freeform 78"/>
              <p:cNvSpPr/>
              <p:nvPr/>
            </p:nvSpPr>
            <p:spPr>
              <a:xfrm rot="3318475">
                <a:off x="6887235" y="3492318"/>
                <a:ext cx="926942" cy="1091873"/>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1" name="Freeform 79"/>
              <p:cNvSpPr/>
              <p:nvPr/>
            </p:nvSpPr>
            <p:spPr>
              <a:xfrm rot="20976685" flipH="1">
                <a:off x="8219169" y="606032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2" name="Freeform 80"/>
              <p:cNvSpPr/>
              <p:nvPr/>
            </p:nvSpPr>
            <p:spPr>
              <a:xfrm>
                <a:off x="6724957" y="52542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3" name="Freeform 81"/>
              <p:cNvSpPr/>
              <p:nvPr/>
            </p:nvSpPr>
            <p:spPr>
              <a:xfrm rot="6820032">
                <a:off x="7020644" y="6051632"/>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4" name="Freeform 82"/>
              <p:cNvSpPr/>
              <p:nvPr/>
            </p:nvSpPr>
            <p:spPr>
              <a:xfrm rot="6284068">
                <a:off x="7646797" y="43643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5" name="Freeform 83"/>
              <p:cNvSpPr/>
              <p:nvPr/>
            </p:nvSpPr>
            <p:spPr>
              <a:xfrm rot="5149041" flipH="1">
                <a:off x="8487826" y="3611163"/>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46" name="Freeform 84"/>
              <p:cNvSpPr/>
              <p:nvPr/>
            </p:nvSpPr>
            <p:spPr>
              <a:xfrm rot="563450" flipH="1">
                <a:off x="6720612" y="405017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1" name="Group 85"/>
            <p:cNvGrpSpPr/>
            <p:nvPr/>
          </p:nvGrpSpPr>
          <p:grpSpPr>
            <a:xfrm>
              <a:off x="457576" y="3078104"/>
              <a:ext cx="8861343" cy="2353739"/>
              <a:chOff x="0" y="0"/>
              <a:chExt cx="8861342" cy="2353737"/>
            </a:xfrm>
          </p:grpSpPr>
          <p:sp>
            <p:nvSpPr>
              <p:cNvPr id="7148" name="Freeform 86"/>
              <p:cNvSpPr/>
              <p:nvPr/>
            </p:nvSpPr>
            <p:spPr>
              <a:xfrm rot="17967916">
                <a:off x="279391" y="482782"/>
                <a:ext cx="1599038" cy="1574979"/>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151" name="Group 87"/>
              <p:cNvGrpSpPr/>
              <p:nvPr/>
            </p:nvGrpSpPr>
            <p:grpSpPr>
              <a:xfrm>
                <a:off x="115804" y="633093"/>
                <a:ext cx="8745539" cy="223839"/>
                <a:chOff x="0" y="0"/>
                <a:chExt cx="8745537" cy="223837"/>
              </a:xfrm>
            </p:grpSpPr>
            <p:sp>
              <p:nvSpPr>
                <p:cNvPr id="7149" name="AutoShape 88"/>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0" name="Rectangle 89"/>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54" name="Group 90"/>
              <p:cNvGrpSpPr/>
              <p:nvPr/>
            </p:nvGrpSpPr>
            <p:grpSpPr>
              <a:xfrm>
                <a:off x="7854" y="542606"/>
                <a:ext cx="8745539" cy="223838"/>
                <a:chOff x="0" y="0"/>
                <a:chExt cx="8745537" cy="223837"/>
              </a:xfrm>
            </p:grpSpPr>
            <p:sp>
              <p:nvSpPr>
                <p:cNvPr id="7152" name="AutoShape 91"/>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3" name="Rectangle 92"/>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160" name="Group 93"/>
              <p:cNvGrpSpPr/>
              <p:nvPr/>
            </p:nvGrpSpPr>
            <p:grpSpPr>
              <a:xfrm>
                <a:off x="55773" y="-1"/>
                <a:ext cx="1969680" cy="1978085"/>
                <a:chOff x="0" y="0"/>
                <a:chExt cx="1969678" cy="1978083"/>
              </a:xfrm>
            </p:grpSpPr>
            <p:sp>
              <p:nvSpPr>
                <p:cNvPr id="7155" name="Freeform 94"/>
                <p:cNvSpPr/>
                <p:nvPr/>
              </p:nvSpPr>
              <p:spPr>
                <a:xfrm rot="17970461">
                  <a:off x="255092" y="270419"/>
                  <a:ext cx="1459495" cy="1437246"/>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6" name="Freeform 95"/>
                <p:cNvSpPr/>
                <p:nvPr/>
              </p:nvSpPr>
              <p:spPr>
                <a:xfrm>
                  <a:off x="84916" y="970340"/>
                  <a:ext cx="1019546" cy="573293"/>
                </a:xfrm>
                <a:custGeom>
                  <a:avLst/>
                  <a:gdLst/>
                  <a:ahLst/>
                  <a:cxnLst>
                    <a:cxn ang="0">
                      <a:pos x="wd2" y="hd2"/>
                    </a:cxn>
                    <a:cxn ang="5400000">
                      <a:pos x="wd2" y="hd2"/>
                    </a:cxn>
                    <a:cxn ang="10800000">
                      <a:pos x="wd2" y="hd2"/>
                    </a:cxn>
                    <a:cxn ang="16200000">
                      <a:pos x="wd2" y="hd2"/>
                    </a:cxn>
                  </a:cxnLst>
                  <a:rect l="0" t="0" r="r" b="b"/>
                  <a:pathLst>
                    <a:path w="21109" h="21026" extrusionOk="0">
                      <a:moveTo>
                        <a:pt x="43" y="7658"/>
                      </a:moveTo>
                      <a:cubicBezTo>
                        <a:pt x="24" y="11250"/>
                        <a:pt x="1874" y="14525"/>
                        <a:pt x="4074" y="16706"/>
                      </a:cubicBezTo>
                      <a:cubicBezTo>
                        <a:pt x="6274" y="18888"/>
                        <a:pt x="10523" y="20018"/>
                        <a:pt x="13248" y="20680"/>
                      </a:cubicBezTo>
                      <a:cubicBezTo>
                        <a:pt x="15974" y="21342"/>
                        <a:pt x="19325" y="20898"/>
                        <a:pt x="20414" y="20641"/>
                      </a:cubicBezTo>
                      <a:cubicBezTo>
                        <a:pt x="21502" y="20384"/>
                        <a:pt x="21340" y="19740"/>
                        <a:pt x="19741" y="19172"/>
                      </a:cubicBezTo>
                      <a:cubicBezTo>
                        <a:pt x="18141" y="18603"/>
                        <a:pt x="13200" y="18320"/>
                        <a:pt x="10820" y="17258"/>
                      </a:cubicBezTo>
                      <a:cubicBezTo>
                        <a:pt x="8439" y="16196"/>
                        <a:pt x="6833" y="14585"/>
                        <a:pt x="5421" y="12832"/>
                      </a:cubicBezTo>
                      <a:cubicBezTo>
                        <a:pt x="4009" y="11080"/>
                        <a:pt x="2881" y="8312"/>
                        <a:pt x="2369" y="6763"/>
                      </a:cubicBezTo>
                      <a:cubicBezTo>
                        <a:pt x="1857" y="5215"/>
                        <a:pt x="2312" y="4685"/>
                        <a:pt x="2371" y="3564"/>
                      </a:cubicBezTo>
                      <a:cubicBezTo>
                        <a:pt x="2430" y="2443"/>
                        <a:pt x="2834" y="369"/>
                        <a:pt x="2690" y="56"/>
                      </a:cubicBezTo>
                      <a:cubicBezTo>
                        <a:pt x="2545" y="-258"/>
                        <a:pt x="1873" y="825"/>
                        <a:pt x="1493" y="1673"/>
                      </a:cubicBezTo>
                      <a:cubicBezTo>
                        <a:pt x="1114" y="2520"/>
                        <a:pt x="616" y="4163"/>
                        <a:pt x="375" y="5174"/>
                      </a:cubicBezTo>
                      <a:cubicBezTo>
                        <a:pt x="134" y="6184"/>
                        <a:pt x="-98" y="6313"/>
                        <a:pt x="43" y="7658"/>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7" name="Freeform 96"/>
                <p:cNvSpPr/>
                <p:nvPr/>
              </p:nvSpPr>
              <p:spPr>
                <a:xfrm>
                  <a:off x="76732" y="181550"/>
                  <a:ext cx="919479" cy="1054305"/>
                </a:xfrm>
                <a:custGeom>
                  <a:avLst/>
                  <a:gdLst/>
                  <a:ahLst/>
                  <a:cxnLst>
                    <a:cxn ang="0">
                      <a:pos x="wd2" y="hd2"/>
                    </a:cxn>
                    <a:cxn ang="5400000">
                      <a:pos x="wd2" y="hd2"/>
                    </a:cxn>
                    <a:cxn ang="10800000">
                      <a:pos x="wd2" y="hd2"/>
                    </a:cxn>
                    <a:cxn ang="16200000">
                      <a:pos x="wd2" y="hd2"/>
                    </a:cxn>
                  </a:cxnLst>
                  <a:rect l="0" t="0" r="r" b="b"/>
                  <a:pathLst>
                    <a:path w="20973" h="21299" extrusionOk="0">
                      <a:moveTo>
                        <a:pt x="132" y="21054"/>
                      </a:moveTo>
                      <a:cubicBezTo>
                        <a:pt x="42" y="20611"/>
                        <a:pt x="-239" y="19368"/>
                        <a:pt x="458" y="18043"/>
                      </a:cubicBezTo>
                      <a:cubicBezTo>
                        <a:pt x="1148" y="16729"/>
                        <a:pt x="2445" y="15121"/>
                        <a:pt x="4311" y="13135"/>
                      </a:cubicBezTo>
                      <a:cubicBezTo>
                        <a:pt x="6207" y="11150"/>
                        <a:pt x="9473" y="8072"/>
                        <a:pt x="11751" y="6119"/>
                      </a:cubicBezTo>
                      <a:cubicBezTo>
                        <a:pt x="14018" y="4161"/>
                        <a:pt x="16493" y="2414"/>
                        <a:pt x="17951" y="1418"/>
                      </a:cubicBezTo>
                      <a:cubicBezTo>
                        <a:pt x="19415" y="412"/>
                        <a:pt x="20144" y="206"/>
                        <a:pt x="20529" y="94"/>
                      </a:cubicBezTo>
                      <a:cubicBezTo>
                        <a:pt x="20921" y="-29"/>
                        <a:pt x="21361" y="-180"/>
                        <a:pt x="20364" y="702"/>
                      </a:cubicBezTo>
                      <a:cubicBezTo>
                        <a:pt x="19386" y="1579"/>
                        <a:pt x="16905" y="3311"/>
                        <a:pt x="14623" y="5341"/>
                      </a:cubicBezTo>
                      <a:cubicBezTo>
                        <a:pt x="12362" y="7382"/>
                        <a:pt x="8647" y="10859"/>
                        <a:pt x="6754" y="12912"/>
                      </a:cubicBezTo>
                      <a:cubicBezTo>
                        <a:pt x="4860" y="14964"/>
                        <a:pt x="3831" y="16480"/>
                        <a:pt x="3218" y="17674"/>
                      </a:cubicBezTo>
                      <a:cubicBezTo>
                        <a:pt x="2605" y="18867"/>
                        <a:pt x="3426" y="19451"/>
                        <a:pt x="3064" y="20041"/>
                      </a:cubicBezTo>
                      <a:cubicBezTo>
                        <a:pt x="2703" y="20630"/>
                        <a:pt x="1534" y="21080"/>
                        <a:pt x="1052" y="21250"/>
                      </a:cubicBezTo>
                      <a:cubicBezTo>
                        <a:pt x="570" y="21420"/>
                        <a:pt x="327" y="21099"/>
                        <a:pt x="132" y="21054"/>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8" name="Freeform 97"/>
                <p:cNvSpPr/>
                <p:nvPr/>
              </p:nvSpPr>
              <p:spPr>
                <a:xfrm>
                  <a:off x="657793" y="361362"/>
                  <a:ext cx="722090" cy="975709"/>
                </a:xfrm>
                <a:custGeom>
                  <a:avLst/>
                  <a:gdLst/>
                  <a:ahLst/>
                  <a:cxnLst>
                    <a:cxn ang="0">
                      <a:pos x="wd2" y="hd2"/>
                    </a:cxn>
                    <a:cxn ang="5400000">
                      <a:pos x="wd2" y="hd2"/>
                    </a:cxn>
                    <a:cxn ang="10800000">
                      <a:pos x="wd2" y="hd2"/>
                    </a:cxn>
                    <a:cxn ang="16200000">
                      <a:pos x="wd2" y="hd2"/>
                    </a:cxn>
                  </a:cxnLst>
                  <a:rect l="0" t="0" r="r" b="b"/>
                  <a:pathLst>
                    <a:path w="20674" h="21155" extrusionOk="0">
                      <a:moveTo>
                        <a:pt x="1309" y="16511"/>
                      </a:moveTo>
                      <a:cubicBezTo>
                        <a:pt x="394" y="15291"/>
                        <a:pt x="-677" y="13905"/>
                        <a:pt x="556" y="11424"/>
                      </a:cubicBezTo>
                      <a:cubicBezTo>
                        <a:pt x="1789" y="8943"/>
                        <a:pt x="6989" y="3370"/>
                        <a:pt x="8689" y="1573"/>
                      </a:cubicBezTo>
                      <a:cubicBezTo>
                        <a:pt x="10389" y="-223"/>
                        <a:pt x="11481" y="-425"/>
                        <a:pt x="10767" y="681"/>
                      </a:cubicBezTo>
                      <a:cubicBezTo>
                        <a:pt x="10053" y="1787"/>
                        <a:pt x="5763" y="6068"/>
                        <a:pt x="4386" y="8187"/>
                      </a:cubicBezTo>
                      <a:cubicBezTo>
                        <a:pt x="3009" y="10307"/>
                        <a:pt x="2294" y="11969"/>
                        <a:pt x="2494" y="13439"/>
                      </a:cubicBezTo>
                      <a:cubicBezTo>
                        <a:pt x="2694" y="14908"/>
                        <a:pt x="3529" y="16007"/>
                        <a:pt x="5614" y="17044"/>
                      </a:cubicBezTo>
                      <a:cubicBezTo>
                        <a:pt x="7700" y="18080"/>
                        <a:pt x="12562" y="19052"/>
                        <a:pt x="14987" y="19634"/>
                      </a:cubicBezTo>
                      <a:cubicBezTo>
                        <a:pt x="17412" y="20217"/>
                        <a:pt x="19344" y="20275"/>
                        <a:pt x="20133" y="20528"/>
                      </a:cubicBezTo>
                      <a:cubicBezTo>
                        <a:pt x="20923" y="20781"/>
                        <a:pt x="20911" y="21175"/>
                        <a:pt x="19665" y="21155"/>
                      </a:cubicBezTo>
                      <a:cubicBezTo>
                        <a:pt x="18420" y="21134"/>
                        <a:pt x="14928" y="20822"/>
                        <a:pt x="12667" y="20423"/>
                      </a:cubicBezTo>
                      <a:cubicBezTo>
                        <a:pt x="10405" y="20024"/>
                        <a:pt x="7938" y="19423"/>
                        <a:pt x="6054" y="18772"/>
                      </a:cubicBezTo>
                      <a:cubicBezTo>
                        <a:pt x="4169" y="18122"/>
                        <a:pt x="2298" y="17705"/>
                        <a:pt x="1309" y="16511"/>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59" name="Freeform 98"/>
                <p:cNvSpPr/>
                <p:nvPr/>
              </p:nvSpPr>
              <p:spPr>
                <a:xfrm>
                  <a:off x="438652" y="751192"/>
                  <a:ext cx="462944" cy="494149"/>
                </a:xfrm>
                <a:custGeom>
                  <a:avLst/>
                  <a:gdLst/>
                  <a:ahLst/>
                  <a:cxnLst>
                    <a:cxn ang="0">
                      <a:pos x="wd2" y="hd2"/>
                    </a:cxn>
                    <a:cxn ang="5400000">
                      <a:pos x="wd2" y="hd2"/>
                    </a:cxn>
                    <a:cxn ang="10800000">
                      <a:pos x="wd2" y="hd2"/>
                    </a:cxn>
                    <a:cxn ang="16200000">
                      <a:pos x="wd2" y="hd2"/>
                    </a:cxn>
                  </a:cxnLst>
                  <a:rect l="0" t="0" r="r" b="b"/>
                  <a:pathLst>
                    <a:path w="19190" h="19533" extrusionOk="0">
                      <a:moveTo>
                        <a:pt x="1912" y="16373"/>
                      </a:moveTo>
                      <a:cubicBezTo>
                        <a:pt x="-270" y="15559"/>
                        <a:pt x="-847" y="13507"/>
                        <a:pt x="1573" y="10941"/>
                      </a:cubicBezTo>
                      <a:cubicBezTo>
                        <a:pt x="4377" y="7179"/>
                        <a:pt x="4224" y="5329"/>
                        <a:pt x="13014" y="94"/>
                      </a:cubicBezTo>
                      <a:cubicBezTo>
                        <a:pt x="13949" y="-701"/>
                        <a:pt x="11150" y="3740"/>
                        <a:pt x="10845" y="5628"/>
                      </a:cubicBezTo>
                      <a:cubicBezTo>
                        <a:pt x="10540" y="7517"/>
                        <a:pt x="10774" y="9826"/>
                        <a:pt x="11235" y="11478"/>
                      </a:cubicBezTo>
                      <a:cubicBezTo>
                        <a:pt x="11696" y="13130"/>
                        <a:pt x="12320" y="14324"/>
                        <a:pt x="13587" y="15580"/>
                      </a:cubicBezTo>
                      <a:cubicBezTo>
                        <a:pt x="14854" y="16836"/>
                        <a:pt x="20753" y="18902"/>
                        <a:pt x="18794" y="19040"/>
                      </a:cubicBezTo>
                      <a:cubicBezTo>
                        <a:pt x="11790" y="20899"/>
                        <a:pt x="5136" y="16944"/>
                        <a:pt x="1912" y="16373"/>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grpSp>
      <p:sp>
        <p:nvSpPr>
          <p:cNvPr id="7163" name="Title Text"/>
          <p:cNvSpPr txBox="1">
            <a:spLocks noGrp="1"/>
          </p:cNvSpPr>
          <p:nvPr>
            <p:ph type="title"/>
          </p:nvPr>
        </p:nvSpPr>
        <p:spPr>
          <a:xfrm>
            <a:off x="1905000" y="2209800"/>
            <a:ext cx="6858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164" name="Body Level One…"/>
          <p:cNvSpPr txBox="1">
            <a:spLocks noGrp="1"/>
          </p:cNvSpPr>
          <p:nvPr>
            <p:ph type="body" sz="quarter" idx="1"/>
          </p:nvPr>
        </p:nvSpPr>
        <p:spPr>
          <a:xfrm>
            <a:off x="2438400" y="3886200"/>
            <a:ext cx="5334000" cy="1752600"/>
          </a:xfrm>
          <a:prstGeom prst="rect">
            <a:avLst/>
          </a:prstGeom>
        </p:spPr>
        <p:txBody>
          <a:bodyPr>
            <a:normAutofit/>
          </a:bodyPr>
          <a:lstStyle>
            <a:lvl1pPr marL="0" indent="0">
              <a:buSzTx/>
              <a:buNone/>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16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143379517"/>
      </p:ext>
    </p:extLst>
  </p:cSld>
  <p:clrMapOvr>
    <a:masterClrMapping/>
  </p:clrMapOvr>
  <p:transition spd="med"/>
</p:sldLayout>
</file>

<file path=ppt/slideLayouts/slideLayout887.xml><?xml version="1.0" encoding="utf-8"?>
<p:sldLayout xmlns:a="http://schemas.openxmlformats.org/drawingml/2006/main" xmlns:r="http://schemas.openxmlformats.org/officeDocument/2006/relationships" xmlns:p="http://schemas.openxmlformats.org/presentationml/2006/main" showMasterSp="0" type="tx">
  <p:cSld name="44_Title and Content">
    <p:bg>
      <p:bgPr>
        <a:solidFill>
          <a:srgbClr val="9CDCDA"/>
        </a:solidFill>
        <a:effectLst/>
      </p:bgPr>
    </p:bg>
    <p:spTree>
      <p:nvGrpSpPr>
        <p:cNvPr id="1" name=""/>
        <p:cNvGrpSpPr/>
        <p:nvPr/>
      </p:nvGrpSpPr>
      <p:grpSpPr>
        <a:xfrm>
          <a:off x="0" y="0"/>
          <a:ext cx="0" cy="0"/>
          <a:chOff x="0" y="0"/>
          <a:chExt cx="0" cy="0"/>
        </a:xfrm>
      </p:grpSpPr>
      <p:grpSp>
        <p:nvGrpSpPr>
          <p:cNvPr id="7267" name="Group 2"/>
          <p:cNvGrpSpPr/>
          <p:nvPr/>
        </p:nvGrpSpPr>
        <p:grpSpPr>
          <a:xfrm>
            <a:off x="-341607" y="-213936"/>
            <a:ext cx="9600389" cy="7485696"/>
            <a:chOff x="0" y="0"/>
            <a:chExt cx="9600387" cy="7485695"/>
          </a:xfrm>
        </p:grpSpPr>
        <p:grpSp>
          <p:nvGrpSpPr>
            <p:cNvPr id="7253" name="Group 3"/>
            <p:cNvGrpSpPr/>
            <p:nvPr/>
          </p:nvGrpSpPr>
          <p:grpSpPr>
            <a:xfrm>
              <a:off x="-1" y="0"/>
              <a:ext cx="9600389" cy="7485696"/>
              <a:chOff x="0" y="0"/>
              <a:chExt cx="9600387" cy="7485695"/>
            </a:xfrm>
          </p:grpSpPr>
          <p:sp>
            <p:nvSpPr>
              <p:cNvPr id="717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7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8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19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0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1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2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3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4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6" name="Group 85"/>
            <p:cNvGrpSpPr/>
            <p:nvPr/>
          </p:nvGrpSpPr>
          <p:grpSpPr>
            <a:xfrm>
              <a:off x="532106" y="687010"/>
              <a:ext cx="8745538" cy="223839"/>
              <a:chOff x="0" y="0"/>
              <a:chExt cx="8745537" cy="223837"/>
            </a:xfrm>
          </p:grpSpPr>
          <p:sp>
            <p:nvSpPr>
              <p:cNvPr id="725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259" name="Group 88"/>
            <p:cNvGrpSpPr/>
            <p:nvPr/>
          </p:nvGrpSpPr>
          <p:grpSpPr>
            <a:xfrm>
              <a:off x="424156" y="596523"/>
              <a:ext cx="8745538" cy="223838"/>
              <a:chOff x="0" y="0"/>
              <a:chExt cx="8745537" cy="223837"/>
            </a:xfrm>
          </p:grpSpPr>
          <p:sp>
            <p:nvSpPr>
              <p:cNvPr id="725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5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26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266" name="Group 92"/>
            <p:cNvGrpSpPr/>
            <p:nvPr/>
          </p:nvGrpSpPr>
          <p:grpSpPr>
            <a:xfrm>
              <a:off x="579241" y="366407"/>
              <a:ext cx="1124880" cy="1123270"/>
              <a:chOff x="0" y="0"/>
              <a:chExt cx="1124878" cy="1123268"/>
            </a:xfrm>
          </p:grpSpPr>
          <p:sp>
            <p:nvSpPr>
              <p:cNvPr id="726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6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26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269"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27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4040263673"/>
      </p:ext>
    </p:extLst>
  </p:cSld>
  <p:clrMapOvr>
    <a:masterClrMapping/>
  </p:clrMapOvr>
  <p:transition spd="med"/>
</p:sldLayout>
</file>

<file path=ppt/slideLayouts/slideLayout888.xml><?xml version="1.0" encoding="utf-8"?>
<p:sldLayout xmlns:a="http://schemas.openxmlformats.org/drawingml/2006/main" xmlns:r="http://schemas.openxmlformats.org/officeDocument/2006/relationships" xmlns:p="http://schemas.openxmlformats.org/presentationml/2006/main" showMasterSp="0" type="tx">
  <p:cSld name="40_Section Header">
    <p:bg>
      <p:bgPr>
        <a:solidFill>
          <a:srgbClr val="9CDCDA"/>
        </a:solidFill>
        <a:effectLst/>
      </p:bgPr>
    </p:bg>
    <p:spTree>
      <p:nvGrpSpPr>
        <p:cNvPr id="1" name=""/>
        <p:cNvGrpSpPr/>
        <p:nvPr/>
      </p:nvGrpSpPr>
      <p:grpSpPr>
        <a:xfrm>
          <a:off x="0" y="0"/>
          <a:ext cx="0" cy="0"/>
          <a:chOff x="0" y="0"/>
          <a:chExt cx="0" cy="0"/>
        </a:xfrm>
      </p:grpSpPr>
      <p:grpSp>
        <p:nvGrpSpPr>
          <p:cNvPr id="7372" name="Group 2"/>
          <p:cNvGrpSpPr/>
          <p:nvPr/>
        </p:nvGrpSpPr>
        <p:grpSpPr>
          <a:xfrm>
            <a:off x="-341607" y="-213936"/>
            <a:ext cx="9600389" cy="7485696"/>
            <a:chOff x="0" y="0"/>
            <a:chExt cx="9600387" cy="7485695"/>
          </a:xfrm>
        </p:grpSpPr>
        <p:grpSp>
          <p:nvGrpSpPr>
            <p:cNvPr id="7358" name="Group 3"/>
            <p:cNvGrpSpPr/>
            <p:nvPr/>
          </p:nvGrpSpPr>
          <p:grpSpPr>
            <a:xfrm>
              <a:off x="-1" y="0"/>
              <a:ext cx="9600389" cy="7485696"/>
              <a:chOff x="0" y="0"/>
              <a:chExt cx="9600387" cy="7485695"/>
            </a:xfrm>
          </p:grpSpPr>
          <p:sp>
            <p:nvSpPr>
              <p:cNvPr id="727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7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8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29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0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1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2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3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4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5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1" name="Group 85"/>
            <p:cNvGrpSpPr/>
            <p:nvPr/>
          </p:nvGrpSpPr>
          <p:grpSpPr>
            <a:xfrm>
              <a:off x="532106" y="687010"/>
              <a:ext cx="8745538" cy="223839"/>
              <a:chOff x="0" y="0"/>
              <a:chExt cx="8745537" cy="223837"/>
            </a:xfrm>
          </p:grpSpPr>
          <p:sp>
            <p:nvSpPr>
              <p:cNvPr id="735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364" name="Group 88"/>
            <p:cNvGrpSpPr/>
            <p:nvPr/>
          </p:nvGrpSpPr>
          <p:grpSpPr>
            <a:xfrm>
              <a:off x="424156" y="596523"/>
              <a:ext cx="8745538" cy="223838"/>
              <a:chOff x="0" y="0"/>
              <a:chExt cx="8745537" cy="223837"/>
            </a:xfrm>
          </p:grpSpPr>
          <p:sp>
            <p:nvSpPr>
              <p:cNvPr id="736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36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371" name="Group 92"/>
            <p:cNvGrpSpPr/>
            <p:nvPr/>
          </p:nvGrpSpPr>
          <p:grpSpPr>
            <a:xfrm>
              <a:off x="579241" y="366407"/>
              <a:ext cx="1124880" cy="1123270"/>
              <a:chOff x="0" y="0"/>
              <a:chExt cx="1124878" cy="1123268"/>
            </a:xfrm>
          </p:grpSpPr>
          <p:sp>
            <p:nvSpPr>
              <p:cNvPr id="736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6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7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373" name="Title Text"/>
          <p:cNvSpPr txBox="1">
            <a:spLocks noGrp="1"/>
          </p:cNvSpPr>
          <p:nvPr>
            <p:ph type="title"/>
          </p:nvPr>
        </p:nvSpPr>
        <p:spPr>
          <a:xfrm>
            <a:off x="722312" y="4406900"/>
            <a:ext cx="7772401" cy="1362075"/>
          </a:xfrm>
          <a:prstGeom prst="rect">
            <a:avLst/>
          </a:prstGeom>
        </p:spPr>
        <p:txBody>
          <a:bodyPr anchor="t"/>
          <a:lstStyle>
            <a:lvl1pPr>
              <a:defRPr sz="4000" b="1" cap="all">
                <a:solidFill>
                  <a:srgbClr val="007572"/>
                </a:solidFill>
                <a:latin typeface="Arial Narrow"/>
                <a:ea typeface="Arial Narrow"/>
                <a:cs typeface="Arial Narrow"/>
                <a:sym typeface="Arial Narrow"/>
              </a:defRPr>
            </a:lvl1pPr>
          </a:lstStyle>
          <a:p>
            <a:r>
              <a:t>Title Text</a:t>
            </a:r>
          </a:p>
        </p:txBody>
      </p:sp>
      <p:sp>
        <p:nvSpPr>
          <p:cNvPr id="73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rgbClr val="333333"/>
                </a:solidFill>
                <a:latin typeface="Arial Narrow"/>
                <a:ea typeface="Arial Narrow"/>
                <a:cs typeface="Arial Narrow"/>
                <a:sym typeface="Arial Narrow"/>
              </a:defRPr>
            </a:lvl1pPr>
            <a:lvl2pPr marL="0" indent="457200">
              <a:spcBef>
                <a:spcPts val="400"/>
              </a:spcBef>
              <a:buSzTx/>
              <a:buNone/>
              <a:defRPr sz="2000">
                <a:solidFill>
                  <a:srgbClr val="333333"/>
                </a:solidFill>
                <a:latin typeface="Arial Narrow"/>
                <a:ea typeface="Arial Narrow"/>
                <a:cs typeface="Arial Narrow"/>
                <a:sym typeface="Arial Narrow"/>
              </a:defRPr>
            </a:lvl2pPr>
            <a:lvl3pPr marL="0" indent="914400">
              <a:spcBef>
                <a:spcPts val="400"/>
              </a:spcBef>
              <a:buSzTx/>
              <a:buNone/>
              <a:defRPr sz="2000">
                <a:solidFill>
                  <a:srgbClr val="333333"/>
                </a:solidFill>
                <a:latin typeface="Arial Narrow"/>
                <a:ea typeface="Arial Narrow"/>
                <a:cs typeface="Arial Narrow"/>
                <a:sym typeface="Arial Narrow"/>
              </a:defRPr>
            </a:lvl3pPr>
            <a:lvl4pPr marL="0" indent="1371600">
              <a:spcBef>
                <a:spcPts val="400"/>
              </a:spcBef>
              <a:buSzTx/>
              <a:buNone/>
              <a:defRPr sz="2000">
                <a:solidFill>
                  <a:srgbClr val="333333"/>
                </a:solidFill>
                <a:latin typeface="Arial Narrow"/>
                <a:ea typeface="Arial Narrow"/>
                <a:cs typeface="Arial Narrow"/>
                <a:sym typeface="Arial Narrow"/>
              </a:defRPr>
            </a:lvl4pPr>
            <a:lvl5pPr marL="0" indent="1828800">
              <a:spcBef>
                <a:spcPts val="400"/>
              </a:spcBef>
              <a:buSzTx/>
              <a:buNone/>
              <a:defRPr sz="20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37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141995146"/>
      </p:ext>
    </p:extLst>
  </p:cSld>
  <p:clrMapOvr>
    <a:masterClrMapping/>
  </p:clrMapOvr>
  <p:transition spd="med"/>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x">
  <p:cSld name="40_Two Content">
    <p:bg>
      <p:bgPr>
        <a:solidFill>
          <a:srgbClr val="9CDCDA"/>
        </a:solidFill>
        <a:effectLst/>
      </p:bgPr>
    </p:bg>
    <p:spTree>
      <p:nvGrpSpPr>
        <p:cNvPr id="1" name=""/>
        <p:cNvGrpSpPr/>
        <p:nvPr/>
      </p:nvGrpSpPr>
      <p:grpSpPr>
        <a:xfrm>
          <a:off x="0" y="0"/>
          <a:ext cx="0" cy="0"/>
          <a:chOff x="0" y="0"/>
          <a:chExt cx="0" cy="0"/>
        </a:xfrm>
      </p:grpSpPr>
      <p:grpSp>
        <p:nvGrpSpPr>
          <p:cNvPr id="7477" name="Group 2"/>
          <p:cNvGrpSpPr/>
          <p:nvPr/>
        </p:nvGrpSpPr>
        <p:grpSpPr>
          <a:xfrm>
            <a:off x="-341607" y="-213936"/>
            <a:ext cx="9600389" cy="7485696"/>
            <a:chOff x="0" y="0"/>
            <a:chExt cx="9600387" cy="7485695"/>
          </a:xfrm>
        </p:grpSpPr>
        <p:grpSp>
          <p:nvGrpSpPr>
            <p:cNvPr id="7463" name="Group 3"/>
            <p:cNvGrpSpPr/>
            <p:nvPr/>
          </p:nvGrpSpPr>
          <p:grpSpPr>
            <a:xfrm>
              <a:off x="-1" y="0"/>
              <a:ext cx="9600389" cy="7485696"/>
              <a:chOff x="0" y="0"/>
              <a:chExt cx="9600387" cy="7485695"/>
            </a:xfrm>
          </p:grpSpPr>
          <p:sp>
            <p:nvSpPr>
              <p:cNvPr id="7382"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3"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4"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5"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6"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7"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8"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89"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0"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1"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2"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3"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4"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5"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6"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7"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8"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399"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0"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1"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2"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3"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4"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5"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6"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7"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8"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09"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0"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1"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2"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3"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4"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5"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6"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7"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8"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19"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0"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1"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2"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3"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4"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5"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6"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7"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8"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29"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0"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1"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2"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3"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4"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5"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6"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7"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8"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39"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0"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1"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2"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3"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4"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5"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6"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7"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8"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49"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0"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1"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2"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3"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4"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5"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6"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7"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8"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59"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0"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1"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2"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6" name="Group 85"/>
            <p:cNvGrpSpPr/>
            <p:nvPr/>
          </p:nvGrpSpPr>
          <p:grpSpPr>
            <a:xfrm>
              <a:off x="532106" y="687010"/>
              <a:ext cx="8745538" cy="223839"/>
              <a:chOff x="0" y="0"/>
              <a:chExt cx="8745537" cy="223837"/>
            </a:xfrm>
          </p:grpSpPr>
          <p:sp>
            <p:nvSpPr>
              <p:cNvPr id="7464"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5"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469" name="Group 88"/>
            <p:cNvGrpSpPr/>
            <p:nvPr/>
          </p:nvGrpSpPr>
          <p:grpSpPr>
            <a:xfrm>
              <a:off x="424156" y="596523"/>
              <a:ext cx="8745538" cy="223838"/>
              <a:chOff x="0" y="0"/>
              <a:chExt cx="8745537" cy="223837"/>
            </a:xfrm>
          </p:grpSpPr>
          <p:sp>
            <p:nvSpPr>
              <p:cNvPr id="7467"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68"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470"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476" name="Group 92"/>
            <p:cNvGrpSpPr/>
            <p:nvPr/>
          </p:nvGrpSpPr>
          <p:grpSpPr>
            <a:xfrm>
              <a:off x="579241" y="366407"/>
              <a:ext cx="1124880" cy="1123270"/>
              <a:chOff x="0" y="0"/>
              <a:chExt cx="1124878" cy="1123268"/>
            </a:xfrm>
          </p:grpSpPr>
          <p:sp>
            <p:nvSpPr>
              <p:cNvPr id="7471"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2"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3"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4"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75"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478"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479"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a:solidFill>
                  <a:srgbClr val="333333"/>
                </a:solidFill>
                <a:latin typeface="Arial Narrow"/>
                <a:ea typeface="Arial Narrow"/>
                <a:cs typeface="Arial Narrow"/>
                <a:sym typeface="Arial Narrow"/>
              </a:defRPr>
            </a:lvl1pPr>
            <a:lvl2pPr marL="790575" indent="-333375">
              <a:spcBef>
                <a:spcPts val="600"/>
              </a:spcBef>
              <a:buChar char="–"/>
              <a:defRPr sz="2800">
                <a:solidFill>
                  <a:srgbClr val="333333"/>
                </a:solidFill>
                <a:latin typeface="Arial Narrow"/>
                <a:ea typeface="Arial Narrow"/>
                <a:cs typeface="Arial Narrow"/>
                <a:sym typeface="Arial Narrow"/>
              </a:defRPr>
            </a:lvl2pPr>
            <a:lvl3pPr marL="1234439" indent="-320039">
              <a:spcBef>
                <a:spcPts val="600"/>
              </a:spcBef>
              <a:defRPr sz="2800">
                <a:solidFill>
                  <a:srgbClr val="333333"/>
                </a:solidFill>
                <a:latin typeface="Arial Narrow"/>
                <a:ea typeface="Arial Narrow"/>
                <a:cs typeface="Arial Narrow"/>
                <a:sym typeface="Arial Narrow"/>
              </a:defRPr>
            </a:lvl3pPr>
            <a:lvl4pPr marL="1727200" indent="-355600">
              <a:spcBef>
                <a:spcPts val="600"/>
              </a:spcBef>
              <a:buChar char="–"/>
              <a:defRPr sz="2800">
                <a:solidFill>
                  <a:srgbClr val="333333"/>
                </a:solidFill>
                <a:latin typeface="Arial Narrow"/>
                <a:ea typeface="Arial Narrow"/>
                <a:cs typeface="Arial Narrow"/>
                <a:sym typeface="Arial Narrow"/>
              </a:defRPr>
            </a:lvl4pPr>
            <a:lvl5pPr marL="2184400" indent="-355600">
              <a:spcBef>
                <a:spcPts val="600"/>
              </a:spcBef>
              <a:buChar char="»"/>
              <a:defRPr sz="28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48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754450398"/>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80898"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0899" name="Rectangle 3"/>
          <p:cNvSpPr>
            <a:spLocks noGrp="1" noChangeArrowheads="1"/>
          </p:cNvSpPr>
          <p:nvPr>
            <p:ph type="subTitle" idx="1"/>
          </p:nvPr>
        </p:nvSpPr>
        <p:spPr>
          <a:xfrm>
            <a:off x="1371600" y="3886200"/>
            <a:ext cx="6400800" cy="1752600"/>
          </a:xfrm>
        </p:spPr>
        <p:txBody>
          <a:bodyPr/>
          <a:lstStyle>
            <a:lvl1pPr marL="0" indent="0" algn="ctr">
              <a:buFont typeface="Times" pitchFamily="-111" charset="0"/>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8A5F8148-8F23-4E44-8DE0-777C78C5E5F0}" type="slidenum">
              <a:rPr lang="en-US"/>
              <a:pPr>
                <a:defRPr/>
              </a:pPr>
              <a:t>‹#›</a:t>
            </a:fld>
            <a:endParaRPr lang="en-US"/>
          </a:p>
        </p:txBody>
      </p:sp>
    </p:spTree>
  </p:cSld>
  <p:clrMapOvr>
    <a:masterClrMapping/>
  </p:clrMapOvr>
  <p:transition/>
</p:sldLayout>
</file>

<file path=ppt/slideLayouts/slideLayout890.xml><?xml version="1.0" encoding="utf-8"?>
<p:sldLayout xmlns:a="http://schemas.openxmlformats.org/drawingml/2006/main" xmlns:r="http://schemas.openxmlformats.org/officeDocument/2006/relationships" xmlns:p="http://schemas.openxmlformats.org/presentationml/2006/main" showMasterSp="0" type="tx">
  <p:cSld name="41_Comparison">
    <p:bg>
      <p:bgPr>
        <a:solidFill>
          <a:srgbClr val="9CDCDA"/>
        </a:solidFill>
        <a:effectLst/>
      </p:bgPr>
    </p:bg>
    <p:spTree>
      <p:nvGrpSpPr>
        <p:cNvPr id="1" name=""/>
        <p:cNvGrpSpPr/>
        <p:nvPr/>
      </p:nvGrpSpPr>
      <p:grpSpPr>
        <a:xfrm>
          <a:off x="0" y="0"/>
          <a:ext cx="0" cy="0"/>
          <a:chOff x="0" y="0"/>
          <a:chExt cx="0" cy="0"/>
        </a:xfrm>
      </p:grpSpPr>
      <p:grpSp>
        <p:nvGrpSpPr>
          <p:cNvPr id="7582" name="Group 2"/>
          <p:cNvGrpSpPr/>
          <p:nvPr/>
        </p:nvGrpSpPr>
        <p:grpSpPr>
          <a:xfrm>
            <a:off x="-341607" y="-213936"/>
            <a:ext cx="9600389" cy="7485696"/>
            <a:chOff x="0" y="0"/>
            <a:chExt cx="9600387" cy="7485695"/>
          </a:xfrm>
        </p:grpSpPr>
        <p:grpSp>
          <p:nvGrpSpPr>
            <p:cNvPr id="7568" name="Group 3"/>
            <p:cNvGrpSpPr/>
            <p:nvPr/>
          </p:nvGrpSpPr>
          <p:grpSpPr>
            <a:xfrm>
              <a:off x="-1" y="0"/>
              <a:ext cx="9600389" cy="7485696"/>
              <a:chOff x="0" y="0"/>
              <a:chExt cx="9600387" cy="7485695"/>
            </a:xfrm>
          </p:grpSpPr>
          <p:sp>
            <p:nvSpPr>
              <p:cNvPr id="748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8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49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0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1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2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3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4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5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6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1" name="Group 85"/>
            <p:cNvGrpSpPr/>
            <p:nvPr/>
          </p:nvGrpSpPr>
          <p:grpSpPr>
            <a:xfrm>
              <a:off x="532106" y="687010"/>
              <a:ext cx="8745538" cy="223839"/>
              <a:chOff x="0" y="0"/>
              <a:chExt cx="8745537" cy="223837"/>
            </a:xfrm>
          </p:grpSpPr>
          <p:sp>
            <p:nvSpPr>
              <p:cNvPr id="756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574" name="Group 88"/>
            <p:cNvGrpSpPr/>
            <p:nvPr/>
          </p:nvGrpSpPr>
          <p:grpSpPr>
            <a:xfrm>
              <a:off x="424156" y="596523"/>
              <a:ext cx="8745538" cy="223838"/>
              <a:chOff x="0" y="0"/>
              <a:chExt cx="8745537" cy="223837"/>
            </a:xfrm>
          </p:grpSpPr>
          <p:sp>
            <p:nvSpPr>
              <p:cNvPr id="757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57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581" name="Group 92"/>
            <p:cNvGrpSpPr/>
            <p:nvPr/>
          </p:nvGrpSpPr>
          <p:grpSpPr>
            <a:xfrm>
              <a:off x="579241" y="366407"/>
              <a:ext cx="1124880" cy="1123270"/>
              <a:chOff x="0" y="0"/>
              <a:chExt cx="1124878" cy="1123268"/>
            </a:xfrm>
          </p:grpSpPr>
          <p:sp>
            <p:nvSpPr>
              <p:cNvPr id="757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7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8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583" name="Title Text"/>
          <p:cNvSpPr txBox="1">
            <a:spLocks noGrp="1"/>
          </p:cNvSpPr>
          <p:nvPr>
            <p:ph type="title"/>
          </p:nvPr>
        </p:nvSpPr>
        <p:spPr>
          <a:xfrm>
            <a:off x="457200" y="274638"/>
            <a:ext cx="8229600" cy="1143001"/>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58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rgbClr val="333333"/>
                </a:solidFill>
                <a:latin typeface="Arial Narrow"/>
                <a:ea typeface="Arial Narrow"/>
                <a:cs typeface="Arial Narrow"/>
                <a:sym typeface="Arial Narrow"/>
              </a:defRPr>
            </a:lvl1pPr>
            <a:lvl2pPr marL="0" indent="457200">
              <a:spcBef>
                <a:spcPts val="500"/>
              </a:spcBef>
              <a:buSzTx/>
              <a:buNone/>
              <a:defRPr sz="2400" b="1">
                <a:solidFill>
                  <a:srgbClr val="333333"/>
                </a:solidFill>
                <a:latin typeface="Arial Narrow"/>
                <a:ea typeface="Arial Narrow"/>
                <a:cs typeface="Arial Narrow"/>
                <a:sym typeface="Arial Narrow"/>
              </a:defRPr>
            </a:lvl2pPr>
            <a:lvl3pPr marL="0" indent="914400">
              <a:spcBef>
                <a:spcPts val="500"/>
              </a:spcBef>
              <a:buSzTx/>
              <a:buNone/>
              <a:defRPr sz="2400" b="1">
                <a:solidFill>
                  <a:srgbClr val="333333"/>
                </a:solidFill>
                <a:latin typeface="Arial Narrow"/>
                <a:ea typeface="Arial Narrow"/>
                <a:cs typeface="Arial Narrow"/>
                <a:sym typeface="Arial Narrow"/>
              </a:defRPr>
            </a:lvl3pPr>
            <a:lvl4pPr marL="0" indent="1371600">
              <a:spcBef>
                <a:spcPts val="500"/>
              </a:spcBef>
              <a:buSzTx/>
              <a:buNone/>
              <a:defRPr sz="2400" b="1">
                <a:solidFill>
                  <a:srgbClr val="333333"/>
                </a:solidFill>
                <a:latin typeface="Arial Narrow"/>
                <a:ea typeface="Arial Narrow"/>
                <a:cs typeface="Arial Narrow"/>
                <a:sym typeface="Arial Narrow"/>
              </a:defRPr>
            </a:lvl4pPr>
            <a:lvl5pPr marL="0" indent="1828800">
              <a:spcBef>
                <a:spcPts val="500"/>
              </a:spcBef>
              <a:buSzTx/>
              <a:buNone/>
              <a:defRPr sz="2400" b="1">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585"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rgbClr val="333333"/>
                </a:solidFill>
                <a:latin typeface="Arial Narrow"/>
                <a:ea typeface="Arial Narrow"/>
                <a:cs typeface="Arial Narrow"/>
                <a:sym typeface="Arial Narrow"/>
              </a:defRPr>
            </a:pPr>
            <a:endParaRPr/>
          </a:p>
        </p:txBody>
      </p:sp>
      <p:sp>
        <p:nvSpPr>
          <p:cNvPr id="7586"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2697992037"/>
      </p:ext>
    </p:extLst>
  </p:cSld>
  <p:clrMapOvr>
    <a:masterClrMapping/>
  </p:clrMapOvr>
  <p:transition spd="med"/>
</p:sldLayout>
</file>

<file path=ppt/slideLayouts/slideLayout891.xml><?xml version="1.0" encoding="utf-8"?>
<p:sldLayout xmlns:a="http://schemas.openxmlformats.org/drawingml/2006/main" xmlns:r="http://schemas.openxmlformats.org/officeDocument/2006/relationships" xmlns:p="http://schemas.openxmlformats.org/presentationml/2006/main" showMasterSp="0" type="tx">
  <p:cSld name="41_Title Only">
    <p:bg>
      <p:bgPr>
        <a:solidFill>
          <a:srgbClr val="9CDCDA"/>
        </a:solidFill>
        <a:effectLst/>
      </p:bgPr>
    </p:bg>
    <p:spTree>
      <p:nvGrpSpPr>
        <p:cNvPr id="1" name=""/>
        <p:cNvGrpSpPr/>
        <p:nvPr/>
      </p:nvGrpSpPr>
      <p:grpSpPr>
        <a:xfrm>
          <a:off x="0" y="0"/>
          <a:ext cx="0" cy="0"/>
          <a:chOff x="0" y="0"/>
          <a:chExt cx="0" cy="0"/>
        </a:xfrm>
      </p:grpSpPr>
      <p:grpSp>
        <p:nvGrpSpPr>
          <p:cNvPr id="7688" name="Group 2"/>
          <p:cNvGrpSpPr/>
          <p:nvPr/>
        </p:nvGrpSpPr>
        <p:grpSpPr>
          <a:xfrm>
            <a:off x="-341607" y="-213936"/>
            <a:ext cx="9600389" cy="7485696"/>
            <a:chOff x="0" y="0"/>
            <a:chExt cx="9600387" cy="7485695"/>
          </a:xfrm>
        </p:grpSpPr>
        <p:grpSp>
          <p:nvGrpSpPr>
            <p:cNvPr id="7674" name="Group 3"/>
            <p:cNvGrpSpPr/>
            <p:nvPr/>
          </p:nvGrpSpPr>
          <p:grpSpPr>
            <a:xfrm>
              <a:off x="-1" y="0"/>
              <a:ext cx="9600389" cy="7485696"/>
              <a:chOff x="0" y="0"/>
              <a:chExt cx="9600387" cy="7485695"/>
            </a:xfrm>
          </p:grpSpPr>
          <p:sp>
            <p:nvSpPr>
              <p:cNvPr id="7593"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4"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5"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6"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7"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8"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599"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0"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1"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2"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3"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4"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5"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6"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7"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8"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09"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0"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1"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2"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3"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4"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5"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6"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7"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8"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19"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0"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1"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2"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3"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4"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5"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6"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7"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8"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29"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0"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1"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2"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3"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4"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5"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6"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7"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8"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39"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0"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1"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2"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3"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4"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5"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6"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7"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8"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49"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0"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1"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2"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3"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4"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5"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6"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7"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8"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59"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0"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1"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2"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3"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4"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5"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6"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7"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8"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69"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0"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1"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2"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3"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77" name="Group 85"/>
            <p:cNvGrpSpPr/>
            <p:nvPr/>
          </p:nvGrpSpPr>
          <p:grpSpPr>
            <a:xfrm>
              <a:off x="532106" y="687010"/>
              <a:ext cx="8745538" cy="223839"/>
              <a:chOff x="0" y="0"/>
              <a:chExt cx="8745537" cy="223837"/>
            </a:xfrm>
          </p:grpSpPr>
          <p:sp>
            <p:nvSpPr>
              <p:cNvPr id="7675"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6"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680" name="Group 88"/>
            <p:cNvGrpSpPr/>
            <p:nvPr/>
          </p:nvGrpSpPr>
          <p:grpSpPr>
            <a:xfrm>
              <a:off x="424156" y="596523"/>
              <a:ext cx="8745538" cy="223838"/>
              <a:chOff x="0" y="0"/>
              <a:chExt cx="8745537" cy="223837"/>
            </a:xfrm>
          </p:grpSpPr>
          <p:sp>
            <p:nvSpPr>
              <p:cNvPr id="7678"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79"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681"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687" name="Group 92"/>
            <p:cNvGrpSpPr/>
            <p:nvPr/>
          </p:nvGrpSpPr>
          <p:grpSpPr>
            <a:xfrm>
              <a:off x="579241" y="366407"/>
              <a:ext cx="1124880" cy="1123270"/>
              <a:chOff x="0" y="0"/>
              <a:chExt cx="1124878" cy="1123268"/>
            </a:xfrm>
          </p:grpSpPr>
          <p:sp>
            <p:nvSpPr>
              <p:cNvPr id="7682"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3"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4"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5"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86"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689" name="Title Text"/>
          <p:cNvSpPr txBox="1">
            <a:spLocks noGrp="1"/>
          </p:cNvSpPr>
          <p:nvPr>
            <p:ph type="title"/>
          </p:nvPr>
        </p:nvSpPr>
        <p:spPr>
          <a:xfrm>
            <a:off x="838200" y="609600"/>
            <a:ext cx="7620000" cy="1143000"/>
          </a:xfrm>
          <a:prstGeom prst="rect">
            <a:avLst/>
          </a:prstGeom>
        </p:spPr>
        <p:txBody>
          <a:bodyPr anchor="ctr"/>
          <a:lstStyle>
            <a:lvl1pPr>
              <a:defRPr>
                <a:solidFill>
                  <a:srgbClr val="007572"/>
                </a:solidFill>
                <a:latin typeface="Arial Narrow"/>
                <a:ea typeface="Arial Narrow"/>
                <a:cs typeface="Arial Narrow"/>
                <a:sym typeface="Arial Narrow"/>
              </a:defRPr>
            </a:lvl1pPr>
          </a:lstStyle>
          <a:p>
            <a:r>
              <a:t>Title Text</a:t>
            </a:r>
          </a:p>
        </p:txBody>
      </p:sp>
      <p:sp>
        <p:nvSpPr>
          <p:cNvPr id="7690"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3914472570"/>
      </p:ext>
    </p:extLst>
  </p:cSld>
  <p:clrMapOvr>
    <a:masterClrMapping/>
  </p:clrMapOvr>
  <p:transition spd="med"/>
</p:sldLayout>
</file>

<file path=ppt/slideLayouts/slideLayout892.xml><?xml version="1.0" encoding="utf-8"?>
<p:sldLayout xmlns:a="http://schemas.openxmlformats.org/drawingml/2006/main" xmlns:r="http://schemas.openxmlformats.org/officeDocument/2006/relationships" xmlns:p="http://schemas.openxmlformats.org/presentationml/2006/main" showMasterSp="0" type="tx">
  <p:cSld name="46_Blank">
    <p:bg>
      <p:bgPr>
        <a:solidFill>
          <a:srgbClr val="9CDCDA"/>
        </a:solidFill>
        <a:effectLst/>
      </p:bgPr>
    </p:bg>
    <p:spTree>
      <p:nvGrpSpPr>
        <p:cNvPr id="1" name=""/>
        <p:cNvGrpSpPr/>
        <p:nvPr/>
      </p:nvGrpSpPr>
      <p:grpSpPr>
        <a:xfrm>
          <a:off x="0" y="0"/>
          <a:ext cx="0" cy="0"/>
          <a:chOff x="0" y="0"/>
          <a:chExt cx="0" cy="0"/>
        </a:xfrm>
      </p:grpSpPr>
      <p:grpSp>
        <p:nvGrpSpPr>
          <p:cNvPr id="7792" name="Group 2"/>
          <p:cNvGrpSpPr/>
          <p:nvPr/>
        </p:nvGrpSpPr>
        <p:grpSpPr>
          <a:xfrm>
            <a:off x="-341607" y="-213936"/>
            <a:ext cx="9600389" cy="7485696"/>
            <a:chOff x="0" y="0"/>
            <a:chExt cx="9600387" cy="7485695"/>
          </a:xfrm>
        </p:grpSpPr>
        <p:grpSp>
          <p:nvGrpSpPr>
            <p:cNvPr id="7778" name="Group 3"/>
            <p:cNvGrpSpPr/>
            <p:nvPr/>
          </p:nvGrpSpPr>
          <p:grpSpPr>
            <a:xfrm>
              <a:off x="-1" y="0"/>
              <a:ext cx="9600389" cy="7485696"/>
              <a:chOff x="0" y="0"/>
              <a:chExt cx="9600387" cy="7485695"/>
            </a:xfrm>
          </p:grpSpPr>
          <p:sp>
            <p:nvSpPr>
              <p:cNvPr id="7697"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8"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699"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0"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1"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2"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3"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4"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5"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6"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7"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8"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09"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0"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1"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2"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3"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4"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5"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6"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7"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8"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19"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0"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1"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2"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3"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4"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5"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6"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7"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8"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29"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0"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1"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2"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3"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4"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5"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6"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7"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8"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39"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0"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1"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2"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3"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4"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5"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6"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7"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8"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49"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0"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1"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2"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3"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4"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5"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6"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7"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8"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59"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0"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1"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2"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3"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4"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5"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6"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7"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8"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69"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0"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1"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2"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3"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4"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5"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6"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77"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1" name="Group 85"/>
            <p:cNvGrpSpPr/>
            <p:nvPr/>
          </p:nvGrpSpPr>
          <p:grpSpPr>
            <a:xfrm>
              <a:off x="532106" y="687010"/>
              <a:ext cx="8745538" cy="223839"/>
              <a:chOff x="0" y="0"/>
              <a:chExt cx="8745537" cy="223837"/>
            </a:xfrm>
          </p:grpSpPr>
          <p:sp>
            <p:nvSpPr>
              <p:cNvPr id="7779"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0"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784" name="Group 88"/>
            <p:cNvGrpSpPr/>
            <p:nvPr/>
          </p:nvGrpSpPr>
          <p:grpSpPr>
            <a:xfrm>
              <a:off x="424156" y="596523"/>
              <a:ext cx="8745538" cy="223838"/>
              <a:chOff x="0" y="0"/>
              <a:chExt cx="8745537" cy="223837"/>
            </a:xfrm>
          </p:grpSpPr>
          <p:sp>
            <p:nvSpPr>
              <p:cNvPr id="7782"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3"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785"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791" name="Group 92"/>
            <p:cNvGrpSpPr/>
            <p:nvPr/>
          </p:nvGrpSpPr>
          <p:grpSpPr>
            <a:xfrm>
              <a:off x="579241" y="366407"/>
              <a:ext cx="1124880" cy="1123270"/>
              <a:chOff x="0" y="0"/>
              <a:chExt cx="1124878" cy="1123268"/>
            </a:xfrm>
          </p:grpSpPr>
          <p:sp>
            <p:nvSpPr>
              <p:cNvPr id="7786"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7"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8"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89"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790"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793"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875419816"/>
      </p:ext>
    </p:extLst>
  </p:cSld>
  <p:clrMapOvr>
    <a:masterClrMapping/>
  </p:clrMapOvr>
  <p:transition spd="med"/>
</p:sldLayout>
</file>

<file path=ppt/slideLayouts/slideLayout893.xml><?xml version="1.0" encoding="utf-8"?>
<p:sldLayout xmlns:a="http://schemas.openxmlformats.org/drawingml/2006/main" xmlns:r="http://schemas.openxmlformats.org/officeDocument/2006/relationships" xmlns:p="http://schemas.openxmlformats.org/presentationml/2006/main" showMasterSp="0" type="tx">
  <p:cSld name="41_Content with Caption">
    <p:bg>
      <p:bgPr>
        <a:solidFill>
          <a:srgbClr val="9CDCDA"/>
        </a:solidFill>
        <a:effectLst/>
      </p:bgPr>
    </p:bg>
    <p:spTree>
      <p:nvGrpSpPr>
        <p:cNvPr id="1" name=""/>
        <p:cNvGrpSpPr/>
        <p:nvPr/>
      </p:nvGrpSpPr>
      <p:grpSpPr>
        <a:xfrm>
          <a:off x="0" y="0"/>
          <a:ext cx="0" cy="0"/>
          <a:chOff x="0" y="0"/>
          <a:chExt cx="0" cy="0"/>
        </a:xfrm>
      </p:grpSpPr>
      <p:grpSp>
        <p:nvGrpSpPr>
          <p:cNvPr id="7895" name="Group 2"/>
          <p:cNvGrpSpPr/>
          <p:nvPr/>
        </p:nvGrpSpPr>
        <p:grpSpPr>
          <a:xfrm>
            <a:off x="-341607" y="-213936"/>
            <a:ext cx="9600389" cy="7485696"/>
            <a:chOff x="0" y="0"/>
            <a:chExt cx="9600387" cy="7485695"/>
          </a:xfrm>
        </p:grpSpPr>
        <p:grpSp>
          <p:nvGrpSpPr>
            <p:cNvPr id="7881" name="Group 3"/>
            <p:cNvGrpSpPr/>
            <p:nvPr/>
          </p:nvGrpSpPr>
          <p:grpSpPr>
            <a:xfrm>
              <a:off x="-1" y="0"/>
              <a:ext cx="9600389" cy="7485696"/>
              <a:chOff x="0" y="0"/>
              <a:chExt cx="9600387" cy="7485695"/>
            </a:xfrm>
          </p:grpSpPr>
          <p:sp>
            <p:nvSpPr>
              <p:cNvPr id="7800"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1"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2"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3"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4"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5"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6"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7"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8"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09"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0"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1"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2"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3"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4"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5"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6"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7"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8"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19"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0"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1"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2"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3"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4"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5"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6"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7"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8"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29"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0"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1"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2"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3"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4"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5"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6"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7"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8"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39"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0"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1"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2"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3"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4"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5"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6"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7"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8"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49"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0"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1"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2"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3"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4"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5"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6"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7"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8"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59"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0"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1"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2"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3"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4"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5"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6"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7"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8"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69"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0"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1"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2"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3"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4"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5"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6"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7"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8"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79"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0"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4" name="Group 85"/>
            <p:cNvGrpSpPr/>
            <p:nvPr/>
          </p:nvGrpSpPr>
          <p:grpSpPr>
            <a:xfrm>
              <a:off x="532106" y="687010"/>
              <a:ext cx="8745538" cy="223839"/>
              <a:chOff x="0" y="0"/>
              <a:chExt cx="8745537" cy="223837"/>
            </a:xfrm>
          </p:grpSpPr>
          <p:sp>
            <p:nvSpPr>
              <p:cNvPr id="7882"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3"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887" name="Group 88"/>
            <p:cNvGrpSpPr/>
            <p:nvPr/>
          </p:nvGrpSpPr>
          <p:grpSpPr>
            <a:xfrm>
              <a:off x="424156" y="596523"/>
              <a:ext cx="8745538" cy="223838"/>
              <a:chOff x="0" y="0"/>
              <a:chExt cx="8745537" cy="223837"/>
            </a:xfrm>
          </p:grpSpPr>
          <p:sp>
            <p:nvSpPr>
              <p:cNvPr id="7885"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86"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888"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7894" name="Group 92"/>
            <p:cNvGrpSpPr/>
            <p:nvPr/>
          </p:nvGrpSpPr>
          <p:grpSpPr>
            <a:xfrm>
              <a:off x="579241" y="366407"/>
              <a:ext cx="1124880" cy="1123270"/>
              <a:chOff x="0" y="0"/>
              <a:chExt cx="1124878" cy="1123268"/>
            </a:xfrm>
          </p:grpSpPr>
          <p:sp>
            <p:nvSpPr>
              <p:cNvPr id="7889"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0"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1"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2"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893"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7896" name="Title Text"/>
          <p:cNvSpPr txBox="1">
            <a:spLocks noGrp="1"/>
          </p:cNvSpPr>
          <p:nvPr>
            <p:ph type="title"/>
          </p:nvPr>
        </p:nvSpPr>
        <p:spPr>
          <a:xfrm>
            <a:off x="457200" y="273050"/>
            <a:ext cx="3008314" cy="1162050"/>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789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a:solidFill>
                  <a:srgbClr val="333333"/>
                </a:solidFill>
                <a:latin typeface="Arial Narrow"/>
                <a:ea typeface="Arial Narrow"/>
                <a:cs typeface="Arial Narrow"/>
                <a:sym typeface="Arial Narrow"/>
              </a:defRPr>
            </a:lvl1pPr>
            <a:lvl2pPr>
              <a:buChar char="–"/>
              <a:defRPr>
                <a:solidFill>
                  <a:srgbClr val="333333"/>
                </a:solidFill>
                <a:latin typeface="Arial Narrow"/>
                <a:ea typeface="Arial Narrow"/>
                <a:cs typeface="Arial Narrow"/>
                <a:sym typeface="Arial Narrow"/>
              </a:defRPr>
            </a:lvl2pPr>
            <a:lvl3pPr>
              <a:defRPr>
                <a:solidFill>
                  <a:srgbClr val="333333"/>
                </a:solidFill>
                <a:latin typeface="Arial Narrow"/>
                <a:ea typeface="Arial Narrow"/>
                <a:cs typeface="Arial Narrow"/>
                <a:sym typeface="Arial Narrow"/>
              </a:defRPr>
            </a:lvl3pPr>
            <a:lvl4pPr>
              <a:buChar char="–"/>
              <a:defRPr>
                <a:solidFill>
                  <a:srgbClr val="333333"/>
                </a:solidFill>
                <a:latin typeface="Arial Narrow"/>
                <a:ea typeface="Arial Narrow"/>
                <a:cs typeface="Arial Narrow"/>
                <a:sym typeface="Arial Narrow"/>
              </a:defRPr>
            </a:lvl4pPr>
            <a:lvl5pPr>
              <a:buChar char="»"/>
              <a:defRPr>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7898"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rgbClr val="333333"/>
                </a:solidFill>
                <a:latin typeface="Arial Narrow"/>
                <a:ea typeface="Arial Narrow"/>
                <a:cs typeface="Arial Narrow"/>
                <a:sym typeface="Arial Narrow"/>
              </a:defRPr>
            </a:pPr>
            <a:endParaRPr/>
          </a:p>
        </p:txBody>
      </p:sp>
      <p:sp>
        <p:nvSpPr>
          <p:cNvPr id="7899"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708711640"/>
      </p:ext>
    </p:extLst>
  </p:cSld>
  <p:clrMapOvr>
    <a:masterClrMapping/>
  </p:clrMapOvr>
  <p:transition spd="med"/>
</p:sldLayout>
</file>

<file path=ppt/slideLayouts/slideLayout894.xml><?xml version="1.0" encoding="utf-8"?>
<p:sldLayout xmlns:a="http://schemas.openxmlformats.org/drawingml/2006/main" xmlns:r="http://schemas.openxmlformats.org/officeDocument/2006/relationships" xmlns:p="http://schemas.openxmlformats.org/presentationml/2006/main" showMasterSp="0" type="tx">
  <p:cSld name="41_Picture with Caption">
    <p:bg>
      <p:bgPr>
        <a:solidFill>
          <a:srgbClr val="9CDCDA"/>
        </a:solidFill>
        <a:effectLst/>
      </p:bgPr>
    </p:bg>
    <p:spTree>
      <p:nvGrpSpPr>
        <p:cNvPr id="1" name=""/>
        <p:cNvGrpSpPr/>
        <p:nvPr/>
      </p:nvGrpSpPr>
      <p:grpSpPr>
        <a:xfrm>
          <a:off x="0" y="0"/>
          <a:ext cx="0" cy="0"/>
          <a:chOff x="0" y="0"/>
          <a:chExt cx="0" cy="0"/>
        </a:xfrm>
      </p:grpSpPr>
      <p:grpSp>
        <p:nvGrpSpPr>
          <p:cNvPr id="8001" name="Group 2"/>
          <p:cNvGrpSpPr/>
          <p:nvPr/>
        </p:nvGrpSpPr>
        <p:grpSpPr>
          <a:xfrm>
            <a:off x="-341607" y="-213936"/>
            <a:ext cx="9600389" cy="7485696"/>
            <a:chOff x="0" y="0"/>
            <a:chExt cx="9600387" cy="7485695"/>
          </a:xfrm>
        </p:grpSpPr>
        <p:grpSp>
          <p:nvGrpSpPr>
            <p:cNvPr id="7987" name="Group 3"/>
            <p:cNvGrpSpPr/>
            <p:nvPr/>
          </p:nvGrpSpPr>
          <p:grpSpPr>
            <a:xfrm>
              <a:off x="-1" y="0"/>
              <a:ext cx="9600389" cy="7485696"/>
              <a:chOff x="0" y="0"/>
              <a:chExt cx="9600387" cy="7485695"/>
            </a:xfrm>
          </p:grpSpPr>
          <p:sp>
            <p:nvSpPr>
              <p:cNvPr id="7906" name="Freeform 4"/>
              <p:cNvSpPr/>
              <p:nvPr/>
            </p:nvSpPr>
            <p:spPr>
              <a:xfrm>
                <a:off x="5618462" y="4943902"/>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7" name="Freeform 5"/>
              <p:cNvSpPr/>
              <p:nvPr/>
            </p:nvSpPr>
            <p:spPr>
              <a:xfrm>
                <a:off x="3961387" y="4323351"/>
                <a:ext cx="1406905"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8" name="Freeform 6"/>
              <p:cNvSpPr/>
              <p:nvPr/>
            </p:nvSpPr>
            <p:spPr>
              <a:xfrm>
                <a:off x="4010461" y="506484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09" name="Freeform 7"/>
              <p:cNvSpPr/>
              <p:nvPr/>
            </p:nvSpPr>
            <p:spPr>
              <a:xfrm>
                <a:off x="4541679" y="59443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0" name="Freeform 8"/>
              <p:cNvSpPr/>
              <p:nvPr/>
            </p:nvSpPr>
            <p:spPr>
              <a:xfrm>
                <a:off x="6733506" y="31176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1" name="Freeform 9"/>
              <p:cNvSpPr/>
              <p:nvPr/>
            </p:nvSpPr>
            <p:spPr>
              <a:xfrm>
                <a:off x="5261274" y="347229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2" name="Freeform 10"/>
              <p:cNvSpPr/>
              <p:nvPr/>
            </p:nvSpPr>
            <p:spPr>
              <a:xfrm rot="3318475">
                <a:off x="3955122" y="330181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3" name="Freeform 11"/>
              <p:cNvSpPr/>
              <p:nvPr/>
            </p:nvSpPr>
            <p:spPr>
              <a:xfrm rot="20976685" flipH="1">
                <a:off x="5096557" y="55824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4" name="Freeform 12"/>
              <p:cNvSpPr/>
              <p:nvPr/>
            </p:nvSpPr>
            <p:spPr>
              <a:xfrm>
                <a:off x="3259445" y="49494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5" name="Freeform 13"/>
              <p:cNvSpPr/>
              <p:nvPr/>
            </p:nvSpPr>
            <p:spPr>
              <a:xfrm rot="16244410" flipH="1">
                <a:off x="6148117" y="61731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6" name="Freeform 14"/>
              <p:cNvSpPr/>
              <p:nvPr/>
            </p:nvSpPr>
            <p:spPr>
              <a:xfrm rot="6018034">
                <a:off x="3545525" y="5952447"/>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7" name="Freeform 15"/>
              <p:cNvSpPr/>
              <p:nvPr/>
            </p:nvSpPr>
            <p:spPr>
              <a:xfrm rot="6284068">
                <a:off x="5762435" y="51454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8" name="Freeform 16"/>
              <p:cNvSpPr/>
              <p:nvPr/>
            </p:nvSpPr>
            <p:spPr>
              <a:xfrm rot="8472242" flipH="1">
                <a:off x="5444459" y="38436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19" name="Freeform 17"/>
              <p:cNvSpPr/>
              <p:nvPr/>
            </p:nvSpPr>
            <p:spPr>
              <a:xfrm rot="563450" flipH="1">
                <a:off x="3255099" y="39549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0" name="Freeform 18"/>
              <p:cNvSpPr/>
              <p:nvPr/>
            </p:nvSpPr>
            <p:spPr>
              <a:xfrm>
                <a:off x="2305349" y="4531152"/>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1" name="Freeform 19"/>
              <p:cNvSpPr/>
              <p:nvPr/>
            </p:nvSpPr>
            <p:spPr>
              <a:xfrm>
                <a:off x="648275" y="4310651"/>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2" name="Freeform 20"/>
              <p:cNvSpPr/>
              <p:nvPr/>
            </p:nvSpPr>
            <p:spPr>
              <a:xfrm>
                <a:off x="621149" y="4994993"/>
                <a:ext cx="963878" cy="872455"/>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3" name="Freeform 21"/>
              <p:cNvSpPr/>
              <p:nvPr/>
            </p:nvSpPr>
            <p:spPr>
              <a:xfrm rot="19469908">
                <a:off x="1582520" y="6226164"/>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4" name="Freeform 22"/>
              <p:cNvSpPr/>
              <p:nvPr/>
            </p:nvSpPr>
            <p:spPr>
              <a:xfrm>
                <a:off x="3306093" y="331450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5" name="Freeform 23"/>
              <p:cNvSpPr/>
              <p:nvPr/>
            </p:nvSpPr>
            <p:spPr>
              <a:xfrm>
                <a:off x="1948162" y="345959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6" name="Freeform 24"/>
              <p:cNvSpPr/>
              <p:nvPr/>
            </p:nvSpPr>
            <p:spPr>
              <a:xfrm rot="3318475">
                <a:off x="261010" y="347961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7" name="Freeform 25"/>
              <p:cNvSpPr/>
              <p:nvPr/>
            </p:nvSpPr>
            <p:spPr>
              <a:xfrm rot="20976685" flipH="1">
                <a:off x="1783444" y="5569789"/>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8" name="Freeform 26"/>
              <p:cNvSpPr/>
              <p:nvPr/>
            </p:nvSpPr>
            <p:spPr>
              <a:xfrm>
                <a:off x="346382" y="487959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29" name="Freeform 27"/>
              <p:cNvSpPr/>
              <p:nvPr/>
            </p:nvSpPr>
            <p:spPr>
              <a:xfrm rot="16244410" flipH="1">
                <a:off x="2815954" y="61350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0" name="Freeform 28"/>
              <p:cNvSpPr/>
              <p:nvPr/>
            </p:nvSpPr>
            <p:spPr>
              <a:xfrm rot="5508135">
                <a:off x="390431" y="5862528"/>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1" name="Freeform 29"/>
              <p:cNvSpPr/>
              <p:nvPr/>
            </p:nvSpPr>
            <p:spPr>
              <a:xfrm rot="6284068">
                <a:off x="2220722" y="488508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2" name="Freeform 30"/>
              <p:cNvSpPr/>
              <p:nvPr/>
            </p:nvSpPr>
            <p:spPr>
              <a:xfrm rot="8472242" flipH="1">
                <a:off x="1883697" y="348802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3" name="Freeform 31"/>
              <p:cNvSpPr/>
              <p:nvPr/>
            </p:nvSpPr>
            <p:spPr>
              <a:xfrm rot="563450" flipH="1">
                <a:off x="1199287" y="373267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4" name="Freeform 32"/>
              <p:cNvSpPr/>
              <p:nvPr/>
            </p:nvSpPr>
            <p:spPr>
              <a:xfrm>
                <a:off x="2278362" y="1578403"/>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5" name="Freeform 33"/>
              <p:cNvSpPr/>
              <p:nvPr/>
            </p:nvSpPr>
            <p:spPr>
              <a:xfrm>
                <a:off x="621287" y="957851"/>
                <a:ext cx="1406905"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6" name="Freeform 34"/>
              <p:cNvSpPr/>
              <p:nvPr/>
            </p:nvSpPr>
            <p:spPr>
              <a:xfrm>
                <a:off x="346511" y="2004143"/>
                <a:ext cx="963878"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7" name="Freeform 35"/>
              <p:cNvSpPr/>
              <p:nvPr/>
            </p:nvSpPr>
            <p:spPr>
              <a:xfrm>
                <a:off x="1544479"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8" name="Freeform 36"/>
              <p:cNvSpPr/>
              <p:nvPr/>
            </p:nvSpPr>
            <p:spPr>
              <a:xfrm>
                <a:off x="3279106" y="209357"/>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39" name="Freeform 37"/>
              <p:cNvSpPr/>
              <p:nvPr/>
            </p:nvSpPr>
            <p:spPr>
              <a:xfrm>
                <a:off x="1921174" y="35444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0" name="Freeform 38"/>
              <p:cNvSpPr/>
              <p:nvPr/>
            </p:nvSpPr>
            <p:spPr>
              <a:xfrm rot="3318475">
                <a:off x="672172" y="14586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1" name="Freeform 39"/>
              <p:cNvSpPr/>
              <p:nvPr/>
            </p:nvSpPr>
            <p:spPr>
              <a:xfrm rot="20976685" flipH="1">
                <a:off x="1756457"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2" name="Freeform 40"/>
              <p:cNvSpPr/>
              <p:nvPr/>
            </p:nvSpPr>
            <p:spPr>
              <a:xfrm>
                <a:off x="662295" y="1698248"/>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3" name="Freeform 41"/>
              <p:cNvSpPr/>
              <p:nvPr/>
            </p:nvSpPr>
            <p:spPr>
              <a:xfrm rot="16244410" flipH="1">
                <a:off x="2769917" y="2540920"/>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4" name="Freeform 42"/>
              <p:cNvSpPr/>
              <p:nvPr/>
            </p:nvSpPr>
            <p:spPr>
              <a:xfrm rot="2428453">
                <a:off x="193818" y="2918293"/>
                <a:ext cx="1143199"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5" name="Freeform 43"/>
              <p:cNvSpPr/>
              <p:nvPr/>
            </p:nvSpPr>
            <p:spPr>
              <a:xfrm rot="6284068">
                <a:off x="2422335"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6" name="Freeform 44"/>
              <p:cNvSpPr/>
              <p:nvPr/>
            </p:nvSpPr>
            <p:spPr>
              <a:xfrm rot="8472242" flipH="1">
                <a:off x="1856709"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7" name="Freeform 45"/>
              <p:cNvSpPr/>
              <p:nvPr/>
            </p:nvSpPr>
            <p:spPr>
              <a:xfrm rot="563450" flipH="1">
                <a:off x="372199" y="589429"/>
                <a:ext cx="719774"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8" name="Freeform 46"/>
              <p:cNvSpPr/>
              <p:nvPr/>
            </p:nvSpPr>
            <p:spPr>
              <a:xfrm>
                <a:off x="5604174" y="1578403"/>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49" name="Freeform 47"/>
              <p:cNvSpPr/>
              <p:nvPr/>
            </p:nvSpPr>
            <p:spPr>
              <a:xfrm>
                <a:off x="3947100" y="957851"/>
                <a:ext cx="1406904" cy="1072028"/>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0" name="Freeform 48"/>
              <p:cNvSpPr/>
              <p:nvPr/>
            </p:nvSpPr>
            <p:spPr>
              <a:xfrm>
                <a:off x="3672323" y="2004143"/>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1" name="Freeform 49"/>
              <p:cNvSpPr/>
              <p:nvPr/>
            </p:nvSpPr>
            <p:spPr>
              <a:xfrm>
                <a:off x="4870292" y="288367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2" name="Freeform 50"/>
              <p:cNvSpPr/>
              <p:nvPr/>
            </p:nvSpPr>
            <p:spPr>
              <a:xfrm>
                <a:off x="6604918" y="209357"/>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3" name="Freeform 51"/>
              <p:cNvSpPr/>
              <p:nvPr/>
            </p:nvSpPr>
            <p:spPr>
              <a:xfrm>
                <a:off x="5246987" y="3544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4" name="Freeform 52"/>
              <p:cNvSpPr/>
              <p:nvPr/>
            </p:nvSpPr>
            <p:spPr>
              <a:xfrm rot="3318475">
                <a:off x="3559835" y="374468"/>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5" name="Freeform 53"/>
              <p:cNvSpPr/>
              <p:nvPr/>
            </p:nvSpPr>
            <p:spPr>
              <a:xfrm rot="20976685" flipH="1">
                <a:off x="5082270" y="2216989"/>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6" name="Freeform 54"/>
              <p:cNvSpPr/>
              <p:nvPr/>
            </p:nvSpPr>
            <p:spPr>
              <a:xfrm>
                <a:off x="3397557" y="1888748"/>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7" name="Freeform 55"/>
              <p:cNvSpPr/>
              <p:nvPr/>
            </p:nvSpPr>
            <p:spPr>
              <a:xfrm rot="16244410" flipH="1">
                <a:off x="6095729" y="2540920"/>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8" name="Freeform 56"/>
              <p:cNvSpPr/>
              <p:nvPr/>
            </p:nvSpPr>
            <p:spPr>
              <a:xfrm rot="2428453">
                <a:off x="3519630" y="2918293"/>
                <a:ext cx="1143200" cy="1018642"/>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59" name="Freeform 57"/>
              <p:cNvSpPr/>
              <p:nvPr/>
            </p:nvSpPr>
            <p:spPr>
              <a:xfrm rot="6284068">
                <a:off x="5748147" y="177993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0" name="Freeform 58"/>
              <p:cNvSpPr/>
              <p:nvPr/>
            </p:nvSpPr>
            <p:spPr>
              <a:xfrm rot="8472242" flipH="1">
                <a:off x="5182522" y="382876"/>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1" name="Freeform 59"/>
              <p:cNvSpPr/>
              <p:nvPr/>
            </p:nvSpPr>
            <p:spPr>
              <a:xfrm rot="563450" flipH="1">
                <a:off x="3336061" y="589429"/>
                <a:ext cx="719775" cy="972424"/>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2" name="Freeform 60"/>
              <p:cNvSpPr/>
              <p:nvPr/>
            </p:nvSpPr>
            <p:spPr>
              <a:xfrm flipH="1">
                <a:off x="8466529" y="1573640"/>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3" name="Freeform 61"/>
              <p:cNvSpPr/>
              <p:nvPr/>
            </p:nvSpPr>
            <p:spPr>
              <a:xfrm>
                <a:off x="7274500" y="9721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4" name="Freeform 62"/>
              <p:cNvSpPr/>
              <p:nvPr/>
            </p:nvSpPr>
            <p:spPr>
              <a:xfrm>
                <a:off x="6999723" y="20184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5" name="Freeform 63"/>
              <p:cNvSpPr/>
              <p:nvPr/>
            </p:nvSpPr>
            <p:spPr>
              <a:xfrm>
                <a:off x="8483442" y="2802715"/>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6" name="Freeform 64"/>
              <p:cNvSpPr/>
              <p:nvPr/>
            </p:nvSpPr>
            <p:spPr>
              <a:xfrm>
                <a:off x="8021937" y="235378"/>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7" name="Freeform 65"/>
              <p:cNvSpPr/>
              <p:nvPr/>
            </p:nvSpPr>
            <p:spPr>
              <a:xfrm rot="3318475">
                <a:off x="6944385" y="2188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8" name="Freeform 66"/>
              <p:cNvSpPr/>
              <p:nvPr/>
            </p:nvSpPr>
            <p:spPr>
              <a:xfrm rot="20976685" flipH="1">
                <a:off x="8409669" y="223127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69" name="Freeform 67"/>
              <p:cNvSpPr/>
              <p:nvPr/>
            </p:nvSpPr>
            <p:spPr>
              <a:xfrm>
                <a:off x="7239307" y="169348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0" name="Freeform 68"/>
              <p:cNvSpPr/>
              <p:nvPr/>
            </p:nvSpPr>
            <p:spPr>
              <a:xfrm rot="16244410" flipH="1">
                <a:off x="8619854" y="5317458"/>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1" name="Freeform 69"/>
              <p:cNvSpPr/>
              <p:nvPr/>
            </p:nvSpPr>
            <p:spPr>
              <a:xfrm rot="2428453">
                <a:off x="7056580" y="2799230"/>
                <a:ext cx="1143200"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2" name="Freeform 70"/>
              <p:cNvSpPr/>
              <p:nvPr/>
            </p:nvSpPr>
            <p:spPr>
              <a:xfrm rot="6284068">
                <a:off x="8142097" y="15100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3" name="Freeform 71"/>
              <p:cNvSpPr/>
              <p:nvPr/>
            </p:nvSpPr>
            <p:spPr>
              <a:xfrm rot="10211466" flipH="1">
                <a:off x="8527092" y="26402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4" name="Freeform 72"/>
              <p:cNvSpPr/>
              <p:nvPr/>
            </p:nvSpPr>
            <p:spPr>
              <a:xfrm rot="563450" flipH="1">
                <a:off x="6472961" y="946616"/>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5" name="Freeform 73"/>
              <p:cNvSpPr/>
              <p:nvPr/>
            </p:nvSpPr>
            <p:spPr>
              <a:xfrm rot="6521641">
                <a:off x="8535032" y="4935150"/>
                <a:ext cx="1012722"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6" name="Freeform 74"/>
              <p:cNvSpPr/>
              <p:nvPr/>
            </p:nvSpPr>
            <p:spPr>
              <a:xfrm>
                <a:off x="7274500" y="4324939"/>
                <a:ext cx="1406904" cy="1072027"/>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7" name="Freeform 75"/>
              <p:cNvSpPr/>
              <p:nvPr/>
            </p:nvSpPr>
            <p:spPr>
              <a:xfrm>
                <a:off x="6999723" y="5371230"/>
                <a:ext cx="963879" cy="872456"/>
              </a:xfrm>
              <a:custGeom>
                <a:avLst/>
                <a:gdLst/>
                <a:ahLst/>
                <a:cxnLst>
                  <a:cxn ang="0">
                    <a:pos x="wd2" y="hd2"/>
                  </a:cxn>
                  <a:cxn ang="5400000">
                    <a:pos x="wd2" y="hd2"/>
                  </a:cxn>
                  <a:cxn ang="10800000">
                    <a:pos x="wd2" y="hd2"/>
                  </a:cxn>
                  <a:cxn ang="16200000">
                    <a:pos x="wd2" y="hd2"/>
                  </a:cxn>
                </a:cxnLst>
                <a:rect l="0" t="0" r="r" b="b"/>
                <a:pathLst>
                  <a:path w="20177" h="18319" extrusionOk="0">
                    <a:moveTo>
                      <a:pt x="14851" y="2944"/>
                    </a:moveTo>
                    <a:cubicBezTo>
                      <a:pt x="18540" y="8277"/>
                      <a:pt x="19370" y="11544"/>
                      <a:pt x="19935" y="14244"/>
                    </a:cubicBezTo>
                    <a:cubicBezTo>
                      <a:pt x="20899" y="18244"/>
                      <a:pt x="18805" y="19144"/>
                      <a:pt x="16645" y="15644"/>
                    </a:cubicBezTo>
                    <a:cubicBezTo>
                      <a:pt x="10265" y="2444"/>
                      <a:pt x="4981" y="13044"/>
                      <a:pt x="2788" y="16444"/>
                    </a:cubicBezTo>
                    <a:cubicBezTo>
                      <a:pt x="994" y="20744"/>
                      <a:pt x="-701" y="16644"/>
                      <a:pt x="296" y="14144"/>
                    </a:cubicBezTo>
                    <a:cubicBezTo>
                      <a:pt x="595" y="11844"/>
                      <a:pt x="3685" y="5144"/>
                      <a:pt x="6975" y="1944"/>
                    </a:cubicBezTo>
                    <a:cubicBezTo>
                      <a:pt x="9966" y="-856"/>
                      <a:pt x="12791" y="-723"/>
                      <a:pt x="14851" y="2944"/>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8" name="Freeform 76"/>
              <p:cNvSpPr/>
              <p:nvPr/>
            </p:nvSpPr>
            <p:spPr>
              <a:xfrm rot="5844778">
                <a:off x="8373061" y="6012107"/>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CFFFF"/>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79" name="Freeform 77"/>
              <p:cNvSpPr/>
              <p:nvPr/>
            </p:nvSpPr>
            <p:spPr>
              <a:xfrm>
                <a:off x="8060037" y="3435777"/>
                <a:ext cx="1012721" cy="837587"/>
              </a:xfrm>
              <a:custGeom>
                <a:avLst/>
                <a:gdLst/>
                <a:ahLst/>
                <a:cxnLst>
                  <a:cxn ang="0">
                    <a:pos x="wd2" y="hd2"/>
                  </a:cxn>
                  <a:cxn ang="5400000">
                    <a:pos x="wd2" y="hd2"/>
                  </a:cxn>
                  <a:cxn ang="10800000">
                    <a:pos x="wd2" y="hd2"/>
                  </a:cxn>
                  <a:cxn ang="16200000">
                    <a:pos x="wd2" y="hd2"/>
                  </a:cxn>
                </a:cxnLst>
                <a:rect l="0" t="0" r="r" b="b"/>
                <a:pathLst>
                  <a:path w="20057" h="18713" extrusionOk="0">
                    <a:moveTo>
                      <a:pt x="4276" y="1365"/>
                    </a:moveTo>
                    <a:cubicBezTo>
                      <a:pt x="9369" y="-231"/>
                      <a:pt x="14588" y="-54"/>
                      <a:pt x="16915" y="88"/>
                    </a:cubicBezTo>
                    <a:cubicBezTo>
                      <a:pt x="20310" y="195"/>
                      <a:pt x="21348" y="2429"/>
                      <a:pt x="18047" y="3280"/>
                    </a:cubicBezTo>
                    <a:cubicBezTo>
                      <a:pt x="2295" y="4876"/>
                      <a:pt x="4841" y="14772"/>
                      <a:pt x="3615" y="16155"/>
                    </a:cubicBezTo>
                    <a:cubicBezTo>
                      <a:pt x="3615" y="21369"/>
                      <a:pt x="974" y="17326"/>
                      <a:pt x="597" y="15304"/>
                    </a:cubicBezTo>
                    <a:cubicBezTo>
                      <a:pt x="314" y="13708"/>
                      <a:pt x="-252" y="10090"/>
                      <a:pt x="125" y="7217"/>
                    </a:cubicBezTo>
                    <a:cubicBezTo>
                      <a:pt x="220" y="4770"/>
                      <a:pt x="880" y="2110"/>
                      <a:pt x="4276" y="1365"/>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0" name="Freeform 78"/>
              <p:cNvSpPr/>
              <p:nvPr/>
            </p:nvSpPr>
            <p:spPr>
              <a:xfrm rot="3318475">
                <a:off x="6887235" y="3495493"/>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1" name="Freeform 79"/>
              <p:cNvSpPr/>
              <p:nvPr/>
            </p:nvSpPr>
            <p:spPr>
              <a:xfrm rot="20976685" flipH="1">
                <a:off x="8219169" y="6061914"/>
                <a:ext cx="719775"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2" name="Freeform 80"/>
              <p:cNvSpPr/>
              <p:nvPr/>
            </p:nvSpPr>
            <p:spPr>
              <a:xfrm>
                <a:off x="6724957" y="5255835"/>
                <a:ext cx="1233096"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noFill/>
              <a:ln w="12700" cap="flat">
                <a:solidFill>
                  <a:srgbClr val="C0C0C0"/>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3" name="Freeform 81"/>
              <p:cNvSpPr/>
              <p:nvPr/>
            </p:nvSpPr>
            <p:spPr>
              <a:xfrm rot="6820032">
                <a:off x="7020644" y="6053218"/>
                <a:ext cx="1143199" cy="1018643"/>
              </a:xfrm>
              <a:custGeom>
                <a:avLst/>
                <a:gdLst/>
                <a:ahLst/>
                <a:cxnLst>
                  <a:cxn ang="0">
                    <a:pos x="wd2" y="hd2"/>
                  </a:cxn>
                  <a:cxn ang="5400000">
                    <a:pos x="wd2" y="hd2"/>
                  </a:cxn>
                  <a:cxn ang="10800000">
                    <a:pos x="wd2" y="hd2"/>
                  </a:cxn>
                  <a:cxn ang="16200000">
                    <a:pos x="wd2" y="hd2"/>
                  </a:cxn>
                </a:cxnLst>
                <a:rect l="0" t="0" r="r" b="b"/>
                <a:pathLst>
                  <a:path w="19395" h="19632" extrusionOk="0">
                    <a:moveTo>
                      <a:pt x="14527" y="2628"/>
                    </a:moveTo>
                    <a:cubicBezTo>
                      <a:pt x="16956" y="7279"/>
                      <a:pt x="18882" y="13704"/>
                      <a:pt x="19254" y="16059"/>
                    </a:cubicBezTo>
                    <a:cubicBezTo>
                      <a:pt x="19889" y="19547"/>
                      <a:pt x="18248" y="21030"/>
                      <a:pt x="16825" y="17978"/>
                    </a:cubicBezTo>
                    <a:cubicBezTo>
                      <a:pt x="9735" y="2017"/>
                      <a:pt x="6255" y="6814"/>
                      <a:pt x="2710" y="7250"/>
                    </a:cubicBezTo>
                    <a:cubicBezTo>
                      <a:pt x="-1711" y="8878"/>
                      <a:pt x="237" y="5448"/>
                      <a:pt x="1856" y="4459"/>
                    </a:cubicBezTo>
                    <a:cubicBezTo>
                      <a:pt x="3147" y="3645"/>
                      <a:pt x="6299" y="971"/>
                      <a:pt x="8815" y="447"/>
                    </a:cubicBezTo>
                    <a:cubicBezTo>
                      <a:pt x="10894" y="-221"/>
                      <a:pt x="13170" y="-570"/>
                      <a:pt x="14527" y="2628"/>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4" name="Freeform 82"/>
              <p:cNvSpPr/>
              <p:nvPr/>
            </p:nvSpPr>
            <p:spPr>
              <a:xfrm rot="6284068">
                <a:off x="7646797" y="4367562"/>
                <a:ext cx="926942"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5" name="Freeform 83"/>
              <p:cNvSpPr/>
              <p:nvPr/>
            </p:nvSpPr>
            <p:spPr>
              <a:xfrm rot="5149041" flipH="1">
                <a:off x="8487826" y="3614338"/>
                <a:ext cx="926943" cy="1091872"/>
              </a:xfrm>
              <a:custGeom>
                <a:avLst/>
                <a:gdLst/>
                <a:ahLst/>
                <a:cxnLst>
                  <a:cxn ang="0">
                    <a:pos x="wd2" y="hd2"/>
                  </a:cxn>
                  <a:cxn ang="5400000">
                    <a:pos x="wd2" y="hd2"/>
                  </a:cxn>
                  <a:cxn ang="10800000">
                    <a:pos x="wd2" y="hd2"/>
                  </a:cxn>
                  <a:cxn ang="16200000">
                    <a:pos x="wd2" y="hd2"/>
                  </a:cxn>
                </a:cxnLst>
                <a:rect l="0" t="0" r="r" b="b"/>
                <a:pathLst>
                  <a:path w="19707" h="18640" extrusionOk="0">
                    <a:moveTo>
                      <a:pt x="19078" y="3991"/>
                    </a:moveTo>
                    <a:cubicBezTo>
                      <a:pt x="20428" y="8409"/>
                      <a:pt x="19213" y="13964"/>
                      <a:pt x="19010" y="15970"/>
                    </a:cubicBezTo>
                    <a:cubicBezTo>
                      <a:pt x="18808" y="18897"/>
                      <a:pt x="16648" y="19737"/>
                      <a:pt x="15939" y="16864"/>
                    </a:cubicBezTo>
                    <a:cubicBezTo>
                      <a:pt x="15534" y="5617"/>
                      <a:pt x="7434" y="7894"/>
                      <a:pt x="3789" y="7731"/>
                    </a:cubicBezTo>
                    <a:cubicBezTo>
                      <a:pt x="-1172" y="7623"/>
                      <a:pt x="-564" y="6105"/>
                      <a:pt x="1663" y="4885"/>
                    </a:cubicBezTo>
                    <a:cubicBezTo>
                      <a:pt x="3789" y="3666"/>
                      <a:pt x="10269" y="1064"/>
                      <a:pt x="13104" y="739"/>
                    </a:cubicBezTo>
                    <a:cubicBezTo>
                      <a:pt x="14927" y="332"/>
                      <a:pt x="18572" y="-1863"/>
                      <a:pt x="19078" y="3991"/>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6" name="Freeform 84"/>
              <p:cNvSpPr/>
              <p:nvPr/>
            </p:nvSpPr>
            <p:spPr>
              <a:xfrm rot="563450" flipH="1">
                <a:off x="6720612" y="4051766"/>
                <a:ext cx="719774" cy="972425"/>
              </a:xfrm>
              <a:custGeom>
                <a:avLst/>
                <a:gdLst/>
                <a:ahLst/>
                <a:cxnLst>
                  <a:cxn ang="0">
                    <a:pos x="wd2" y="hd2"/>
                  </a:cxn>
                  <a:cxn ang="5400000">
                    <a:pos x="wd2" y="hd2"/>
                  </a:cxn>
                  <a:cxn ang="10800000">
                    <a:pos x="wd2" y="hd2"/>
                  </a:cxn>
                  <a:cxn ang="16200000">
                    <a:pos x="wd2" y="hd2"/>
                  </a:cxn>
                </a:cxnLst>
                <a:rect l="0" t="0" r="r" b="b"/>
                <a:pathLst>
                  <a:path w="18306" h="20513" extrusionOk="0">
                    <a:moveTo>
                      <a:pt x="16861" y="13626"/>
                    </a:moveTo>
                    <a:cubicBezTo>
                      <a:pt x="12137" y="17745"/>
                      <a:pt x="6202" y="18950"/>
                      <a:pt x="4022" y="19955"/>
                    </a:cubicBezTo>
                    <a:cubicBezTo>
                      <a:pt x="630" y="21060"/>
                      <a:pt x="-1792" y="20558"/>
                      <a:pt x="1721" y="18147"/>
                    </a:cubicBezTo>
                    <a:cubicBezTo>
                      <a:pt x="8746" y="14128"/>
                      <a:pt x="13469" y="12420"/>
                      <a:pt x="4749" y="3378"/>
                    </a:cubicBezTo>
                    <a:cubicBezTo>
                      <a:pt x="1196" y="-540"/>
                      <a:pt x="4910" y="-507"/>
                      <a:pt x="6687" y="766"/>
                    </a:cubicBezTo>
                    <a:cubicBezTo>
                      <a:pt x="8100" y="1804"/>
                      <a:pt x="14398" y="5187"/>
                      <a:pt x="16013" y="7598"/>
                    </a:cubicBezTo>
                    <a:cubicBezTo>
                      <a:pt x="17587" y="9507"/>
                      <a:pt x="19808" y="10880"/>
                      <a:pt x="16861" y="13626"/>
                    </a:cubicBezTo>
                    <a:close/>
                  </a:path>
                </a:pathLst>
              </a:custGeom>
              <a:noFill/>
              <a:ln w="12700" cap="flat">
                <a:solidFill>
                  <a:srgbClr val="99FFCC"/>
                </a:solidFill>
                <a:prstDash val="solid"/>
                <a:round/>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0" name="Group 85"/>
            <p:cNvGrpSpPr/>
            <p:nvPr/>
          </p:nvGrpSpPr>
          <p:grpSpPr>
            <a:xfrm>
              <a:off x="532106" y="687010"/>
              <a:ext cx="8745538" cy="223839"/>
              <a:chOff x="0" y="0"/>
              <a:chExt cx="8745537" cy="223837"/>
            </a:xfrm>
          </p:grpSpPr>
          <p:sp>
            <p:nvSpPr>
              <p:cNvPr id="7988" name="AutoShape 86"/>
              <p:cNvSpPr/>
              <p:nvPr/>
            </p:nvSpPr>
            <p:spPr>
              <a:xfrm>
                <a:off x="0" y="0"/>
                <a:ext cx="8745538" cy="223838"/>
              </a:xfrm>
              <a:prstGeom prst="roundRect">
                <a:avLst>
                  <a:gd name="adj" fmla="val 50000"/>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89" name="Rectangle 87"/>
              <p:cNvSpPr/>
              <p:nvPr/>
            </p:nvSpPr>
            <p:spPr>
              <a:xfrm>
                <a:off x="41182" y="63793"/>
                <a:ext cx="8649995" cy="55960"/>
              </a:xfrm>
              <a:prstGeom prst="rect">
                <a:avLst/>
              </a:pr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7993" name="Group 88"/>
            <p:cNvGrpSpPr/>
            <p:nvPr/>
          </p:nvGrpSpPr>
          <p:grpSpPr>
            <a:xfrm>
              <a:off x="424156" y="596523"/>
              <a:ext cx="8745538" cy="223838"/>
              <a:chOff x="0" y="0"/>
              <a:chExt cx="8745537" cy="223837"/>
            </a:xfrm>
          </p:grpSpPr>
          <p:sp>
            <p:nvSpPr>
              <p:cNvPr id="7991" name="AutoShape 89"/>
              <p:cNvSpPr/>
              <p:nvPr/>
            </p:nvSpPr>
            <p:spPr>
              <a:xfrm>
                <a:off x="0" y="0"/>
                <a:ext cx="8745538" cy="223838"/>
              </a:xfrm>
              <a:prstGeom prst="roundRect">
                <a:avLst>
                  <a:gd name="adj" fmla="val 50000"/>
                </a:avLst>
              </a:prstGeom>
              <a:gradFill flip="none" rotWithShape="1">
                <a:gsLst>
                  <a:gs pos="0">
                    <a:srgbClr val="525252"/>
                  </a:gs>
                  <a:gs pos="50000">
                    <a:srgbClr val="B2B2B2"/>
                  </a:gs>
                  <a:gs pos="100000">
                    <a:srgbClr val="52525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2" name="Rectangle 90"/>
              <p:cNvSpPr/>
              <p:nvPr/>
            </p:nvSpPr>
            <p:spPr>
              <a:xfrm>
                <a:off x="41182" y="63793"/>
                <a:ext cx="8649995" cy="55960"/>
              </a:xfrm>
              <a:prstGeom prst="rect">
                <a:avLst/>
              </a:prstGeom>
              <a:gradFill flip="none" rotWithShape="1">
                <a:gsLst>
                  <a:gs pos="0">
                    <a:srgbClr val="B2B2B2"/>
                  </a:gs>
                  <a:gs pos="50000">
                    <a:srgbClr val="EAEAEA"/>
                  </a:gs>
                  <a:gs pos="100000">
                    <a:srgbClr val="B2B2B2"/>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7994" name="Freeform 91"/>
            <p:cNvSpPr/>
            <p:nvPr/>
          </p:nvSpPr>
          <p:spPr>
            <a:xfrm>
              <a:off x="519420" y="690185"/>
              <a:ext cx="1233095" cy="1214460"/>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808080">
                <a:alpha val="50000"/>
              </a:srgbClr>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000" name="Group 92"/>
            <p:cNvGrpSpPr/>
            <p:nvPr/>
          </p:nvGrpSpPr>
          <p:grpSpPr>
            <a:xfrm>
              <a:off x="579241" y="366407"/>
              <a:ext cx="1124880" cy="1123270"/>
              <a:chOff x="0" y="0"/>
              <a:chExt cx="1124878" cy="1123268"/>
            </a:xfrm>
          </p:grpSpPr>
          <p:sp>
            <p:nvSpPr>
              <p:cNvPr id="7995" name="Freeform 93"/>
              <p:cNvSpPr/>
              <p:nvPr/>
            </p:nvSpPr>
            <p:spPr>
              <a:xfrm>
                <a:off x="0" y="14215"/>
                <a:ext cx="1124879" cy="1109054"/>
              </a:xfrm>
              <a:custGeom>
                <a:avLst/>
                <a:gdLst/>
                <a:ahLst/>
                <a:cxnLst>
                  <a:cxn ang="0">
                    <a:pos x="wd2" y="hd2"/>
                  </a:cxn>
                  <a:cxn ang="5400000">
                    <a:pos x="wd2" y="hd2"/>
                  </a:cxn>
                  <a:cxn ang="10800000">
                    <a:pos x="wd2" y="hd2"/>
                  </a:cxn>
                  <a:cxn ang="16200000">
                    <a:pos x="wd2" y="hd2"/>
                  </a:cxn>
                </a:cxnLst>
                <a:rect l="0" t="0" r="r" b="b"/>
                <a:pathLst>
                  <a:path w="19374" h="20785" extrusionOk="0">
                    <a:moveTo>
                      <a:pt x="50" y="4891"/>
                    </a:moveTo>
                    <a:cubicBezTo>
                      <a:pt x="848" y="11221"/>
                      <a:pt x="4764" y="17280"/>
                      <a:pt x="6710" y="19562"/>
                    </a:cubicBezTo>
                    <a:cubicBezTo>
                      <a:pt x="8580" y="21600"/>
                      <a:pt x="10152" y="20948"/>
                      <a:pt x="9104" y="18666"/>
                    </a:cubicBezTo>
                    <a:cubicBezTo>
                      <a:pt x="6710" y="10270"/>
                      <a:pt x="4540" y="4972"/>
                      <a:pt x="15764" y="6765"/>
                    </a:cubicBezTo>
                    <a:cubicBezTo>
                      <a:pt x="21226" y="7499"/>
                      <a:pt x="19355" y="4755"/>
                      <a:pt x="17485" y="3749"/>
                    </a:cubicBezTo>
                    <a:cubicBezTo>
                      <a:pt x="13968" y="1712"/>
                      <a:pt x="7533" y="163"/>
                      <a:pt x="4165" y="0"/>
                    </a:cubicBezTo>
                    <a:cubicBezTo>
                      <a:pt x="1996" y="0"/>
                      <a:pt x="-374" y="869"/>
                      <a:pt x="50" y="4891"/>
                    </a:cubicBezTo>
                    <a:close/>
                  </a:path>
                </a:pathLst>
              </a:custGeom>
              <a:solidFill>
                <a:srgbClr val="F5CDDF"/>
              </a:soli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6" name="Freeform 94"/>
              <p:cNvSpPr/>
              <p:nvPr/>
            </p:nvSpPr>
            <p:spPr>
              <a:xfrm>
                <a:off x="252" y="21907"/>
                <a:ext cx="281446" cy="830047"/>
              </a:xfrm>
              <a:custGeom>
                <a:avLst/>
                <a:gdLst/>
                <a:ahLst/>
                <a:cxnLst>
                  <a:cxn ang="0">
                    <a:pos x="wd2" y="hd2"/>
                  </a:cxn>
                  <a:cxn ang="5400000">
                    <a:pos x="wd2" y="hd2"/>
                  </a:cxn>
                  <a:cxn ang="10800000">
                    <a:pos x="wd2" y="hd2"/>
                  </a:cxn>
                  <a:cxn ang="16200000">
                    <a:pos x="wd2" y="hd2"/>
                  </a:cxn>
                </a:cxnLst>
                <a:rect l="0" t="0" r="r" b="b"/>
                <a:pathLst>
                  <a:path w="21157" h="21189" extrusionOk="0">
                    <a:moveTo>
                      <a:pt x="6939" y="452"/>
                    </a:moveTo>
                    <a:cubicBezTo>
                      <a:pt x="1927" y="1384"/>
                      <a:pt x="-221" y="3330"/>
                      <a:pt x="18" y="6166"/>
                    </a:cubicBezTo>
                    <a:cubicBezTo>
                      <a:pt x="137" y="8557"/>
                      <a:pt x="4433" y="12367"/>
                      <a:pt x="7297" y="14798"/>
                    </a:cubicBezTo>
                    <a:cubicBezTo>
                      <a:pt x="10161" y="17230"/>
                      <a:pt x="15412" y="19904"/>
                      <a:pt x="17202" y="20715"/>
                    </a:cubicBezTo>
                    <a:cubicBezTo>
                      <a:pt x="19112" y="21566"/>
                      <a:pt x="19828" y="21282"/>
                      <a:pt x="18396" y="19783"/>
                    </a:cubicBezTo>
                    <a:cubicBezTo>
                      <a:pt x="16964" y="18324"/>
                      <a:pt x="10519" y="14150"/>
                      <a:pt x="8610" y="11880"/>
                    </a:cubicBezTo>
                    <a:cubicBezTo>
                      <a:pt x="6820" y="9652"/>
                      <a:pt x="6820" y="7909"/>
                      <a:pt x="7297" y="6247"/>
                    </a:cubicBezTo>
                    <a:cubicBezTo>
                      <a:pt x="7775" y="4626"/>
                      <a:pt x="10042" y="2965"/>
                      <a:pt x="11474" y="2114"/>
                    </a:cubicBezTo>
                    <a:cubicBezTo>
                      <a:pt x="12906" y="1303"/>
                      <a:pt x="14219" y="1546"/>
                      <a:pt x="15889" y="1263"/>
                    </a:cubicBezTo>
                    <a:cubicBezTo>
                      <a:pt x="17441" y="1020"/>
                      <a:pt x="20902" y="817"/>
                      <a:pt x="21140" y="614"/>
                    </a:cubicBezTo>
                    <a:cubicBezTo>
                      <a:pt x="21379" y="412"/>
                      <a:pt x="18992" y="128"/>
                      <a:pt x="17202" y="47"/>
                    </a:cubicBezTo>
                    <a:cubicBezTo>
                      <a:pt x="15531" y="-34"/>
                      <a:pt x="12548" y="7"/>
                      <a:pt x="10877" y="47"/>
                    </a:cubicBezTo>
                    <a:cubicBezTo>
                      <a:pt x="9087" y="128"/>
                      <a:pt x="8610" y="-34"/>
                      <a:pt x="6939" y="452"/>
                    </a:cubicBezTo>
                    <a:close/>
                  </a:path>
                </a:pathLst>
              </a:custGeom>
              <a:gradFill flip="none" rotWithShape="1">
                <a:gsLst>
                  <a:gs pos="0">
                    <a:srgbClr val="B99BA9"/>
                  </a:gs>
                  <a:gs pos="100000">
                    <a:srgbClr val="F5CDDF"/>
                  </a:gs>
                </a:gsLst>
                <a:lin ang="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7" name="Freeform 95"/>
              <p:cNvSpPr/>
              <p:nvPr/>
            </p:nvSpPr>
            <p:spPr>
              <a:xfrm>
                <a:off x="65941" y="-1"/>
                <a:ext cx="1040139" cy="299648"/>
              </a:xfrm>
              <a:custGeom>
                <a:avLst/>
                <a:gdLst/>
                <a:ahLst/>
                <a:cxnLst>
                  <a:cxn ang="0">
                    <a:pos x="wd2" y="hd2"/>
                  </a:cxn>
                  <a:cxn ang="5400000">
                    <a:pos x="wd2" y="hd2"/>
                  </a:cxn>
                  <a:cxn ang="10800000">
                    <a:pos x="wd2" y="hd2"/>
                  </a:cxn>
                  <a:cxn ang="16200000">
                    <a:pos x="wd2" y="hd2"/>
                  </a:cxn>
                </a:cxnLst>
                <a:rect l="0" t="0" r="r" b="b"/>
                <a:pathLst>
                  <a:path w="21250" h="20908" extrusionOk="0">
                    <a:moveTo>
                      <a:pt x="219" y="3318"/>
                    </a:moveTo>
                    <a:cubicBezTo>
                      <a:pt x="544" y="2431"/>
                      <a:pt x="1127" y="438"/>
                      <a:pt x="2230" y="105"/>
                    </a:cubicBezTo>
                    <a:cubicBezTo>
                      <a:pt x="3333" y="-227"/>
                      <a:pt x="4857" y="216"/>
                      <a:pt x="6836" y="1545"/>
                    </a:cubicBezTo>
                    <a:cubicBezTo>
                      <a:pt x="8814" y="2875"/>
                      <a:pt x="12057" y="5644"/>
                      <a:pt x="14165" y="7970"/>
                    </a:cubicBezTo>
                    <a:cubicBezTo>
                      <a:pt x="16273" y="10296"/>
                      <a:pt x="18317" y="13287"/>
                      <a:pt x="19484" y="15281"/>
                    </a:cubicBezTo>
                    <a:cubicBezTo>
                      <a:pt x="20652" y="17275"/>
                      <a:pt x="20879" y="19047"/>
                      <a:pt x="21073" y="19933"/>
                    </a:cubicBezTo>
                    <a:cubicBezTo>
                      <a:pt x="21268" y="20819"/>
                      <a:pt x="21495" y="21373"/>
                      <a:pt x="20587" y="20376"/>
                    </a:cubicBezTo>
                    <a:cubicBezTo>
                      <a:pt x="19646" y="19379"/>
                      <a:pt x="17668" y="16388"/>
                      <a:pt x="15560" y="14062"/>
                    </a:cubicBezTo>
                    <a:cubicBezTo>
                      <a:pt x="13387" y="11847"/>
                      <a:pt x="9819" y="8413"/>
                      <a:pt x="7809" y="6862"/>
                    </a:cubicBezTo>
                    <a:cubicBezTo>
                      <a:pt x="5765" y="5422"/>
                      <a:pt x="4403" y="5201"/>
                      <a:pt x="3365" y="5422"/>
                    </a:cubicBezTo>
                    <a:cubicBezTo>
                      <a:pt x="2360" y="5644"/>
                      <a:pt x="2198" y="8081"/>
                      <a:pt x="1679" y="7970"/>
                    </a:cubicBezTo>
                    <a:cubicBezTo>
                      <a:pt x="1160" y="7970"/>
                      <a:pt x="479" y="6087"/>
                      <a:pt x="219" y="5311"/>
                    </a:cubicBezTo>
                    <a:cubicBezTo>
                      <a:pt x="-40" y="4536"/>
                      <a:pt x="-105" y="4204"/>
                      <a:pt x="219" y="3318"/>
                    </a:cubicBezTo>
                    <a:close/>
                  </a:path>
                </a:pathLst>
              </a:custGeom>
              <a:gradFill flip="none" rotWithShape="1">
                <a:gsLst>
                  <a:gs pos="0">
                    <a:srgbClr val="B99BA9"/>
                  </a:gs>
                  <a:gs pos="100000">
                    <a:srgbClr val="F5CDDF"/>
                  </a:gs>
                </a:gsLst>
                <a:lin ang="54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8" name="Freeform 96"/>
              <p:cNvSpPr/>
              <p:nvPr/>
            </p:nvSpPr>
            <p:spPr>
              <a:xfrm>
                <a:off x="354445" y="317897"/>
                <a:ext cx="651972" cy="642210"/>
              </a:xfrm>
              <a:custGeom>
                <a:avLst/>
                <a:gdLst/>
                <a:ahLst/>
                <a:cxnLst>
                  <a:cxn ang="0">
                    <a:pos x="wd2" y="hd2"/>
                  </a:cxn>
                  <a:cxn ang="5400000">
                    <a:pos x="wd2" y="hd2"/>
                  </a:cxn>
                  <a:cxn ang="10800000">
                    <a:pos x="wd2" y="hd2"/>
                  </a:cxn>
                  <a:cxn ang="16200000">
                    <a:pos x="wd2" y="hd2"/>
                  </a:cxn>
                </a:cxnLst>
                <a:rect l="0" t="0" r="r" b="b"/>
                <a:pathLst>
                  <a:path w="20630" h="20955" extrusionOk="0">
                    <a:moveTo>
                      <a:pt x="454" y="3629"/>
                    </a:moveTo>
                    <a:cubicBezTo>
                      <a:pt x="1264" y="2234"/>
                      <a:pt x="2171" y="623"/>
                      <a:pt x="5117" y="149"/>
                    </a:cubicBezTo>
                    <a:cubicBezTo>
                      <a:pt x="8064" y="-326"/>
                      <a:pt x="15701" y="465"/>
                      <a:pt x="18172" y="738"/>
                    </a:cubicBezTo>
                    <a:cubicBezTo>
                      <a:pt x="20644" y="1011"/>
                      <a:pt x="21300" y="1730"/>
                      <a:pt x="19918" y="1817"/>
                    </a:cubicBezTo>
                    <a:cubicBezTo>
                      <a:pt x="18535" y="1903"/>
                      <a:pt x="12546" y="1069"/>
                      <a:pt x="9893" y="1227"/>
                    </a:cubicBezTo>
                    <a:cubicBezTo>
                      <a:pt x="7240" y="1385"/>
                      <a:pt x="5313" y="1788"/>
                      <a:pt x="3959" y="2780"/>
                    </a:cubicBezTo>
                    <a:cubicBezTo>
                      <a:pt x="2604" y="3773"/>
                      <a:pt x="1878" y="5038"/>
                      <a:pt x="1739" y="7224"/>
                    </a:cubicBezTo>
                    <a:cubicBezTo>
                      <a:pt x="1599" y="9410"/>
                      <a:pt x="2688" y="13681"/>
                      <a:pt x="3135" y="15867"/>
                    </a:cubicBezTo>
                    <a:cubicBezTo>
                      <a:pt x="3582" y="18053"/>
                      <a:pt x="4336" y="19563"/>
                      <a:pt x="4419" y="20310"/>
                    </a:cubicBezTo>
                    <a:cubicBezTo>
                      <a:pt x="4503" y="21058"/>
                      <a:pt x="4112" y="21274"/>
                      <a:pt x="3610" y="20310"/>
                    </a:cubicBezTo>
                    <a:cubicBezTo>
                      <a:pt x="3107" y="19347"/>
                      <a:pt x="1948" y="16500"/>
                      <a:pt x="1389" y="14544"/>
                    </a:cubicBezTo>
                    <a:cubicBezTo>
                      <a:pt x="831" y="12588"/>
                      <a:pt x="384" y="10359"/>
                      <a:pt x="231" y="8547"/>
                    </a:cubicBezTo>
                    <a:cubicBezTo>
                      <a:pt x="77" y="6735"/>
                      <a:pt x="-300" y="5067"/>
                      <a:pt x="454" y="3629"/>
                    </a:cubicBezTo>
                    <a:close/>
                  </a:path>
                </a:pathLst>
              </a:custGeom>
              <a:gradFill flip="none" rotWithShape="1">
                <a:gsLst>
                  <a:gs pos="0">
                    <a:srgbClr val="F5CDDF"/>
                  </a:gs>
                  <a:gs pos="50000">
                    <a:srgbClr val="FDF7FA"/>
                  </a:gs>
                  <a:gs pos="100000">
                    <a:srgbClr val="F5CDDF"/>
                  </a:gs>
                </a:gsLst>
                <a:lin ang="189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7999" name="Freeform 97"/>
              <p:cNvSpPr/>
              <p:nvPr/>
            </p:nvSpPr>
            <p:spPr>
              <a:xfrm>
                <a:off x="255104" y="237733"/>
                <a:ext cx="382079" cy="366994"/>
              </a:xfrm>
              <a:custGeom>
                <a:avLst/>
                <a:gdLst/>
                <a:ahLst/>
                <a:cxnLst>
                  <a:cxn ang="0">
                    <a:pos x="wd2" y="hd2"/>
                  </a:cxn>
                  <a:cxn ang="5400000">
                    <a:pos x="wd2" y="hd2"/>
                  </a:cxn>
                  <a:cxn ang="10800000">
                    <a:pos x="wd2" y="hd2"/>
                  </a:cxn>
                  <a:cxn ang="16200000">
                    <a:pos x="wd2" y="hd2"/>
                  </a:cxn>
                </a:cxnLst>
                <a:rect l="0" t="0" r="r" b="b"/>
                <a:pathLst>
                  <a:path w="20307" h="19659" extrusionOk="0">
                    <a:moveTo>
                      <a:pt x="42" y="3306"/>
                    </a:moveTo>
                    <a:cubicBezTo>
                      <a:pt x="-286" y="985"/>
                      <a:pt x="1285" y="-578"/>
                      <a:pt x="4780" y="204"/>
                    </a:cubicBezTo>
                    <a:cubicBezTo>
                      <a:pt x="9541" y="701"/>
                      <a:pt x="11135" y="-389"/>
                      <a:pt x="20141" y="4561"/>
                    </a:cubicBezTo>
                    <a:cubicBezTo>
                      <a:pt x="21314" y="4964"/>
                      <a:pt x="15943" y="4822"/>
                      <a:pt x="14091" y="5533"/>
                    </a:cubicBezTo>
                    <a:cubicBezTo>
                      <a:pt x="12238" y="6243"/>
                      <a:pt x="10268" y="7640"/>
                      <a:pt x="9001" y="8896"/>
                    </a:cubicBezTo>
                    <a:cubicBezTo>
                      <a:pt x="7735" y="10151"/>
                      <a:pt x="6961" y="11311"/>
                      <a:pt x="6445" y="13064"/>
                    </a:cubicBezTo>
                    <a:cubicBezTo>
                      <a:pt x="5929" y="14817"/>
                      <a:pt x="6937" y="21022"/>
                      <a:pt x="5859" y="19388"/>
                    </a:cubicBezTo>
                    <a:cubicBezTo>
                      <a:pt x="769" y="14248"/>
                      <a:pt x="1098" y="6409"/>
                      <a:pt x="42" y="3306"/>
                    </a:cubicBezTo>
                    <a:close/>
                  </a:path>
                </a:pathLst>
              </a:custGeom>
              <a:gradFill flip="none" rotWithShape="1">
                <a:gsLst>
                  <a:gs pos="0">
                    <a:srgbClr val="F5CDDF"/>
                  </a:gs>
                  <a:gs pos="100000">
                    <a:srgbClr val="FEF9FB"/>
                  </a:gs>
                </a:gsLst>
                <a:lin ang="2700000" scaled="0"/>
              </a:gradFill>
              <a:ln w="12700" cap="flat">
                <a:noFill/>
                <a:miter lim="400000"/>
              </a:ln>
              <a:effectLst/>
            </p:spPr>
            <p:txBody>
              <a:bodyPr wrap="square" lIns="45719" tIns="45719" rIns="45719" bIns="45719" numCol="1" anchor="ctr">
                <a:noAutofit/>
              </a:bodyPr>
              <a:lstStyle/>
              <a:p>
                <a:pPr algn="l">
                  <a:defRPr b="0">
                    <a:solidFill>
                      <a:srgbClr val="333333"/>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sp>
        <p:nvSpPr>
          <p:cNvPr id="8002" name="Title Text"/>
          <p:cNvSpPr txBox="1">
            <a:spLocks noGrp="1"/>
          </p:cNvSpPr>
          <p:nvPr>
            <p:ph type="title"/>
          </p:nvPr>
        </p:nvSpPr>
        <p:spPr>
          <a:xfrm>
            <a:off x="1792288" y="4800600"/>
            <a:ext cx="5486401" cy="566738"/>
          </a:xfrm>
          <a:prstGeom prst="rect">
            <a:avLst/>
          </a:prstGeom>
        </p:spPr>
        <p:txBody>
          <a:bodyPr/>
          <a:lstStyle>
            <a:lvl1pPr>
              <a:defRPr sz="2000" b="1">
                <a:solidFill>
                  <a:srgbClr val="007572"/>
                </a:solidFill>
                <a:latin typeface="Arial Narrow"/>
                <a:ea typeface="Arial Narrow"/>
                <a:cs typeface="Arial Narrow"/>
                <a:sym typeface="Arial Narrow"/>
              </a:defRPr>
            </a:lvl1pPr>
          </a:lstStyle>
          <a:p>
            <a:r>
              <a:t>Title Text</a:t>
            </a:r>
          </a:p>
        </p:txBody>
      </p:sp>
      <p:sp>
        <p:nvSpPr>
          <p:cNvPr id="8003"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04"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rgbClr val="333333"/>
                </a:solidFill>
                <a:latin typeface="Arial Narrow"/>
                <a:ea typeface="Arial Narrow"/>
                <a:cs typeface="Arial Narrow"/>
                <a:sym typeface="Arial Narrow"/>
              </a:defRPr>
            </a:lvl1pPr>
            <a:lvl2pPr marL="0" indent="457200">
              <a:spcBef>
                <a:spcPts val="300"/>
              </a:spcBef>
              <a:buSzTx/>
              <a:buNone/>
              <a:defRPr sz="1400">
                <a:solidFill>
                  <a:srgbClr val="333333"/>
                </a:solidFill>
                <a:latin typeface="Arial Narrow"/>
                <a:ea typeface="Arial Narrow"/>
                <a:cs typeface="Arial Narrow"/>
                <a:sym typeface="Arial Narrow"/>
              </a:defRPr>
            </a:lvl2pPr>
            <a:lvl3pPr marL="0" indent="914400">
              <a:spcBef>
                <a:spcPts val="300"/>
              </a:spcBef>
              <a:buSzTx/>
              <a:buNone/>
              <a:defRPr sz="1400">
                <a:solidFill>
                  <a:srgbClr val="333333"/>
                </a:solidFill>
                <a:latin typeface="Arial Narrow"/>
                <a:ea typeface="Arial Narrow"/>
                <a:cs typeface="Arial Narrow"/>
                <a:sym typeface="Arial Narrow"/>
              </a:defRPr>
            </a:lvl3pPr>
            <a:lvl4pPr marL="0" indent="1371600">
              <a:spcBef>
                <a:spcPts val="300"/>
              </a:spcBef>
              <a:buSzTx/>
              <a:buNone/>
              <a:defRPr sz="1400">
                <a:solidFill>
                  <a:srgbClr val="333333"/>
                </a:solidFill>
                <a:latin typeface="Arial Narrow"/>
                <a:ea typeface="Arial Narrow"/>
                <a:cs typeface="Arial Narrow"/>
                <a:sym typeface="Arial Narrow"/>
              </a:defRPr>
            </a:lvl4pPr>
            <a:lvl5pPr marL="0" indent="1828800">
              <a:spcBef>
                <a:spcPts val="300"/>
              </a:spcBef>
              <a:buSzTx/>
              <a:buNone/>
              <a:defRPr sz="1400">
                <a:solidFill>
                  <a:srgbClr val="333333"/>
                </a:solidFill>
                <a:latin typeface="Arial Narrow"/>
                <a:ea typeface="Arial Narrow"/>
                <a:cs typeface="Arial Narrow"/>
                <a:sym typeface="Arial Narrow"/>
              </a:defRPr>
            </a:lvl5pPr>
          </a:lstStyle>
          <a:p>
            <a:r>
              <a:t>Body Level One</a:t>
            </a:r>
          </a:p>
          <a:p>
            <a:pPr lvl="1"/>
            <a:r>
              <a:t>Body Level Two</a:t>
            </a:r>
          </a:p>
          <a:p>
            <a:pPr lvl="2"/>
            <a:r>
              <a:t>Body Level Three</a:t>
            </a:r>
          </a:p>
          <a:p>
            <a:pPr lvl="3"/>
            <a:r>
              <a:t>Body Level Four</a:t>
            </a:r>
          </a:p>
          <a:p>
            <a:pPr lvl="4"/>
            <a:r>
              <a:t>Body Level Five</a:t>
            </a:r>
          </a:p>
        </p:txBody>
      </p:sp>
      <p:sp>
        <p:nvSpPr>
          <p:cNvPr id="8005" name="Slide Number"/>
          <p:cNvSpPr txBox="1">
            <a:spLocks noGrp="1"/>
          </p:cNvSpPr>
          <p:nvPr>
            <p:ph type="sldNum" sz="quarter" idx="2"/>
          </p:nvPr>
        </p:nvSpPr>
        <p:spPr>
          <a:xfrm>
            <a:off x="8176259" y="6248400"/>
            <a:ext cx="281941" cy="287087"/>
          </a:xfrm>
          <a:prstGeom prst="rect">
            <a:avLst/>
          </a:prstGeom>
        </p:spPr>
        <p:txBody>
          <a:bodyPr anchor="t"/>
          <a:lstStyle>
            <a:lvl1pPr algn="r">
              <a:defRPr b="1">
                <a:solidFill>
                  <a:srgbClr val="333333"/>
                </a:solidFill>
                <a:latin typeface="+mn-lt"/>
                <a:ea typeface="+mn-ea"/>
                <a:cs typeface="+mn-cs"/>
                <a:sym typeface="Times New Roman"/>
              </a:defRPr>
            </a:lvl1pPr>
          </a:lstStyle>
          <a:p>
            <a:fld id="{86CB4B4D-7CA3-9044-876B-883B54F8677D}" type="slidenum">
              <a:rPr/>
              <a:pPr/>
              <a:t>‹#›</a:t>
            </a:fld>
            <a:endParaRPr/>
          </a:p>
        </p:txBody>
      </p:sp>
    </p:spTree>
    <p:extLst>
      <p:ext uri="{BB962C8B-B14F-4D97-AF65-F5344CB8AC3E}">
        <p14:creationId xmlns:p14="http://schemas.microsoft.com/office/powerpoint/2010/main" val="1899912213"/>
      </p:ext>
    </p:extLst>
  </p:cSld>
  <p:clrMapOvr>
    <a:masterClrMapping/>
  </p:clrMapOvr>
  <p:transition spd="med"/>
</p:sldLayout>
</file>

<file path=ppt/slideLayouts/slideLayout895.xml><?xml version="1.0" encoding="utf-8"?>
<p:sldLayout xmlns:a="http://schemas.openxmlformats.org/drawingml/2006/main" xmlns:r="http://schemas.openxmlformats.org/officeDocument/2006/relationships" xmlns:p="http://schemas.openxmlformats.org/presentationml/2006/main" showMasterSp="0" type="tx">
  <p:cSld name="4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012"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13"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1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14046900"/>
      </p:ext>
    </p:extLst>
  </p:cSld>
  <p:clrMapOvr>
    <a:masterClrMapping/>
  </p:clrMapOvr>
  <p:transition spd="med"/>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x">
  <p:cSld name="4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2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22"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2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996499622"/>
      </p:ext>
    </p:extLst>
  </p:cSld>
  <p:clrMapOvr>
    <a:masterClrMapping/>
  </p:clrMapOvr>
  <p:transition spd="med"/>
</p:sldLayout>
</file>

<file path=ppt/slideLayouts/slideLayout897.xml><?xml version="1.0" encoding="utf-8"?>
<p:sldLayout xmlns:a="http://schemas.openxmlformats.org/drawingml/2006/main" xmlns:r="http://schemas.openxmlformats.org/officeDocument/2006/relationships" xmlns:p="http://schemas.openxmlformats.org/presentationml/2006/main" showMasterSp="0" type="tx">
  <p:cSld name="4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030"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31"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3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669450"/>
      </p:ext>
    </p:extLst>
  </p:cSld>
  <p:clrMapOvr>
    <a:masterClrMapping/>
  </p:clrMapOvr>
  <p:transition spd="med"/>
</p:sldLayout>
</file>

<file path=ppt/slideLayouts/slideLayout898.xml><?xml version="1.0" encoding="utf-8"?>
<p:sldLayout xmlns:a="http://schemas.openxmlformats.org/drawingml/2006/main" xmlns:r="http://schemas.openxmlformats.org/officeDocument/2006/relationships" xmlns:p="http://schemas.openxmlformats.org/presentationml/2006/main" showMasterSp="0" type="tx">
  <p:cSld name="4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039"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0"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4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50207228"/>
      </p:ext>
    </p:extLst>
  </p:cSld>
  <p:clrMapOvr>
    <a:masterClrMapping/>
  </p:clrMapOvr>
  <p:transition spd="med"/>
</p:sldLayout>
</file>

<file path=ppt/slideLayouts/slideLayout899.xml><?xml version="1.0" encoding="utf-8"?>
<p:sldLayout xmlns:a="http://schemas.openxmlformats.org/drawingml/2006/main" xmlns:r="http://schemas.openxmlformats.org/officeDocument/2006/relationships" xmlns:p="http://schemas.openxmlformats.org/presentationml/2006/main" showMasterSp="0" type="tx">
  <p:cSld name="4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048"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4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50"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05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34525590"/>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i="0">
                <a:latin typeface="Arial" panose="020B0604020202020204" pitchFamily="34" charset="0"/>
                <a:cs typeface="Arial" panose="020B0604020202020204" pitchFamily="34" charset="0"/>
              </a:defRPr>
            </a:lvl1pPr>
          </a:lstStyle>
          <a:p>
            <a:r>
              <a:rPr lang="en-US" dirty="0"/>
              <a:t>Click to edit Master title style</a:t>
            </a:r>
          </a:p>
        </p:txBody>
      </p:sp>
      <p:sp>
        <p:nvSpPr>
          <p:cNvPr id="3" name="Vertical Text Placeholder 2"/>
          <p:cNvSpPr>
            <a:spLocks noGrp="1"/>
          </p:cNvSpPr>
          <p:nvPr>
            <p:ph type="body" orient="vert" idx="1"/>
          </p:nvPr>
        </p:nvSpPr>
        <p:spPr/>
        <p:txBody>
          <a:bodyPr vert="eaVert"/>
          <a:lstStyle>
            <a:lvl1pPr>
              <a:defRPr b="1" i="0">
                <a:latin typeface="Arial" panose="020B0604020202020204" pitchFamily="34" charset="0"/>
                <a:cs typeface="Arial" panose="020B0604020202020204" pitchFamily="34" charset="0"/>
              </a:defRPr>
            </a:lvl1pPr>
            <a:lvl2pPr>
              <a:defRPr b="1" i="0">
                <a:latin typeface="Arial" panose="020B0604020202020204" pitchFamily="34" charset="0"/>
                <a:cs typeface="Arial" panose="020B0604020202020204" pitchFamily="34" charset="0"/>
              </a:defRPr>
            </a:lvl2pPr>
            <a:lvl3pPr>
              <a:defRPr b="1" i="0">
                <a:latin typeface="Arial" panose="020B0604020202020204" pitchFamily="34" charset="0"/>
                <a:cs typeface="Arial" panose="020B0604020202020204" pitchFamily="34" charset="0"/>
              </a:defRPr>
            </a:lvl3pPr>
            <a:lvl4pPr>
              <a:defRPr b="1" i="0">
                <a:latin typeface="Arial" panose="020B0604020202020204" pitchFamily="34" charset="0"/>
                <a:cs typeface="Arial" panose="020B0604020202020204" pitchFamily="34" charset="0"/>
              </a:defRPr>
            </a:lvl4pPr>
            <a:lvl5pPr>
              <a:defRPr b="1" i="0">
                <a:latin typeface="Arial" panose="020B0604020202020204" pitchFamily="34" charset="0"/>
                <a:cs typeface="Arial" panose="020B0604020202020204"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Rectangle 23"/>
          <p:cNvSpPr>
            <a:spLocks noGrp="1" noChangeArrowheads="1"/>
          </p:cNvSpPr>
          <p:nvPr>
            <p:ph type="dt" sz="half" idx="10"/>
          </p:nvPr>
        </p:nvSpPr>
        <p:spPr>
          <a:xfrm>
            <a:off x="685800" y="6248400"/>
            <a:ext cx="19050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5" name="Rectangle 24"/>
          <p:cNvSpPr>
            <a:spLocks noGrp="1" noChangeArrowheads="1"/>
          </p:cNvSpPr>
          <p:nvPr>
            <p:ph type="ftr" sz="quarter" idx="11"/>
          </p:nvPr>
        </p:nvSpPr>
        <p:spPr>
          <a:xfrm>
            <a:off x="3124200" y="6248400"/>
            <a:ext cx="2895600" cy="457200"/>
          </a:xfrm>
          <a:prstGeom prst="rect">
            <a:avLst/>
          </a:prstGeom>
        </p:spPr>
        <p:txBody>
          <a:bodyPr/>
          <a:lstStyle>
            <a:lvl1pPr>
              <a:defRPr>
                <a:ea typeface="ＭＳ Ｐゴシック" charset="0"/>
                <a:cs typeface="ＭＳ Ｐゴシック" charset="0"/>
              </a:defRPr>
            </a:lvl1pPr>
          </a:lstStyle>
          <a:p>
            <a:pPr>
              <a:defRPr/>
            </a:pPr>
            <a:endParaRPr lang="en-US"/>
          </a:p>
        </p:txBody>
      </p:sp>
      <p:sp>
        <p:nvSpPr>
          <p:cNvPr id="6" name="Rectangle 25"/>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pPr>
              <a:defRPr/>
            </a:pPr>
            <a:fld id="{D76933A2-DB18-9347-97F0-26855D0A47CE}" type="slidenum">
              <a:rPr lang="en-US"/>
              <a:pPr>
                <a:defRPr/>
              </a:pPr>
              <a:t>‹#›</a:t>
            </a:fld>
            <a:endParaRPr lang="en-US"/>
          </a:p>
        </p:txBody>
      </p:sp>
    </p:spTree>
  </p:cSld>
  <p:clrMapOvr>
    <a:masterClrMapping/>
  </p:clrMapOvr>
  <p:transition/>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C0B6F107-3323-5D43-BB06-8759E3C22375}" type="slidenum">
              <a:rPr lang="en-US"/>
              <a:pPr>
                <a:defRPr/>
              </a:pPr>
              <a:t>‹#›</a:t>
            </a:fld>
            <a:endParaRPr lang="en-US"/>
          </a:p>
        </p:txBody>
      </p:sp>
    </p:spTree>
  </p:cSld>
  <p:clrMapOvr>
    <a:masterClrMapping/>
  </p:clrMapOvr>
  <p:transition/>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x">
  <p:cSld name="4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058"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5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22512831"/>
      </p:ext>
    </p:extLst>
  </p:cSld>
  <p:clrMapOvr>
    <a:masterClrMapping/>
  </p:clrMapOvr>
  <p:transition spd="med"/>
</p:sldLayout>
</file>

<file path=ppt/slideLayouts/slideLayout901.xml><?xml version="1.0" encoding="utf-8"?>
<p:sldLayout xmlns:a="http://schemas.openxmlformats.org/drawingml/2006/main" xmlns:r="http://schemas.openxmlformats.org/officeDocument/2006/relationships" xmlns:p="http://schemas.openxmlformats.org/presentationml/2006/main" showMasterSp="0" type="tx">
  <p:cSld name="4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73"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74"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75"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07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60150499"/>
      </p:ext>
    </p:extLst>
  </p:cSld>
  <p:clrMapOvr>
    <a:masterClrMapping/>
  </p:clrMapOvr>
  <p:transition spd="med"/>
</p:sldLayout>
</file>

<file path=ppt/slideLayouts/slideLayout902.xml><?xml version="1.0" encoding="utf-8"?>
<p:sldLayout xmlns:a="http://schemas.openxmlformats.org/drawingml/2006/main" xmlns:r="http://schemas.openxmlformats.org/officeDocument/2006/relationships" xmlns:p="http://schemas.openxmlformats.org/presentationml/2006/main" showMasterSp="0" type="tx">
  <p:cSld name="4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083"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084"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085"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08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2933849"/>
      </p:ext>
    </p:extLst>
  </p:cSld>
  <p:clrMapOvr>
    <a:masterClrMapping/>
  </p:clrMapOvr>
  <p:transition spd="med"/>
</p:sldLayout>
</file>

<file path=ppt/slideLayouts/slideLayout903.xml><?xml version="1.0" encoding="utf-8"?>
<p:sldLayout xmlns:a="http://schemas.openxmlformats.org/drawingml/2006/main" xmlns:r="http://schemas.openxmlformats.org/officeDocument/2006/relationships" xmlns:p="http://schemas.openxmlformats.org/presentationml/2006/main" showMasterSp="0" type="tx">
  <p:cSld name="48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093" name="Title Text"/>
          <p:cNvSpPr txBox="1">
            <a:spLocks noGrp="1"/>
          </p:cNvSpPr>
          <p:nvPr>
            <p:ph type="title"/>
          </p:nvPr>
        </p:nvSpPr>
        <p:spPr>
          <a:xfrm>
            <a:off x="1600200" y="1600200"/>
            <a:ext cx="6858000" cy="1828800"/>
          </a:xfrm>
          <a:prstGeom prst="rect">
            <a:avLst/>
          </a:prstGeom>
        </p:spPr>
        <p:txBody>
          <a:bodyPr anchor="ctr"/>
          <a:lstStyle>
            <a:lvl1pPr algn="r">
              <a:defRPr>
                <a:solidFill>
                  <a:srgbClr val="000000"/>
                </a:solidFill>
                <a:latin typeface="Tahoma"/>
                <a:ea typeface="Tahoma"/>
                <a:cs typeface="Tahoma"/>
                <a:sym typeface="Tahoma"/>
              </a:defRPr>
            </a:lvl1pPr>
          </a:lstStyle>
          <a:p>
            <a:r>
              <a:t>Title Text</a:t>
            </a:r>
          </a:p>
        </p:txBody>
      </p:sp>
      <p:sp>
        <p:nvSpPr>
          <p:cNvPr id="8094" name="Body Level One…"/>
          <p:cNvSpPr txBox="1">
            <a:spLocks noGrp="1"/>
          </p:cNvSpPr>
          <p:nvPr>
            <p:ph type="body" sz="quarter" idx="1"/>
          </p:nvPr>
        </p:nvSpPr>
        <p:spPr>
          <a:xfrm>
            <a:off x="2057400" y="3886200"/>
            <a:ext cx="6400800" cy="1752600"/>
          </a:xfrm>
          <a:prstGeom prst="rect">
            <a:avLst/>
          </a:prstGeom>
        </p:spPr>
        <p:txBody>
          <a:bodyPr>
            <a:normAutofit/>
          </a:bodyPr>
          <a:lstStyle>
            <a:lvl1pPr marL="0" indent="0" algn="r">
              <a:spcBef>
                <a:spcPts val="600"/>
              </a:spcBef>
              <a:buSzTx/>
              <a:buNone/>
              <a:defRPr sz="2800">
                <a:latin typeface="Tahoma"/>
                <a:ea typeface="Tahoma"/>
                <a:cs typeface="Tahoma"/>
                <a:sym typeface="Tahoma"/>
              </a:defRPr>
            </a:lvl1pPr>
            <a:lvl2pPr marL="742950" indent="-285750" algn="r">
              <a:spcBef>
                <a:spcPts val="600"/>
              </a:spcBef>
              <a:buChar char="⌑"/>
              <a:defRPr sz="2800">
                <a:latin typeface="Tahoma"/>
                <a:ea typeface="Tahoma"/>
                <a:cs typeface="Tahoma"/>
                <a:sym typeface="Tahoma"/>
              </a:defRPr>
            </a:lvl2pPr>
            <a:lvl3pPr marL="1181100" indent="-266700" algn="r">
              <a:spcBef>
                <a:spcPts val="600"/>
              </a:spcBef>
              <a:buChar char="⌑"/>
              <a:defRPr sz="2800">
                <a:latin typeface="Tahoma"/>
                <a:ea typeface="Tahoma"/>
                <a:cs typeface="Tahoma"/>
                <a:sym typeface="Tahoma"/>
              </a:defRPr>
            </a:lvl3pPr>
            <a:lvl4pPr marL="1691639" indent="-320039" algn="r">
              <a:spcBef>
                <a:spcPts val="600"/>
              </a:spcBef>
              <a:buChar char="⌑"/>
              <a:defRPr sz="2800">
                <a:latin typeface="Tahoma"/>
                <a:ea typeface="Tahoma"/>
                <a:cs typeface="Tahoma"/>
                <a:sym typeface="Tahoma"/>
              </a:defRPr>
            </a:lvl4pPr>
            <a:lvl5pPr marL="2148839" indent="-320039" algn="r">
              <a:spcBef>
                <a:spcPts val="600"/>
              </a:spcBef>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095"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595748923"/>
      </p:ext>
    </p:extLst>
  </p:cSld>
  <p:clrMapOvr>
    <a:masterClrMapping/>
  </p:clrMapOvr>
  <p:transition spd="med"/>
</p:sldLayout>
</file>

<file path=ppt/slideLayouts/slideLayout904.xml><?xml version="1.0" encoding="utf-8"?>
<p:sldLayout xmlns:a="http://schemas.openxmlformats.org/drawingml/2006/main" xmlns:r="http://schemas.openxmlformats.org/officeDocument/2006/relationships" xmlns:p="http://schemas.openxmlformats.org/presentationml/2006/main" showMasterSp="0" type="tx">
  <p:cSld name="46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02"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03" name="Body Level One…"/>
          <p:cNvSpPr txBox="1">
            <a:spLocks noGrp="1"/>
          </p:cNvSpPr>
          <p:nvPr>
            <p:ph type="body" idx="1"/>
          </p:nvPr>
        </p:nvSpPr>
        <p:spPr>
          <a:xfrm>
            <a:off x="685800" y="1981200"/>
            <a:ext cx="7772400" cy="4114800"/>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04"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943307164"/>
      </p:ext>
    </p:extLst>
  </p:cSld>
  <p:clrMapOvr>
    <a:masterClrMapping/>
  </p:clrMapOvr>
  <p:transition spd="med"/>
</p:sldLayout>
</file>

<file path=ppt/slideLayouts/slideLayout905.xml><?xml version="1.0" encoding="utf-8"?>
<p:sldLayout xmlns:a="http://schemas.openxmlformats.org/drawingml/2006/main" xmlns:r="http://schemas.openxmlformats.org/officeDocument/2006/relationships" xmlns:p="http://schemas.openxmlformats.org/presentationml/2006/main" showMasterSp="0" type="tx">
  <p:cSld name="42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11" name="Title Text"/>
          <p:cNvSpPr txBox="1">
            <a:spLocks noGrp="1"/>
          </p:cNvSpPr>
          <p:nvPr>
            <p:ph type="title"/>
          </p:nvPr>
        </p:nvSpPr>
        <p:spPr>
          <a:xfrm>
            <a:off x="722312" y="4406900"/>
            <a:ext cx="7772401" cy="1362075"/>
          </a:xfrm>
          <a:prstGeom prst="rect">
            <a:avLst/>
          </a:prstGeom>
          <a:effectLst>
            <a:outerShdw blurRad="50800" dist="25399" dir="16200000" rotWithShape="0">
              <a:schemeClr val="accent3">
                <a:lumOff val="44000"/>
                <a:alpha val="75000"/>
              </a:schemeClr>
            </a:outerShdw>
          </a:effectLst>
        </p:spPr>
        <p:txBody>
          <a:bodyPr anchor="t"/>
          <a:lstStyle>
            <a:lvl1pPr>
              <a:defRPr sz="4000" b="1" cap="all">
                <a:solidFill>
                  <a:srgbClr val="000000"/>
                </a:solidFill>
                <a:latin typeface="Tahoma"/>
                <a:ea typeface="Tahoma"/>
                <a:cs typeface="Tahoma"/>
                <a:sym typeface="Tahoma"/>
              </a:defRPr>
            </a:lvl1pPr>
          </a:lstStyle>
          <a:p>
            <a:r>
              <a:t>Title Text</a:t>
            </a:r>
          </a:p>
        </p:txBody>
      </p:sp>
      <p:sp>
        <p:nvSpPr>
          <p:cNvPr id="8112" name="Body Level One…"/>
          <p:cNvSpPr txBox="1">
            <a:spLocks noGrp="1"/>
          </p:cNvSpPr>
          <p:nvPr>
            <p:ph type="body" sz="quarter" idx="1"/>
          </p:nvPr>
        </p:nvSpPr>
        <p:spPr>
          <a:xfrm>
            <a:off x="722312" y="2906713"/>
            <a:ext cx="7772401" cy="1500188"/>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400"/>
              </a:spcBef>
              <a:buSzTx/>
              <a:buNone/>
              <a:defRPr sz="2000">
                <a:latin typeface="Tahoma"/>
                <a:ea typeface="Tahoma"/>
                <a:cs typeface="Tahoma"/>
                <a:sym typeface="Tahoma"/>
              </a:defRPr>
            </a:lvl1pPr>
            <a:lvl2pPr marL="0" indent="457200">
              <a:spcBef>
                <a:spcPts val="400"/>
              </a:spcBef>
              <a:buSzTx/>
              <a:buNone/>
              <a:defRPr sz="2000">
                <a:latin typeface="Tahoma"/>
                <a:ea typeface="Tahoma"/>
                <a:cs typeface="Tahoma"/>
                <a:sym typeface="Tahoma"/>
              </a:defRPr>
            </a:lvl2pPr>
            <a:lvl3pPr marL="0" indent="914400">
              <a:spcBef>
                <a:spcPts val="400"/>
              </a:spcBef>
              <a:buSzTx/>
              <a:buNone/>
              <a:defRPr sz="2000">
                <a:latin typeface="Tahoma"/>
                <a:ea typeface="Tahoma"/>
                <a:cs typeface="Tahoma"/>
                <a:sym typeface="Tahoma"/>
              </a:defRPr>
            </a:lvl3pPr>
            <a:lvl4pPr marL="0" indent="1371600">
              <a:spcBef>
                <a:spcPts val="400"/>
              </a:spcBef>
              <a:buSzTx/>
              <a:buNone/>
              <a:defRPr sz="2000">
                <a:latin typeface="Tahoma"/>
                <a:ea typeface="Tahoma"/>
                <a:cs typeface="Tahoma"/>
                <a:sym typeface="Tahoma"/>
              </a:defRPr>
            </a:lvl4pPr>
            <a:lvl5pPr marL="0" indent="1828800">
              <a:spcBef>
                <a:spcPts val="400"/>
              </a:spcBef>
              <a:buSzTx/>
              <a:buNone/>
              <a:defRPr sz="20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13"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3654517697"/>
      </p:ext>
    </p:extLst>
  </p:cSld>
  <p:clrMapOvr>
    <a:masterClrMapping/>
  </p:clrMapOvr>
  <p:transition spd="med"/>
</p:sldLayout>
</file>

<file path=ppt/slideLayouts/slideLayout906.xml><?xml version="1.0" encoding="utf-8"?>
<p:sldLayout xmlns:a="http://schemas.openxmlformats.org/drawingml/2006/main" xmlns:r="http://schemas.openxmlformats.org/officeDocument/2006/relationships" xmlns:p="http://schemas.openxmlformats.org/presentationml/2006/main" showMasterSp="0" type="tx">
  <p:cSld name="42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0"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21" name="Body Level One…"/>
          <p:cNvSpPr txBox="1">
            <a:spLocks noGrp="1"/>
          </p:cNvSpPr>
          <p:nvPr>
            <p:ph type="body" sz="half" idx="1"/>
          </p:nvPr>
        </p:nvSpPr>
        <p:spPr>
          <a:xfrm>
            <a:off x="685800" y="1981200"/>
            <a:ext cx="3810000" cy="4114800"/>
          </a:xfrm>
          <a:prstGeom prst="rect">
            <a:avLst/>
          </a:prstGeom>
          <a:effectLst>
            <a:outerShdw blurRad="63500" dist="25399" dir="16200000" rotWithShape="0">
              <a:schemeClr val="accent3">
                <a:lumOff val="44000"/>
                <a:alpha val="75000"/>
              </a:schemeClr>
            </a:outerShdw>
          </a:effectLst>
        </p:spPr>
        <p:txBody>
          <a:bodyPr>
            <a:normAutofit/>
          </a:bodyPr>
          <a:lstStyle>
            <a:lvl1pPr>
              <a:spcBef>
                <a:spcPts val="600"/>
              </a:spcBef>
              <a:buClr>
                <a:srgbClr val="800040"/>
              </a:buClr>
              <a:buChar char="⌑"/>
              <a:defRPr sz="2800">
                <a:latin typeface="Tahoma"/>
                <a:ea typeface="Tahoma"/>
                <a:cs typeface="Tahoma"/>
                <a:sym typeface="Tahoma"/>
              </a:defRPr>
            </a:lvl1pPr>
            <a:lvl2pPr marL="790575" indent="-333375">
              <a:spcBef>
                <a:spcPts val="600"/>
              </a:spcBef>
              <a:buClr>
                <a:srgbClr val="800040"/>
              </a:buClr>
              <a:buChar char="⌑"/>
              <a:defRPr sz="2800">
                <a:latin typeface="Tahoma"/>
                <a:ea typeface="Tahoma"/>
                <a:cs typeface="Tahoma"/>
                <a:sym typeface="Tahoma"/>
              </a:defRPr>
            </a:lvl2pPr>
            <a:lvl3pPr marL="1234439" indent="-320039">
              <a:spcBef>
                <a:spcPts val="600"/>
              </a:spcBef>
              <a:buClr>
                <a:srgbClr val="800040"/>
              </a:buClr>
              <a:buChar char="⌑"/>
              <a:defRPr sz="2800">
                <a:latin typeface="Tahoma"/>
                <a:ea typeface="Tahoma"/>
                <a:cs typeface="Tahoma"/>
                <a:sym typeface="Tahoma"/>
              </a:defRPr>
            </a:lvl3pPr>
            <a:lvl4pPr marL="1727200" indent="-355600">
              <a:spcBef>
                <a:spcPts val="600"/>
              </a:spcBef>
              <a:buClr>
                <a:srgbClr val="800040"/>
              </a:buClr>
              <a:buChar char="⌑"/>
              <a:defRPr sz="2800">
                <a:latin typeface="Tahoma"/>
                <a:ea typeface="Tahoma"/>
                <a:cs typeface="Tahoma"/>
                <a:sym typeface="Tahoma"/>
              </a:defRPr>
            </a:lvl4pPr>
            <a:lvl5pPr marL="2184400" indent="-355600">
              <a:spcBef>
                <a:spcPts val="600"/>
              </a:spcBef>
              <a:buClr>
                <a:srgbClr val="800040"/>
              </a:buClr>
              <a:buChar char="⌑"/>
              <a:defRPr sz="28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2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4068465248"/>
      </p:ext>
    </p:extLst>
  </p:cSld>
  <p:clrMapOvr>
    <a:masterClrMapping/>
  </p:clrMapOvr>
  <p:transition spd="med"/>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x">
  <p:cSld name="43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29" name="Title Text"/>
          <p:cNvSpPr txBox="1">
            <a:spLocks noGrp="1"/>
          </p:cNvSpPr>
          <p:nvPr>
            <p:ph type="title"/>
          </p:nvPr>
        </p:nvSpPr>
        <p:spPr>
          <a:xfrm>
            <a:off x="457200" y="274638"/>
            <a:ext cx="8229600" cy="1143001"/>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30" name="Body Level One…"/>
          <p:cNvSpPr txBox="1">
            <a:spLocks noGrp="1"/>
          </p:cNvSpPr>
          <p:nvPr>
            <p:ph type="body" sz="quarter" idx="1"/>
          </p:nvPr>
        </p:nvSpPr>
        <p:spPr>
          <a:xfrm>
            <a:off x="457200" y="1535112"/>
            <a:ext cx="4040188" cy="639763"/>
          </a:xfrm>
          <a:prstGeom prst="rect">
            <a:avLst/>
          </a:prstGeom>
          <a:effectLst>
            <a:outerShdw blurRad="63500" dist="25399" dir="16200000" rotWithShape="0">
              <a:schemeClr val="accent3">
                <a:lumOff val="44000"/>
                <a:alpha val="75000"/>
              </a:schemeClr>
            </a:outerShdw>
          </a:effectLst>
        </p:spPr>
        <p:txBody>
          <a:bodyPr anchor="b">
            <a:normAutofit/>
          </a:bodyPr>
          <a:lstStyle>
            <a:lvl1pPr marL="0" indent="0">
              <a:spcBef>
                <a:spcPts val="500"/>
              </a:spcBef>
              <a:buSzTx/>
              <a:buNone/>
              <a:defRPr sz="2400" b="1">
                <a:latin typeface="Tahoma"/>
                <a:ea typeface="Tahoma"/>
                <a:cs typeface="Tahoma"/>
                <a:sym typeface="Tahoma"/>
              </a:defRPr>
            </a:lvl1pPr>
            <a:lvl2pPr marL="0" indent="457200">
              <a:spcBef>
                <a:spcPts val="500"/>
              </a:spcBef>
              <a:buSzTx/>
              <a:buNone/>
              <a:defRPr sz="2400" b="1">
                <a:latin typeface="Tahoma"/>
                <a:ea typeface="Tahoma"/>
                <a:cs typeface="Tahoma"/>
                <a:sym typeface="Tahoma"/>
              </a:defRPr>
            </a:lvl2pPr>
            <a:lvl3pPr marL="0" indent="914400">
              <a:spcBef>
                <a:spcPts val="500"/>
              </a:spcBef>
              <a:buSzTx/>
              <a:buNone/>
              <a:defRPr sz="2400" b="1">
                <a:latin typeface="Tahoma"/>
                <a:ea typeface="Tahoma"/>
                <a:cs typeface="Tahoma"/>
                <a:sym typeface="Tahoma"/>
              </a:defRPr>
            </a:lvl3pPr>
            <a:lvl4pPr marL="0" indent="1371600">
              <a:spcBef>
                <a:spcPts val="500"/>
              </a:spcBef>
              <a:buSzTx/>
              <a:buNone/>
              <a:defRPr sz="2400" b="1">
                <a:latin typeface="Tahoma"/>
                <a:ea typeface="Tahoma"/>
                <a:cs typeface="Tahoma"/>
                <a:sym typeface="Tahoma"/>
              </a:defRPr>
            </a:lvl4pPr>
            <a:lvl5pPr marL="0" indent="1828800">
              <a:spcBef>
                <a:spcPts val="500"/>
              </a:spcBef>
              <a:buSzTx/>
              <a:buNone/>
              <a:defRPr sz="2400" b="1">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31" name="Text Placeholder 4"/>
          <p:cNvSpPr>
            <a:spLocks noGrp="1"/>
          </p:cNvSpPr>
          <p:nvPr>
            <p:ph type="body" sz="quarter" idx="21"/>
          </p:nvPr>
        </p:nvSpPr>
        <p:spPr>
          <a:xfrm>
            <a:off x="4645025" y="1535112"/>
            <a:ext cx="4041775" cy="639763"/>
          </a:xfrm>
          <a:prstGeom prst="rect">
            <a:avLst/>
          </a:prstGeom>
          <a:effectLst>
            <a:outerShdw blurRad="63500" dist="25399" dir="16200000" rotWithShape="0">
              <a:schemeClr val="accent3">
                <a:lumOff val="44000"/>
                <a:alpha val="75000"/>
              </a:schemeClr>
            </a:outerShdw>
          </a:effectLst>
        </p:spPr>
        <p:txBody>
          <a:bodyPr anchor="b">
            <a:normAutofit/>
          </a:bodyPr>
          <a:lstStyle/>
          <a:p>
            <a:pPr marL="0" indent="0">
              <a:spcBef>
                <a:spcPts val="500"/>
              </a:spcBef>
              <a:buSzTx/>
              <a:buNone/>
              <a:defRPr sz="2400" b="1">
                <a:latin typeface="Tahoma"/>
                <a:ea typeface="Tahoma"/>
                <a:cs typeface="Tahoma"/>
                <a:sym typeface="Tahoma"/>
              </a:defRPr>
            </a:pPr>
            <a:endParaRPr/>
          </a:p>
        </p:txBody>
      </p:sp>
      <p:sp>
        <p:nvSpPr>
          <p:cNvPr id="8132"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929573566"/>
      </p:ext>
    </p:extLst>
  </p:cSld>
  <p:clrMapOvr>
    <a:masterClrMapping/>
  </p:clrMapOvr>
  <p:transition spd="med"/>
</p:sldLayout>
</file>

<file path=ppt/slideLayouts/slideLayout908.xml><?xml version="1.0" encoding="utf-8"?>
<p:sldLayout xmlns:a="http://schemas.openxmlformats.org/drawingml/2006/main" xmlns:r="http://schemas.openxmlformats.org/officeDocument/2006/relationships" xmlns:p="http://schemas.openxmlformats.org/presentationml/2006/main" showMasterSp="0" type="tx">
  <p:cSld name="43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39" name="Title Text"/>
          <p:cNvSpPr txBox="1">
            <a:spLocks noGrp="1"/>
          </p:cNvSpPr>
          <p:nvPr>
            <p:ph type="title"/>
          </p:nvPr>
        </p:nvSpPr>
        <p:spPr>
          <a:xfrm>
            <a:off x="685800" y="609600"/>
            <a:ext cx="7772400" cy="1143000"/>
          </a:xfrm>
          <a:prstGeom prst="rect">
            <a:avLst/>
          </a:prstGeom>
          <a:effectLst>
            <a:outerShdw blurRad="50800" dist="25399" dir="16200000" rotWithShape="0">
              <a:schemeClr val="accent3">
                <a:lumOff val="44000"/>
                <a:alpha val="75000"/>
              </a:schemeClr>
            </a:outerShdw>
          </a:effectLst>
        </p:spPr>
        <p:txBody>
          <a:bodyPr anchor="ctr"/>
          <a:lstStyle>
            <a:lvl1pPr algn="r">
              <a:defRPr>
                <a:solidFill>
                  <a:srgbClr val="000000"/>
                </a:solidFill>
                <a:latin typeface="Tahoma"/>
                <a:ea typeface="Tahoma"/>
                <a:cs typeface="Tahoma"/>
                <a:sym typeface="Tahoma"/>
              </a:defRPr>
            </a:lvl1pPr>
          </a:lstStyle>
          <a:p>
            <a:r>
              <a:t>Title Text</a:t>
            </a:r>
          </a:p>
        </p:txBody>
      </p:sp>
      <p:sp>
        <p:nvSpPr>
          <p:cNvPr id="8140"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90180068"/>
      </p:ext>
    </p:extLst>
  </p:cSld>
  <p:clrMapOvr>
    <a:masterClrMapping/>
  </p:clrMapOvr>
  <p:transition spd="med"/>
</p:sldLayout>
</file>

<file path=ppt/slideLayouts/slideLayout909.xml><?xml version="1.0" encoding="utf-8"?>
<p:sldLayout xmlns:a="http://schemas.openxmlformats.org/drawingml/2006/main" xmlns:r="http://schemas.openxmlformats.org/officeDocument/2006/relationships" xmlns:p="http://schemas.openxmlformats.org/presentationml/2006/main" showMasterSp="0" type="tx">
  <p:cSld name="47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4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59585190"/>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AEC31EF9-828B-414E-A916-9EBFC9E8CEC0}" type="slidenum">
              <a:rPr lang="en-US"/>
              <a:pPr>
                <a:defRPr/>
              </a:pPr>
              <a:t>‹#›</a:t>
            </a:fld>
            <a:endParaRPr lang="en-US"/>
          </a:p>
        </p:txBody>
      </p:sp>
    </p:spTree>
  </p:cSld>
  <p:clrMapOvr>
    <a:masterClrMapping/>
  </p:clrMapOvr>
  <p:transition/>
</p:sldLayout>
</file>

<file path=ppt/slideLayouts/slideLayout910.xml><?xml version="1.0" encoding="utf-8"?>
<p:sldLayout xmlns:a="http://schemas.openxmlformats.org/drawingml/2006/main" xmlns:r="http://schemas.openxmlformats.org/officeDocument/2006/relationships" xmlns:p="http://schemas.openxmlformats.org/presentationml/2006/main" showMasterSp="0" type="tx">
  <p:cSld name="43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54" name="Title Text"/>
          <p:cNvSpPr txBox="1">
            <a:spLocks noGrp="1"/>
          </p:cNvSpPr>
          <p:nvPr>
            <p:ph type="title"/>
          </p:nvPr>
        </p:nvSpPr>
        <p:spPr>
          <a:xfrm>
            <a:off x="457200" y="273050"/>
            <a:ext cx="3008314" cy="1162050"/>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55" name="Body Level One…"/>
          <p:cNvSpPr txBox="1">
            <a:spLocks noGrp="1"/>
          </p:cNvSpPr>
          <p:nvPr>
            <p:ph type="body" idx="1"/>
          </p:nvPr>
        </p:nvSpPr>
        <p:spPr>
          <a:xfrm>
            <a:off x="3575050" y="273050"/>
            <a:ext cx="5111750" cy="5853113"/>
          </a:xfrm>
          <a:prstGeom prst="rect">
            <a:avLst/>
          </a:prstGeom>
          <a:effectLst>
            <a:outerShdw blurRad="63500" dist="25399" dir="16200000" rotWithShape="0">
              <a:schemeClr val="accent3">
                <a:lumOff val="44000"/>
                <a:alpha val="75000"/>
              </a:schemeClr>
            </a:outerShdw>
          </a:effectLst>
        </p:spPr>
        <p:txBody>
          <a:bodyPr>
            <a:normAutofit/>
          </a:bodyPr>
          <a:lstStyle>
            <a:lvl1pPr>
              <a:buClr>
                <a:srgbClr val="800040"/>
              </a:buClr>
              <a:buChar char="⌑"/>
              <a:defRPr>
                <a:latin typeface="Tahoma"/>
                <a:ea typeface="Tahoma"/>
                <a:cs typeface="Tahoma"/>
                <a:sym typeface="Tahoma"/>
              </a:defRPr>
            </a:lvl1pPr>
            <a:lvl2pPr>
              <a:buClr>
                <a:srgbClr val="800040"/>
              </a:buClr>
              <a:buChar char="⌑"/>
              <a:defRPr>
                <a:latin typeface="Tahoma"/>
                <a:ea typeface="Tahoma"/>
                <a:cs typeface="Tahoma"/>
                <a:sym typeface="Tahoma"/>
              </a:defRPr>
            </a:lvl2pPr>
            <a:lvl3pPr>
              <a:buClr>
                <a:srgbClr val="800040"/>
              </a:buClr>
              <a:buChar char="⌑"/>
              <a:defRPr>
                <a:latin typeface="Tahoma"/>
                <a:ea typeface="Tahoma"/>
                <a:cs typeface="Tahoma"/>
                <a:sym typeface="Tahoma"/>
              </a:defRPr>
            </a:lvl3pPr>
            <a:lvl4pPr>
              <a:buClr>
                <a:srgbClr val="800040"/>
              </a:buClr>
              <a:buChar char="⌑"/>
              <a:defRPr>
                <a:latin typeface="Tahoma"/>
                <a:ea typeface="Tahoma"/>
                <a:cs typeface="Tahoma"/>
                <a:sym typeface="Tahoma"/>
              </a:defRPr>
            </a:lvl4pPr>
            <a:lvl5pPr>
              <a:buClr>
                <a:srgbClr val="800040"/>
              </a:buClr>
              <a:buChar char="⌑"/>
              <a:defRPr>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56" name="Text Placeholder 3"/>
          <p:cNvSpPr>
            <a:spLocks noGrp="1"/>
          </p:cNvSpPr>
          <p:nvPr>
            <p:ph type="body" sz="half" idx="21"/>
          </p:nvPr>
        </p:nvSpPr>
        <p:spPr>
          <a:xfrm>
            <a:off x="457199" y="1435100"/>
            <a:ext cx="3008315" cy="4691063"/>
          </a:xfrm>
          <a:prstGeom prst="rect">
            <a:avLst/>
          </a:prstGeom>
          <a:effectLst>
            <a:outerShdw blurRad="63500" dist="25399" dir="16200000" rotWithShape="0">
              <a:schemeClr val="accent3">
                <a:lumOff val="44000"/>
                <a:alpha val="75000"/>
              </a:schemeClr>
            </a:outerShdw>
          </a:effectLst>
        </p:spPr>
        <p:txBody>
          <a:bodyPr>
            <a:normAutofit/>
          </a:bodyPr>
          <a:lstStyle/>
          <a:p>
            <a:pPr marL="0" indent="0">
              <a:spcBef>
                <a:spcPts val="300"/>
              </a:spcBef>
              <a:buSzTx/>
              <a:buNone/>
              <a:defRPr sz="1400">
                <a:latin typeface="Tahoma"/>
                <a:ea typeface="Tahoma"/>
                <a:cs typeface="Tahoma"/>
                <a:sym typeface="Tahoma"/>
              </a:defRPr>
            </a:pPr>
            <a:endParaRPr/>
          </a:p>
        </p:txBody>
      </p:sp>
      <p:sp>
        <p:nvSpPr>
          <p:cNvPr id="815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1150812497"/>
      </p:ext>
    </p:extLst>
  </p:cSld>
  <p:clrMapOvr>
    <a:masterClrMapping/>
  </p:clrMapOvr>
  <p:transition spd="med"/>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x">
  <p:cSld name="43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64" name="Title Text"/>
          <p:cNvSpPr txBox="1">
            <a:spLocks noGrp="1"/>
          </p:cNvSpPr>
          <p:nvPr>
            <p:ph type="title"/>
          </p:nvPr>
        </p:nvSpPr>
        <p:spPr>
          <a:xfrm>
            <a:off x="1792288" y="4800600"/>
            <a:ext cx="5486401" cy="566738"/>
          </a:xfrm>
          <a:prstGeom prst="rect">
            <a:avLst/>
          </a:prstGeom>
          <a:effectLst>
            <a:outerShdw blurRad="50800" dist="25399" dir="16200000" rotWithShape="0">
              <a:schemeClr val="accent3">
                <a:lumOff val="44000"/>
                <a:alpha val="75000"/>
              </a:schemeClr>
            </a:outerShdw>
          </a:effectLst>
        </p:spPr>
        <p:txBody>
          <a:bodyPr/>
          <a:lstStyle>
            <a:lvl1pPr>
              <a:defRPr sz="2000" b="1">
                <a:solidFill>
                  <a:srgbClr val="000000"/>
                </a:solidFill>
                <a:latin typeface="Tahoma"/>
                <a:ea typeface="Tahoma"/>
                <a:cs typeface="Tahoma"/>
                <a:sym typeface="Tahoma"/>
              </a:defRPr>
            </a:lvl1pPr>
          </a:lstStyle>
          <a:p>
            <a:r>
              <a:t>Title Text</a:t>
            </a:r>
          </a:p>
        </p:txBody>
      </p:sp>
      <p:sp>
        <p:nvSpPr>
          <p:cNvPr id="8165" name="Picture Placeholder 2"/>
          <p:cNvSpPr>
            <a:spLocks noGrp="1"/>
          </p:cNvSpPr>
          <p:nvPr>
            <p:ph type="pic" sz="half" idx="21"/>
          </p:nvPr>
        </p:nvSpPr>
        <p:spPr>
          <a:xfrm>
            <a:off x="1792288" y="612775"/>
            <a:ext cx="5486401" cy="4114800"/>
          </a:xfrm>
          <a:prstGeom prst="rect">
            <a:avLst/>
          </a:prstGeom>
          <a:effectLst>
            <a:outerShdw blurRad="63500" dist="25399" dir="16200000" rotWithShape="0">
              <a:schemeClr val="accent3">
                <a:lumOff val="44000"/>
                <a:alpha val="75000"/>
              </a:schemeClr>
            </a:outerShdw>
          </a:effectLst>
        </p:spPr>
        <p:txBody>
          <a:bodyPr lIns="91439" rIns="91439"/>
          <a:lstStyle/>
          <a:p>
            <a:endParaRPr/>
          </a:p>
        </p:txBody>
      </p:sp>
      <p:sp>
        <p:nvSpPr>
          <p:cNvPr id="8166" name="Body Level One…"/>
          <p:cNvSpPr txBox="1">
            <a:spLocks noGrp="1"/>
          </p:cNvSpPr>
          <p:nvPr>
            <p:ph type="body" sz="quarter" idx="1"/>
          </p:nvPr>
        </p:nvSpPr>
        <p:spPr>
          <a:xfrm>
            <a:off x="1792288" y="5367337"/>
            <a:ext cx="5486401" cy="804863"/>
          </a:xfrm>
          <a:prstGeom prst="rect">
            <a:avLst/>
          </a:prstGeom>
          <a:effectLst>
            <a:outerShdw blurRad="63500" dist="25399" dir="16200000" rotWithShape="0">
              <a:schemeClr val="accent3">
                <a:lumOff val="44000"/>
                <a:alpha val="75000"/>
              </a:schemeClr>
            </a:outerShdw>
          </a:effectLst>
        </p:spPr>
        <p:txBody>
          <a:bodyPr>
            <a:normAutofit/>
          </a:bodyPr>
          <a:lstStyle>
            <a:lvl1pPr marL="0" indent="0">
              <a:spcBef>
                <a:spcPts val="300"/>
              </a:spcBef>
              <a:buSzTx/>
              <a:buNone/>
              <a:defRPr sz="1400">
                <a:latin typeface="Tahoma"/>
                <a:ea typeface="Tahoma"/>
                <a:cs typeface="Tahoma"/>
                <a:sym typeface="Tahoma"/>
              </a:defRPr>
            </a:lvl1pPr>
            <a:lvl2pPr marL="0" indent="457200">
              <a:spcBef>
                <a:spcPts val="300"/>
              </a:spcBef>
              <a:buSzTx/>
              <a:buNone/>
              <a:defRPr sz="1400">
                <a:latin typeface="Tahoma"/>
                <a:ea typeface="Tahoma"/>
                <a:cs typeface="Tahoma"/>
                <a:sym typeface="Tahoma"/>
              </a:defRPr>
            </a:lvl2pPr>
            <a:lvl3pPr marL="0" indent="914400">
              <a:spcBef>
                <a:spcPts val="300"/>
              </a:spcBef>
              <a:buSzTx/>
              <a:buNone/>
              <a:defRPr sz="1400">
                <a:latin typeface="Tahoma"/>
                <a:ea typeface="Tahoma"/>
                <a:cs typeface="Tahoma"/>
                <a:sym typeface="Tahoma"/>
              </a:defRPr>
            </a:lvl3pPr>
            <a:lvl4pPr marL="0" indent="1371600">
              <a:spcBef>
                <a:spcPts val="300"/>
              </a:spcBef>
              <a:buSzTx/>
              <a:buNone/>
              <a:defRPr sz="1400">
                <a:latin typeface="Tahoma"/>
                <a:ea typeface="Tahoma"/>
                <a:cs typeface="Tahoma"/>
                <a:sym typeface="Tahoma"/>
              </a:defRPr>
            </a:lvl4pPr>
            <a:lvl5pPr marL="0" indent="1828800">
              <a:spcBef>
                <a:spcPts val="300"/>
              </a:spcBef>
              <a:buSzTx/>
              <a:buNone/>
              <a:defRPr sz="1400">
                <a:latin typeface="Tahoma"/>
                <a:ea typeface="Tahoma"/>
                <a:cs typeface="Tahoma"/>
                <a:sym typeface="Tahoma"/>
              </a:defRPr>
            </a:lvl5pPr>
          </a:lstStyle>
          <a:p>
            <a:r>
              <a:t>Body Level One</a:t>
            </a:r>
          </a:p>
          <a:p>
            <a:pPr lvl="1"/>
            <a:r>
              <a:t>Body Level Two</a:t>
            </a:r>
          </a:p>
          <a:p>
            <a:pPr lvl="2"/>
            <a:r>
              <a:t>Body Level Three</a:t>
            </a:r>
          </a:p>
          <a:p>
            <a:pPr lvl="3"/>
            <a:r>
              <a:t>Body Level Four</a:t>
            </a:r>
          </a:p>
          <a:p>
            <a:pPr lvl="4"/>
            <a:r>
              <a:t>Body Level Five</a:t>
            </a:r>
          </a:p>
        </p:txBody>
      </p:sp>
      <p:sp>
        <p:nvSpPr>
          <p:cNvPr id="8167" name="Slide Number"/>
          <p:cNvSpPr txBox="1">
            <a:spLocks noGrp="1"/>
          </p:cNvSpPr>
          <p:nvPr>
            <p:ph type="sldNum" sz="quarter" idx="2"/>
          </p:nvPr>
        </p:nvSpPr>
        <p:spPr>
          <a:xfrm>
            <a:off x="8127642" y="6248400"/>
            <a:ext cx="330559" cy="307340"/>
          </a:xfrm>
          <a:prstGeom prst="rect">
            <a:avLst/>
          </a:prstGeom>
        </p:spPr>
        <p:txBody>
          <a:bodyPr anchor="t"/>
          <a:lstStyle>
            <a:lvl1pPr algn="r">
              <a:defRPr b="1">
                <a:solidFill>
                  <a:srgbClr val="000000"/>
                </a:solidFill>
                <a:latin typeface="Tahoma"/>
                <a:ea typeface="Tahoma"/>
                <a:cs typeface="Tahoma"/>
                <a:sym typeface="Tahoma"/>
              </a:defRPr>
            </a:lvl1pPr>
          </a:lstStyle>
          <a:p>
            <a:fld id="{86CB4B4D-7CA3-9044-876B-883B54F8677D}" type="slidenum">
              <a:rPr/>
              <a:pPr/>
              <a:t>‹#›</a:t>
            </a:fld>
            <a:endParaRPr/>
          </a:p>
        </p:txBody>
      </p:sp>
    </p:spTree>
    <p:extLst>
      <p:ext uri="{BB962C8B-B14F-4D97-AF65-F5344CB8AC3E}">
        <p14:creationId xmlns:p14="http://schemas.microsoft.com/office/powerpoint/2010/main" val="2420240861"/>
      </p:ext>
    </p:extLst>
  </p:cSld>
  <p:clrMapOvr>
    <a:masterClrMapping/>
  </p:clrMapOvr>
  <p:transition spd="med"/>
</p:sldLayout>
</file>

<file path=ppt/slideLayouts/slideLayout912.xml><?xml version="1.0" encoding="utf-8"?>
<p:sldLayout xmlns:a="http://schemas.openxmlformats.org/drawingml/2006/main" xmlns:r="http://schemas.openxmlformats.org/officeDocument/2006/relationships" xmlns:p="http://schemas.openxmlformats.org/presentationml/2006/main" showMasterSp="0" type="tx">
  <p:cSld name="49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74"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7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7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77288603"/>
      </p:ext>
    </p:extLst>
  </p:cSld>
  <p:clrMapOvr>
    <a:masterClrMapping/>
  </p:clrMapOvr>
  <p:transition spd="med"/>
</p:sldLayout>
</file>

<file path=ppt/slideLayouts/slideLayout913.xml><?xml version="1.0" encoding="utf-8"?>
<p:sldLayout xmlns:a="http://schemas.openxmlformats.org/drawingml/2006/main" xmlns:r="http://schemas.openxmlformats.org/officeDocument/2006/relationships" xmlns:p="http://schemas.openxmlformats.org/presentationml/2006/main" showMasterSp="0" type="tx">
  <p:cSld name="47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8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84"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8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74560539"/>
      </p:ext>
    </p:extLst>
  </p:cSld>
  <p:clrMapOvr>
    <a:masterClrMapping/>
  </p:clrMapOvr>
  <p:transition spd="med"/>
</p:sldLayout>
</file>

<file path=ppt/slideLayouts/slideLayout914.xml><?xml version="1.0" encoding="utf-8"?>
<p:sldLayout xmlns:a="http://schemas.openxmlformats.org/drawingml/2006/main" xmlns:r="http://schemas.openxmlformats.org/officeDocument/2006/relationships" xmlns:p="http://schemas.openxmlformats.org/presentationml/2006/main" showMasterSp="0" type="tx">
  <p:cSld name="43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19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19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1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99812227"/>
      </p:ext>
    </p:extLst>
  </p:cSld>
  <p:clrMapOvr>
    <a:masterClrMapping/>
  </p:clrMapOvr>
  <p:transition spd="med"/>
</p:sldLayout>
</file>

<file path=ppt/slideLayouts/slideLayout915.xml><?xml version="1.0" encoding="utf-8"?>
<p:sldLayout xmlns:a="http://schemas.openxmlformats.org/drawingml/2006/main" xmlns:r="http://schemas.openxmlformats.org/officeDocument/2006/relationships" xmlns:p="http://schemas.openxmlformats.org/presentationml/2006/main" showMasterSp="0" type="tx">
  <p:cSld name="43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02"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0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74215123"/>
      </p:ext>
    </p:extLst>
  </p:cSld>
  <p:clrMapOvr>
    <a:masterClrMapping/>
  </p:clrMapOvr>
  <p:transition spd="med"/>
</p:sldLayout>
</file>

<file path=ppt/slideLayouts/slideLayout916.xml><?xml version="1.0" encoding="utf-8"?>
<p:sldLayout xmlns:a="http://schemas.openxmlformats.org/drawingml/2006/main" xmlns:r="http://schemas.openxmlformats.org/officeDocument/2006/relationships" xmlns:p="http://schemas.openxmlformats.org/presentationml/2006/main" showMasterSp="0" type="tx">
  <p:cSld name="44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1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1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1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13"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55752941"/>
      </p:ext>
    </p:extLst>
  </p:cSld>
  <p:clrMapOvr>
    <a:masterClrMapping/>
  </p:clrMapOvr>
  <p:transition spd="med"/>
</p:sldLayout>
</file>

<file path=ppt/slideLayouts/slideLayout917.xml><?xml version="1.0" encoding="utf-8"?>
<p:sldLayout xmlns:a="http://schemas.openxmlformats.org/drawingml/2006/main" xmlns:r="http://schemas.openxmlformats.org/officeDocument/2006/relationships" xmlns:p="http://schemas.openxmlformats.org/presentationml/2006/main" showMasterSp="0" type="tx">
  <p:cSld name="44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2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789847697"/>
      </p:ext>
    </p:extLst>
  </p:cSld>
  <p:clrMapOvr>
    <a:masterClrMapping/>
  </p:clrMapOvr>
  <p:transition spd="med"/>
</p:sldLayout>
</file>

<file path=ppt/slideLayouts/slideLayout918.xml><?xml version="1.0" encoding="utf-8"?>
<p:sldLayout xmlns:a="http://schemas.openxmlformats.org/drawingml/2006/main" xmlns:r="http://schemas.openxmlformats.org/officeDocument/2006/relationships" xmlns:p="http://schemas.openxmlformats.org/presentationml/2006/main" showMasterSp="0" type="tx">
  <p:cSld name="48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55841384"/>
      </p:ext>
    </p:extLst>
  </p:cSld>
  <p:clrMapOvr>
    <a:masterClrMapping/>
  </p:clrMapOvr>
  <p:transition spd="med"/>
</p:sldLayout>
</file>

<file path=ppt/slideLayouts/slideLayout919.xml><?xml version="1.0" encoding="utf-8"?>
<p:sldLayout xmlns:a="http://schemas.openxmlformats.org/drawingml/2006/main" xmlns:r="http://schemas.openxmlformats.org/officeDocument/2006/relationships" xmlns:p="http://schemas.openxmlformats.org/presentationml/2006/main" showMasterSp="0" type="tx">
  <p:cSld name="44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3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3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3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23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592275733"/>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29270F3-37E8-9649-B132-BD545A8C510A}" type="slidenum">
              <a:rPr lang="en-US"/>
              <a:pPr>
                <a:defRPr/>
              </a:pPr>
              <a:t>‹#›</a:t>
            </a:fld>
            <a:endParaRPr lang="en-US"/>
          </a:p>
        </p:txBody>
      </p:sp>
    </p:spTree>
  </p:cSld>
  <p:clrMapOvr>
    <a:masterClrMapping/>
  </p:clrMapOvr>
  <p:transition/>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x">
  <p:cSld name="44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24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4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24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4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89530403"/>
      </p:ext>
    </p:extLst>
  </p:cSld>
  <p:clrMapOvr>
    <a:masterClrMapping/>
  </p:clrMapOvr>
  <p:transition spd="med"/>
</p:sldLayout>
</file>

<file path=ppt/slideLayouts/slideLayout921.xml><?xml version="1.0" encoding="utf-8"?>
<p:sldLayout xmlns:a="http://schemas.openxmlformats.org/drawingml/2006/main" xmlns:r="http://schemas.openxmlformats.org/officeDocument/2006/relationships" xmlns:p="http://schemas.openxmlformats.org/presentationml/2006/main" showMasterSp="0" type="tx">
  <p:cSld name="50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25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5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5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17819939"/>
      </p:ext>
    </p:extLst>
  </p:cSld>
  <p:clrMapOvr>
    <a:masterClrMapping/>
  </p:clrMapOvr>
  <p:transition spd="med"/>
</p:sldLayout>
</file>

<file path=ppt/slideLayouts/slideLayout922.xml><?xml version="1.0" encoding="utf-8"?>
<p:sldLayout xmlns:a="http://schemas.openxmlformats.org/drawingml/2006/main" xmlns:r="http://schemas.openxmlformats.org/officeDocument/2006/relationships" xmlns:p="http://schemas.openxmlformats.org/presentationml/2006/main" showMasterSp="0" type="tx">
  <p:cSld name="48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6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6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6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27546157"/>
      </p:ext>
    </p:extLst>
  </p:cSld>
  <p:clrMapOvr>
    <a:masterClrMapping/>
  </p:clrMapOvr>
  <p:transition spd="med"/>
</p:sldLayout>
</file>

<file path=ppt/slideLayouts/slideLayout923.xml><?xml version="1.0" encoding="utf-8"?>
<p:sldLayout xmlns:a="http://schemas.openxmlformats.org/drawingml/2006/main" xmlns:r="http://schemas.openxmlformats.org/officeDocument/2006/relationships" xmlns:p="http://schemas.openxmlformats.org/presentationml/2006/main" showMasterSp="0" type="tx">
  <p:cSld name="44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27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7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7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10592143"/>
      </p:ext>
    </p:extLst>
  </p:cSld>
  <p:clrMapOvr>
    <a:masterClrMapping/>
  </p:clrMapOvr>
  <p:transition spd="med"/>
</p:sldLayout>
</file>

<file path=ppt/slideLayouts/slideLayout924.xml><?xml version="1.0" encoding="utf-8"?>
<p:sldLayout xmlns:a="http://schemas.openxmlformats.org/drawingml/2006/main" xmlns:r="http://schemas.openxmlformats.org/officeDocument/2006/relationships" xmlns:p="http://schemas.openxmlformats.org/presentationml/2006/main" showMasterSp="0" type="tx">
  <p:cSld name="44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28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8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54805318"/>
      </p:ext>
    </p:extLst>
  </p:cSld>
  <p:clrMapOvr>
    <a:masterClrMapping/>
  </p:clrMapOvr>
  <p:transition spd="med"/>
</p:sldLayout>
</file>

<file path=ppt/slideLayouts/slideLayout925.xml><?xml version="1.0" encoding="utf-8"?>
<p:sldLayout xmlns:a="http://schemas.openxmlformats.org/drawingml/2006/main" xmlns:r="http://schemas.openxmlformats.org/officeDocument/2006/relationships" xmlns:p="http://schemas.openxmlformats.org/presentationml/2006/main" showMasterSp="0" type="tx">
  <p:cSld name="45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2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29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29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29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81138006"/>
      </p:ext>
    </p:extLst>
  </p:cSld>
  <p:clrMapOvr>
    <a:masterClrMapping/>
  </p:clrMapOvr>
  <p:transition spd="med"/>
</p:sldLayout>
</file>

<file path=ppt/slideLayouts/slideLayout926.xml><?xml version="1.0" encoding="utf-8"?>
<p:sldLayout xmlns:a="http://schemas.openxmlformats.org/drawingml/2006/main" xmlns:r="http://schemas.openxmlformats.org/officeDocument/2006/relationships" xmlns:p="http://schemas.openxmlformats.org/presentationml/2006/main" showMasterSp="0" type="tx">
  <p:cSld name="45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0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0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85483229"/>
      </p:ext>
    </p:extLst>
  </p:cSld>
  <p:clrMapOvr>
    <a:masterClrMapping/>
  </p:clrMapOvr>
  <p:transition spd="med"/>
</p:sldLayout>
</file>

<file path=ppt/slideLayouts/slideLayout927.xml><?xml version="1.0" encoding="utf-8"?>
<p:sldLayout xmlns:a="http://schemas.openxmlformats.org/drawingml/2006/main" xmlns:r="http://schemas.openxmlformats.org/officeDocument/2006/relationships" xmlns:p="http://schemas.openxmlformats.org/presentationml/2006/main" showMasterSp="0" type="tx">
  <p:cSld name="45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1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1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1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3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26630923"/>
      </p:ext>
    </p:extLst>
  </p:cSld>
  <p:clrMapOvr>
    <a:masterClrMapping/>
  </p:clrMapOvr>
  <p:transition spd="med"/>
</p:sldLayout>
</file>

<file path=ppt/slideLayouts/slideLayout928.xml><?xml version="1.0" encoding="utf-8"?>
<p:sldLayout xmlns:a="http://schemas.openxmlformats.org/drawingml/2006/main" xmlns:r="http://schemas.openxmlformats.org/officeDocument/2006/relationships" xmlns:p="http://schemas.openxmlformats.org/presentationml/2006/main" showMasterSp="0" type="tx">
  <p:cSld name="45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2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2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32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2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72566433"/>
      </p:ext>
    </p:extLst>
  </p:cSld>
  <p:clrMapOvr>
    <a:masterClrMapping/>
  </p:clrMapOvr>
  <p:transition spd="med"/>
</p:sldLayout>
</file>

<file path=ppt/slideLayouts/slideLayout929.xml><?xml version="1.0" encoding="utf-8"?>
<p:sldLayout xmlns:a="http://schemas.openxmlformats.org/drawingml/2006/main" xmlns:r="http://schemas.openxmlformats.org/officeDocument/2006/relationships" xmlns:p="http://schemas.openxmlformats.org/presentationml/2006/main" showMasterSp="0" type="tx">
  <p:cSld name="51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33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3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94706816"/>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CCCC3C7F-3468-694A-8DC5-E3C7FA7744ED}" type="slidenum">
              <a:rPr lang="en-US"/>
              <a:pPr>
                <a:defRPr/>
              </a:pPr>
              <a:t>‹#›</a:t>
            </a:fld>
            <a:endParaRPr lang="en-US"/>
          </a:p>
        </p:txBody>
      </p:sp>
    </p:spTree>
  </p:cSld>
  <p:clrMapOvr>
    <a:masterClrMapping/>
  </p:clrMapOvr>
  <p:transition/>
</p:sldLayout>
</file>

<file path=ppt/slideLayouts/slideLayout930.xml><?xml version="1.0" encoding="utf-8"?>
<p:sldLayout xmlns:a="http://schemas.openxmlformats.org/drawingml/2006/main" xmlns:r="http://schemas.openxmlformats.org/officeDocument/2006/relationships" xmlns:p="http://schemas.openxmlformats.org/presentationml/2006/main" showMasterSp="0" type="tx">
  <p:cSld name="49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4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4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4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23579591"/>
      </p:ext>
    </p:extLst>
  </p:cSld>
  <p:clrMapOvr>
    <a:masterClrMapping/>
  </p:clrMapOvr>
  <p:transition spd="med"/>
</p:sldLayout>
</file>

<file path=ppt/slideLayouts/slideLayout931.xml><?xml version="1.0" encoding="utf-8"?>
<p:sldLayout xmlns:a="http://schemas.openxmlformats.org/drawingml/2006/main" xmlns:r="http://schemas.openxmlformats.org/officeDocument/2006/relationships" xmlns:p="http://schemas.openxmlformats.org/presentationml/2006/main" showMasterSp="0" type="tx">
  <p:cSld name="45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35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5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5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906409465"/>
      </p:ext>
    </p:extLst>
  </p:cSld>
  <p:clrMapOvr>
    <a:masterClrMapping/>
  </p:clrMapOvr>
  <p:transition spd="med"/>
</p:sldLayout>
</file>

<file path=ppt/slideLayouts/slideLayout932.xml><?xml version="1.0" encoding="utf-8"?>
<p:sldLayout xmlns:a="http://schemas.openxmlformats.org/drawingml/2006/main" xmlns:r="http://schemas.openxmlformats.org/officeDocument/2006/relationships" xmlns:p="http://schemas.openxmlformats.org/presentationml/2006/main" showMasterSp="0" type="tx">
  <p:cSld name="45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36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6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0444827"/>
      </p:ext>
    </p:extLst>
  </p:cSld>
  <p:clrMapOvr>
    <a:masterClrMapping/>
  </p:clrMapOvr>
  <p:transition spd="med"/>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x">
  <p:cSld name="46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3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7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7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3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84535809"/>
      </p:ext>
    </p:extLst>
  </p:cSld>
  <p:clrMapOvr>
    <a:masterClrMapping/>
  </p:clrMapOvr>
  <p:transition spd="med"/>
</p:sldLayout>
</file>

<file path=ppt/slideLayouts/slideLayout934.xml><?xml version="1.0" encoding="utf-8"?>
<p:sldLayout xmlns:a="http://schemas.openxmlformats.org/drawingml/2006/main" xmlns:r="http://schemas.openxmlformats.org/officeDocument/2006/relationships" xmlns:p="http://schemas.openxmlformats.org/presentationml/2006/main" showMasterSp="0" type="tx">
  <p:cSld name="46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38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8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5538951"/>
      </p:ext>
    </p:extLst>
  </p:cSld>
  <p:clrMapOvr>
    <a:masterClrMapping/>
  </p:clrMapOvr>
  <p:transition spd="med"/>
</p:sldLayout>
</file>

<file path=ppt/slideLayouts/slideLayout935.xml><?xml version="1.0" encoding="utf-8"?>
<p:sldLayout xmlns:a="http://schemas.openxmlformats.org/drawingml/2006/main" xmlns:r="http://schemas.openxmlformats.org/officeDocument/2006/relationships" xmlns:p="http://schemas.openxmlformats.org/presentationml/2006/main" showMasterSp="0" type="tx">
  <p:cSld name="49_Blank">
    <p:bg>
      <p:bgPr>
        <a:solidFill>
          <a:schemeClr val="accent3">
            <a:lumOff val="44000"/>
          </a:schemeClr>
        </a:solidFill>
        <a:effectLst/>
      </p:bgPr>
    </p:bg>
    <p:spTree>
      <p:nvGrpSpPr>
        <p:cNvPr id="1" name=""/>
        <p:cNvGrpSpPr/>
        <p:nvPr/>
      </p:nvGrpSpPr>
      <p:grpSpPr>
        <a:xfrm>
          <a:off x="0" y="0"/>
          <a:ext cx="0" cy="0"/>
          <a:chOff x="0" y="0"/>
          <a:chExt cx="0" cy="0"/>
        </a:xfrm>
      </p:grpSpPr>
      <p:sp>
        <p:nvSpPr>
          <p:cNvPr id="83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045388249"/>
      </p:ext>
    </p:extLst>
  </p:cSld>
  <p:clrMapOvr>
    <a:masterClrMapping/>
  </p:clrMapOvr>
  <p:transition spd="med"/>
</p:sldLayout>
</file>

<file path=ppt/slideLayouts/slideLayout936.xml><?xml version="1.0" encoding="utf-8"?>
<p:sldLayout xmlns:a="http://schemas.openxmlformats.org/drawingml/2006/main" xmlns:r="http://schemas.openxmlformats.org/officeDocument/2006/relationships" xmlns:p="http://schemas.openxmlformats.org/presentationml/2006/main" showMasterSp="0" type="tx">
  <p:cSld name="46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39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39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39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074249190"/>
      </p:ext>
    </p:extLst>
  </p:cSld>
  <p:clrMapOvr>
    <a:masterClrMapping/>
  </p:clrMapOvr>
  <p:transition spd="med"/>
</p:sldLayout>
</file>

<file path=ppt/slideLayouts/slideLayout937.xml><?xml version="1.0" encoding="utf-8"?>
<p:sldLayout xmlns:a="http://schemas.openxmlformats.org/drawingml/2006/main" xmlns:r="http://schemas.openxmlformats.org/officeDocument/2006/relationships" xmlns:p="http://schemas.openxmlformats.org/presentationml/2006/main" showMasterSp="0" type="tx">
  <p:cSld name="46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40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0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0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1107695"/>
      </p:ext>
    </p:extLst>
  </p:cSld>
  <p:clrMapOvr>
    <a:masterClrMapping/>
  </p:clrMapOvr>
  <p:transition spd="med"/>
</p:sldLayout>
</file>

<file path=ppt/slideLayouts/slideLayout938.xml><?xml version="1.0" encoding="utf-8"?>
<p:sldLayout xmlns:a="http://schemas.openxmlformats.org/drawingml/2006/main" xmlns:r="http://schemas.openxmlformats.org/officeDocument/2006/relationships" xmlns:p="http://schemas.openxmlformats.org/presentationml/2006/main" showMasterSp="0" type="tx">
  <p:cSld name="52_Title Slide">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17"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18"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63225748"/>
      </p:ext>
    </p:extLst>
  </p:cSld>
  <p:clrMapOvr>
    <a:masterClrMapping/>
  </p:clrMapOvr>
  <p:transition spd="med"/>
</p:sldLayout>
</file>

<file path=ppt/slideLayouts/slideLayout939.xml><?xml version="1.0" encoding="utf-8"?>
<p:sldLayout xmlns:a="http://schemas.openxmlformats.org/drawingml/2006/main" xmlns:r="http://schemas.openxmlformats.org/officeDocument/2006/relationships" xmlns:p="http://schemas.openxmlformats.org/presentationml/2006/main" showMasterSp="0" type="tx">
  <p:cSld name="50_Title and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26"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27"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28"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4291380"/>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7EBA3B77-B6E9-914B-B220-C025DFAC17D8}" type="slidenum">
              <a:rPr lang="en-US"/>
              <a:pPr>
                <a:defRPr/>
              </a:pPr>
              <a:t>‹#›</a:t>
            </a:fld>
            <a:endParaRPr lang="en-US"/>
          </a:p>
        </p:txBody>
      </p:sp>
    </p:spTree>
  </p:cSld>
  <p:clrMapOvr>
    <a:masterClrMapping/>
  </p:clrMapOvr>
  <p:transition/>
</p:sldLayout>
</file>

<file path=ppt/slideLayouts/slideLayout940.xml><?xml version="1.0" encoding="utf-8"?>
<p:sldLayout xmlns:a="http://schemas.openxmlformats.org/drawingml/2006/main" xmlns:r="http://schemas.openxmlformats.org/officeDocument/2006/relationships" xmlns:p="http://schemas.openxmlformats.org/presentationml/2006/main" showMasterSp="0" type="tx">
  <p:cSld name="46_Section Header">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35"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36"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3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289620897"/>
      </p:ext>
    </p:extLst>
  </p:cSld>
  <p:clrMapOvr>
    <a:masterClrMapping/>
  </p:clrMapOvr>
  <p:transition spd="med"/>
</p:sldLayout>
</file>

<file path=ppt/slideLayouts/slideLayout941.xml><?xml version="1.0" encoding="utf-8"?>
<p:sldLayout xmlns:a="http://schemas.openxmlformats.org/drawingml/2006/main" xmlns:r="http://schemas.openxmlformats.org/officeDocument/2006/relationships" xmlns:p="http://schemas.openxmlformats.org/presentationml/2006/main" showMasterSp="0" type="tx">
  <p:cSld name="46_Two Content">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4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45"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4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0701610"/>
      </p:ext>
    </p:extLst>
  </p:cSld>
  <p:clrMapOvr>
    <a:masterClrMapping/>
  </p:clrMapOvr>
  <p:transition spd="med"/>
</p:sldLayout>
</file>

<file path=ppt/slideLayouts/slideLayout942.xml><?xml version="1.0" encoding="utf-8"?>
<p:sldLayout xmlns:a="http://schemas.openxmlformats.org/drawingml/2006/main" xmlns:r="http://schemas.openxmlformats.org/officeDocument/2006/relationships" xmlns:p="http://schemas.openxmlformats.org/presentationml/2006/main" showMasterSp="0" type="tx">
  <p:cSld name="47_Comparis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5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54"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55"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4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607195866"/>
      </p:ext>
    </p:extLst>
  </p:cSld>
  <p:clrMapOvr>
    <a:masterClrMapping/>
  </p:clrMapOvr>
  <p:transition spd="med"/>
</p:sldLayout>
</file>

<file path=ppt/slideLayouts/slideLayout943.xml><?xml version="1.0" encoding="utf-8"?>
<p:sldLayout xmlns:a="http://schemas.openxmlformats.org/drawingml/2006/main" xmlns:r="http://schemas.openxmlformats.org/officeDocument/2006/relationships" xmlns:p="http://schemas.openxmlformats.org/presentationml/2006/main" showMasterSp="0" type="tx">
  <p:cSld name="47_Title Only">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63"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6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82313241"/>
      </p:ext>
    </p:extLst>
  </p:cSld>
  <p:clrMapOvr>
    <a:masterClrMapping/>
  </p:clrMapOvr>
  <p:transition spd="med"/>
</p:sldLayout>
</file>

<file path=ppt/slideLayouts/slideLayout944.xml><?xml version="1.0" encoding="utf-8"?>
<p:sldLayout xmlns:a="http://schemas.openxmlformats.org/drawingml/2006/main" xmlns:r="http://schemas.openxmlformats.org/officeDocument/2006/relationships" xmlns:p="http://schemas.openxmlformats.org/presentationml/2006/main" showMasterSp="0" type="tx">
  <p:cSld name="50_Blank">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74172745"/>
      </p:ext>
    </p:extLst>
  </p:cSld>
  <p:clrMapOvr>
    <a:masterClrMapping/>
  </p:clrMapOvr>
  <p:transition spd="med"/>
</p:sldLayout>
</file>

<file path=ppt/slideLayouts/slideLayout945.xml><?xml version="1.0" encoding="utf-8"?>
<p:sldLayout xmlns:a="http://schemas.openxmlformats.org/drawingml/2006/main" xmlns:r="http://schemas.openxmlformats.org/officeDocument/2006/relationships" xmlns:p="http://schemas.openxmlformats.org/presentationml/2006/main" showMasterSp="0" type="tx">
  <p:cSld name="47_Content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78"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79"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80"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48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13953505"/>
      </p:ext>
    </p:extLst>
  </p:cSld>
  <p:clrMapOvr>
    <a:masterClrMapping/>
  </p:clrMapOvr>
  <p:transition spd="med"/>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x">
  <p:cSld name="47_Picture with Caption">
    <p:bg>
      <p:bgPr>
        <a:blipFill rotWithShape="1">
          <a:blip r:embed="rId2" cstate="print"/>
          <a:srcRect/>
          <a:stretch>
            <a:fillRect/>
          </a:stretch>
        </a:blipFill>
        <a:effectLst/>
      </p:bgPr>
    </p:bg>
    <p:spTree>
      <p:nvGrpSpPr>
        <p:cNvPr id="1" name=""/>
        <p:cNvGrpSpPr/>
        <p:nvPr/>
      </p:nvGrpSpPr>
      <p:grpSpPr>
        <a:xfrm>
          <a:off x="0" y="0"/>
          <a:ext cx="0" cy="0"/>
          <a:chOff x="0" y="0"/>
          <a:chExt cx="0" cy="0"/>
        </a:xfrm>
      </p:grpSpPr>
      <p:sp>
        <p:nvSpPr>
          <p:cNvPr id="8488"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89"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490"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491"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99577286"/>
      </p:ext>
    </p:extLst>
  </p:cSld>
  <p:clrMapOvr>
    <a:masterClrMapping/>
  </p:clrMapOvr>
  <p:transition spd="med"/>
</p:sldLayout>
</file>

<file path=ppt/slideLayouts/slideLayout947.xml><?xml version="1.0" encoding="utf-8"?>
<p:sldLayout xmlns:a="http://schemas.openxmlformats.org/drawingml/2006/main" xmlns:r="http://schemas.openxmlformats.org/officeDocument/2006/relationships" xmlns:p="http://schemas.openxmlformats.org/presentationml/2006/main" showMasterSp="0" type="tx">
  <p:cSld name="53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498"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499"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019303054"/>
      </p:ext>
    </p:extLst>
  </p:cSld>
  <p:clrMapOvr>
    <a:masterClrMapping/>
  </p:clrMapOvr>
  <p:transition spd="med"/>
</p:sldLayout>
</file>

<file path=ppt/slideLayouts/slideLayout948.xml><?xml version="1.0" encoding="utf-8"?>
<p:sldLayout xmlns:a="http://schemas.openxmlformats.org/drawingml/2006/main" xmlns:r="http://schemas.openxmlformats.org/officeDocument/2006/relationships" xmlns:p="http://schemas.openxmlformats.org/presentationml/2006/main" showMasterSp="0" type="tx">
  <p:cSld name="51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07"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08"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09"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31384703"/>
      </p:ext>
    </p:extLst>
  </p:cSld>
  <p:clrMapOvr>
    <a:masterClrMapping/>
  </p:clrMapOvr>
  <p:transition spd="med"/>
</p:sldLayout>
</file>

<file path=ppt/slideLayouts/slideLayout949.xml><?xml version="1.0" encoding="utf-8"?>
<p:sldLayout xmlns:a="http://schemas.openxmlformats.org/drawingml/2006/main" xmlns:r="http://schemas.openxmlformats.org/officeDocument/2006/relationships" xmlns:p="http://schemas.openxmlformats.org/presentationml/2006/main" showMasterSp="0" type="tx">
  <p:cSld name="47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516"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17"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8826388"/>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9209DC9D-2801-6F4D-AA65-ED0E70B5FB8F}" type="slidenum">
              <a:rPr lang="en-US"/>
              <a:pPr>
                <a:defRPr/>
              </a:pPr>
              <a:t>‹#›</a:t>
            </a:fld>
            <a:endParaRPr lang="en-US"/>
          </a:p>
        </p:txBody>
      </p:sp>
    </p:spTree>
  </p:cSld>
  <p:clrMapOvr>
    <a:masterClrMapping/>
  </p:clrMapOvr>
  <p:transition/>
</p:sldLayout>
</file>

<file path=ppt/slideLayouts/slideLayout950.xml><?xml version="1.0" encoding="utf-8"?>
<p:sldLayout xmlns:a="http://schemas.openxmlformats.org/drawingml/2006/main" xmlns:r="http://schemas.openxmlformats.org/officeDocument/2006/relationships" xmlns:p="http://schemas.openxmlformats.org/presentationml/2006/main" showMasterSp="0" type="tx">
  <p:cSld name="47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52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26"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2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9400186"/>
      </p:ext>
    </p:extLst>
  </p:cSld>
  <p:clrMapOvr>
    <a:masterClrMapping/>
  </p:clrMapOvr>
  <p:transition spd="med"/>
</p:sldLayout>
</file>

<file path=ppt/slideLayouts/slideLayout951.xml><?xml version="1.0" encoding="utf-8"?>
<p:sldLayout xmlns:a="http://schemas.openxmlformats.org/drawingml/2006/main" xmlns:r="http://schemas.openxmlformats.org/officeDocument/2006/relationships" xmlns:p="http://schemas.openxmlformats.org/presentationml/2006/main" showMasterSp="0" type="tx">
  <p:cSld name="48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53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35"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36"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5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92953777"/>
      </p:ext>
    </p:extLst>
  </p:cSld>
  <p:clrMapOvr>
    <a:masterClrMapping/>
  </p:clrMapOvr>
  <p:transition spd="med"/>
</p:sldLayout>
</file>

<file path=ppt/slideLayouts/slideLayout952.xml><?xml version="1.0" encoding="utf-8"?>
<p:sldLayout xmlns:a="http://schemas.openxmlformats.org/drawingml/2006/main" xmlns:r="http://schemas.openxmlformats.org/officeDocument/2006/relationships" xmlns:p="http://schemas.openxmlformats.org/presentationml/2006/main" showMasterSp="0" type="tx">
  <p:cSld name="48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544"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4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51342688"/>
      </p:ext>
    </p:extLst>
  </p:cSld>
  <p:clrMapOvr>
    <a:masterClrMapping/>
  </p:clrMapOvr>
  <p:transition spd="med"/>
</p:sldLayout>
</file>

<file path=ppt/slideLayouts/slideLayout953.xml><?xml version="1.0" encoding="utf-8"?>
<p:sldLayout xmlns:a="http://schemas.openxmlformats.org/drawingml/2006/main" xmlns:r="http://schemas.openxmlformats.org/officeDocument/2006/relationships" xmlns:p="http://schemas.openxmlformats.org/presentationml/2006/main" showMasterSp="0" type="tx">
  <p:cSld name="51_Blank">
    <p:bg>
      <p:bgPr>
        <a:solidFill>
          <a:schemeClr val="accent3">
            <a:lumOff val="44000"/>
          </a:schemeClr>
        </a:solidFill>
        <a:effectLst/>
      </p:bgPr>
    </p:bg>
    <p:spTree>
      <p:nvGrpSpPr>
        <p:cNvPr id="1" name=""/>
        <p:cNvGrpSpPr/>
        <p:nvPr/>
      </p:nvGrpSpPr>
      <p:grpSpPr>
        <a:xfrm>
          <a:off x="0" y="0"/>
          <a:ext cx="0" cy="0"/>
          <a:chOff x="0" y="0"/>
          <a:chExt cx="0" cy="0"/>
        </a:xfrm>
      </p:grpSpPr>
      <p:sp>
        <p:nvSpPr>
          <p:cNvPr id="855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60939848"/>
      </p:ext>
    </p:extLst>
  </p:cSld>
  <p:clrMapOvr>
    <a:masterClrMapping/>
  </p:clrMapOvr>
  <p:transition spd="med"/>
</p:sldLayout>
</file>

<file path=ppt/slideLayouts/slideLayout954.xml><?xml version="1.0" encoding="utf-8"?>
<p:sldLayout xmlns:a="http://schemas.openxmlformats.org/drawingml/2006/main" xmlns:r="http://schemas.openxmlformats.org/officeDocument/2006/relationships" xmlns:p="http://schemas.openxmlformats.org/presentationml/2006/main" showMasterSp="0" type="tx">
  <p:cSld name="48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59"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60"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61"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56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87455508"/>
      </p:ext>
    </p:extLst>
  </p:cSld>
  <p:clrMapOvr>
    <a:masterClrMapping/>
  </p:clrMapOvr>
  <p:transition spd="med"/>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x">
  <p:cSld name="48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569"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57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57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572"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64585117"/>
      </p:ext>
    </p:extLst>
  </p:cSld>
  <p:clrMapOvr>
    <a:masterClrMapping/>
  </p:clrMapOvr>
  <p:transition spd="med"/>
</p:sldLayout>
</file>

<file path=ppt/slideLayouts/slideLayout956.xml><?xml version="1.0" encoding="utf-8"?>
<p:sldLayout xmlns:a="http://schemas.openxmlformats.org/drawingml/2006/main" xmlns:r="http://schemas.openxmlformats.org/officeDocument/2006/relationships" xmlns:p="http://schemas.openxmlformats.org/presentationml/2006/main" showMasterSp="0" type="tx">
  <p:cSld name="54_Title Slide">
    <p:spTree>
      <p:nvGrpSpPr>
        <p:cNvPr id="1" name=""/>
        <p:cNvGrpSpPr/>
        <p:nvPr/>
      </p:nvGrpSpPr>
      <p:grpSpPr>
        <a:xfrm>
          <a:off x="0" y="0"/>
          <a:ext cx="0" cy="0"/>
          <a:chOff x="0" y="0"/>
          <a:chExt cx="0" cy="0"/>
        </a:xfrm>
      </p:grpSpPr>
      <p:grpSp>
        <p:nvGrpSpPr>
          <p:cNvPr id="8581" name="Group 7"/>
          <p:cNvGrpSpPr/>
          <p:nvPr/>
        </p:nvGrpSpPr>
        <p:grpSpPr>
          <a:xfrm>
            <a:off x="0" y="0"/>
            <a:ext cx="6362700" cy="6858000"/>
            <a:chOff x="0" y="0"/>
            <a:chExt cx="6362700" cy="6858000"/>
          </a:xfrm>
        </p:grpSpPr>
        <p:pic>
          <p:nvPicPr>
            <p:cNvPr id="8579" name="Picture 8" descr="Picture 8"/>
            <p:cNvPicPr>
              <a:picLocks noChangeAspect="1"/>
            </p:cNvPicPr>
            <p:nvPr/>
          </p:nvPicPr>
          <p:blipFill>
            <a:blip r:embed="rId2" cstate="print"/>
            <a:stretch>
              <a:fillRect/>
            </a:stretch>
          </p:blipFill>
          <p:spPr>
            <a:xfrm>
              <a:off x="0" y="0"/>
              <a:ext cx="685800" cy="6858000"/>
            </a:xfrm>
            <a:prstGeom prst="rect">
              <a:avLst/>
            </a:prstGeom>
            <a:ln w="12700" cap="flat">
              <a:noFill/>
              <a:miter lim="400000"/>
            </a:ln>
            <a:effectLst/>
          </p:spPr>
        </p:pic>
        <p:pic>
          <p:nvPicPr>
            <p:cNvPr id="8580" name="Picture 9" descr="Picture 9"/>
            <p:cNvPicPr>
              <a:picLocks noChangeAspect="1"/>
            </p:cNvPicPr>
            <p:nvPr/>
          </p:nvPicPr>
          <p:blipFill>
            <a:blip r:embed="rId3" cstate="print"/>
            <a:stretch>
              <a:fillRect/>
            </a:stretch>
          </p:blipFill>
          <p:spPr>
            <a:xfrm>
              <a:off x="3505200" y="5715000"/>
              <a:ext cx="2857500" cy="95250"/>
            </a:xfrm>
            <a:prstGeom prst="rect">
              <a:avLst/>
            </a:prstGeom>
            <a:ln w="12700" cap="flat">
              <a:noFill/>
              <a:miter lim="400000"/>
            </a:ln>
            <a:effectLst/>
          </p:spPr>
        </p:pic>
      </p:grpSp>
      <p:pic>
        <p:nvPicPr>
          <p:cNvPr id="8582" name="Picture 10" descr="Picture 10"/>
          <p:cNvPicPr>
            <a:picLocks noChangeAspect="1"/>
          </p:cNvPicPr>
          <p:nvPr/>
        </p:nvPicPr>
        <p:blipFill>
          <a:blip r:embed="rId4" cstate="print"/>
          <a:stretch>
            <a:fillRect/>
          </a:stretch>
        </p:blipFill>
        <p:spPr>
          <a:xfrm>
            <a:off x="1981200" y="3657600"/>
            <a:ext cx="5715000" cy="95250"/>
          </a:xfrm>
          <a:prstGeom prst="rect">
            <a:avLst/>
          </a:prstGeom>
          <a:ln w="12700">
            <a:miter lim="400000"/>
          </a:ln>
        </p:spPr>
      </p:pic>
      <p:sp>
        <p:nvSpPr>
          <p:cNvPr id="8583" name="Title Text"/>
          <p:cNvSpPr txBox="1">
            <a:spLocks noGrp="1"/>
          </p:cNvSpPr>
          <p:nvPr>
            <p:ph type="title"/>
          </p:nvPr>
        </p:nvSpPr>
        <p:spPr>
          <a:xfrm>
            <a:off x="1752600" y="990600"/>
            <a:ext cx="6400800" cy="2514600"/>
          </a:xfrm>
          <a:prstGeom prst="rect">
            <a:avLst/>
          </a:prstGeom>
        </p:spPr>
        <p:txBody>
          <a:bodyPr/>
          <a:lstStyle>
            <a:lvl1pPr algn="ctr"/>
          </a:lstStyle>
          <a:p>
            <a:r>
              <a:t>Title Text</a:t>
            </a:r>
          </a:p>
        </p:txBody>
      </p:sp>
      <p:sp>
        <p:nvSpPr>
          <p:cNvPr id="8584" name="Body Level One…"/>
          <p:cNvSpPr txBox="1">
            <a:spLocks noGrp="1"/>
          </p:cNvSpPr>
          <p:nvPr>
            <p:ph type="body" sz="quarter" idx="1"/>
          </p:nvPr>
        </p:nvSpPr>
        <p:spPr>
          <a:xfrm>
            <a:off x="1752600" y="3886200"/>
            <a:ext cx="6400800" cy="1752600"/>
          </a:xfrm>
          <a:prstGeom prst="rect">
            <a:avLst/>
          </a:prstGeom>
        </p:spPr>
        <p:txBody>
          <a:bodyPr>
            <a:normAutofit/>
          </a:bodyPr>
          <a:lstStyle>
            <a:lvl1pPr marL="0" indent="0" algn="ctr">
              <a:buSzTx/>
              <a:buNone/>
            </a:lvl1pPr>
            <a:lvl2pPr algn="ctr">
              <a:buBlip>
                <a:blip r:embed="rId5"/>
              </a:buBlip>
            </a:lvl2pPr>
            <a:lvl3pPr algn="ctr"/>
            <a:lvl4pPr algn="ctr"/>
            <a:lvl5pPr algn="ctr"/>
          </a:lstStyle>
          <a:p>
            <a:r>
              <a:t>Body Level One</a:t>
            </a:r>
          </a:p>
          <a:p>
            <a:pPr lvl="1"/>
            <a:r>
              <a:t>Body Level Two</a:t>
            </a:r>
          </a:p>
          <a:p>
            <a:pPr lvl="2"/>
            <a:r>
              <a:t>Body Level Three</a:t>
            </a:r>
          </a:p>
          <a:p>
            <a:pPr lvl="3"/>
            <a:r>
              <a:t>Body Level Four</a:t>
            </a:r>
          </a:p>
          <a:p>
            <a:pPr lvl="4"/>
            <a:r>
              <a:t>Body Level Five</a:t>
            </a:r>
          </a:p>
        </p:txBody>
      </p:sp>
      <p:sp>
        <p:nvSpPr>
          <p:cNvPr id="8585" name="Slide Number"/>
          <p:cNvSpPr txBox="1">
            <a:spLocks noGrp="1"/>
          </p:cNvSpPr>
          <p:nvPr>
            <p:ph type="sldNum" sz="quarter" idx="2"/>
          </p:nvPr>
        </p:nvSpPr>
        <p:spPr>
          <a:xfrm>
            <a:off x="8605062" y="6550224"/>
            <a:ext cx="310339" cy="307777"/>
          </a:xfrm>
          <a:prstGeom prst="rect">
            <a:avLst/>
          </a:prstGeom>
        </p:spPr>
        <p:txBody>
          <a:bodyPr/>
          <a:lstStyle>
            <a:lvl1pPr algn="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4582075"/>
      </p:ext>
    </p:extLst>
  </p:cSld>
  <p:clrMapOvr>
    <a:masterClrMapping/>
  </p:clrMapOvr>
  <p:transition spd="med"/>
</p:sldLayout>
</file>

<file path=ppt/slideLayouts/slideLayout957.xml><?xml version="1.0" encoding="utf-8"?>
<p:sldLayout xmlns:a="http://schemas.openxmlformats.org/drawingml/2006/main" xmlns:r="http://schemas.openxmlformats.org/officeDocument/2006/relationships" xmlns:p="http://schemas.openxmlformats.org/presentationml/2006/main" type="tx">
  <p:cSld name="52_Title and Content">
    <p:spTree>
      <p:nvGrpSpPr>
        <p:cNvPr id="1" name=""/>
        <p:cNvGrpSpPr/>
        <p:nvPr/>
      </p:nvGrpSpPr>
      <p:grpSpPr>
        <a:xfrm>
          <a:off x="0" y="0"/>
          <a:ext cx="0" cy="0"/>
          <a:chOff x="0" y="0"/>
          <a:chExt cx="0" cy="0"/>
        </a:xfrm>
      </p:grpSpPr>
      <p:sp>
        <p:nvSpPr>
          <p:cNvPr id="8592" name="Title Text"/>
          <p:cNvSpPr txBox="1">
            <a:spLocks noGrp="1"/>
          </p:cNvSpPr>
          <p:nvPr>
            <p:ph type="title"/>
          </p:nvPr>
        </p:nvSpPr>
        <p:spPr>
          <a:prstGeom prst="rect">
            <a:avLst/>
          </a:prstGeom>
        </p:spPr>
        <p:txBody>
          <a:bodyPr/>
          <a:lstStyle/>
          <a:p>
            <a:r>
              <a:t>Title Text</a:t>
            </a:r>
          </a:p>
        </p:txBody>
      </p:sp>
      <p:sp>
        <p:nvSpPr>
          <p:cNvPr id="8593" name="Body Level One…"/>
          <p:cNvSpPr txBox="1">
            <a:spLocks noGrp="1"/>
          </p:cNvSpPr>
          <p:nvPr>
            <p:ph type="body" idx="1"/>
          </p:nvPr>
        </p:nvSpPr>
        <p:spPr>
          <a:xfrm>
            <a:off x="1062037" y="1766888"/>
            <a:ext cx="7769226" cy="41132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594"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41476774"/>
      </p:ext>
    </p:extLst>
  </p:cSld>
  <p:clrMapOvr>
    <a:masterClrMapping/>
  </p:clrMapOvr>
  <p:transition spd="med"/>
</p:sldLayout>
</file>

<file path=ppt/slideLayouts/slideLayout958.xml><?xml version="1.0" encoding="utf-8"?>
<p:sldLayout xmlns:a="http://schemas.openxmlformats.org/drawingml/2006/main" xmlns:r="http://schemas.openxmlformats.org/officeDocument/2006/relationships" xmlns:p="http://schemas.openxmlformats.org/presentationml/2006/main" type="tx">
  <p:cSld name="48_Section Header">
    <p:spTree>
      <p:nvGrpSpPr>
        <p:cNvPr id="1" name=""/>
        <p:cNvGrpSpPr/>
        <p:nvPr/>
      </p:nvGrpSpPr>
      <p:grpSpPr>
        <a:xfrm>
          <a:off x="0" y="0"/>
          <a:ext cx="0" cy="0"/>
          <a:chOff x="0" y="0"/>
          <a:chExt cx="0" cy="0"/>
        </a:xfrm>
      </p:grpSpPr>
      <p:sp>
        <p:nvSpPr>
          <p:cNvPr id="8601" name="Title Text"/>
          <p:cNvSpPr txBox="1">
            <a:spLocks noGrp="1"/>
          </p:cNvSpPr>
          <p:nvPr>
            <p:ph type="title"/>
          </p:nvPr>
        </p:nvSpPr>
        <p:spPr>
          <a:xfrm>
            <a:off x="722312" y="4406900"/>
            <a:ext cx="7772401" cy="1362075"/>
          </a:xfrm>
          <a:prstGeom prst="rect">
            <a:avLst/>
          </a:prstGeom>
        </p:spPr>
        <p:txBody>
          <a:bodyPr anchor="t"/>
          <a:lstStyle>
            <a:lvl1pPr>
              <a:defRPr sz="4000" b="1" cap="all"/>
            </a:lvl1pPr>
          </a:lstStyle>
          <a:p>
            <a:r>
              <a:t>Title Text</a:t>
            </a:r>
          </a:p>
        </p:txBody>
      </p:sp>
      <p:sp>
        <p:nvSpPr>
          <p:cNvPr id="8602"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lvl1pPr>
            <a:lvl2pPr marL="0" indent="457200">
              <a:spcBef>
                <a:spcPts val="400"/>
              </a:spcBef>
              <a:buSzTx/>
              <a:buNone/>
              <a:defRPr sz="2000"/>
            </a:lvl2pPr>
            <a:lvl3pPr marL="0" indent="914400">
              <a:spcBef>
                <a:spcPts val="400"/>
              </a:spcBef>
              <a:buSzTx/>
              <a:buNone/>
              <a:defRPr sz="2000"/>
            </a:lvl3pPr>
            <a:lvl4pPr marL="0" indent="1371600">
              <a:spcBef>
                <a:spcPts val="400"/>
              </a:spcBef>
              <a:buSzTx/>
              <a:buNone/>
              <a:defRPr sz="2000"/>
            </a:lvl4pPr>
            <a:lvl5pPr marL="0" indent="1828800">
              <a:spcBef>
                <a:spcPts val="400"/>
              </a:spcBef>
              <a:buSzTx/>
              <a:buNone/>
              <a:defRPr sz="2000"/>
            </a:lvl5pPr>
          </a:lstStyle>
          <a:p>
            <a:r>
              <a:t>Body Level One</a:t>
            </a:r>
          </a:p>
          <a:p>
            <a:pPr lvl="1"/>
            <a:r>
              <a:t>Body Level Two</a:t>
            </a:r>
          </a:p>
          <a:p>
            <a:pPr lvl="2"/>
            <a:r>
              <a:t>Body Level Three</a:t>
            </a:r>
          </a:p>
          <a:p>
            <a:pPr lvl="3"/>
            <a:r>
              <a:t>Body Level Four</a:t>
            </a:r>
          </a:p>
          <a:p>
            <a:pPr lvl="4"/>
            <a:r>
              <a:t>Body Level Five</a:t>
            </a:r>
          </a:p>
        </p:txBody>
      </p:sp>
      <p:sp>
        <p:nvSpPr>
          <p:cNvPr id="8603"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05696294"/>
      </p:ext>
    </p:extLst>
  </p:cSld>
  <p:clrMapOvr>
    <a:masterClrMapping/>
  </p:clrMapOvr>
  <p:transition spd="med"/>
</p:sldLayout>
</file>

<file path=ppt/slideLayouts/slideLayout959.xml><?xml version="1.0" encoding="utf-8"?>
<p:sldLayout xmlns:a="http://schemas.openxmlformats.org/drawingml/2006/main" xmlns:r="http://schemas.openxmlformats.org/officeDocument/2006/relationships" xmlns:p="http://schemas.openxmlformats.org/presentationml/2006/main" type="tx">
  <p:cSld name="48_Two Content">
    <p:spTree>
      <p:nvGrpSpPr>
        <p:cNvPr id="1" name=""/>
        <p:cNvGrpSpPr/>
        <p:nvPr/>
      </p:nvGrpSpPr>
      <p:grpSpPr>
        <a:xfrm>
          <a:off x="0" y="0"/>
          <a:ext cx="0" cy="0"/>
          <a:chOff x="0" y="0"/>
          <a:chExt cx="0" cy="0"/>
        </a:xfrm>
      </p:grpSpPr>
      <p:sp>
        <p:nvSpPr>
          <p:cNvPr id="8610" name="Title Text"/>
          <p:cNvSpPr txBox="1">
            <a:spLocks noGrp="1"/>
          </p:cNvSpPr>
          <p:nvPr>
            <p:ph type="title"/>
          </p:nvPr>
        </p:nvSpPr>
        <p:spPr>
          <a:prstGeom prst="rect">
            <a:avLst/>
          </a:prstGeom>
        </p:spPr>
        <p:txBody>
          <a:bodyPr/>
          <a:lstStyle/>
          <a:p>
            <a:r>
              <a:t>Title Text</a:t>
            </a:r>
          </a:p>
        </p:txBody>
      </p:sp>
      <p:sp>
        <p:nvSpPr>
          <p:cNvPr id="8611" name="Body Level One…"/>
          <p:cNvSpPr txBox="1">
            <a:spLocks noGrp="1"/>
          </p:cNvSpPr>
          <p:nvPr>
            <p:ph type="body" sz="half" idx="1"/>
          </p:nvPr>
        </p:nvSpPr>
        <p:spPr>
          <a:xfrm>
            <a:off x="1062037" y="1766888"/>
            <a:ext cx="3808414" cy="4113213"/>
          </a:xfrm>
          <a:prstGeom prst="rect">
            <a:avLst/>
          </a:prstGeom>
        </p:spPr>
        <p:txBody>
          <a:bodyPr>
            <a:normAutofit/>
          </a:bodyPr>
          <a:lstStyle>
            <a:lvl1pPr>
              <a:spcBef>
                <a:spcPts val="600"/>
              </a:spcBef>
              <a:buBlip>
                <a:blip r:embed="rId2"/>
              </a:buBlip>
              <a:defRPr sz="2800"/>
            </a:lvl1pPr>
            <a:lvl2pPr marL="790575" indent="-333375">
              <a:spcBef>
                <a:spcPts val="600"/>
              </a:spcBef>
              <a:buBlip>
                <a:blip r:embed="rId3"/>
              </a:buBlip>
              <a:defRPr sz="2800"/>
            </a:lvl2pPr>
            <a:lvl3pPr marL="1234439" indent="-320039">
              <a:spcBef>
                <a:spcPts val="600"/>
              </a:spcBef>
              <a:defRPr sz="2800"/>
            </a:lvl3pPr>
            <a:lvl4pPr marL="1727200" indent="-355600">
              <a:spcBef>
                <a:spcPts val="600"/>
              </a:spcBef>
              <a:defRPr sz="2800"/>
            </a:lvl4pPr>
            <a:lvl5pPr marL="2184400" indent="-355600">
              <a:spcBef>
                <a:spcPts val="600"/>
              </a:spcBef>
              <a:defRPr sz="2800"/>
            </a:lvl5pPr>
          </a:lstStyle>
          <a:p>
            <a:r>
              <a:t>Body Level One</a:t>
            </a:r>
          </a:p>
          <a:p>
            <a:pPr lvl="1"/>
            <a:r>
              <a:t>Body Level Two</a:t>
            </a:r>
          </a:p>
          <a:p>
            <a:pPr lvl="2"/>
            <a:r>
              <a:t>Body Level Three</a:t>
            </a:r>
          </a:p>
          <a:p>
            <a:pPr lvl="3"/>
            <a:r>
              <a:t>Body Level Four</a:t>
            </a:r>
          </a:p>
          <a:p>
            <a:pPr lvl="4"/>
            <a:r>
              <a:t>Body Level Five</a:t>
            </a:r>
          </a:p>
        </p:txBody>
      </p:sp>
      <p:sp>
        <p:nvSpPr>
          <p:cNvPr id="861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25329052"/>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70FF1F77-B044-CC46-A377-49E0EA3F80D8}" type="slidenum">
              <a:rPr lang="en-US"/>
              <a:pPr>
                <a:defRPr/>
              </a:pPr>
              <a:t>‹#›</a:t>
            </a:fld>
            <a:endParaRPr lang="en-US"/>
          </a:p>
        </p:txBody>
      </p:sp>
    </p:spTree>
  </p:cSld>
  <p:clrMapOvr>
    <a:masterClrMapping/>
  </p:clrMapOvr>
  <p:transition/>
</p:sldLayout>
</file>

<file path=ppt/slideLayouts/slideLayout960.xml><?xml version="1.0" encoding="utf-8"?>
<p:sldLayout xmlns:a="http://schemas.openxmlformats.org/drawingml/2006/main" xmlns:r="http://schemas.openxmlformats.org/officeDocument/2006/relationships" xmlns:p="http://schemas.openxmlformats.org/presentationml/2006/main" type="tx">
  <p:cSld name="49_Comparison">
    <p:spTree>
      <p:nvGrpSpPr>
        <p:cNvPr id="1" name=""/>
        <p:cNvGrpSpPr/>
        <p:nvPr/>
      </p:nvGrpSpPr>
      <p:grpSpPr>
        <a:xfrm>
          <a:off x="0" y="0"/>
          <a:ext cx="0" cy="0"/>
          <a:chOff x="0" y="0"/>
          <a:chExt cx="0" cy="0"/>
        </a:xfrm>
      </p:grpSpPr>
      <p:sp>
        <p:nvSpPr>
          <p:cNvPr id="8619" name="Title Text"/>
          <p:cNvSpPr txBox="1">
            <a:spLocks noGrp="1"/>
          </p:cNvSpPr>
          <p:nvPr>
            <p:ph type="title"/>
          </p:nvPr>
        </p:nvSpPr>
        <p:spPr>
          <a:xfrm>
            <a:off x="457200" y="274638"/>
            <a:ext cx="8229600" cy="1143001"/>
          </a:xfrm>
          <a:prstGeom prst="rect">
            <a:avLst/>
          </a:prstGeom>
        </p:spPr>
        <p:txBody>
          <a:bodyPr/>
          <a:lstStyle/>
          <a:p>
            <a:r>
              <a:t>Title Text</a:t>
            </a:r>
          </a:p>
        </p:txBody>
      </p:sp>
      <p:sp>
        <p:nvSpPr>
          <p:cNvPr id="8620"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lvl1pPr>
            <a:lvl2pPr marL="0" indent="457200">
              <a:spcBef>
                <a:spcPts val="500"/>
              </a:spcBef>
              <a:buSzTx/>
              <a:buNone/>
              <a:defRPr sz="2400" b="1"/>
            </a:lvl2pPr>
            <a:lvl3pPr marL="0" indent="914400">
              <a:spcBef>
                <a:spcPts val="500"/>
              </a:spcBef>
              <a:buSzTx/>
              <a:buNone/>
              <a:defRPr sz="2400" b="1"/>
            </a:lvl3pPr>
            <a:lvl4pPr marL="0" indent="1371600">
              <a:spcBef>
                <a:spcPts val="500"/>
              </a:spcBef>
              <a:buSzTx/>
              <a:buNone/>
              <a:defRPr sz="2400" b="1"/>
            </a:lvl4pPr>
            <a:lvl5pPr marL="0" indent="1828800">
              <a:spcBef>
                <a:spcPts val="500"/>
              </a:spcBef>
              <a:buSzTx/>
              <a:buNone/>
              <a:defRPr sz="2400" b="1"/>
            </a:lvl5pPr>
          </a:lstStyle>
          <a:p>
            <a:r>
              <a:t>Body Level One</a:t>
            </a:r>
          </a:p>
          <a:p>
            <a:pPr lvl="1"/>
            <a:r>
              <a:t>Body Level Two</a:t>
            </a:r>
          </a:p>
          <a:p>
            <a:pPr lvl="2"/>
            <a:r>
              <a:t>Body Level Three</a:t>
            </a:r>
          </a:p>
          <a:p>
            <a:pPr lvl="3"/>
            <a:r>
              <a:t>Body Level Four</a:t>
            </a:r>
          </a:p>
          <a:p>
            <a:pPr lvl="4"/>
            <a:r>
              <a:t>Body Level Five</a:t>
            </a:r>
          </a:p>
        </p:txBody>
      </p:sp>
      <p:sp>
        <p:nvSpPr>
          <p:cNvPr id="8621"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pPr>
            <a:endParaRPr/>
          </a:p>
        </p:txBody>
      </p:sp>
      <p:sp>
        <p:nvSpPr>
          <p:cNvPr id="8622"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82938699"/>
      </p:ext>
    </p:extLst>
  </p:cSld>
  <p:clrMapOvr>
    <a:masterClrMapping/>
  </p:clrMapOvr>
  <p:transition spd="med"/>
</p:sldLayout>
</file>

<file path=ppt/slideLayouts/slideLayout961.xml><?xml version="1.0" encoding="utf-8"?>
<p:sldLayout xmlns:a="http://schemas.openxmlformats.org/drawingml/2006/main" xmlns:r="http://schemas.openxmlformats.org/officeDocument/2006/relationships" xmlns:p="http://schemas.openxmlformats.org/presentationml/2006/main" type="tx">
  <p:cSld name="49_Title Only">
    <p:spTree>
      <p:nvGrpSpPr>
        <p:cNvPr id="1" name=""/>
        <p:cNvGrpSpPr/>
        <p:nvPr/>
      </p:nvGrpSpPr>
      <p:grpSpPr>
        <a:xfrm>
          <a:off x="0" y="0"/>
          <a:ext cx="0" cy="0"/>
          <a:chOff x="0" y="0"/>
          <a:chExt cx="0" cy="0"/>
        </a:xfrm>
      </p:grpSpPr>
      <p:sp>
        <p:nvSpPr>
          <p:cNvPr id="8629" name="Title Text"/>
          <p:cNvSpPr txBox="1">
            <a:spLocks noGrp="1"/>
          </p:cNvSpPr>
          <p:nvPr>
            <p:ph type="title"/>
          </p:nvPr>
        </p:nvSpPr>
        <p:spPr>
          <a:prstGeom prst="rect">
            <a:avLst/>
          </a:prstGeom>
        </p:spPr>
        <p:txBody>
          <a:bodyPr/>
          <a:lstStyle/>
          <a:p>
            <a:r>
              <a:t>Title Text</a:t>
            </a:r>
          </a:p>
        </p:txBody>
      </p:sp>
      <p:sp>
        <p:nvSpPr>
          <p:cNvPr id="8630"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02495876"/>
      </p:ext>
    </p:extLst>
  </p:cSld>
  <p:clrMapOvr>
    <a:masterClrMapping/>
  </p:clrMapOvr>
  <p:transition spd="med"/>
</p:sldLayout>
</file>

<file path=ppt/slideLayouts/slideLayout962.xml><?xml version="1.0" encoding="utf-8"?>
<p:sldLayout xmlns:a="http://schemas.openxmlformats.org/drawingml/2006/main" xmlns:r="http://schemas.openxmlformats.org/officeDocument/2006/relationships" xmlns:p="http://schemas.openxmlformats.org/presentationml/2006/main" type="tx">
  <p:cSld name="52_Blank">
    <p:spTree>
      <p:nvGrpSpPr>
        <p:cNvPr id="1" name=""/>
        <p:cNvGrpSpPr/>
        <p:nvPr/>
      </p:nvGrpSpPr>
      <p:grpSpPr>
        <a:xfrm>
          <a:off x="0" y="0"/>
          <a:ext cx="0" cy="0"/>
          <a:chOff x="0" y="0"/>
          <a:chExt cx="0" cy="0"/>
        </a:xfrm>
      </p:grpSpPr>
      <p:sp>
        <p:nvSpPr>
          <p:cNvPr id="863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771654697"/>
      </p:ext>
    </p:extLst>
  </p:cSld>
  <p:clrMapOvr>
    <a:masterClrMapping/>
  </p:clrMapOvr>
  <p:transition spd="med"/>
</p:sldLayout>
</file>

<file path=ppt/slideLayouts/slideLayout963.xml><?xml version="1.0" encoding="utf-8"?>
<p:sldLayout xmlns:a="http://schemas.openxmlformats.org/drawingml/2006/main" xmlns:r="http://schemas.openxmlformats.org/officeDocument/2006/relationships" xmlns:p="http://schemas.openxmlformats.org/presentationml/2006/main" type="tx">
  <p:cSld name="49_Content with Caption">
    <p:spTree>
      <p:nvGrpSpPr>
        <p:cNvPr id="1" name=""/>
        <p:cNvGrpSpPr/>
        <p:nvPr/>
      </p:nvGrpSpPr>
      <p:grpSpPr>
        <a:xfrm>
          <a:off x="0" y="0"/>
          <a:ext cx="0" cy="0"/>
          <a:chOff x="0" y="0"/>
          <a:chExt cx="0" cy="0"/>
        </a:xfrm>
      </p:grpSpPr>
      <p:sp>
        <p:nvSpPr>
          <p:cNvPr id="8644" name="Title Text"/>
          <p:cNvSpPr txBox="1">
            <a:spLocks noGrp="1"/>
          </p:cNvSpPr>
          <p:nvPr>
            <p:ph type="title"/>
          </p:nvPr>
        </p:nvSpPr>
        <p:spPr>
          <a:xfrm>
            <a:off x="457200" y="273050"/>
            <a:ext cx="3008314" cy="1162050"/>
          </a:xfrm>
          <a:prstGeom prst="rect">
            <a:avLst/>
          </a:prstGeom>
        </p:spPr>
        <p:txBody>
          <a:bodyPr/>
          <a:lstStyle>
            <a:lvl1pPr>
              <a:defRPr sz="2000" b="1"/>
            </a:lvl1pPr>
          </a:lstStyle>
          <a:p>
            <a:r>
              <a:t>Title Text</a:t>
            </a:r>
          </a:p>
        </p:txBody>
      </p:sp>
      <p:sp>
        <p:nvSpPr>
          <p:cNvPr id="8645" name="Body Level One…"/>
          <p:cNvSpPr txBox="1">
            <a:spLocks noGrp="1"/>
          </p:cNvSpPr>
          <p:nvPr>
            <p:ph type="body" idx="1"/>
          </p:nvPr>
        </p:nvSpPr>
        <p:spPr>
          <a:xfrm>
            <a:off x="3575050" y="273050"/>
            <a:ext cx="5111750" cy="5853113"/>
          </a:xfrm>
          <a:prstGeom prst="rect">
            <a:avLst/>
          </a:prstGeom>
        </p:spPr>
        <p:txBody>
          <a:bodyPr>
            <a:normAutofit/>
          </a:bodyPr>
          <a:lstStyle>
            <a:lvl1pPr>
              <a:buBlip>
                <a:blip r:embed="rId2"/>
              </a:buBlip>
            </a:lvl1pPr>
            <a:lvl2pPr>
              <a:buBlip>
                <a:blip r:embed="rId3"/>
              </a:buBlip>
            </a:lvl2pPr>
          </a:lstStyle>
          <a:p>
            <a:r>
              <a:t>Body Level One</a:t>
            </a:r>
          </a:p>
          <a:p>
            <a:pPr lvl="1"/>
            <a:r>
              <a:t>Body Level Two</a:t>
            </a:r>
          </a:p>
          <a:p>
            <a:pPr lvl="2"/>
            <a:r>
              <a:t>Body Level Three</a:t>
            </a:r>
          </a:p>
          <a:p>
            <a:pPr lvl="3"/>
            <a:r>
              <a:t>Body Level Four</a:t>
            </a:r>
          </a:p>
          <a:p>
            <a:pPr lvl="4"/>
            <a:r>
              <a:t>Body Level Five</a:t>
            </a:r>
          </a:p>
        </p:txBody>
      </p:sp>
      <p:sp>
        <p:nvSpPr>
          <p:cNvPr id="8646"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pPr>
            <a:endParaRPr/>
          </a:p>
        </p:txBody>
      </p:sp>
      <p:sp>
        <p:nvSpPr>
          <p:cNvPr id="864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579206965"/>
      </p:ext>
    </p:extLst>
  </p:cSld>
  <p:clrMapOvr>
    <a:masterClrMapping/>
  </p:clrMapOvr>
  <p:transition spd="med"/>
</p:sldLayout>
</file>

<file path=ppt/slideLayouts/slideLayout964.xml><?xml version="1.0" encoding="utf-8"?>
<p:sldLayout xmlns:a="http://schemas.openxmlformats.org/drawingml/2006/main" xmlns:r="http://schemas.openxmlformats.org/officeDocument/2006/relationships" xmlns:p="http://schemas.openxmlformats.org/presentationml/2006/main" type="tx">
  <p:cSld name="49_Picture with Caption">
    <p:spTree>
      <p:nvGrpSpPr>
        <p:cNvPr id="1" name=""/>
        <p:cNvGrpSpPr/>
        <p:nvPr/>
      </p:nvGrpSpPr>
      <p:grpSpPr>
        <a:xfrm>
          <a:off x="0" y="0"/>
          <a:ext cx="0" cy="0"/>
          <a:chOff x="0" y="0"/>
          <a:chExt cx="0" cy="0"/>
        </a:xfrm>
      </p:grpSpPr>
      <p:sp>
        <p:nvSpPr>
          <p:cNvPr id="8654" name="Title Text"/>
          <p:cNvSpPr txBox="1">
            <a:spLocks noGrp="1"/>
          </p:cNvSpPr>
          <p:nvPr>
            <p:ph type="title"/>
          </p:nvPr>
        </p:nvSpPr>
        <p:spPr>
          <a:xfrm>
            <a:off x="1792288" y="4800600"/>
            <a:ext cx="5486401" cy="566738"/>
          </a:xfrm>
          <a:prstGeom prst="rect">
            <a:avLst/>
          </a:prstGeom>
        </p:spPr>
        <p:txBody>
          <a:bodyPr/>
          <a:lstStyle>
            <a:lvl1pPr>
              <a:defRPr sz="2000" b="1"/>
            </a:lvl1pPr>
          </a:lstStyle>
          <a:p>
            <a:r>
              <a:t>Title Text</a:t>
            </a:r>
          </a:p>
        </p:txBody>
      </p:sp>
      <p:sp>
        <p:nvSpPr>
          <p:cNvPr id="8655"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656"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lvl1pPr>
            <a:lvl2pPr marL="0" indent="457200">
              <a:spcBef>
                <a:spcPts val="300"/>
              </a:spcBef>
              <a:buSzTx/>
              <a:buNone/>
              <a:defRPr sz="1400"/>
            </a:lvl2pPr>
            <a:lvl3pPr marL="0" indent="914400">
              <a:spcBef>
                <a:spcPts val="300"/>
              </a:spcBef>
              <a:buSzTx/>
              <a:buNone/>
              <a:defRPr sz="1400"/>
            </a:lvl3pPr>
            <a:lvl4pPr marL="0" indent="1371600">
              <a:spcBef>
                <a:spcPts val="300"/>
              </a:spcBef>
              <a:buSzTx/>
              <a:buNone/>
              <a:defRPr sz="1400"/>
            </a:lvl4pPr>
            <a:lvl5pPr marL="0" indent="1828800">
              <a:spcBef>
                <a:spcPts val="300"/>
              </a:spcBef>
              <a:buSzTx/>
              <a:buNone/>
              <a:defRPr sz="1400"/>
            </a:lvl5pPr>
          </a:lstStyle>
          <a:p>
            <a:r>
              <a:t>Body Level One</a:t>
            </a:r>
          </a:p>
          <a:p>
            <a:pPr lvl="1"/>
            <a:r>
              <a:t>Body Level Two</a:t>
            </a:r>
          </a:p>
          <a:p>
            <a:pPr lvl="2"/>
            <a:r>
              <a:t>Body Level Three</a:t>
            </a:r>
          </a:p>
          <a:p>
            <a:pPr lvl="3"/>
            <a:r>
              <a:t>Body Level Four</a:t>
            </a:r>
          </a:p>
          <a:p>
            <a:pPr lvl="4"/>
            <a:r>
              <a:t>Body Level Five</a:t>
            </a:r>
          </a:p>
        </p:txBody>
      </p:sp>
      <p:sp>
        <p:nvSpPr>
          <p:cNvPr id="8657" name="Slide Number"/>
          <p:cNvSpPr txBox="1">
            <a:spLocks noGrp="1"/>
          </p:cNvSpPr>
          <p:nvPr>
            <p:ph type="sldNum" sz="quarter" idx="2"/>
          </p:nvPr>
        </p:nvSpPr>
        <p:spPr>
          <a:prstGeom prst="rect">
            <a:avLst/>
          </a:prstGeom>
        </p:spPr>
        <p:txBody>
          <a:bodyPr/>
          <a:lstStyle>
            <a:lvl1pPr>
              <a:defRPr b="1" i="0">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536927900"/>
      </p:ext>
    </p:extLst>
  </p:cSld>
  <p:clrMapOvr>
    <a:masterClrMapping/>
  </p:clrMapOvr>
  <p:transition spd="med"/>
</p:sldLayout>
</file>

<file path=ppt/slideLayouts/slideLayout965.xml><?xml version="1.0" encoding="utf-8"?>
<p:sldLayout xmlns:a="http://schemas.openxmlformats.org/drawingml/2006/main" xmlns:r="http://schemas.openxmlformats.org/officeDocument/2006/relationships" xmlns:p="http://schemas.openxmlformats.org/presentationml/2006/main" showMasterSp="0" type="tx">
  <p:cSld name="55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664" name="Title Text"/>
          <p:cNvSpPr txBox="1">
            <a:spLocks noGrp="1"/>
          </p:cNvSpPr>
          <p:nvPr>
            <p:ph type="title"/>
          </p:nvPr>
        </p:nvSpPr>
        <p:spPr>
          <a:xfrm>
            <a:off x="685800" y="22860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65"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algn="ct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lgn="ctr">
              <a:defRPr b="1" i="0">
                <a:latin typeface="Arial" panose="020B0604020202020204" pitchFamily="34" charset="0"/>
                <a:ea typeface="Arial" panose="020B0604020202020204" pitchFamily="34" charset="0"/>
                <a:cs typeface="Arial" panose="020B0604020202020204" pitchFamily="34" charset="0"/>
                <a:sym typeface="Arial"/>
              </a:defRPr>
            </a:lvl3pPr>
            <a:lvl4pPr algn="ct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lgn="ct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6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833502384"/>
      </p:ext>
    </p:extLst>
  </p:cSld>
  <p:clrMapOvr>
    <a:masterClrMapping/>
  </p:clrMapOvr>
  <p:transition spd="med"/>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x">
  <p:cSld name="53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7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74"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7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02399896"/>
      </p:ext>
    </p:extLst>
  </p:cSld>
  <p:clrMapOvr>
    <a:masterClrMapping/>
  </p:clrMapOvr>
  <p:transition spd="med"/>
</p:sldLayout>
</file>

<file path=ppt/slideLayouts/slideLayout967.xml><?xml version="1.0" encoding="utf-8"?>
<p:sldLayout xmlns:a="http://schemas.openxmlformats.org/drawingml/2006/main" xmlns:r="http://schemas.openxmlformats.org/officeDocument/2006/relationships" xmlns:p="http://schemas.openxmlformats.org/presentationml/2006/main" showMasterSp="0" type="tx">
  <p:cSld name="49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682"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84"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97302150"/>
      </p:ext>
    </p:extLst>
  </p:cSld>
  <p:clrMapOvr>
    <a:masterClrMapping/>
  </p:clrMapOvr>
  <p:transition spd="med"/>
</p:sldLayout>
</file>

<file path=ppt/slideLayouts/slideLayout968.xml><?xml version="1.0" encoding="utf-8"?>
<p:sldLayout xmlns:a="http://schemas.openxmlformats.org/drawingml/2006/main" xmlns:r="http://schemas.openxmlformats.org/officeDocument/2006/relationships" xmlns:p="http://schemas.openxmlformats.org/presentationml/2006/main" showMasterSp="0" type="tx">
  <p:cSld name="49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691"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692"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69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956073442"/>
      </p:ext>
    </p:extLst>
  </p:cSld>
  <p:clrMapOvr>
    <a:masterClrMapping/>
  </p:clrMapOvr>
  <p:transition spd="med"/>
</p:sldLayout>
</file>

<file path=ppt/slideLayouts/slideLayout969.xml><?xml version="1.0" encoding="utf-8"?>
<p:sldLayout xmlns:a="http://schemas.openxmlformats.org/drawingml/2006/main" xmlns:r="http://schemas.openxmlformats.org/officeDocument/2006/relationships" xmlns:p="http://schemas.openxmlformats.org/presentationml/2006/main" showMasterSp="0" type="tx">
  <p:cSld name="50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700"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01"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02"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0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88039360"/>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59BD1BA8-334D-0D4A-8BAD-F0F2896D5A4A}" type="slidenum">
              <a:rPr lang="en-US"/>
              <a:pPr>
                <a:defRPr/>
              </a:pPr>
              <a:t>‹#›</a:t>
            </a:fld>
            <a:endParaRPr lang="en-US"/>
          </a:p>
        </p:txBody>
      </p:sp>
    </p:spTree>
  </p:cSld>
  <p:clrMapOvr>
    <a:masterClrMapping/>
  </p:clrMapOvr>
  <p:transition/>
</p:sldLayout>
</file>

<file path=ppt/slideLayouts/slideLayout970.xml><?xml version="1.0" encoding="utf-8"?>
<p:sldLayout xmlns:a="http://schemas.openxmlformats.org/drawingml/2006/main" xmlns:r="http://schemas.openxmlformats.org/officeDocument/2006/relationships" xmlns:p="http://schemas.openxmlformats.org/presentationml/2006/main" showMasterSp="0" type="tx">
  <p:cSld name="50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710"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11"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48770843"/>
      </p:ext>
    </p:extLst>
  </p:cSld>
  <p:clrMapOvr>
    <a:masterClrMapping/>
  </p:clrMapOvr>
  <p:transition spd="med"/>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x">
  <p:cSld name="53_Blank">
    <p:bg>
      <p:bgPr>
        <a:solidFill>
          <a:schemeClr val="accent3">
            <a:lumOff val="44000"/>
          </a:schemeClr>
        </a:solidFill>
        <a:effectLst/>
      </p:bgPr>
    </p:bg>
    <p:spTree>
      <p:nvGrpSpPr>
        <p:cNvPr id="1" name=""/>
        <p:cNvGrpSpPr/>
        <p:nvPr/>
      </p:nvGrpSpPr>
      <p:grpSpPr>
        <a:xfrm>
          <a:off x="0" y="0"/>
          <a:ext cx="0" cy="0"/>
          <a:chOff x="0" y="0"/>
          <a:chExt cx="0" cy="0"/>
        </a:xfrm>
      </p:grpSpPr>
      <p:sp>
        <p:nvSpPr>
          <p:cNvPr id="871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75992411"/>
      </p:ext>
    </p:extLst>
  </p:cSld>
  <p:clrMapOvr>
    <a:masterClrMapping/>
  </p:clrMapOvr>
  <p:transition spd="med"/>
</p:sldLayout>
</file>

<file path=ppt/slideLayouts/slideLayout972.xml><?xml version="1.0" encoding="utf-8"?>
<p:sldLayout xmlns:a="http://schemas.openxmlformats.org/drawingml/2006/main" xmlns:r="http://schemas.openxmlformats.org/officeDocument/2006/relationships" xmlns:p="http://schemas.openxmlformats.org/presentationml/2006/main" showMasterSp="0" type="tx">
  <p:cSld name="50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25"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26"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27"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7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90928664"/>
      </p:ext>
    </p:extLst>
  </p:cSld>
  <p:clrMapOvr>
    <a:masterClrMapping/>
  </p:clrMapOvr>
  <p:transition spd="med"/>
</p:sldLayout>
</file>

<file path=ppt/slideLayouts/slideLayout973.xml><?xml version="1.0" encoding="utf-8"?>
<p:sldLayout xmlns:a="http://schemas.openxmlformats.org/drawingml/2006/main" xmlns:r="http://schemas.openxmlformats.org/officeDocument/2006/relationships" xmlns:p="http://schemas.openxmlformats.org/presentationml/2006/main" showMasterSp="0" type="tx">
  <p:cSld name="50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735"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36"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737"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3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652977411"/>
      </p:ext>
    </p:extLst>
  </p:cSld>
  <p:clrMapOvr>
    <a:masterClrMapping/>
  </p:clrMapOvr>
  <p:transition spd="med"/>
</p:sldLayout>
</file>

<file path=ppt/slideLayouts/slideLayout974.xml><?xml version="1.0" encoding="utf-8"?>
<p:sldLayout xmlns:a="http://schemas.openxmlformats.org/drawingml/2006/main" xmlns:r="http://schemas.openxmlformats.org/officeDocument/2006/relationships" xmlns:p="http://schemas.openxmlformats.org/presentationml/2006/main" showMasterSp="0" type="tx">
  <p:cSld name="56_Title Slide">
    <p:bg>
      <p:bgPr>
        <a:solidFill>
          <a:srgbClr val="000000"/>
        </a:solidFill>
        <a:effectLst/>
      </p:bgPr>
    </p:bg>
    <p:spTree>
      <p:nvGrpSpPr>
        <p:cNvPr id="1" name=""/>
        <p:cNvGrpSpPr/>
        <p:nvPr/>
      </p:nvGrpSpPr>
      <p:grpSpPr>
        <a:xfrm>
          <a:off x="0" y="0"/>
          <a:ext cx="0" cy="0"/>
          <a:chOff x="0" y="0"/>
          <a:chExt cx="0" cy="0"/>
        </a:xfrm>
      </p:grpSpPr>
      <p:sp>
        <p:nvSpPr>
          <p:cNvPr id="8745"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46"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47"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72314435"/>
      </p:ext>
    </p:extLst>
  </p:cSld>
  <p:clrMapOvr>
    <a:masterClrMapping/>
  </p:clrMapOvr>
  <p:transition spd="med"/>
</p:sldLayout>
</file>

<file path=ppt/slideLayouts/slideLayout975.xml><?xml version="1.0" encoding="utf-8"?>
<p:sldLayout xmlns:a="http://schemas.openxmlformats.org/drawingml/2006/main" xmlns:r="http://schemas.openxmlformats.org/officeDocument/2006/relationships" xmlns:p="http://schemas.openxmlformats.org/presentationml/2006/main" showMasterSp="0" type="tx">
  <p:cSld name="54_Title and Content">
    <p:bg>
      <p:bgPr>
        <a:solidFill>
          <a:srgbClr val="000000"/>
        </a:solidFill>
        <a:effectLst/>
      </p:bgPr>
    </p:bg>
    <p:spTree>
      <p:nvGrpSpPr>
        <p:cNvPr id="1" name=""/>
        <p:cNvGrpSpPr/>
        <p:nvPr/>
      </p:nvGrpSpPr>
      <p:grpSpPr>
        <a:xfrm>
          <a:off x="0" y="0"/>
          <a:ext cx="0" cy="0"/>
          <a:chOff x="0" y="0"/>
          <a:chExt cx="0" cy="0"/>
        </a:xfrm>
      </p:grpSpPr>
      <p:sp>
        <p:nvSpPr>
          <p:cNvPr id="8754"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55" name="Body Level One…"/>
          <p:cNvSpPr txBox="1">
            <a:spLocks noGrp="1"/>
          </p:cNvSpPr>
          <p:nvPr>
            <p:ph type="body" idx="1"/>
          </p:nvPr>
        </p:nvSpPr>
        <p:spPr>
          <a:xfrm>
            <a:off x="457200" y="1600200"/>
            <a:ext cx="8229600" cy="452596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56"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896666168"/>
      </p:ext>
    </p:extLst>
  </p:cSld>
  <p:clrMapOvr>
    <a:masterClrMapping/>
  </p:clrMapOvr>
  <p:transition spd="med"/>
</p:sldLayout>
</file>

<file path=ppt/slideLayouts/slideLayout976.xml><?xml version="1.0" encoding="utf-8"?>
<p:sldLayout xmlns:a="http://schemas.openxmlformats.org/drawingml/2006/main" xmlns:r="http://schemas.openxmlformats.org/officeDocument/2006/relationships" xmlns:p="http://schemas.openxmlformats.org/presentationml/2006/main" showMasterSp="0" type="tx">
  <p:cSld name="50_Section Header">
    <p:bg>
      <p:bgPr>
        <a:solidFill>
          <a:srgbClr val="000000"/>
        </a:solidFill>
        <a:effectLst/>
      </p:bgPr>
    </p:bg>
    <p:spTree>
      <p:nvGrpSpPr>
        <p:cNvPr id="1" name=""/>
        <p:cNvGrpSpPr/>
        <p:nvPr/>
      </p:nvGrpSpPr>
      <p:grpSpPr>
        <a:xfrm>
          <a:off x="0" y="0"/>
          <a:ext cx="0" cy="0"/>
          <a:chOff x="0" y="0"/>
          <a:chExt cx="0" cy="0"/>
        </a:xfrm>
      </p:grpSpPr>
      <p:sp>
        <p:nvSpPr>
          <p:cNvPr id="8763"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64"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65"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851749828"/>
      </p:ext>
    </p:extLst>
  </p:cSld>
  <p:clrMapOvr>
    <a:masterClrMapping/>
  </p:clrMapOvr>
  <p:transition spd="med"/>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x">
  <p:cSld name="50_Two Content">
    <p:bg>
      <p:bgPr>
        <a:solidFill>
          <a:srgbClr val="000000"/>
        </a:solidFill>
        <a:effectLst/>
      </p:bgPr>
    </p:bg>
    <p:spTree>
      <p:nvGrpSpPr>
        <p:cNvPr id="1" name=""/>
        <p:cNvGrpSpPr/>
        <p:nvPr/>
      </p:nvGrpSpPr>
      <p:grpSpPr>
        <a:xfrm>
          <a:off x="0" y="0"/>
          <a:ext cx="0" cy="0"/>
          <a:chOff x="0" y="0"/>
          <a:chExt cx="0" cy="0"/>
        </a:xfrm>
      </p:grpSpPr>
      <p:sp>
        <p:nvSpPr>
          <p:cNvPr id="877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73" name="Body Level One…"/>
          <p:cNvSpPr txBox="1">
            <a:spLocks noGrp="1"/>
          </p:cNvSpPr>
          <p:nvPr>
            <p:ph type="body" sz="half" idx="1"/>
          </p:nvPr>
        </p:nvSpPr>
        <p:spPr>
          <a:xfrm>
            <a:off x="457200" y="1600200"/>
            <a:ext cx="4038600" cy="4525963"/>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7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778890202"/>
      </p:ext>
    </p:extLst>
  </p:cSld>
  <p:clrMapOvr>
    <a:masterClrMapping/>
  </p:clrMapOvr>
  <p:transition spd="med"/>
</p:sldLayout>
</file>

<file path=ppt/slideLayouts/slideLayout978.xml><?xml version="1.0" encoding="utf-8"?>
<p:sldLayout xmlns:a="http://schemas.openxmlformats.org/drawingml/2006/main" xmlns:r="http://schemas.openxmlformats.org/officeDocument/2006/relationships" xmlns:p="http://schemas.openxmlformats.org/presentationml/2006/main" showMasterSp="0" type="tx">
  <p:cSld name="51_Comparison">
    <p:bg>
      <p:bgPr>
        <a:solidFill>
          <a:srgbClr val="000000"/>
        </a:solidFill>
        <a:effectLst/>
      </p:bgPr>
    </p:bg>
    <p:spTree>
      <p:nvGrpSpPr>
        <p:cNvPr id="1" name=""/>
        <p:cNvGrpSpPr/>
        <p:nvPr/>
      </p:nvGrpSpPr>
      <p:grpSpPr>
        <a:xfrm>
          <a:off x="0" y="0"/>
          <a:ext cx="0" cy="0"/>
          <a:chOff x="0" y="0"/>
          <a:chExt cx="0" cy="0"/>
        </a:xfrm>
      </p:grpSpPr>
      <p:sp>
        <p:nvSpPr>
          <p:cNvPr id="878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82"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783"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784"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692556841"/>
      </p:ext>
    </p:extLst>
  </p:cSld>
  <p:clrMapOvr>
    <a:masterClrMapping/>
  </p:clrMapOvr>
  <p:transition spd="med"/>
</p:sldLayout>
</file>

<file path=ppt/slideLayouts/slideLayout979.xml><?xml version="1.0" encoding="utf-8"?>
<p:sldLayout xmlns:a="http://schemas.openxmlformats.org/drawingml/2006/main" xmlns:r="http://schemas.openxmlformats.org/officeDocument/2006/relationships" xmlns:p="http://schemas.openxmlformats.org/presentationml/2006/main" showMasterSp="0" type="tx">
  <p:cSld name="51_Title Only">
    <p:bg>
      <p:bgPr>
        <a:solidFill>
          <a:srgbClr val="000000"/>
        </a:solidFill>
        <a:effectLst/>
      </p:bgPr>
    </p:bg>
    <p:spTree>
      <p:nvGrpSpPr>
        <p:cNvPr id="1" name=""/>
        <p:cNvGrpSpPr/>
        <p:nvPr/>
      </p:nvGrpSpPr>
      <p:grpSpPr>
        <a:xfrm>
          <a:off x="0" y="0"/>
          <a:ext cx="0" cy="0"/>
          <a:chOff x="0" y="0"/>
          <a:chExt cx="0" cy="0"/>
        </a:xfrm>
      </p:grpSpPr>
      <p:sp>
        <p:nvSpPr>
          <p:cNvPr id="8791"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792"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97625462"/>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EA4DCEAA-EA5A-934C-B4E3-309CE7A5649B}" type="slidenum">
              <a:rPr lang="en-US"/>
              <a:pPr>
                <a:defRPr/>
              </a:pPr>
              <a:t>‹#›</a:t>
            </a:fld>
            <a:endParaRPr lang="en-US"/>
          </a:p>
        </p:txBody>
      </p:sp>
    </p:spTree>
  </p:cSld>
  <p:clrMapOvr>
    <a:masterClrMapping/>
  </p:clrMapOvr>
  <p:transition/>
</p:sldLayout>
</file>

<file path=ppt/slideLayouts/slideLayout980.xml><?xml version="1.0" encoding="utf-8"?>
<p:sldLayout xmlns:a="http://schemas.openxmlformats.org/drawingml/2006/main" xmlns:r="http://schemas.openxmlformats.org/officeDocument/2006/relationships" xmlns:p="http://schemas.openxmlformats.org/presentationml/2006/main" showMasterSp="0" type="tx">
  <p:cSld name="54_Blank">
    <p:bg>
      <p:bgPr>
        <a:solidFill>
          <a:srgbClr val="000000"/>
        </a:solidFill>
        <a:effectLst/>
      </p:bgPr>
    </p:bg>
    <p:spTree>
      <p:nvGrpSpPr>
        <p:cNvPr id="1" name=""/>
        <p:cNvGrpSpPr/>
        <p:nvPr/>
      </p:nvGrpSpPr>
      <p:grpSpPr>
        <a:xfrm>
          <a:off x="0" y="0"/>
          <a:ext cx="0" cy="0"/>
          <a:chOff x="0" y="0"/>
          <a:chExt cx="0" cy="0"/>
        </a:xfrm>
      </p:grpSpPr>
      <p:sp>
        <p:nvSpPr>
          <p:cNvPr id="879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428647891"/>
      </p:ext>
    </p:extLst>
  </p:cSld>
  <p:clrMapOvr>
    <a:masterClrMapping/>
  </p:clrMapOvr>
  <p:transition spd="med"/>
</p:sldLayout>
</file>

<file path=ppt/slideLayouts/slideLayout981.xml><?xml version="1.0" encoding="utf-8"?>
<p:sldLayout xmlns:a="http://schemas.openxmlformats.org/drawingml/2006/main" xmlns:r="http://schemas.openxmlformats.org/officeDocument/2006/relationships" xmlns:p="http://schemas.openxmlformats.org/presentationml/2006/main" showMasterSp="0" type="tx">
  <p:cSld name="51_Content with Caption">
    <p:bg>
      <p:bgPr>
        <a:solidFill>
          <a:srgbClr val="000000"/>
        </a:solidFill>
        <a:effectLst/>
      </p:bgPr>
    </p:bg>
    <p:spTree>
      <p:nvGrpSpPr>
        <p:cNvPr id="1" name=""/>
        <p:cNvGrpSpPr/>
        <p:nvPr/>
      </p:nvGrpSpPr>
      <p:grpSpPr>
        <a:xfrm>
          <a:off x="0" y="0"/>
          <a:ext cx="0" cy="0"/>
          <a:chOff x="0" y="0"/>
          <a:chExt cx="0" cy="0"/>
        </a:xfrm>
      </p:grpSpPr>
      <p:sp>
        <p:nvSpPr>
          <p:cNvPr id="8806"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07"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08"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0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393625497"/>
      </p:ext>
    </p:extLst>
  </p:cSld>
  <p:clrMapOvr>
    <a:masterClrMapping/>
  </p:clrMapOvr>
  <p:transition spd="med"/>
</p:sldLayout>
</file>

<file path=ppt/slideLayouts/slideLayout982.xml><?xml version="1.0" encoding="utf-8"?>
<p:sldLayout xmlns:a="http://schemas.openxmlformats.org/drawingml/2006/main" xmlns:r="http://schemas.openxmlformats.org/officeDocument/2006/relationships" xmlns:p="http://schemas.openxmlformats.org/presentationml/2006/main" showMasterSp="0" type="tx">
  <p:cSld name="51_Picture with Caption">
    <p:bg>
      <p:bgPr>
        <a:solidFill>
          <a:srgbClr val="000000"/>
        </a:solidFill>
        <a:effectLst/>
      </p:bgPr>
    </p:bg>
    <p:spTree>
      <p:nvGrpSpPr>
        <p:cNvPr id="1" name=""/>
        <p:cNvGrpSpPr/>
        <p:nvPr/>
      </p:nvGrpSpPr>
      <p:grpSpPr>
        <a:xfrm>
          <a:off x="0" y="0"/>
          <a:ext cx="0" cy="0"/>
          <a:chOff x="0" y="0"/>
          <a:chExt cx="0" cy="0"/>
        </a:xfrm>
      </p:grpSpPr>
      <p:sp>
        <p:nvSpPr>
          <p:cNvPr id="8816"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17"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18"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19" name="Slide Number"/>
          <p:cNvSpPr txBox="1">
            <a:spLocks noGrp="1"/>
          </p:cNvSpPr>
          <p:nvPr>
            <p:ph type="sldNum" sz="quarter" idx="2"/>
          </p:nvPr>
        </p:nvSpPr>
        <p:spPr>
          <a:xfrm>
            <a:off x="8376462" y="6245225"/>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4224501821"/>
      </p:ext>
    </p:extLst>
  </p:cSld>
  <p:clrMapOvr>
    <a:masterClrMapping/>
  </p:clrMapOvr>
  <p:transition spd="med"/>
</p:sldLayout>
</file>

<file path=ppt/slideLayouts/slideLayout983.xml><?xml version="1.0" encoding="utf-8"?>
<p:sldLayout xmlns:a="http://schemas.openxmlformats.org/drawingml/2006/main" xmlns:r="http://schemas.openxmlformats.org/officeDocument/2006/relationships" xmlns:p="http://schemas.openxmlformats.org/presentationml/2006/main" showMasterSp="0" type="tx">
  <p:cSld name="57_Title Slide">
    <p:bg>
      <p:bgPr>
        <a:solidFill>
          <a:schemeClr val="accent3">
            <a:lumOff val="44000"/>
          </a:schemeClr>
        </a:solidFill>
        <a:effectLst/>
      </p:bgPr>
    </p:bg>
    <p:spTree>
      <p:nvGrpSpPr>
        <p:cNvPr id="1" name=""/>
        <p:cNvGrpSpPr/>
        <p:nvPr/>
      </p:nvGrpSpPr>
      <p:grpSpPr>
        <a:xfrm>
          <a:off x="0" y="0"/>
          <a:ext cx="0" cy="0"/>
          <a:chOff x="0" y="0"/>
          <a:chExt cx="0" cy="0"/>
        </a:xfrm>
      </p:grpSpPr>
      <p:sp>
        <p:nvSpPr>
          <p:cNvPr id="8826" name="Title Text"/>
          <p:cNvSpPr txBox="1">
            <a:spLocks noGrp="1"/>
          </p:cNvSpPr>
          <p:nvPr>
            <p:ph type="title"/>
          </p:nvPr>
        </p:nvSpPr>
        <p:spPr>
          <a:xfrm>
            <a:off x="685800" y="2130425"/>
            <a:ext cx="7772400" cy="1470025"/>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27" name="Body Level One…"/>
          <p:cNvSpPr txBox="1">
            <a:spLocks noGrp="1"/>
          </p:cNvSpPr>
          <p:nvPr>
            <p:ph type="body" sz="quarter" idx="1"/>
          </p:nvPr>
        </p:nvSpPr>
        <p:spPr>
          <a:xfrm>
            <a:off x="1371600" y="3886200"/>
            <a:ext cx="6400800" cy="1752600"/>
          </a:xfrm>
          <a:prstGeom prst="rect">
            <a:avLst/>
          </a:prstGeom>
        </p:spPr>
        <p:txBody>
          <a:bodyPr>
            <a:normAutofit/>
          </a:bodyPr>
          <a:lstStyle>
            <a:lvl1pPr marL="0" indent="0" algn="ctr">
              <a:buSzTx/>
              <a:buNone/>
              <a:defRPr b="1" i="0">
                <a:latin typeface="Arial" panose="020B0604020202020204" pitchFamily="34" charset="0"/>
                <a:ea typeface="Arial" panose="020B0604020202020204" pitchFamily="34" charset="0"/>
                <a:cs typeface="Arial" panose="020B0604020202020204" pitchFamily="34" charset="0"/>
                <a:sym typeface="Arial"/>
              </a:defRPr>
            </a:lvl1pPr>
            <a:lvl2pPr marL="0" indent="457200" algn="ctr">
              <a:buSzTx/>
              <a:buNone/>
              <a:defRPr b="1" i="0">
                <a:latin typeface="Arial" panose="020B0604020202020204" pitchFamily="34" charset="0"/>
                <a:ea typeface="Arial" panose="020B0604020202020204" pitchFamily="34" charset="0"/>
                <a:cs typeface="Arial" panose="020B0604020202020204" pitchFamily="34" charset="0"/>
                <a:sym typeface="Arial"/>
              </a:defRPr>
            </a:lvl2pPr>
            <a:lvl3pPr marL="0" indent="914400" algn="ctr">
              <a:buSzTx/>
              <a:buNone/>
              <a:defRPr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lgn="ctr">
              <a:buSzTx/>
              <a:buNone/>
              <a:defRPr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lgn="ctr">
              <a:buSzTx/>
              <a:buNone/>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28"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93097306"/>
      </p:ext>
    </p:extLst>
  </p:cSld>
  <p:clrMapOvr>
    <a:masterClrMapping/>
  </p:clrMapOvr>
  <p:transition spd="med"/>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x">
  <p:cSld name="55_Title and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35"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36" name="Body Level One…"/>
          <p:cNvSpPr txBox="1">
            <a:spLocks noGrp="1"/>
          </p:cNvSpPr>
          <p:nvPr>
            <p:ph type="body" idx="1"/>
          </p:nvPr>
        </p:nvSpPr>
        <p:spPr>
          <a:xfrm>
            <a:off x="685800" y="1981200"/>
            <a:ext cx="7772400" cy="4114800"/>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37"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629388883"/>
      </p:ext>
    </p:extLst>
  </p:cSld>
  <p:clrMapOvr>
    <a:masterClrMapping/>
  </p:clrMapOvr>
  <p:transition spd="med"/>
</p:sldLayout>
</file>

<file path=ppt/slideLayouts/slideLayout985.xml><?xml version="1.0" encoding="utf-8"?>
<p:sldLayout xmlns:a="http://schemas.openxmlformats.org/drawingml/2006/main" xmlns:r="http://schemas.openxmlformats.org/officeDocument/2006/relationships" xmlns:p="http://schemas.openxmlformats.org/presentationml/2006/main" showMasterSp="0" type="tx">
  <p:cSld name="51_Section Header">
    <p:bg>
      <p:bgPr>
        <a:solidFill>
          <a:schemeClr val="accent3">
            <a:lumOff val="44000"/>
          </a:schemeClr>
        </a:solidFill>
        <a:effectLst/>
      </p:bgPr>
    </p:bg>
    <p:spTree>
      <p:nvGrpSpPr>
        <p:cNvPr id="1" name=""/>
        <p:cNvGrpSpPr/>
        <p:nvPr/>
      </p:nvGrpSpPr>
      <p:grpSpPr>
        <a:xfrm>
          <a:off x="0" y="0"/>
          <a:ext cx="0" cy="0"/>
          <a:chOff x="0" y="0"/>
          <a:chExt cx="0" cy="0"/>
        </a:xfrm>
      </p:grpSpPr>
      <p:sp>
        <p:nvSpPr>
          <p:cNvPr id="8844" name="Title Text"/>
          <p:cNvSpPr txBox="1">
            <a:spLocks noGrp="1"/>
          </p:cNvSpPr>
          <p:nvPr>
            <p:ph type="title"/>
          </p:nvPr>
        </p:nvSpPr>
        <p:spPr>
          <a:xfrm>
            <a:off x="722312" y="4406900"/>
            <a:ext cx="7772401" cy="1362075"/>
          </a:xfrm>
          <a:prstGeom prst="rect">
            <a:avLst/>
          </a:prstGeom>
        </p:spPr>
        <p:txBody>
          <a:bodyPr anchor="t"/>
          <a:lstStyle>
            <a:lvl1pPr>
              <a:defRPr sz="4000" b="1" i="0" cap="all">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45"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400"/>
              </a:spcBef>
              <a:buSzTx/>
              <a:buNone/>
              <a:defRPr sz="20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46"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42627017"/>
      </p:ext>
    </p:extLst>
  </p:cSld>
  <p:clrMapOvr>
    <a:masterClrMapping/>
  </p:clrMapOvr>
  <p:transition spd="med"/>
</p:sldLayout>
</file>

<file path=ppt/slideLayouts/slideLayout986.xml><?xml version="1.0" encoding="utf-8"?>
<p:sldLayout xmlns:a="http://schemas.openxmlformats.org/drawingml/2006/main" xmlns:r="http://schemas.openxmlformats.org/officeDocument/2006/relationships" xmlns:p="http://schemas.openxmlformats.org/presentationml/2006/main" showMasterSp="0" type="tx">
  <p:cSld name="51_Two Content">
    <p:bg>
      <p:bgPr>
        <a:solidFill>
          <a:schemeClr val="accent3">
            <a:lumOff val="44000"/>
          </a:schemeClr>
        </a:solidFill>
        <a:effectLst/>
      </p:bgPr>
    </p:bg>
    <p:spTree>
      <p:nvGrpSpPr>
        <p:cNvPr id="1" name=""/>
        <p:cNvGrpSpPr/>
        <p:nvPr/>
      </p:nvGrpSpPr>
      <p:grpSpPr>
        <a:xfrm>
          <a:off x="0" y="0"/>
          <a:ext cx="0" cy="0"/>
          <a:chOff x="0" y="0"/>
          <a:chExt cx="0" cy="0"/>
        </a:xfrm>
      </p:grpSpPr>
      <p:sp>
        <p:nvSpPr>
          <p:cNvPr id="8853"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54" name="Body Level One…"/>
          <p:cNvSpPr txBox="1">
            <a:spLocks noGrp="1"/>
          </p:cNvSpPr>
          <p:nvPr>
            <p:ph type="body" sz="half" idx="1"/>
          </p:nvPr>
        </p:nvSpPr>
        <p:spPr>
          <a:xfrm>
            <a:off x="685800" y="1981200"/>
            <a:ext cx="3810000" cy="4114800"/>
          </a:xfrm>
          <a:prstGeom prst="rect">
            <a:avLst/>
          </a:prstGeom>
        </p:spPr>
        <p:txBody>
          <a:bodyPr>
            <a:normAutofit/>
          </a:bodyPr>
          <a:lstStyle>
            <a:lvl1pPr>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1pPr>
            <a:lvl2pPr marL="790575" indent="-333375">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2pPr>
            <a:lvl3pPr marL="1234439" indent="-320039">
              <a:spcBef>
                <a:spcPts val="600"/>
              </a:spcBef>
              <a:defRPr sz="2800" b="1" i="0">
                <a:latin typeface="Arial" panose="020B0604020202020204" pitchFamily="34" charset="0"/>
                <a:ea typeface="Arial" panose="020B0604020202020204" pitchFamily="34" charset="0"/>
                <a:cs typeface="Arial" panose="020B0604020202020204" pitchFamily="34" charset="0"/>
                <a:sym typeface="Arial"/>
              </a:defRPr>
            </a:lvl3pPr>
            <a:lvl4pPr marL="17272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4pPr>
            <a:lvl5pPr marL="2184400" indent="-355600">
              <a:spcBef>
                <a:spcPts val="600"/>
              </a:spcBef>
              <a:buChar char="»"/>
              <a:defRPr sz="28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5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100219894"/>
      </p:ext>
    </p:extLst>
  </p:cSld>
  <p:clrMapOvr>
    <a:masterClrMapping/>
  </p:clrMapOvr>
  <p:transition spd="med"/>
</p:sldLayout>
</file>

<file path=ppt/slideLayouts/slideLayout987.xml><?xml version="1.0" encoding="utf-8"?>
<p:sldLayout xmlns:a="http://schemas.openxmlformats.org/drawingml/2006/main" xmlns:r="http://schemas.openxmlformats.org/officeDocument/2006/relationships" xmlns:p="http://schemas.openxmlformats.org/presentationml/2006/main" showMasterSp="0" type="tx">
  <p:cSld name="52_Comparison">
    <p:bg>
      <p:bgPr>
        <a:solidFill>
          <a:schemeClr val="accent3">
            <a:lumOff val="44000"/>
          </a:schemeClr>
        </a:solidFill>
        <a:effectLst/>
      </p:bgPr>
    </p:bg>
    <p:spTree>
      <p:nvGrpSpPr>
        <p:cNvPr id="1" name=""/>
        <p:cNvGrpSpPr/>
        <p:nvPr/>
      </p:nvGrpSpPr>
      <p:grpSpPr>
        <a:xfrm>
          <a:off x="0" y="0"/>
          <a:ext cx="0" cy="0"/>
          <a:chOff x="0" y="0"/>
          <a:chExt cx="0" cy="0"/>
        </a:xfrm>
      </p:grpSpPr>
      <p:sp>
        <p:nvSpPr>
          <p:cNvPr id="8862" name="Title Text"/>
          <p:cNvSpPr txBox="1">
            <a:spLocks noGrp="1"/>
          </p:cNvSpPr>
          <p:nvPr>
            <p:ph type="title"/>
          </p:nvPr>
        </p:nvSpPr>
        <p:spPr>
          <a:xfrm>
            <a:off x="457200" y="274638"/>
            <a:ext cx="8229600" cy="1143001"/>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63"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500"/>
              </a:spcBef>
              <a:buSzTx/>
              <a:buNone/>
              <a:defRPr sz="2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64" name="Text Placeholder 4"/>
          <p:cNvSpPr>
            <a:spLocks noGrp="1"/>
          </p:cNvSpPr>
          <p:nvPr>
            <p:ph type="body" sz="quarter" idx="21"/>
          </p:nvPr>
        </p:nvSpPr>
        <p:spPr>
          <a:xfrm>
            <a:off x="4645025" y="1535112"/>
            <a:ext cx="4041775" cy="639763"/>
          </a:xfrm>
          <a:prstGeom prst="rect">
            <a:avLst/>
          </a:prstGeom>
        </p:spPr>
        <p:txBody>
          <a:bodyPr anchor="b">
            <a:normAutofit/>
          </a:bodyPr>
          <a:lstStyle>
            <a:lvl1pPr>
              <a:defRPr b="1" i="0">
                <a:latin typeface="Arial" panose="020B0604020202020204" pitchFamily="34" charset="0"/>
                <a:cs typeface="Arial" panose="020B0604020202020204" pitchFamily="34" charset="0"/>
              </a:defRPr>
            </a:lvl1pPr>
          </a:lstStyle>
          <a:p>
            <a:pPr marL="0" indent="0">
              <a:spcBef>
                <a:spcPts val="500"/>
              </a:spcBef>
              <a:buSzTx/>
              <a:buNone/>
              <a:defRPr sz="2400" b="1">
                <a:latin typeface="Arial"/>
                <a:ea typeface="Arial"/>
                <a:cs typeface="Arial"/>
                <a:sym typeface="Arial"/>
              </a:defRPr>
            </a:pPr>
            <a:endParaRPr dirty="0"/>
          </a:p>
        </p:txBody>
      </p:sp>
      <p:sp>
        <p:nvSpPr>
          <p:cNvPr id="8865"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19882719"/>
      </p:ext>
    </p:extLst>
  </p:cSld>
  <p:clrMapOvr>
    <a:masterClrMapping/>
  </p:clrMapOvr>
  <p:transition spd="med"/>
</p:sldLayout>
</file>

<file path=ppt/slideLayouts/slideLayout988.xml><?xml version="1.0" encoding="utf-8"?>
<p:sldLayout xmlns:a="http://schemas.openxmlformats.org/drawingml/2006/main" xmlns:r="http://schemas.openxmlformats.org/officeDocument/2006/relationships" xmlns:p="http://schemas.openxmlformats.org/presentationml/2006/main" showMasterSp="0" type="tx">
  <p:cSld name="52_Title Only">
    <p:bg>
      <p:bgPr>
        <a:solidFill>
          <a:schemeClr val="accent3">
            <a:lumOff val="44000"/>
          </a:schemeClr>
        </a:solidFill>
        <a:effectLst/>
      </p:bgPr>
    </p:bg>
    <p:spTree>
      <p:nvGrpSpPr>
        <p:cNvPr id="1" name=""/>
        <p:cNvGrpSpPr/>
        <p:nvPr/>
      </p:nvGrpSpPr>
      <p:grpSpPr>
        <a:xfrm>
          <a:off x="0" y="0"/>
          <a:ext cx="0" cy="0"/>
          <a:chOff x="0" y="0"/>
          <a:chExt cx="0" cy="0"/>
        </a:xfrm>
      </p:grpSpPr>
      <p:sp>
        <p:nvSpPr>
          <p:cNvPr id="8872" name="Title Text"/>
          <p:cNvSpPr txBox="1">
            <a:spLocks noGrp="1"/>
          </p:cNvSpPr>
          <p:nvPr>
            <p:ph type="title"/>
          </p:nvPr>
        </p:nvSpPr>
        <p:spPr>
          <a:xfrm>
            <a:off x="685800" y="609600"/>
            <a:ext cx="7772400" cy="1143000"/>
          </a:xfrm>
          <a:prstGeom prst="rect">
            <a:avLst/>
          </a:prstGeom>
        </p:spPr>
        <p:txBody>
          <a:bodyPr anchor="ctr"/>
          <a:lstStyle>
            <a:lvl1pPr algn="ctr">
              <a:defRPr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73"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920808842"/>
      </p:ext>
    </p:extLst>
  </p:cSld>
  <p:clrMapOvr>
    <a:masterClrMapping/>
  </p:clrMapOvr>
  <p:transition spd="med"/>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x">
  <p:cSld name="52_Content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87" name="Title Text"/>
          <p:cNvSpPr txBox="1">
            <a:spLocks noGrp="1"/>
          </p:cNvSpPr>
          <p:nvPr>
            <p:ph type="title"/>
          </p:nvPr>
        </p:nvSpPr>
        <p:spPr>
          <a:xfrm>
            <a:off x="457200" y="273050"/>
            <a:ext cx="3008314" cy="1162050"/>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88" name="Body Level One…"/>
          <p:cNvSpPr txBox="1">
            <a:spLocks noGrp="1"/>
          </p:cNvSpPr>
          <p:nvPr>
            <p:ph type="body" idx="1"/>
          </p:nvPr>
        </p:nvSpPr>
        <p:spPr>
          <a:xfrm>
            <a:off x="3575050" y="273050"/>
            <a:ext cx="5111750" cy="5853113"/>
          </a:xfrm>
          <a:prstGeom prst="rect">
            <a:avLst/>
          </a:prstGeom>
        </p:spPr>
        <p:txBody>
          <a:bodyPr>
            <a:normAutofit/>
          </a:bodyPr>
          <a:lstStyle>
            <a:lvl1pPr>
              <a:buChar char="•"/>
              <a:defRPr b="1" i="0">
                <a:latin typeface="Arial" panose="020B0604020202020204" pitchFamily="34" charset="0"/>
                <a:ea typeface="Arial" panose="020B0604020202020204" pitchFamily="34" charset="0"/>
                <a:cs typeface="Arial" panose="020B0604020202020204" pitchFamily="34" charset="0"/>
                <a:sym typeface="Arial"/>
              </a:defRPr>
            </a:lvl1pPr>
            <a:lvl2pPr>
              <a:buChar char="–"/>
              <a:defRPr b="1" i="0">
                <a:latin typeface="Arial" panose="020B0604020202020204" pitchFamily="34" charset="0"/>
                <a:ea typeface="Arial" panose="020B0604020202020204" pitchFamily="34" charset="0"/>
                <a:cs typeface="Arial" panose="020B0604020202020204" pitchFamily="34" charset="0"/>
                <a:sym typeface="Arial"/>
              </a:defRPr>
            </a:lvl2pPr>
            <a:lvl3pPr>
              <a:defRPr b="1" i="0">
                <a:latin typeface="Arial" panose="020B0604020202020204" pitchFamily="34" charset="0"/>
                <a:ea typeface="Arial" panose="020B0604020202020204" pitchFamily="34" charset="0"/>
                <a:cs typeface="Arial" panose="020B0604020202020204" pitchFamily="34" charset="0"/>
                <a:sym typeface="Arial"/>
              </a:defRPr>
            </a:lvl3pPr>
            <a:lvl4pPr>
              <a:buChar char="–"/>
              <a:defRPr b="1" i="0">
                <a:latin typeface="Arial" panose="020B0604020202020204" pitchFamily="34" charset="0"/>
                <a:ea typeface="Arial" panose="020B0604020202020204" pitchFamily="34" charset="0"/>
                <a:cs typeface="Arial" panose="020B0604020202020204" pitchFamily="34" charset="0"/>
                <a:sym typeface="Arial"/>
              </a:defRPr>
            </a:lvl4pPr>
            <a:lvl5pPr>
              <a:buChar char="»"/>
              <a:defRPr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889" name="Text Placeholder 3"/>
          <p:cNvSpPr>
            <a:spLocks noGrp="1"/>
          </p:cNvSpPr>
          <p:nvPr>
            <p:ph type="body" sz="half" idx="21"/>
          </p:nvPr>
        </p:nvSpPr>
        <p:spPr>
          <a:xfrm>
            <a:off x="457199" y="1435100"/>
            <a:ext cx="3008315" cy="4691063"/>
          </a:xfrm>
          <a:prstGeom prst="rect">
            <a:avLst/>
          </a:prstGeom>
        </p:spPr>
        <p:txBody>
          <a:bodyPr>
            <a:normAutofit/>
          </a:bodyPr>
          <a:lstStyle>
            <a:lvl1pPr>
              <a:defRPr b="1" i="0">
                <a:latin typeface="Arial" panose="020B0604020202020204" pitchFamily="34" charset="0"/>
                <a:cs typeface="Arial" panose="020B0604020202020204" pitchFamily="34" charset="0"/>
              </a:defRPr>
            </a:lvl1pPr>
          </a:lstStyle>
          <a:p>
            <a:pPr marL="0" indent="0">
              <a:spcBef>
                <a:spcPts val="300"/>
              </a:spcBef>
              <a:buSzTx/>
              <a:buNone/>
              <a:defRPr sz="1400">
                <a:latin typeface="Arial"/>
                <a:ea typeface="Arial"/>
                <a:cs typeface="Arial"/>
                <a:sym typeface="Arial"/>
              </a:defRPr>
            </a:pPr>
            <a:endParaRPr dirty="0"/>
          </a:p>
        </p:txBody>
      </p:sp>
      <p:sp>
        <p:nvSpPr>
          <p:cNvPr id="889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33424577"/>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81BEA62-71E5-B04D-B41A-1F95EB0451F6}" type="slidenum">
              <a:rPr lang="en-US"/>
              <a:pPr>
                <a:defRPr/>
              </a:pPr>
              <a:t>‹#›</a:t>
            </a:fld>
            <a:endParaRPr lang="en-US"/>
          </a:p>
        </p:txBody>
      </p:sp>
    </p:spTree>
  </p:cSld>
  <p:clrMapOvr>
    <a:masterClrMapping/>
  </p:clrMapOvr>
  <p:transition/>
</p:sldLayout>
</file>

<file path=ppt/slideLayouts/slideLayout990.xml><?xml version="1.0" encoding="utf-8"?>
<p:sldLayout xmlns:a="http://schemas.openxmlformats.org/drawingml/2006/main" xmlns:r="http://schemas.openxmlformats.org/officeDocument/2006/relationships" xmlns:p="http://schemas.openxmlformats.org/presentationml/2006/main" showMasterSp="0" type="tx">
  <p:cSld name="52_Picture with Caption">
    <p:bg>
      <p:bgPr>
        <a:solidFill>
          <a:schemeClr val="accent3">
            <a:lumOff val="44000"/>
          </a:schemeClr>
        </a:solidFill>
        <a:effectLst/>
      </p:bgPr>
    </p:bg>
    <p:spTree>
      <p:nvGrpSpPr>
        <p:cNvPr id="1" name=""/>
        <p:cNvGrpSpPr/>
        <p:nvPr/>
      </p:nvGrpSpPr>
      <p:grpSpPr>
        <a:xfrm>
          <a:off x="0" y="0"/>
          <a:ext cx="0" cy="0"/>
          <a:chOff x="0" y="0"/>
          <a:chExt cx="0" cy="0"/>
        </a:xfrm>
      </p:grpSpPr>
      <p:sp>
        <p:nvSpPr>
          <p:cNvPr id="8897" name="Title Text"/>
          <p:cNvSpPr txBox="1">
            <a:spLocks noGrp="1"/>
          </p:cNvSpPr>
          <p:nvPr>
            <p:ph type="title"/>
          </p:nvPr>
        </p:nvSpPr>
        <p:spPr>
          <a:xfrm>
            <a:off x="1792288" y="4800600"/>
            <a:ext cx="5486401" cy="566738"/>
          </a:xfrm>
          <a:prstGeom prst="rect">
            <a:avLst/>
          </a:prstGeom>
        </p:spPr>
        <p:txBody>
          <a:bodyPr/>
          <a:lstStyle>
            <a:lvl1pPr>
              <a:defRPr sz="2000" b="1" i="0">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stStyle>
          <a:p>
            <a:r>
              <a:rPr dirty="0"/>
              <a:t>Title Text</a:t>
            </a:r>
          </a:p>
        </p:txBody>
      </p:sp>
      <p:sp>
        <p:nvSpPr>
          <p:cNvPr id="8898"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8899"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1pPr>
            <a:lvl2pPr marL="0" indent="4572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2pPr>
            <a:lvl3pPr marL="0" indent="9144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3pPr>
            <a:lvl4pPr marL="0" indent="13716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4pPr>
            <a:lvl5pPr marL="0" indent="1828800">
              <a:spcBef>
                <a:spcPts val="300"/>
              </a:spcBef>
              <a:buSzTx/>
              <a:buNone/>
              <a:defRPr sz="1400" b="1" i="0">
                <a:latin typeface="Arial" panose="020B0604020202020204" pitchFamily="34" charset="0"/>
                <a:ea typeface="Arial" panose="020B0604020202020204" pitchFamily="34" charset="0"/>
                <a:cs typeface="Arial" panose="020B0604020202020204" pitchFamily="34" charset="0"/>
                <a:sym typeface="Arial"/>
              </a:defRPr>
            </a:lvl5pPr>
          </a:lstStyle>
          <a:p>
            <a:r>
              <a:rPr dirty="0"/>
              <a:t>Body Level One</a:t>
            </a:r>
          </a:p>
          <a:p>
            <a:pPr lvl="1"/>
            <a:r>
              <a:rPr dirty="0"/>
              <a:t>Body Level Two</a:t>
            </a:r>
          </a:p>
          <a:p>
            <a:pPr lvl="2"/>
            <a:r>
              <a:rPr dirty="0"/>
              <a:t>Body Level Three</a:t>
            </a:r>
          </a:p>
          <a:p>
            <a:pPr lvl="3"/>
            <a:r>
              <a:rPr dirty="0"/>
              <a:t>Body Level Four</a:t>
            </a:r>
          </a:p>
          <a:p>
            <a:pPr lvl="4"/>
            <a:r>
              <a:rPr dirty="0"/>
              <a:t>Body Level Five</a:t>
            </a:r>
          </a:p>
        </p:txBody>
      </p:sp>
      <p:sp>
        <p:nvSpPr>
          <p:cNvPr id="8900" name="Slide Number"/>
          <p:cNvSpPr txBox="1">
            <a:spLocks noGrp="1"/>
          </p:cNvSpPr>
          <p:nvPr>
            <p:ph type="sldNum" sz="quarter" idx="2"/>
          </p:nvPr>
        </p:nvSpPr>
        <p:spPr>
          <a:xfrm>
            <a:off x="8147862" y="6248400"/>
            <a:ext cx="310339" cy="307777"/>
          </a:xfrm>
          <a:prstGeom prst="rect">
            <a:avLst/>
          </a:prstGeom>
        </p:spPr>
        <p:txBody>
          <a:bodyPr anchor="t"/>
          <a:lstStyle>
            <a:lvl1pPr algn="r">
              <a:defRPr b="1" i="0">
                <a:solidFill>
                  <a:srgbClr val="000000"/>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866217557"/>
      </p:ext>
    </p:extLst>
  </p:cSld>
  <p:clrMapOvr>
    <a:masterClrMapping/>
  </p:clrMapOvr>
  <p:transition spd="med"/>
</p:sldLayout>
</file>

<file path=ppt/slideLayouts/slideLayout991.xml><?xml version="1.0" encoding="utf-8"?>
<p:sldLayout xmlns:a="http://schemas.openxmlformats.org/drawingml/2006/main" xmlns:r="http://schemas.openxmlformats.org/officeDocument/2006/relationships" xmlns:p="http://schemas.openxmlformats.org/presentationml/2006/main" showMasterSp="0" type="tx">
  <p:cSld name="58_Title Slide">
    <p:bg>
      <p:bgPr>
        <a:solidFill>
          <a:srgbClr val="000066"/>
        </a:solidFill>
        <a:effectLst/>
      </p:bgPr>
    </p:bg>
    <p:spTree>
      <p:nvGrpSpPr>
        <p:cNvPr id="1" name=""/>
        <p:cNvGrpSpPr/>
        <p:nvPr/>
      </p:nvGrpSpPr>
      <p:grpSpPr>
        <a:xfrm>
          <a:off x="0" y="0"/>
          <a:ext cx="0" cy="0"/>
          <a:chOff x="0" y="0"/>
          <a:chExt cx="0" cy="0"/>
        </a:xfrm>
      </p:grpSpPr>
      <p:sp>
        <p:nvSpPr>
          <p:cNvPr id="8907" name="Line 2"/>
          <p:cNvSpPr/>
          <p:nvPr/>
        </p:nvSpPr>
        <p:spPr>
          <a:xfrm>
            <a:off x="2895600" y="4303712"/>
            <a:ext cx="3276600" cy="1"/>
          </a:xfrm>
          <a:prstGeom prst="line">
            <a:avLst/>
          </a:prstGeom>
          <a:ln w="38100">
            <a:solidFill>
              <a:srgbClr val="336699"/>
            </a:solidFill>
          </a:ln>
        </p:spPr>
        <p:txBody>
          <a:bodyPr lIns="45719" rIns="45719"/>
          <a:lstStyle/>
          <a:p>
            <a:endParaRPr/>
          </a:p>
        </p:txBody>
      </p:sp>
      <p:sp>
        <p:nvSpPr>
          <p:cNvPr id="8908" name="Rectangle 5"/>
          <p:cNvSpPr/>
          <p:nvPr/>
        </p:nvSpPr>
        <p:spPr>
          <a:xfrm>
            <a:off x="0" y="1066800"/>
            <a:ext cx="86868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15" name="Group 6"/>
          <p:cNvGrpSpPr/>
          <p:nvPr/>
        </p:nvGrpSpPr>
        <p:grpSpPr>
          <a:xfrm>
            <a:off x="533400" y="0"/>
            <a:ext cx="3276600" cy="2133600"/>
            <a:chOff x="0" y="0"/>
            <a:chExt cx="3276600" cy="2133600"/>
          </a:xfrm>
        </p:grpSpPr>
        <p:sp>
          <p:nvSpPr>
            <p:cNvPr id="8909" name="Rectangle 7"/>
            <p:cNvSpPr/>
            <p:nvPr/>
          </p:nvSpPr>
          <p:spPr>
            <a:xfrm>
              <a:off x="10668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0" name="Rectangle 8"/>
            <p:cNvSpPr/>
            <p:nvPr/>
          </p:nvSpPr>
          <p:spPr>
            <a:xfrm>
              <a:off x="1600200" y="16002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1" name="Rectangle 9"/>
            <p:cNvSpPr/>
            <p:nvPr/>
          </p:nvSpPr>
          <p:spPr>
            <a:xfrm>
              <a:off x="22098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2" name="Rectangle 10"/>
            <p:cNvSpPr/>
            <p:nvPr/>
          </p:nvSpPr>
          <p:spPr>
            <a:xfrm>
              <a:off x="2743200" y="10668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3" name="Rectangle 11"/>
            <p:cNvSpPr/>
            <p:nvPr/>
          </p:nvSpPr>
          <p:spPr>
            <a:xfrm>
              <a:off x="533400" y="53340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4" name="Rectangle 12"/>
            <p:cNvSpPr/>
            <p:nvPr/>
          </p:nvSpPr>
          <p:spPr>
            <a:xfrm>
              <a:off x="0" y="0"/>
              <a:ext cx="533400" cy="533400"/>
            </a:xfrm>
            <a:prstGeom prst="rect">
              <a:avLst/>
            </a:prstGeom>
            <a:no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22" name="Group 13"/>
          <p:cNvGrpSpPr/>
          <p:nvPr/>
        </p:nvGrpSpPr>
        <p:grpSpPr>
          <a:xfrm>
            <a:off x="533400" y="0"/>
            <a:ext cx="3276600" cy="2133600"/>
            <a:chOff x="0" y="0"/>
            <a:chExt cx="3276600" cy="2133600"/>
          </a:xfrm>
        </p:grpSpPr>
        <p:sp>
          <p:nvSpPr>
            <p:cNvPr id="8916" name="Rectangle 14"/>
            <p:cNvSpPr/>
            <p:nvPr/>
          </p:nvSpPr>
          <p:spPr>
            <a:xfrm>
              <a:off x="1066800" y="1066800"/>
              <a:ext cx="533400" cy="5334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7" name="Rectangle 15"/>
            <p:cNvSpPr/>
            <p:nvPr/>
          </p:nvSpPr>
          <p:spPr>
            <a:xfrm>
              <a:off x="1600200" y="16002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8" name="Rectangle 16"/>
            <p:cNvSpPr/>
            <p:nvPr/>
          </p:nvSpPr>
          <p:spPr>
            <a:xfrm>
              <a:off x="2209800" y="53340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19" name="Rectangle 17"/>
            <p:cNvSpPr/>
            <p:nvPr/>
          </p:nvSpPr>
          <p:spPr>
            <a:xfrm>
              <a:off x="2743200" y="10668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0" name="Rectangle 18"/>
            <p:cNvSpPr/>
            <p:nvPr/>
          </p:nvSpPr>
          <p:spPr>
            <a:xfrm>
              <a:off x="533400" y="533400"/>
              <a:ext cx="533400" cy="5334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1" name="Rectangle 19"/>
            <p:cNvSpPr/>
            <p:nvPr/>
          </p:nvSpPr>
          <p:spPr>
            <a:xfrm>
              <a:off x="0" y="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23" name="Rectangle 20"/>
          <p:cNvSpPr/>
          <p:nvPr/>
        </p:nvSpPr>
        <p:spPr>
          <a:xfrm>
            <a:off x="4114800" y="4191000"/>
            <a:ext cx="211138" cy="211138"/>
          </a:xfrm>
          <a:prstGeom prst="rect">
            <a:avLst/>
          </a:prstGeom>
          <a:solidFill>
            <a:srgbClr val="0099CC"/>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4" name="Rectangle 21"/>
          <p:cNvSpPr/>
          <p:nvPr/>
        </p:nvSpPr>
        <p:spPr>
          <a:xfrm>
            <a:off x="4419600" y="4191000"/>
            <a:ext cx="211138" cy="211138"/>
          </a:xfrm>
          <a:prstGeom prst="rect">
            <a:avLst/>
          </a:prstGeom>
          <a:solidFill>
            <a:srgbClr val="0099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5" name="Rectangle 22"/>
          <p:cNvSpPr/>
          <p:nvPr/>
        </p:nvSpPr>
        <p:spPr>
          <a:xfrm>
            <a:off x="4724400" y="4191000"/>
            <a:ext cx="211138" cy="211138"/>
          </a:xfrm>
          <a:prstGeom prst="rect">
            <a:avLst/>
          </a:prstGeom>
          <a:solidFill>
            <a:srgbClr val="00CC99"/>
          </a:solidFill>
          <a:ln w="28575">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26" name="Title Text"/>
          <p:cNvSpPr txBox="1">
            <a:spLocks noGrp="1"/>
          </p:cNvSpPr>
          <p:nvPr>
            <p:ph type="title"/>
          </p:nvPr>
        </p:nvSpPr>
        <p:spPr>
          <a:xfrm>
            <a:off x="685800" y="2286000"/>
            <a:ext cx="7772400" cy="1752600"/>
          </a:xfrm>
          <a:prstGeom prst="rect">
            <a:avLst/>
          </a:prstGeom>
        </p:spPr>
        <p:txBody>
          <a:bodyPr anchor="t"/>
          <a:lstStyle>
            <a:lvl1pPr algn="ctr">
              <a:lnSpc>
                <a:spcPct val="90000"/>
              </a:lnSpc>
              <a:defRPr sz="4000">
                <a:solidFill>
                  <a:schemeClr val="accent3">
                    <a:lumOff val="44000"/>
                  </a:schemeClr>
                </a:solidFill>
                <a:latin typeface="+mj-lt"/>
                <a:ea typeface="+mj-ea"/>
                <a:cs typeface="+mj-cs"/>
                <a:sym typeface="Helvetica"/>
              </a:defRPr>
            </a:lvl1pPr>
          </a:lstStyle>
          <a:p>
            <a:r>
              <a:t>Title Text</a:t>
            </a:r>
          </a:p>
        </p:txBody>
      </p:sp>
      <p:sp>
        <p:nvSpPr>
          <p:cNvPr id="8927" name="Body Level One…"/>
          <p:cNvSpPr txBox="1">
            <a:spLocks noGrp="1"/>
          </p:cNvSpPr>
          <p:nvPr>
            <p:ph type="body" sz="quarter" idx="1"/>
          </p:nvPr>
        </p:nvSpPr>
        <p:spPr>
          <a:xfrm>
            <a:off x="1371600" y="4495800"/>
            <a:ext cx="6400800" cy="1524000"/>
          </a:xfrm>
          <a:prstGeom prst="rect">
            <a:avLst/>
          </a:prstGeom>
        </p:spPr>
        <p:txBody>
          <a:bodyPr anchor="ctr">
            <a:normAutofit/>
          </a:bodyPr>
          <a:lstStyle>
            <a:lvl1pPr marL="0" indent="0" algn="ctr">
              <a:lnSpc>
                <a:spcPct val="80000"/>
              </a:lnSpc>
              <a:spcBef>
                <a:spcPts val="500"/>
              </a:spcBef>
              <a:buSzTx/>
              <a:buNone/>
              <a:defRPr sz="2400">
                <a:solidFill>
                  <a:srgbClr val="339966"/>
                </a:solidFill>
                <a:latin typeface="+mj-lt"/>
                <a:ea typeface="+mj-ea"/>
                <a:cs typeface="+mj-cs"/>
                <a:sym typeface="Helvetica"/>
              </a:defRPr>
            </a:lvl1pPr>
            <a:lvl2pPr marL="742950" indent="-285750" algn="ctr">
              <a:lnSpc>
                <a:spcPct val="80000"/>
              </a:lnSpc>
              <a:spcBef>
                <a:spcPts val="500"/>
              </a:spcBef>
              <a:buSzPct val="75000"/>
              <a:buChar char="■"/>
              <a:defRPr sz="2400">
                <a:solidFill>
                  <a:srgbClr val="339966"/>
                </a:solidFill>
                <a:latin typeface="+mj-lt"/>
                <a:ea typeface="+mj-ea"/>
                <a:cs typeface="+mj-cs"/>
                <a:sym typeface="Helvetica"/>
              </a:defRPr>
            </a:lvl2pPr>
            <a:lvl3pPr marL="1188719" indent="-274319" algn="ctr">
              <a:lnSpc>
                <a:spcPct val="80000"/>
              </a:lnSpc>
              <a:spcBef>
                <a:spcPts val="500"/>
              </a:spcBef>
              <a:buSzPct val="75000"/>
              <a:buChar char="■"/>
              <a:defRPr sz="2400">
                <a:solidFill>
                  <a:srgbClr val="339966"/>
                </a:solidFill>
                <a:latin typeface="+mj-lt"/>
                <a:ea typeface="+mj-ea"/>
                <a:cs typeface="+mj-cs"/>
                <a:sym typeface="Helvetica"/>
              </a:defRPr>
            </a:lvl3pPr>
            <a:lvl4pPr marL="1676400" indent="-304800" algn="ctr">
              <a:lnSpc>
                <a:spcPct val="80000"/>
              </a:lnSpc>
              <a:spcBef>
                <a:spcPts val="500"/>
              </a:spcBef>
              <a:buSzPct val="75000"/>
              <a:buChar char="■"/>
              <a:defRPr sz="2400">
                <a:solidFill>
                  <a:srgbClr val="339966"/>
                </a:solidFill>
                <a:latin typeface="+mj-lt"/>
                <a:ea typeface="+mj-ea"/>
                <a:cs typeface="+mj-cs"/>
                <a:sym typeface="Helvetica"/>
              </a:defRPr>
            </a:lvl4pPr>
            <a:lvl5pPr marL="2133600" indent="-304800" algn="ctr">
              <a:lnSpc>
                <a:spcPct val="80000"/>
              </a:lnSpc>
              <a:spcBef>
                <a:spcPts val="500"/>
              </a:spcBef>
              <a:buSzPct val="75000"/>
              <a:buChar char="■"/>
              <a:defRPr sz="2400">
                <a:solidFill>
                  <a:srgbClr val="339966"/>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28" name="Slide Number"/>
          <p:cNvSpPr txBox="1">
            <a:spLocks noGrp="1"/>
          </p:cNvSpPr>
          <p:nvPr>
            <p:ph type="sldNum" sz="quarter" idx="2"/>
          </p:nvPr>
        </p:nvSpPr>
        <p:spPr>
          <a:xfrm>
            <a:off x="5791200" y="6161404"/>
            <a:ext cx="762000" cy="631191"/>
          </a:xfrm>
          <a:prstGeom prst="rect">
            <a:avLst/>
          </a:prstGeom>
          <a:solidFill>
            <a:srgbClr val="00CC99"/>
          </a:solidFill>
          <a:ln w="57150">
            <a:solidFill>
              <a:srgbClr val="336699"/>
            </a:solidFill>
            <a:miter lim="800000"/>
          </a:ln>
        </p:spPr>
        <p:txBody>
          <a:bodyPr wrap="square" anchor="ctr"/>
          <a:lstStyle>
            <a:lvl1pPr>
              <a:defRPr sz="3200" b="1">
                <a:solidFill>
                  <a:srgbClr val="000066"/>
                </a:solidFill>
                <a:latin typeface="+mj-lt"/>
                <a:ea typeface="+mj-ea"/>
                <a:cs typeface="+mj-cs"/>
                <a:sym typeface="Helvetica"/>
              </a:defRPr>
            </a:lvl1pPr>
          </a:lstStyle>
          <a:p>
            <a:fld id="{86CB4B4D-7CA3-9044-876B-883B54F8677D}" type="slidenum">
              <a:rPr/>
              <a:pPr/>
              <a:t>‹#›</a:t>
            </a:fld>
            <a:endParaRPr/>
          </a:p>
        </p:txBody>
      </p:sp>
    </p:spTree>
    <p:extLst>
      <p:ext uri="{BB962C8B-B14F-4D97-AF65-F5344CB8AC3E}">
        <p14:creationId xmlns:p14="http://schemas.microsoft.com/office/powerpoint/2010/main" val="405307169"/>
      </p:ext>
    </p:extLst>
  </p:cSld>
  <p:clrMapOvr>
    <a:masterClrMapping/>
  </p:clrMapOvr>
  <p:transition spd="med"/>
</p:sldLayout>
</file>

<file path=ppt/slideLayouts/slideLayout992.xml><?xml version="1.0" encoding="utf-8"?>
<p:sldLayout xmlns:a="http://schemas.openxmlformats.org/drawingml/2006/main" xmlns:r="http://schemas.openxmlformats.org/officeDocument/2006/relationships" xmlns:p="http://schemas.openxmlformats.org/presentationml/2006/main" showMasterSp="0" type="tx">
  <p:cSld name="56_Title and Content">
    <p:bg>
      <p:bgPr>
        <a:solidFill>
          <a:srgbClr val="000066"/>
        </a:solidFill>
        <a:effectLst/>
      </p:bgPr>
    </p:bg>
    <p:spTree>
      <p:nvGrpSpPr>
        <p:cNvPr id="1" name=""/>
        <p:cNvGrpSpPr/>
        <p:nvPr/>
      </p:nvGrpSpPr>
      <p:grpSpPr>
        <a:xfrm>
          <a:off x="0" y="0"/>
          <a:ext cx="0" cy="0"/>
          <a:chOff x="0" y="0"/>
          <a:chExt cx="0" cy="0"/>
        </a:xfrm>
      </p:grpSpPr>
      <p:sp>
        <p:nvSpPr>
          <p:cNvPr id="893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3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48" name="Group 14"/>
          <p:cNvGrpSpPr/>
          <p:nvPr/>
        </p:nvGrpSpPr>
        <p:grpSpPr>
          <a:xfrm>
            <a:off x="0" y="2286000"/>
            <a:ext cx="1066800" cy="1066800"/>
            <a:chOff x="0" y="0"/>
            <a:chExt cx="1066800" cy="1066800"/>
          </a:xfrm>
        </p:grpSpPr>
        <p:sp>
          <p:nvSpPr>
            <p:cNvPr id="894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4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53" name="Group 21"/>
          <p:cNvGrpSpPr/>
          <p:nvPr/>
        </p:nvGrpSpPr>
        <p:grpSpPr>
          <a:xfrm>
            <a:off x="762000" y="152400"/>
            <a:ext cx="1981200" cy="1295400"/>
            <a:chOff x="0" y="0"/>
            <a:chExt cx="1981200" cy="1295400"/>
          </a:xfrm>
        </p:grpSpPr>
        <p:sp>
          <p:nvSpPr>
            <p:cNvPr id="894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5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54"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8955" name="Body Level One…"/>
          <p:cNvSpPr txBox="1">
            <a:spLocks noGrp="1"/>
          </p:cNvSpPr>
          <p:nvPr>
            <p:ph type="body" sz="half" idx="1"/>
          </p:nvPr>
        </p:nvSpPr>
        <p:spPr>
          <a:xfrm>
            <a:off x="1295400" y="2819400"/>
            <a:ext cx="70866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56"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732217235"/>
      </p:ext>
    </p:extLst>
  </p:cSld>
  <p:clrMapOvr>
    <a:masterClrMapping/>
  </p:clrMapOvr>
  <p:transition spd="med"/>
</p:sldLayout>
</file>

<file path=ppt/slideLayouts/slideLayout993.xml><?xml version="1.0" encoding="utf-8"?>
<p:sldLayout xmlns:a="http://schemas.openxmlformats.org/drawingml/2006/main" xmlns:r="http://schemas.openxmlformats.org/officeDocument/2006/relationships" xmlns:p="http://schemas.openxmlformats.org/presentationml/2006/main" showMasterSp="0" type="tx">
  <p:cSld name="52_Section Header">
    <p:bg>
      <p:bgPr>
        <a:solidFill>
          <a:srgbClr val="000066"/>
        </a:solidFill>
        <a:effectLst/>
      </p:bgPr>
    </p:bg>
    <p:spTree>
      <p:nvGrpSpPr>
        <p:cNvPr id="1" name=""/>
        <p:cNvGrpSpPr/>
        <p:nvPr/>
      </p:nvGrpSpPr>
      <p:grpSpPr>
        <a:xfrm>
          <a:off x="0" y="0"/>
          <a:ext cx="0" cy="0"/>
          <a:chOff x="0" y="0"/>
          <a:chExt cx="0" cy="0"/>
        </a:xfrm>
      </p:grpSpPr>
      <p:sp>
        <p:nvSpPr>
          <p:cNvPr id="8963"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4"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5"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6"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7"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8"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69"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0"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1"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2"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3"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8976" name="Group 14"/>
          <p:cNvGrpSpPr/>
          <p:nvPr/>
        </p:nvGrpSpPr>
        <p:grpSpPr>
          <a:xfrm>
            <a:off x="0" y="2286000"/>
            <a:ext cx="1066800" cy="1066800"/>
            <a:chOff x="0" y="0"/>
            <a:chExt cx="1066800" cy="1066800"/>
          </a:xfrm>
        </p:grpSpPr>
        <p:sp>
          <p:nvSpPr>
            <p:cNvPr id="8974"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5"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8981" name="Group 21"/>
          <p:cNvGrpSpPr/>
          <p:nvPr/>
        </p:nvGrpSpPr>
        <p:grpSpPr>
          <a:xfrm>
            <a:off x="762000" y="152400"/>
            <a:ext cx="1981200" cy="1295400"/>
            <a:chOff x="0" y="0"/>
            <a:chExt cx="1981200" cy="1295400"/>
          </a:xfrm>
        </p:grpSpPr>
        <p:sp>
          <p:nvSpPr>
            <p:cNvPr id="8977"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8"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79"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80"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8982" name="Title Text"/>
          <p:cNvSpPr txBox="1">
            <a:spLocks noGrp="1"/>
          </p:cNvSpPr>
          <p:nvPr>
            <p:ph type="title"/>
          </p:nvPr>
        </p:nvSpPr>
        <p:spPr>
          <a:xfrm>
            <a:off x="722312" y="4406900"/>
            <a:ext cx="7772401" cy="1362075"/>
          </a:xfrm>
          <a:prstGeom prst="rect">
            <a:avLst/>
          </a:prstGeom>
        </p:spPr>
        <p:txBody>
          <a:bodyPr anchor="t"/>
          <a:lstStyle>
            <a:lvl1pPr>
              <a:defRPr sz="4000" b="1" cap="all">
                <a:solidFill>
                  <a:schemeClr val="accent3">
                    <a:lumOff val="44000"/>
                  </a:schemeClr>
                </a:solidFill>
                <a:latin typeface="+mj-lt"/>
                <a:ea typeface="+mj-ea"/>
                <a:cs typeface="+mj-cs"/>
                <a:sym typeface="Helvetica"/>
              </a:defRPr>
            </a:lvl1pPr>
          </a:lstStyle>
          <a:p>
            <a:r>
              <a:t>Title Text</a:t>
            </a:r>
          </a:p>
        </p:txBody>
      </p:sp>
      <p:sp>
        <p:nvSpPr>
          <p:cNvPr id="8983" name="Body Level One…"/>
          <p:cNvSpPr txBox="1">
            <a:spLocks noGrp="1"/>
          </p:cNvSpPr>
          <p:nvPr>
            <p:ph type="body" sz="quarter" idx="1"/>
          </p:nvPr>
        </p:nvSpPr>
        <p:spPr>
          <a:xfrm>
            <a:off x="722312" y="2906713"/>
            <a:ext cx="7772401" cy="1500188"/>
          </a:xfrm>
          <a:prstGeom prst="rect">
            <a:avLst/>
          </a:prstGeom>
        </p:spPr>
        <p:txBody>
          <a:bodyPr anchor="b">
            <a:normAutofit/>
          </a:bodyPr>
          <a:lstStyle>
            <a:lvl1pPr marL="0" indent="0">
              <a:spcBef>
                <a:spcPts val="400"/>
              </a:spcBef>
              <a:buSzTx/>
              <a:buNone/>
              <a:defRPr sz="2000">
                <a:solidFill>
                  <a:schemeClr val="accent3">
                    <a:lumOff val="44000"/>
                  </a:schemeClr>
                </a:solidFill>
                <a:latin typeface="+mj-lt"/>
                <a:ea typeface="+mj-ea"/>
                <a:cs typeface="+mj-cs"/>
                <a:sym typeface="Helvetica"/>
              </a:defRPr>
            </a:lvl1pPr>
            <a:lvl2pPr marL="0" indent="457200">
              <a:spcBef>
                <a:spcPts val="400"/>
              </a:spcBef>
              <a:buSzTx/>
              <a:buNone/>
              <a:defRPr sz="2000">
                <a:solidFill>
                  <a:schemeClr val="accent3">
                    <a:lumOff val="44000"/>
                  </a:schemeClr>
                </a:solidFill>
                <a:latin typeface="+mj-lt"/>
                <a:ea typeface="+mj-ea"/>
                <a:cs typeface="+mj-cs"/>
                <a:sym typeface="Helvetica"/>
              </a:defRPr>
            </a:lvl2pPr>
            <a:lvl3pPr marL="0" indent="914400">
              <a:spcBef>
                <a:spcPts val="400"/>
              </a:spcBef>
              <a:buSzTx/>
              <a:buNone/>
              <a:defRPr sz="2000">
                <a:solidFill>
                  <a:schemeClr val="accent3">
                    <a:lumOff val="44000"/>
                  </a:schemeClr>
                </a:solidFill>
                <a:latin typeface="+mj-lt"/>
                <a:ea typeface="+mj-ea"/>
                <a:cs typeface="+mj-cs"/>
                <a:sym typeface="Helvetica"/>
              </a:defRPr>
            </a:lvl3pPr>
            <a:lvl4pPr marL="0" indent="1371600">
              <a:spcBef>
                <a:spcPts val="400"/>
              </a:spcBef>
              <a:buSzTx/>
              <a:buNone/>
              <a:defRPr sz="2000">
                <a:solidFill>
                  <a:schemeClr val="accent3">
                    <a:lumOff val="44000"/>
                  </a:schemeClr>
                </a:solidFill>
                <a:latin typeface="+mj-lt"/>
                <a:ea typeface="+mj-ea"/>
                <a:cs typeface="+mj-cs"/>
                <a:sym typeface="Helvetica"/>
              </a:defRPr>
            </a:lvl4pPr>
            <a:lvl5pPr marL="0" indent="1828800">
              <a:spcBef>
                <a:spcPts val="400"/>
              </a:spcBef>
              <a:buSzTx/>
              <a:buNone/>
              <a:defRPr sz="20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898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591303480"/>
      </p:ext>
    </p:extLst>
  </p:cSld>
  <p:clrMapOvr>
    <a:masterClrMapping/>
  </p:clrMapOvr>
  <p:transition spd="med"/>
</p:sldLayout>
</file>

<file path=ppt/slideLayouts/slideLayout994.xml><?xml version="1.0" encoding="utf-8"?>
<p:sldLayout xmlns:a="http://schemas.openxmlformats.org/drawingml/2006/main" xmlns:r="http://schemas.openxmlformats.org/officeDocument/2006/relationships" xmlns:p="http://schemas.openxmlformats.org/presentationml/2006/main" showMasterSp="0" type="tx">
  <p:cSld name="52_Two Content">
    <p:bg>
      <p:bgPr>
        <a:solidFill>
          <a:srgbClr val="000066"/>
        </a:solidFill>
        <a:effectLst/>
      </p:bgPr>
    </p:bg>
    <p:spTree>
      <p:nvGrpSpPr>
        <p:cNvPr id="1" name=""/>
        <p:cNvGrpSpPr/>
        <p:nvPr/>
      </p:nvGrpSpPr>
      <p:grpSpPr>
        <a:xfrm>
          <a:off x="0" y="0"/>
          <a:ext cx="0" cy="0"/>
          <a:chOff x="0" y="0"/>
          <a:chExt cx="0" cy="0"/>
        </a:xfrm>
      </p:grpSpPr>
      <p:sp>
        <p:nvSpPr>
          <p:cNvPr id="899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899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04" name="Group 14"/>
          <p:cNvGrpSpPr/>
          <p:nvPr/>
        </p:nvGrpSpPr>
        <p:grpSpPr>
          <a:xfrm>
            <a:off x="0" y="2286000"/>
            <a:ext cx="1066800" cy="1066800"/>
            <a:chOff x="0" y="0"/>
            <a:chExt cx="1066800" cy="1066800"/>
          </a:xfrm>
        </p:grpSpPr>
        <p:sp>
          <p:nvSpPr>
            <p:cNvPr id="900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09" name="Group 21"/>
          <p:cNvGrpSpPr/>
          <p:nvPr/>
        </p:nvGrpSpPr>
        <p:grpSpPr>
          <a:xfrm>
            <a:off x="762000" y="152400"/>
            <a:ext cx="1981200" cy="1295400"/>
            <a:chOff x="0" y="0"/>
            <a:chExt cx="1981200" cy="1295400"/>
          </a:xfrm>
        </p:grpSpPr>
        <p:sp>
          <p:nvSpPr>
            <p:cNvPr id="900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0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10"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11" name="Body Level One…"/>
          <p:cNvSpPr txBox="1">
            <a:spLocks noGrp="1"/>
          </p:cNvSpPr>
          <p:nvPr>
            <p:ph type="body" sz="quarter" idx="1"/>
          </p:nvPr>
        </p:nvSpPr>
        <p:spPr>
          <a:xfrm>
            <a:off x="1295400" y="2819400"/>
            <a:ext cx="3467100" cy="3352800"/>
          </a:xfrm>
          <a:prstGeom prst="rect">
            <a:avLst/>
          </a:prstGeom>
        </p:spPr>
        <p:txBody>
          <a:bodyPr>
            <a:normAutofit/>
          </a:bodyPr>
          <a:lstStyle>
            <a:lvl1pPr>
              <a:spcBef>
                <a:spcPts val="600"/>
              </a:spcBef>
              <a:buClr>
                <a:srgbClr val="0099CC"/>
              </a:buClr>
              <a:buSzPct val="75000"/>
              <a:buChar char="■"/>
              <a:defRPr sz="2800">
                <a:solidFill>
                  <a:schemeClr val="accent3">
                    <a:lumOff val="44000"/>
                  </a:schemeClr>
                </a:solidFill>
                <a:latin typeface="+mj-lt"/>
                <a:ea typeface="+mj-ea"/>
                <a:cs typeface="+mj-cs"/>
                <a:sym typeface="Helvetica"/>
              </a:defRPr>
            </a:lvl1pPr>
            <a:lvl2pPr marL="790575" indent="-333375">
              <a:spcBef>
                <a:spcPts val="600"/>
              </a:spcBef>
              <a:buClr>
                <a:srgbClr val="0099CC"/>
              </a:buClr>
              <a:buSzPct val="75000"/>
              <a:buChar char="■"/>
              <a:defRPr sz="2800">
                <a:solidFill>
                  <a:schemeClr val="accent3">
                    <a:lumOff val="44000"/>
                  </a:schemeClr>
                </a:solidFill>
                <a:latin typeface="+mj-lt"/>
                <a:ea typeface="+mj-ea"/>
                <a:cs typeface="+mj-cs"/>
                <a:sym typeface="Helvetica"/>
              </a:defRPr>
            </a:lvl2pPr>
            <a:lvl3pPr marL="1234439" indent="-320039">
              <a:spcBef>
                <a:spcPts val="600"/>
              </a:spcBef>
              <a:buClr>
                <a:srgbClr val="0099CC"/>
              </a:buClr>
              <a:buSzPct val="75000"/>
              <a:buChar char="■"/>
              <a:defRPr sz="2800">
                <a:solidFill>
                  <a:schemeClr val="accent3">
                    <a:lumOff val="44000"/>
                  </a:schemeClr>
                </a:solidFill>
                <a:latin typeface="+mj-lt"/>
                <a:ea typeface="+mj-ea"/>
                <a:cs typeface="+mj-cs"/>
                <a:sym typeface="Helvetica"/>
              </a:defRPr>
            </a:lvl3pPr>
            <a:lvl4pPr marL="17272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4pPr>
            <a:lvl5pPr marL="2184400" indent="-355600">
              <a:spcBef>
                <a:spcPts val="600"/>
              </a:spcBef>
              <a:buClr>
                <a:srgbClr val="0099CC"/>
              </a:buClr>
              <a:buSzPct val="75000"/>
              <a:buChar char="■"/>
              <a:defRPr sz="28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1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135281353"/>
      </p:ext>
    </p:extLst>
  </p:cSld>
  <p:clrMapOvr>
    <a:masterClrMapping/>
  </p:clrMapOvr>
  <p:transition spd="med"/>
</p:sldLayout>
</file>

<file path=ppt/slideLayouts/slideLayout995.xml><?xml version="1.0" encoding="utf-8"?>
<p:sldLayout xmlns:a="http://schemas.openxmlformats.org/drawingml/2006/main" xmlns:r="http://schemas.openxmlformats.org/officeDocument/2006/relationships" xmlns:p="http://schemas.openxmlformats.org/presentationml/2006/main" showMasterSp="0" type="tx">
  <p:cSld name="53_Comparison">
    <p:bg>
      <p:bgPr>
        <a:solidFill>
          <a:srgbClr val="000066"/>
        </a:solidFill>
        <a:effectLst/>
      </p:bgPr>
    </p:bg>
    <p:spTree>
      <p:nvGrpSpPr>
        <p:cNvPr id="1" name=""/>
        <p:cNvGrpSpPr/>
        <p:nvPr/>
      </p:nvGrpSpPr>
      <p:grpSpPr>
        <a:xfrm>
          <a:off x="0" y="0"/>
          <a:ext cx="0" cy="0"/>
          <a:chOff x="0" y="0"/>
          <a:chExt cx="0" cy="0"/>
        </a:xfrm>
      </p:grpSpPr>
      <p:sp>
        <p:nvSpPr>
          <p:cNvPr id="9019"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0"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1"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2"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3"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4"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5"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6"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7"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8"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29"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32" name="Group 14"/>
          <p:cNvGrpSpPr/>
          <p:nvPr/>
        </p:nvGrpSpPr>
        <p:grpSpPr>
          <a:xfrm>
            <a:off x="0" y="2286000"/>
            <a:ext cx="1066800" cy="1066800"/>
            <a:chOff x="0" y="0"/>
            <a:chExt cx="1066800" cy="1066800"/>
          </a:xfrm>
        </p:grpSpPr>
        <p:sp>
          <p:nvSpPr>
            <p:cNvPr id="9030"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1"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37" name="Group 21"/>
          <p:cNvGrpSpPr/>
          <p:nvPr/>
        </p:nvGrpSpPr>
        <p:grpSpPr>
          <a:xfrm>
            <a:off x="762000" y="152400"/>
            <a:ext cx="1981200" cy="1295400"/>
            <a:chOff x="0" y="0"/>
            <a:chExt cx="1981200" cy="1295400"/>
          </a:xfrm>
        </p:grpSpPr>
        <p:sp>
          <p:nvSpPr>
            <p:cNvPr id="9033"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4"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5"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36"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38" name="Title Text"/>
          <p:cNvSpPr txBox="1">
            <a:spLocks noGrp="1"/>
          </p:cNvSpPr>
          <p:nvPr>
            <p:ph type="title"/>
          </p:nvPr>
        </p:nvSpPr>
        <p:spPr>
          <a:xfrm>
            <a:off x="457200" y="274638"/>
            <a:ext cx="8229600" cy="1143001"/>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39" name="Body Level One…"/>
          <p:cNvSpPr txBox="1">
            <a:spLocks noGrp="1"/>
          </p:cNvSpPr>
          <p:nvPr>
            <p:ph type="body" sz="quarter" idx="1"/>
          </p:nvPr>
        </p:nvSpPr>
        <p:spPr>
          <a:xfrm>
            <a:off x="457200" y="1535112"/>
            <a:ext cx="4040188" cy="639763"/>
          </a:xfrm>
          <a:prstGeom prst="rect">
            <a:avLst/>
          </a:prstGeom>
        </p:spPr>
        <p:txBody>
          <a:bodyPr anchor="b">
            <a:normAutofit/>
          </a:bodyPr>
          <a:lstStyle>
            <a:lvl1pPr marL="0" indent="0">
              <a:spcBef>
                <a:spcPts val="500"/>
              </a:spcBef>
              <a:buSzTx/>
              <a:buNone/>
              <a:defRPr sz="2400" b="1">
                <a:solidFill>
                  <a:schemeClr val="accent3">
                    <a:lumOff val="44000"/>
                  </a:schemeClr>
                </a:solidFill>
                <a:latin typeface="+mj-lt"/>
                <a:ea typeface="+mj-ea"/>
                <a:cs typeface="+mj-cs"/>
                <a:sym typeface="Helvetica"/>
              </a:defRPr>
            </a:lvl1pPr>
            <a:lvl2pPr marL="0" indent="457200">
              <a:spcBef>
                <a:spcPts val="500"/>
              </a:spcBef>
              <a:buSzTx/>
              <a:buNone/>
              <a:defRPr sz="2400" b="1">
                <a:solidFill>
                  <a:schemeClr val="accent3">
                    <a:lumOff val="44000"/>
                  </a:schemeClr>
                </a:solidFill>
                <a:latin typeface="+mj-lt"/>
                <a:ea typeface="+mj-ea"/>
                <a:cs typeface="+mj-cs"/>
                <a:sym typeface="Helvetica"/>
              </a:defRPr>
            </a:lvl2pPr>
            <a:lvl3pPr marL="0" indent="914400">
              <a:spcBef>
                <a:spcPts val="500"/>
              </a:spcBef>
              <a:buSzTx/>
              <a:buNone/>
              <a:defRPr sz="2400" b="1">
                <a:solidFill>
                  <a:schemeClr val="accent3">
                    <a:lumOff val="44000"/>
                  </a:schemeClr>
                </a:solidFill>
                <a:latin typeface="+mj-lt"/>
                <a:ea typeface="+mj-ea"/>
                <a:cs typeface="+mj-cs"/>
                <a:sym typeface="Helvetica"/>
              </a:defRPr>
            </a:lvl3pPr>
            <a:lvl4pPr marL="0" indent="1371600">
              <a:spcBef>
                <a:spcPts val="500"/>
              </a:spcBef>
              <a:buSzTx/>
              <a:buNone/>
              <a:defRPr sz="2400" b="1">
                <a:solidFill>
                  <a:schemeClr val="accent3">
                    <a:lumOff val="44000"/>
                  </a:schemeClr>
                </a:solidFill>
                <a:latin typeface="+mj-lt"/>
                <a:ea typeface="+mj-ea"/>
                <a:cs typeface="+mj-cs"/>
                <a:sym typeface="Helvetica"/>
              </a:defRPr>
            </a:lvl4pPr>
            <a:lvl5pPr marL="0" indent="1828800">
              <a:spcBef>
                <a:spcPts val="500"/>
              </a:spcBef>
              <a:buSzTx/>
              <a:buNone/>
              <a:defRPr sz="2400" b="1">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040" name="Text Placeholder 4"/>
          <p:cNvSpPr>
            <a:spLocks noGrp="1"/>
          </p:cNvSpPr>
          <p:nvPr>
            <p:ph type="body" sz="quarter" idx="21"/>
          </p:nvPr>
        </p:nvSpPr>
        <p:spPr>
          <a:xfrm>
            <a:off x="4645025" y="1535112"/>
            <a:ext cx="4041775" cy="639763"/>
          </a:xfrm>
          <a:prstGeom prst="rect">
            <a:avLst/>
          </a:prstGeom>
        </p:spPr>
        <p:txBody>
          <a:bodyPr anchor="b">
            <a:normAutofit/>
          </a:bodyPr>
          <a:lstStyle/>
          <a:p>
            <a:pPr marL="0" indent="0">
              <a:spcBef>
                <a:spcPts val="500"/>
              </a:spcBef>
              <a:buSzTx/>
              <a:buNone/>
              <a:defRPr sz="2400" b="1">
                <a:solidFill>
                  <a:schemeClr val="accent3">
                    <a:lumOff val="44000"/>
                  </a:schemeClr>
                </a:solidFill>
                <a:latin typeface="+mj-lt"/>
                <a:ea typeface="+mj-ea"/>
                <a:cs typeface="+mj-cs"/>
                <a:sym typeface="Helvetica"/>
              </a:defRPr>
            </a:pPr>
            <a:endParaRPr/>
          </a:p>
        </p:txBody>
      </p:sp>
      <p:sp>
        <p:nvSpPr>
          <p:cNvPr id="9041"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1422325105"/>
      </p:ext>
    </p:extLst>
  </p:cSld>
  <p:clrMapOvr>
    <a:masterClrMapping/>
  </p:clrMapOvr>
  <p:transition spd="med"/>
</p:sldLayout>
</file>

<file path=ppt/slideLayouts/slideLayout996.xml><?xml version="1.0" encoding="utf-8"?>
<p:sldLayout xmlns:a="http://schemas.openxmlformats.org/drawingml/2006/main" xmlns:r="http://schemas.openxmlformats.org/officeDocument/2006/relationships" xmlns:p="http://schemas.openxmlformats.org/presentationml/2006/main" showMasterSp="0" type="tx">
  <p:cSld name="53_Title Only">
    <p:bg>
      <p:bgPr>
        <a:solidFill>
          <a:srgbClr val="000066"/>
        </a:solidFill>
        <a:effectLst/>
      </p:bgPr>
    </p:bg>
    <p:spTree>
      <p:nvGrpSpPr>
        <p:cNvPr id="1" name=""/>
        <p:cNvGrpSpPr/>
        <p:nvPr/>
      </p:nvGrpSpPr>
      <p:grpSpPr>
        <a:xfrm>
          <a:off x="0" y="0"/>
          <a:ext cx="0" cy="0"/>
          <a:chOff x="0" y="0"/>
          <a:chExt cx="0" cy="0"/>
        </a:xfrm>
      </p:grpSpPr>
      <p:sp>
        <p:nvSpPr>
          <p:cNvPr id="9048"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49"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0"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1"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2"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3"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4"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5"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6"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7"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58"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61" name="Group 14"/>
          <p:cNvGrpSpPr/>
          <p:nvPr/>
        </p:nvGrpSpPr>
        <p:grpSpPr>
          <a:xfrm>
            <a:off x="0" y="2286000"/>
            <a:ext cx="1066800" cy="1066800"/>
            <a:chOff x="0" y="0"/>
            <a:chExt cx="1066800" cy="1066800"/>
          </a:xfrm>
        </p:grpSpPr>
        <p:sp>
          <p:nvSpPr>
            <p:cNvPr id="9059"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0"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66" name="Group 21"/>
          <p:cNvGrpSpPr/>
          <p:nvPr/>
        </p:nvGrpSpPr>
        <p:grpSpPr>
          <a:xfrm>
            <a:off x="762000" y="152400"/>
            <a:ext cx="1981200" cy="1295400"/>
            <a:chOff x="0" y="0"/>
            <a:chExt cx="1981200" cy="1295400"/>
          </a:xfrm>
        </p:grpSpPr>
        <p:sp>
          <p:nvSpPr>
            <p:cNvPr id="9062"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3"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4"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65"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67" name="Title Text"/>
          <p:cNvSpPr txBox="1">
            <a:spLocks noGrp="1"/>
          </p:cNvSpPr>
          <p:nvPr>
            <p:ph type="title"/>
          </p:nvPr>
        </p:nvSpPr>
        <p:spPr>
          <a:xfrm>
            <a:off x="1295400" y="1219200"/>
            <a:ext cx="7086600" cy="1447800"/>
          </a:xfrm>
          <a:prstGeom prst="rect">
            <a:avLst/>
          </a:prstGeom>
        </p:spPr>
        <p:txBody>
          <a:bodyPr anchor="ctr"/>
          <a:lstStyle>
            <a:lvl1pPr>
              <a:defRPr sz="4000">
                <a:solidFill>
                  <a:schemeClr val="accent3">
                    <a:lumOff val="44000"/>
                  </a:schemeClr>
                </a:solidFill>
                <a:latin typeface="+mj-lt"/>
                <a:ea typeface="+mj-ea"/>
                <a:cs typeface="+mj-cs"/>
                <a:sym typeface="Helvetica"/>
              </a:defRPr>
            </a:lvl1pPr>
          </a:lstStyle>
          <a:p>
            <a:r>
              <a:t>Title Text</a:t>
            </a:r>
          </a:p>
        </p:txBody>
      </p:sp>
      <p:sp>
        <p:nvSpPr>
          <p:cNvPr id="9068"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20379522"/>
      </p:ext>
    </p:extLst>
  </p:cSld>
  <p:clrMapOvr>
    <a:masterClrMapping/>
  </p:clrMapOvr>
  <p:transition spd="med"/>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x">
  <p:cSld name="55_Blank">
    <p:bg>
      <p:bgPr>
        <a:solidFill>
          <a:srgbClr val="000066"/>
        </a:solidFill>
        <a:effectLst/>
      </p:bgPr>
    </p:bg>
    <p:spTree>
      <p:nvGrpSpPr>
        <p:cNvPr id="1" name=""/>
        <p:cNvGrpSpPr/>
        <p:nvPr/>
      </p:nvGrpSpPr>
      <p:grpSpPr>
        <a:xfrm>
          <a:off x="0" y="0"/>
          <a:ext cx="0" cy="0"/>
          <a:chOff x="0" y="0"/>
          <a:chExt cx="0" cy="0"/>
        </a:xfrm>
      </p:grpSpPr>
      <p:sp>
        <p:nvSpPr>
          <p:cNvPr id="9075"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6"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7"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8"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79"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0"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1"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2"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3"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4"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5"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088" name="Group 14"/>
          <p:cNvGrpSpPr/>
          <p:nvPr/>
        </p:nvGrpSpPr>
        <p:grpSpPr>
          <a:xfrm>
            <a:off x="0" y="2286000"/>
            <a:ext cx="1066800" cy="1066800"/>
            <a:chOff x="0" y="0"/>
            <a:chExt cx="1066800" cy="1066800"/>
          </a:xfrm>
        </p:grpSpPr>
        <p:sp>
          <p:nvSpPr>
            <p:cNvPr id="9086"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87"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093" name="Group 21"/>
          <p:cNvGrpSpPr/>
          <p:nvPr/>
        </p:nvGrpSpPr>
        <p:grpSpPr>
          <a:xfrm>
            <a:off x="762000" y="152400"/>
            <a:ext cx="1981200" cy="1295400"/>
            <a:chOff x="0" y="0"/>
            <a:chExt cx="1981200" cy="1295400"/>
          </a:xfrm>
        </p:grpSpPr>
        <p:sp>
          <p:nvSpPr>
            <p:cNvPr id="9089"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0"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1"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092"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094"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226445105"/>
      </p:ext>
    </p:extLst>
  </p:cSld>
  <p:clrMapOvr>
    <a:masterClrMapping/>
  </p:clrMapOvr>
  <p:transition spd="med"/>
</p:sldLayout>
</file>

<file path=ppt/slideLayouts/slideLayout998.xml><?xml version="1.0" encoding="utf-8"?>
<p:sldLayout xmlns:a="http://schemas.openxmlformats.org/drawingml/2006/main" xmlns:r="http://schemas.openxmlformats.org/officeDocument/2006/relationships" xmlns:p="http://schemas.openxmlformats.org/presentationml/2006/main" showMasterSp="0" type="tx">
  <p:cSld name="53_Content with Caption">
    <p:bg>
      <p:bgPr>
        <a:solidFill>
          <a:srgbClr val="000066"/>
        </a:solidFill>
        <a:effectLst/>
      </p:bgPr>
    </p:bg>
    <p:spTree>
      <p:nvGrpSpPr>
        <p:cNvPr id="1" name=""/>
        <p:cNvGrpSpPr/>
        <p:nvPr/>
      </p:nvGrpSpPr>
      <p:grpSpPr>
        <a:xfrm>
          <a:off x="0" y="0"/>
          <a:ext cx="0" cy="0"/>
          <a:chOff x="0" y="0"/>
          <a:chExt cx="0" cy="0"/>
        </a:xfrm>
      </p:grpSpPr>
      <p:sp>
        <p:nvSpPr>
          <p:cNvPr id="9101"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2"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3"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4"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5"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6"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7"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8"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09"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0"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1"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14" name="Group 14"/>
          <p:cNvGrpSpPr/>
          <p:nvPr/>
        </p:nvGrpSpPr>
        <p:grpSpPr>
          <a:xfrm>
            <a:off x="0" y="2286000"/>
            <a:ext cx="1066800" cy="1066800"/>
            <a:chOff x="0" y="0"/>
            <a:chExt cx="1066800" cy="1066800"/>
          </a:xfrm>
        </p:grpSpPr>
        <p:sp>
          <p:nvSpPr>
            <p:cNvPr id="9112"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3"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19" name="Group 21"/>
          <p:cNvGrpSpPr/>
          <p:nvPr/>
        </p:nvGrpSpPr>
        <p:grpSpPr>
          <a:xfrm>
            <a:off x="762000" y="152400"/>
            <a:ext cx="1981200" cy="1295400"/>
            <a:chOff x="0" y="0"/>
            <a:chExt cx="1981200" cy="1295400"/>
          </a:xfrm>
        </p:grpSpPr>
        <p:sp>
          <p:nvSpPr>
            <p:cNvPr id="9115"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6"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7"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18"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20" name="Title Text"/>
          <p:cNvSpPr txBox="1">
            <a:spLocks noGrp="1"/>
          </p:cNvSpPr>
          <p:nvPr>
            <p:ph type="title"/>
          </p:nvPr>
        </p:nvSpPr>
        <p:spPr>
          <a:xfrm>
            <a:off x="457200" y="273050"/>
            <a:ext cx="3008314" cy="1162050"/>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21" name="Body Level One…"/>
          <p:cNvSpPr txBox="1">
            <a:spLocks noGrp="1"/>
          </p:cNvSpPr>
          <p:nvPr>
            <p:ph type="body" idx="1"/>
          </p:nvPr>
        </p:nvSpPr>
        <p:spPr>
          <a:xfrm>
            <a:off x="3575050" y="273050"/>
            <a:ext cx="5111750" cy="5853113"/>
          </a:xfrm>
          <a:prstGeom prst="rect">
            <a:avLst/>
          </a:prstGeom>
        </p:spPr>
        <p:txBody>
          <a:bodyPr>
            <a:normAutofit/>
          </a:bodyPr>
          <a:lstStyle>
            <a:lvl1pPr>
              <a:buClr>
                <a:srgbClr val="0099CC"/>
              </a:buClr>
              <a:buSzPct val="75000"/>
              <a:buChar char="■"/>
              <a:defRPr>
                <a:solidFill>
                  <a:schemeClr val="accent3">
                    <a:lumOff val="44000"/>
                  </a:schemeClr>
                </a:solidFill>
                <a:latin typeface="+mj-lt"/>
                <a:ea typeface="+mj-ea"/>
                <a:cs typeface="+mj-cs"/>
                <a:sym typeface="Helvetica"/>
              </a:defRPr>
            </a:lvl1pPr>
            <a:lvl2pPr>
              <a:buClr>
                <a:srgbClr val="0099CC"/>
              </a:buClr>
              <a:buSzPct val="75000"/>
              <a:buChar char="■"/>
              <a:defRPr>
                <a:solidFill>
                  <a:schemeClr val="accent3">
                    <a:lumOff val="44000"/>
                  </a:schemeClr>
                </a:solidFill>
                <a:latin typeface="+mj-lt"/>
                <a:ea typeface="+mj-ea"/>
                <a:cs typeface="+mj-cs"/>
                <a:sym typeface="Helvetica"/>
              </a:defRPr>
            </a:lvl2pPr>
            <a:lvl3pPr>
              <a:buClr>
                <a:srgbClr val="0099CC"/>
              </a:buClr>
              <a:buSzPct val="75000"/>
              <a:buChar char="■"/>
              <a:defRPr>
                <a:solidFill>
                  <a:schemeClr val="accent3">
                    <a:lumOff val="44000"/>
                  </a:schemeClr>
                </a:solidFill>
                <a:latin typeface="+mj-lt"/>
                <a:ea typeface="+mj-ea"/>
                <a:cs typeface="+mj-cs"/>
                <a:sym typeface="Helvetica"/>
              </a:defRPr>
            </a:lvl3pPr>
            <a:lvl4pPr>
              <a:buClr>
                <a:srgbClr val="0099CC"/>
              </a:buClr>
              <a:buSzPct val="75000"/>
              <a:buChar char="■"/>
              <a:defRPr>
                <a:solidFill>
                  <a:schemeClr val="accent3">
                    <a:lumOff val="44000"/>
                  </a:schemeClr>
                </a:solidFill>
                <a:latin typeface="+mj-lt"/>
                <a:ea typeface="+mj-ea"/>
                <a:cs typeface="+mj-cs"/>
                <a:sym typeface="Helvetica"/>
              </a:defRPr>
            </a:lvl4pPr>
            <a:lvl5pPr>
              <a:buClr>
                <a:srgbClr val="0099CC"/>
              </a:buClr>
              <a:buSzPct val="75000"/>
              <a:buChar char="■"/>
              <a:defRPr>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22" name="Text Placeholder 3"/>
          <p:cNvSpPr>
            <a:spLocks noGrp="1"/>
          </p:cNvSpPr>
          <p:nvPr>
            <p:ph type="body" sz="half" idx="21"/>
          </p:nvPr>
        </p:nvSpPr>
        <p:spPr>
          <a:xfrm>
            <a:off x="457199" y="1435100"/>
            <a:ext cx="3008315" cy="4691063"/>
          </a:xfrm>
          <a:prstGeom prst="rect">
            <a:avLst/>
          </a:prstGeom>
        </p:spPr>
        <p:txBody>
          <a:bodyPr>
            <a:normAutofit/>
          </a:bodyPr>
          <a:lstStyle/>
          <a:p>
            <a:pPr marL="0" indent="0">
              <a:spcBef>
                <a:spcPts val="300"/>
              </a:spcBef>
              <a:buSzTx/>
              <a:buNone/>
              <a:defRPr sz="1400">
                <a:solidFill>
                  <a:schemeClr val="accent3">
                    <a:lumOff val="44000"/>
                  </a:schemeClr>
                </a:solidFill>
                <a:latin typeface="+mj-lt"/>
                <a:ea typeface="+mj-ea"/>
                <a:cs typeface="+mj-cs"/>
                <a:sym typeface="Helvetica"/>
              </a:defRPr>
            </a:pPr>
            <a:endParaRPr/>
          </a:p>
        </p:txBody>
      </p:sp>
      <p:sp>
        <p:nvSpPr>
          <p:cNvPr id="9123"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499169656"/>
      </p:ext>
    </p:extLst>
  </p:cSld>
  <p:clrMapOvr>
    <a:masterClrMapping/>
  </p:clrMapOvr>
  <p:transition spd="med"/>
</p:sldLayout>
</file>

<file path=ppt/slideLayouts/slideLayout999.xml><?xml version="1.0" encoding="utf-8"?>
<p:sldLayout xmlns:a="http://schemas.openxmlformats.org/drawingml/2006/main" xmlns:r="http://schemas.openxmlformats.org/officeDocument/2006/relationships" xmlns:p="http://schemas.openxmlformats.org/presentationml/2006/main" showMasterSp="0" type="tx">
  <p:cSld name="53_Picture with Caption">
    <p:bg>
      <p:bgPr>
        <a:solidFill>
          <a:srgbClr val="000066"/>
        </a:solidFill>
        <a:effectLst/>
      </p:bgPr>
    </p:bg>
    <p:spTree>
      <p:nvGrpSpPr>
        <p:cNvPr id="1" name=""/>
        <p:cNvGrpSpPr/>
        <p:nvPr/>
      </p:nvGrpSpPr>
      <p:grpSpPr>
        <a:xfrm>
          <a:off x="0" y="0"/>
          <a:ext cx="0" cy="0"/>
          <a:chOff x="0" y="0"/>
          <a:chExt cx="0" cy="0"/>
        </a:xfrm>
      </p:grpSpPr>
      <p:sp>
        <p:nvSpPr>
          <p:cNvPr id="9130" name="Rectangle 3"/>
          <p:cNvSpPr/>
          <p:nvPr/>
        </p:nvSpPr>
        <p:spPr>
          <a:xfrm>
            <a:off x="0" y="22860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1" name="Rectangle 4"/>
          <p:cNvSpPr/>
          <p:nvPr/>
        </p:nvSpPr>
        <p:spPr>
          <a:xfrm>
            <a:off x="533400" y="2819400"/>
            <a:ext cx="533400" cy="5334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2" name="Rectangle 5"/>
          <p:cNvSpPr/>
          <p:nvPr/>
        </p:nvSpPr>
        <p:spPr>
          <a:xfrm>
            <a:off x="1981200" y="533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3" name="Rectangle 6"/>
          <p:cNvSpPr/>
          <p:nvPr/>
        </p:nvSpPr>
        <p:spPr>
          <a:xfrm>
            <a:off x="762000" y="1066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4" name="Rectangle 7"/>
          <p:cNvSpPr/>
          <p:nvPr/>
        </p:nvSpPr>
        <p:spPr>
          <a:xfrm>
            <a:off x="1143000" y="6858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5" name="Rectangle 8"/>
          <p:cNvSpPr/>
          <p:nvPr/>
        </p:nvSpPr>
        <p:spPr>
          <a:xfrm>
            <a:off x="2362200" y="152400"/>
            <a:ext cx="381000" cy="3810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6" name="Rectangle 9"/>
          <p:cNvSpPr/>
          <p:nvPr/>
        </p:nvSpPr>
        <p:spPr>
          <a:xfrm>
            <a:off x="0" y="755650"/>
            <a:ext cx="5867400" cy="76200"/>
          </a:xfrm>
          <a:prstGeom prst="rect">
            <a:avLst/>
          </a:prstGeom>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7" name="Rectangle 10"/>
          <p:cNvSpPr/>
          <p:nvPr/>
        </p:nvSpPr>
        <p:spPr>
          <a:xfrm>
            <a:off x="5715000" y="609600"/>
            <a:ext cx="304800" cy="3048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8" name="Rectangle 11"/>
          <p:cNvSpPr/>
          <p:nvPr/>
        </p:nvSpPr>
        <p:spPr>
          <a:xfrm>
            <a:off x="5562600" y="457200"/>
            <a:ext cx="304800" cy="304800"/>
          </a:xfrm>
          <a:prstGeom prst="rect">
            <a:avLst/>
          </a:prstGeom>
          <a:solidFill>
            <a:srgbClr val="00CC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39" name="Rectangle 12"/>
          <p:cNvSpPr/>
          <p:nvPr/>
        </p:nvSpPr>
        <p:spPr>
          <a:xfrm>
            <a:off x="8458200" y="3962400"/>
            <a:ext cx="381000" cy="381000"/>
          </a:xfrm>
          <a:prstGeom prst="rect">
            <a:avLst/>
          </a:prstGeom>
          <a:solidFill>
            <a:srgbClr val="0099CC"/>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0" name="Rectangle 13"/>
          <p:cNvSpPr/>
          <p:nvPr/>
        </p:nvSpPr>
        <p:spPr>
          <a:xfrm>
            <a:off x="8686800" y="3657600"/>
            <a:ext cx="381000" cy="381000"/>
          </a:xfrm>
          <a:prstGeom prst="rect">
            <a:avLst/>
          </a:prstGeom>
          <a:solidFill>
            <a:srgbClr val="009999"/>
          </a:solidFill>
          <a:ln w="57150">
            <a:solidFill>
              <a:srgbClr val="336699"/>
            </a:solidFill>
            <a:miter/>
          </a:ln>
        </p:spPr>
        <p:txBody>
          <a:bodyPr lIns="45719" rIns="45719" anchor="ctr"/>
          <a:lstStyle/>
          <a:p>
            <a:pPr>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nvGrpSpPr>
          <p:cNvPr id="9143" name="Group 14"/>
          <p:cNvGrpSpPr/>
          <p:nvPr/>
        </p:nvGrpSpPr>
        <p:grpSpPr>
          <a:xfrm>
            <a:off x="0" y="2286000"/>
            <a:ext cx="1066800" cy="1066800"/>
            <a:chOff x="0" y="0"/>
            <a:chExt cx="1066800" cy="1066800"/>
          </a:xfrm>
        </p:grpSpPr>
        <p:sp>
          <p:nvSpPr>
            <p:cNvPr id="9141" name="Rectangle 15"/>
            <p:cNvSpPr/>
            <p:nvPr/>
          </p:nvSpPr>
          <p:spPr>
            <a:xfrm>
              <a:off x="0" y="0"/>
              <a:ext cx="533400" cy="533400"/>
            </a:xfrm>
            <a:prstGeom prst="rect">
              <a:avLst/>
            </a:prstGeom>
            <a:solidFill>
              <a:srgbClr val="00CC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2" name="Rectangle 16"/>
            <p:cNvSpPr/>
            <p:nvPr/>
          </p:nvSpPr>
          <p:spPr>
            <a:xfrm>
              <a:off x="533400" y="533400"/>
              <a:ext cx="533400" cy="5334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grpSp>
        <p:nvGrpSpPr>
          <p:cNvPr id="9148" name="Group 21"/>
          <p:cNvGrpSpPr/>
          <p:nvPr/>
        </p:nvGrpSpPr>
        <p:grpSpPr>
          <a:xfrm>
            <a:off x="762000" y="152400"/>
            <a:ext cx="1981200" cy="1295400"/>
            <a:chOff x="0" y="0"/>
            <a:chExt cx="1981200" cy="1295400"/>
          </a:xfrm>
        </p:grpSpPr>
        <p:sp>
          <p:nvSpPr>
            <p:cNvPr id="9144" name="Rectangle 22"/>
            <p:cNvSpPr/>
            <p:nvPr/>
          </p:nvSpPr>
          <p:spPr>
            <a:xfrm>
              <a:off x="1219200" y="3810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5" name="Rectangle 23"/>
            <p:cNvSpPr/>
            <p:nvPr/>
          </p:nvSpPr>
          <p:spPr>
            <a:xfrm>
              <a:off x="0" y="914400"/>
              <a:ext cx="381000" cy="381000"/>
            </a:xfrm>
            <a:prstGeom prst="rect">
              <a:avLst/>
            </a:prstGeom>
            <a:solidFill>
              <a:srgbClr val="0099CC"/>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6" name="Rectangle 24"/>
            <p:cNvSpPr/>
            <p:nvPr/>
          </p:nvSpPr>
          <p:spPr>
            <a:xfrm>
              <a:off x="381000" y="533400"/>
              <a:ext cx="381000" cy="381000"/>
            </a:xfrm>
            <a:prstGeom prst="rect">
              <a:avLst/>
            </a:prstGeom>
            <a:solidFill>
              <a:srgbClr val="339966"/>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sp>
          <p:nvSpPr>
            <p:cNvPr id="9147" name="Rectangle 25"/>
            <p:cNvSpPr/>
            <p:nvPr/>
          </p:nvSpPr>
          <p:spPr>
            <a:xfrm>
              <a:off x="1600200" y="0"/>
              <a:ext cx="381000" cy="381000"/>
            </a:xfrm>
            <a:prstGeom prst="rect">
              <a:avLst/>
            </a:prstGeom>
            <a:solidFill>
              <a:srgbClr val="009999"/>
            </a:solidFill>
            <a:ln w="57150" cap="flat">
              <a:solidFill>
                <a:srgbClr val="336699"/>
              </a:solidFill>
              <a:prstDash val="solid"/>
              <a:miter lim="800000"/>
            </a:ln>
            <a:effectLst/>
          </p:spPr>
          <p:txBody>
            <a:bodyPr wrap="square" lIns="45719" tIns="45719" rIns="45719" bIns="45719" numCol="1" anchor="ctr">
              <a:noAutofit/>
            </a:bodyPr>
            <a:lstStyle/>
            <a:p>
              <a:pPr algn="l">
                <a:defRPr b="0">
                  <a:solidFill>
                    <a:schemeClr val="accent3">
                      <a:lumOff val="44000"/>
                    </a:schemeClr>
                  </a:solidFill>
                  <a:latin typeface="Arial"/>
                  <a:ea typeface="Arial"/>
                  <a:cs typeface="Arial"/>
                  <a:sym typeface="Arial"/>
                </a:defRPr>
              </a:pPr>
              <a:endParaRPr b="1" i="0">
                <a:latin typeface="Arial" panose="020B0604020202020204" pitchFamily="34" charset="0"/>
                <a:cs typeface="Arial" panose="020B0604020202020204" pitchFamily="34" charset="0"/>
              </a:endParaRPr>
            </a:p>
          </p:txBody>
        </p:sp>
      </p:grpSp>
      <p:sp>
        <p:nvSpPr>
          <p:cNvPr id="9149" name="Title Text"/>
          <p:cNvSpPr txBox="1">
            <a:spLocks noGrp="1"/>
          </p:cNvSpPr>
          <p:nvPr>
            <p:ph type="title"/>
          </p:nvPr>
        </p:nvSpPr>
        <p:spPr>
          <a:xfrm>
            <a:off x="1792288" y="4800600"/>
            <a:ext cx="5486401" cy="566738"/>
          </a:xfrm>
          <a:prstGeom prst="rect">
            <a:avLst/>
          </a:prstGeom>
        </p:spPr>
        <p:txBody>
          <a:bodyPr/>
          <a:lstStyle>
            <a:lvl1pPr>
              <a:defRPr sz="2000" b="1">
                <a:solidFill>
                  <a:schemeClr val="accent3">
                    <a:lumOff val="44000"/>
                  </a:schemeClr>
                </a:solidFill>
                <a:latin typeface="+mj-lt"/>
                <a:ea typeface="+mj-ea"/>
                <a:cs typeface="+mj-cs"/>
                <a:sym typeface="Helvetica"/>
              </a:defRPr>
            </a:lvl1pPr>
          </a:lstStyle>
          <a:p>
            <a:r>
              <a:t>Title Text</a:t>
            </a:r>
          </a:p>
        </p:txBody>
      </p:sp>
      <p:sp>
        <p:nvSpPr>
          <p:cNvPr id="9150" name="Picture Placeholder 2"/>
          <p:cNvSpPr>
            <a:spLocks noGrp="1"/>
          </p:cNvSpPr>
          <p:nvPr>
            <p:ph type="pic" sz="half" idx="21"/>
          </p:nvPr>
        </p:nvSpPr>
        <p:spPr>
          <a:xfrm>
            <a:off x="1792288" y="612775"/>
            <a:ext cx="5486401" cy="4114800"/>
          </a:xfrm>
          <a:prstGeom prst="rect">
            <a:avLst/>
          </a:prstGeom>
        </p:spPr>
        <p:txBody>
          <a:bodyPr lIns="91439" rIns="91439"/>
          <a:lstStyle/>
          <a:p>
            <a:endParaRPr/>
          </a:p>
        </p:txBody>
      </p:sp>
      <p:sp>
        <p:nvSpPr>
          <p:cNvPr id="9151" name="Body Level One…"/>
          <p:cNvSpPr txBox="1">
            <a:spLocks noGrp="1"/>
          </p:cNvSpPr>
          <p:nvPr>
            <p:ph type="body" sz="quarter" idx="1"/>
          </p:nvPr>
        </p:nvSpPr>
        <p:spPr>
          <a:xfrm>
            <a:off x="1792288" y="5367337"/>
            <a:ext cx="5486401" cy="804863"/>
          </a:xfrm>
          <a:prstGeom prst="rect">
            <a:avLst/>
          </a:prstGeom>
        </p:spPr>
        <p:txBody>
          <a:bodyPr>
            <a:normAutofit/>
          </a:bodyPr>
          <a:lstStyle>
            <a:lvl1pPr marL="0" indent="0">
              <a:spcBef>
                <a:spcPts val="300"/>
              </a:spcBef>
              <a:buSzTx/>
              <a:buNone/>
              <a:defRPr sz="1400">
                <a:solidFill>
                  <a:schemeClr val="accent3">
                    <a:lumOff val="44000"/>
                  </a:schemeClr>
                </a:solidFill>
                <a:latin typeface="+mj-lt"/>
                <a:ea typeface="+mj-ea"/>
                <a:cs typeface="+mj-cs"/>
                <a:sym typeface="Helvetica"/>
              </a:defRPr>
            </a:lvl1pPr>
            <a:lvl2pPr marL="0" indent="457200">
              <a:spcBef>
                <a:spcPts val="300"/>
              </a:spcBef>
              <a:buSzTx/>
              <a:buNone/>
              <a:defRPr sz="1400">
                <a:solidFill>
                  <a:schemeClr val="accent3">
                    <a:lumOff val="44000"/>
                  </a:schemeClr>
                </a:solidFill>
                <a:latin typeface="+mj-lt"/>
                <a:ea typeface="+mj-ea"/>
                <a:cs typeface="+mj-cs"/>
                <a:sym typeface="Helvetica"/>
              </a:defRPr>
            </a:lvl2pPr>
            <a:lvl3pPr marL="0" indent="914400">
              <a:spcBef>
                <a:spcPts val="300"/>
              </a:spcBef>
              <a:buSzTx/>
              <a:buNone/>
              <a:defRPr sz="1400">
                <a:solidFill>
                  <a:schemeClr val="accent3">
                    <a:lumOff val="44000"/>
                  </a:schemeClr>
                </a:solidFill>
                <a:latin typeface="+mj-lt"/>
                <a:ea typeface="+mj-ea"/>
                <a:cs typeface="+mj-cs"/>
                <a:sym typeface="Helvetica"/>
              </a:defRPr>
            </a:lvl3pPr>
            <a:lvl4pPr marL="0" indent="1371600">
              <a:spcBef>
                <a:spcPts val="300"/>
              </a:spcBef>
              <a:buSzTx/>
              <a:buNone/>
              <a:defRPr sz="1400">
                <a:solidFill>
                  <a:schemeClr val="accent3">
                    <a:lumOff val="44000"/>
                  </a:schemeClr>
                </a:solidFill>
                <a:latin typeface="+mj-lt"/>
                <a:ea typeface="+mj-ea"/>
                <a:cs typeface="+mj-cs"/>
                <a:sym typeface="Helvetica"/>
              </a:defRPr>
            </a:lvl4pPr>
            <a:lvl5pPr marL="0" indent="1828800">
              <a:spcBef>
                <a:spcPts val="300"/>
              </a:spcBef>
              <a:buSzTx/>
              <a:buNone/>
              <a:defRPr sz="1400">
                <a:solidFill>
                  <a:schemeClr val="accent3">
                    <a:lumOff val="44000"/>
                  </a:schemeClr>
                </a:solidFill>
                <a:latin typeface="+mj-lt"/>
                <a:ea typeface="+mj-ea"/>
                <a:cs typeface="+mj-cs"/>
                <a:sym typeface="Helvetica"/>
              </a:defRPr>
            </a:lvl5pPr>
          </a:lstStyle>
          <a:p>
            <a:r>
              <a:t>Body Level One</a:t>
            </a:r>
          </a:p>
          <a:p>
            <a:pPr lvl="1"/>
            <a:r>
              <a:t>Body Level Two</a:t>
            </a:r>
          </a:p>
          <a:p>
            <a:pPr lvl="2"/>
            <a:r>
              <a:t>Body Level Three</a:t>
            </a:r>
          </a:p>
          <a:p>
            <a:pPr lvl="3"/>
            <a:r>
              <a:t>Body Level Four</a:t>
            </a:r>
          </a:p>
          <a:p>
            <a:pPr lvl="4"/>
            <a:r>
              <a:t>Body Level Five</a:t>
            </a:r>
          </a:p>
        </p:txBody>
      </p:sp>
      <p:sp>
        <p:nvSpPr>
          <p:cNvPr id="9152" name="Slide Number"/>
          <p:cNvSpPr txBox="1">
            <a:spLocks noGrp="1"/>
          </p:cNvSpPr>
          <p:nvPr>
            <p:ph type="sldNum" sz="quarter" idx="2"/>
          </p:nvPr>
        </p:nvSpPr>
        <p:spPr>
          <a:xfrm>
            <a:off x="5791200" y="6205321"/>
            <a:ext cx="762000" cy="543358"/>
          </a:xfrm>
          <a:prstGeom prst="rect">
            <a:avLst/>
          </a:prstGeom>
          <a:solidFill>
            <a:srgbClr val="00CC99"/>
          </a:solidFill>
          <a:ln w="57150">
            <a:solidFill>
              <a:srgbClr val="336699"/>
            </a:solidFill>
            <a:miter lim="800000"/>
          </a:ln>
        </p:spPr>
        <p:txBody>
          <a:bodyPr wrap="square" anchor="ctr"/>
          <a:lstStyle>
            <a:lvl1pPr>
              <a:defRPr sz="2800" b="1" i="0">
                <a:solidFill>
                  <a:srgbClr val="000066"/>
                </a:solidFill>
                <a:latin typeface="Arial" panose="020B0604020202020204" pitchFamily="34" charset="0"/>
                <a:cs typeface="Arial" panose="020B0604020202020204" pitchFamily="34" charset="0"/>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2351794786"/>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8.xml"/><Relationship Id="rId3" Type="http://schemas.openxmlformats.org/officeDocument/2006/relationships/slideLayout" Target="../slideLayouts/slideLayout103.xml"/><Relationship Id="rId7" Type="http://schemas.openxmlformats.org/officeDocument/2006/relationships/slideLayout" Target="../slideLayouts/slideLayout107.xml"/><Relationship Id="rId12" Type="http://schemas.openxmlformats.org/officeDocument/2006/relationships/theme" Target="../theme/theme10.xml"/><Relationship Id="rId2" Type="http://schemas.openxmlformats.org/officeDocument/2006/relationships/slideLayout" Target="../slideLayouts/slideLayout102.xml"/><Relationship Id="rId1" Type="http://schemas.openxmlformats.org/officeDocument/2006/relationships/slideLayout" Target="../slideLayouts/slideLayout101.xml"/><Relationship Id="rId6" Type="http://schemas.openxmlformats.org/officeDocument/2006/relationships/slideLayout" Target="../slideLayouts/slideLayout106.xml"/><Relationship Id="rId11" Type="http://schemas.openxmlformats.org/officeDocument/2006/relationships/slideLayout" Target="../slideLayouts/slideLayout111.xml"/><Relationship Id="rId5" Type="http://schemas.openxmlformats.org/officeDocument/2006/relationships/slideLayout" Target="../slideLayouts/slideLayout105.xml"/><Relationship Id="rId10" Type="http://schemas.openxmlformats.org/officeDocument/2006/relationships/slideLayout" Target="../slideLayouts/slideLayout110.xml"/><Relationship Id="rId4" Type="http://schemas.openxmlformats.org/officeDocument/2006/relationships/slideLayout" Target="../slideLayouts/slideLayout104.xml"/><Relationship Id="rId9" Type="http://schemas.openxmlformats.org/officeDocument/2006/relationships/slideLayout" Target="../slideLayouts/slideLayout109.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112.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theme" Target="../theme/theme12.xml"/><Relationship Id="rId1" Type="http://schemas.openxmlformats.org/officeDocument/2006/relationships/slideLayout" Target="../slideLayouts/slideLayout11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3.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theme" Target="../theme/theme14.xml"/><Relationship Id="rId1" Type="http://schemas.openxmlformats.org/officeDocument/2006/relationships/slideLayout" Target="../slideLayouts/slideLayout125.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15.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44.xml"/><Relationship Id="rId13" Type="http://schemas.openxmlformats.org/officeDocument/2006/relationships/slideLayout" Target="../slideLayouts/slideLayout149.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slideLayout" Target="../slideLayouts/slideLayout148.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 Id="rId14" Type="http://schemas.openxmlformats.org/officeDocument/2006/relationships/theme" Target="../theme/theme1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57.xml"/><Relationship Id="rId3" Type="http://schemas.openxmlformats.org/officeDocument/2006/relationships/slideLayout" Target="../slideLayouts/slideLayout152.xml"/><Relationship Id="rId7" Type="http://schemas.openxmlformats.org/officeDocument/2006/relationships/slideLayout" Target="../slideLayouts/slideLayout156.xml"/><Relationship Id="rId12" Type="http://schemas.openxmlformats.org/officeDocument/2006/relationships/theme" Target="../theme/theme17.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11" Type="http://schemas.openxmlformats.org/officeDocument/2006/relationships/slideLayout" Target="../slideLayouts/slideLayout160.xml"/><Relationship Id="rId5" Type="http://schemas.openxmlformats.org/officeDocument/2006/relationships/slideLayout" Target="../slideLayouts/slideLayout154.xml"/><Relationship Id="rId10" Type="http://schemas.openxmlformats.org/officeDocument/2006/relationships/slideLayout" Target="../slideLayouts/slideLayout159.xml"/><Relationship Id="rId4" Type="http://schemas.openxmlformats.org/officeDocument/2006/relationships/slideLayout" Target="../slideLayouts/slideLayout153.xml"/><Relationship Id="rId9" Type="http://schemas.openxmlformats.org/officeDocument/2006/relationships/slideLayout" Target="../slideLayouts/slideLayout158.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68.xml"/><Relationship Id="rId3" Type="http://schemas.openxmlformats.org/officeDocument/2006/relationships/slideLayout" Target="../slideLayouts/slideLayout163.xml"/><Relationship Id="rId7" Type="http://schemas.openxmlformats.org/officeDocument/2006/relationships/slideLayout" Target="../slideLayouts/slideLayout167.xml"/><Relationship Id="rId12" Type="http://schemas.openxmlformats.org/officeDocument/2006/relationships/theme" Target="../theme/theme18.xml"/><Relationship Id="rId2" Type="http://schemas.openxmlformats.org/officeDocument/2006/relationships/slideLayout" Target="../slideLayouts/slideLayout162.xml"/><Relationship Id="rId1" Type="http://schemas.openxmlformats.org/officeDocument/2006/relationships/slideLayout" Target="../slideLayouts/slideLayout161.xml"/><Relationship Id="rId6" Type="http://schemas.openxmlformats.org/officeDocument/2006/relationships/slideLayout" Target="../slideLayouts/slideLayout166.xml"/><Relationship Id="rId11" Type="http://schemas.openxmlformats.org/officeDocument/2006/relationships/slideLayout" Target="../slideLayouts/slideLayout171.xml"/><Relationship Id="rId5" Type="http://schemas.openxmlformats.org/officeDocument/2006/relationships/slideLayout" Target="../slideLayouts/slideLayout165.xml"/><Relationship Id="rId10" Type="http://schemas.openxmlformats.org/officeDocument/2006/relationships/slideLayout" Target="../slideLayouts/slideLayout170.xml"/><Relationship Id="rId4" Type="http://schemas.openxmlformats.org/officeDocument/2006/relationships/slideLayout" Target="../slideLayouts/slideLayout164.xml"/><Relationship Id="rId9" Type="http://schemas.openxmlformats.org/officeDocument/2006/relationships/slideLayout" Target="../slideLayouts/slideLayout169.xml"/></Relationships>
</file>

<file path=ppt/slideMasters/_rels/slideMaster19.xml.rels><?xml version="1.0" encoding="UTF-8" standalone="yes"?>
<Relationships xmlns="http://schemas.openxmlformats.org/package/2006/relationships"><Relationship Id="rId3" Type="http://schemas.openxmlformats.org/officeDocument/2006/relationships/image" Target="../media/image9.emf"/><Relationship Id="rId7" Type="http://schemas.openxmlformats.org/officeDocument/2006/relationships/image" Target="../media/image13.png"/><Relationship Id="rId2" Type="http://schemas.openxmlformats.org/officeDocument/2006/relationships/theme" Target="../theme/theme19.xml"/><Relationship Id="rId1" Type="http://schemas.openxmlformats.org/officeDocument/2006/relationships/slideLayout" Target="../slideLayouts/slideLayout172.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10.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image" Target="../media/image2.png"/><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image" Target="../media/image1.png"/><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theme" Target="../theme/theme2.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image" Target="../media/image3.png"/></Relationships>
</file>

<file path=ppt/slideMasters/_rels/slideMaster20.xml.rels><?xml version="1.0" encoding="UTF-8" standalone="yes"?>
<Relationships xmlns="http://schemas.openxmlformats.org/package/2006/relationships"><Relationship Id="rId3" Type="http://schemas.openxmlformats.org/officeDocument/2006/relationships/theme" Target="../theme/theme20.xml"/><Relationship Id="rId2" Type="http://schemas.openxmlformats.org/officeDocument/2006/relationships/slideLayout" Target="../slideLayouts/slideLayout174.xml"/><Relationship Id="rId1" Type="http://schemas.openxmlformats.org/officeDocument/2006/relationships/slideLayout" Target="../slideLayouts/slideLayout173.xml"/></Relationships>
</file>

<file path=ppt/slideMasters/_rels/slideMaster21.xml.rels><?xml version="1.0" encoding="UTF-8" standalone="yes"?>
<Relationships xmlns="http://schemas.openxmlformats.org/package/2006/relationships"><Relationship Id="rId3" Type="http://schemas.openxmlformats.org/officeDocument/2006/relationships/slideLayout" Target="../slideLayouts/slideLayout177.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5" Type="http://schemas.openxmlformats.org/officeDocument/2006/relationships/theme" Target="../theme/theme21.xml"/><Relationship Id="rId4" Type="http://schemas.openxmlformats.org/officeDocument/2006/relationships/slideLayout" Target="../slideLayouts/slideLayout17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86.xml"/><Relationship Id="rId3" Type="http://schemas.openxmlformats.org/officeDocument/2006/relationships/slideLayout" Target="../slideLayouts/slideLayout181.xml"/><Relationship Id="rId7" Type="http://schemas.openxmlformats.org/officeDocument/2006/relationships/slideLayout" Target="../slideLayouts/slideLayout185.xml"/><Relationship Id="rId12" Type="http://schemas.openxmlformats.org/officeDocument/2006/relationships/theme" Target="../theme/theme22.xml"/><Relationship Id="rId2" Type="http://schemas.openxmlformats.org/officeDocument/2006/relationships/slideLayout" Target="../slideLayouts/slideLayout180.xml"/><Relationship Id="rId1" Type="http://schemas.openxmlformats.org/officeDocument/2006/relationships/slideLayout" Target="../slideLayouts/slideLayout179.xml"/><Relationship Id="rId6" Type="http://schemas.openxmlformats.org/officeDocument/2006/relationships/slideLayout" Target="../slideLayouts/slideLayout184.xml"/><Relationship Id="rId11" Type="http://schemas.openxmlformats.org/officeDocument/2006/relationships/slideLayout" Target="../slideLayouts/slideLayout189.xml"/><Relationship Id="rId5" Type="http://schemas.openxmlformats.org/officeDocument/2006/relationships/slideLayout" Target="../slideLayouts/slideLayout183.xml"/><Relationship Id="rId10" Type="http://schemas.openxmlformats.org/officeDocument/2006/relationships/slideLayout" Target="../slideLayouts/slideLayout188.xml"/><Relationship Id="rId4" Type="http://schemas.openxmlformats.org/officeDocument/2006/relationships/slideLayout" Target="../slideLayouts/slideLayout182.xml"/><Relationship Id="rId9" Type="http://schemas.openxmlformats.org/officeDocument/2006/relationships/slideLayout" Target="../slideLayouts/slideLayout187.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197.xml"/><Relationship Id="rId3" Type="http://schemas.openxmlformats.org/officeDocument/2006/relationships/slideLayout" Target="../slideLayouts/slideLayout192.xml"/><Relationship Id="rId7" Type="http://schemas.openxmlformats.org/officeDocument/2006/relationships/slideLayout" Target="../slideLayouts/slideLayout196.xml"/><Relationship Id="rId12" Type="http://schemas.openxmlformats.org/officeDocument/2006/relationships/theme" Target="../theme/theme23.xml"/><Relationship Id="rId2" Type="http://schemas.openxmlformats.org/officeDocument/2006/relationships/slideLayout" Target="../slideLayouts/slideLayout191.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5" Type="http://schemas.openxmlformats.org/officeDocument/2006/relationships/slideLayout" Target="../slideLayouts/slideLayout194.xml"/><Relationship Id="rId10" Type="http://schemas.openxmlformats.org/officeDocument/2006/relationships/slideLayout" Target="../slideLayouts/slideLayout199.xml"/><Relationship Id="rId4" Type="http://schemas.openxmlformats.org/officeDocument/2006/relationships/slideLayout" Target="../slideLayouts/slideLayout193.xml"/><Relationship Id="rId9" Type="http://schemas.openxmlformats.org/officeDocument/2006/relationships/slideLayout" Target="../slideLayouts/slideLayout19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08.xml"/><Relationship Id="rId3" Type="http://schemas.openxmlformats.org/officeDocument/2006/relationships/slideLayout" Target="../slideLayouts/slideLayout203.xml"/><Relationship Id="rId7" Type="http://schemas.openxmlformats.org/officeDocument/2006/relationships/slideLayout" Target="../slideLayouts/slideLayout207.xml"/><Relationship Id="rId12" Type="http://schemas.openxmlformats.org/officeDocument/2006/relationships/theme" Target="../theme/theme24.xml"/><Relationship Id="rId2" Type="http://schemas.openxmlformats.org/officeDocument/2006/relationships/slideLayout" Target="../slideLayouts/slideLayout202.xml"/><Relationship Id="rId1" Type="http://schemas.openxmlformats.org/officeDocument/2006/relationships/slideLayout" Target="../slideLayouts/slideLayout201.xml"/><Relationship Id="rId6" Type="http://schemas.openxmlformats.org/officeDocument/2006/relationships/slideLayout" Target="../slideLayouts/slideLayout206.xml"/><Relationship Id="rId11" Type="http://schemas.openxmlformats.org/officeDocument/2006/relationships/slideLayout" Target="../slideLayouts/slideLayout211.xml"/><Relationship Id="rId5" Type="http://schemas.openxmlformats.org/officeDocument/2006/relationships/slideLayout" Target="../slideLayouts/slideLayout205.xml"/><Relationship Id="rId10" Type="http://schemas.openxmlformats.org/officeDocument/2006/relationships/slideLayout" Target="../slideLayouts/slideLayout210.xml"/><Relationship Id="rId4" Type="http://schemas.openxmlformats.org/officeDocument/2006/relationships/slideLayout" Target="../slideLayouts/slideLayout204.xml"/><Relationship Id="rId9" Type="http://schemas.openxmlformats.org/officeDocument/2006/relationships/slideLayout" Target="../slideLayouts/slideLayout209.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19.xml"/><Relationship Id="rId13" Type="http://schemas.openxmlformats.org/officeDocument/2006/relationships/slideLayout" Target="../slideLayouts/slideLayout224.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slideLayout" Target="../slideLayouts/slideLayout223.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 Id="rId14" Type="http://schemas.openxmlformats.org/officeDocument/2006/relationships/theme" Target="../theme/theme25.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32.xml"/><Relationship Id="rId3" Type="http://schemas.openxmlformats.org/officeDocument/2006/relationships/slideLayout" Target="../slideLayouts/slideLayout227.xml"/><Relationship Id="rId7" Type="http://schemas.openxmlformats.org/officeDocument/2006/relationships/slideLayout" Target="../slideLayouts/slideLayout231.xml"/><Relationship Id="rId12" Type="http://schemas.openxmlformats.org/officeDocument/2006/relationships/theme" Target="../theme/theme26.xml"/><Relationship Id="rId2" Type="http://schemas.openxmlformats.org/officeDocument/2006/relationships/slideLayout" Target="../slideLayouts/slideLayout226.xml"/><Relationship Id="rId1" Type="http://schemas.openxmlformats.org/officeDocument/2006/relationships/slideLayout" Target="../slideLayouts/slideLayout225.xml"/><Relationship Id="rId6" Type="http://schemas.openxmlformats.org/officeDocument/2006/relationships/slideLayout" Target="../slideLayouts/slideLayout230.xml"/><Relationship Id="rId11" Type="http://schemas.openxmlformats.org/officeDocument/2006/relationships/slideLayout" Target="../slideLayouts/slideLayout235.xml"/><Relationship Id="rId5" Type="http://schemas.openxmlformats.org/officeDocument/2006/relationships/slideLayout" Target="../slideLayouts/slideLayout229.xml"/><Relationship Id="rId10" Type="http://schemas.openxmlformats.org/officeDocument/2006/relationships/slideLayout" Target="../slideLayouts/slideLayout234.xml"/><Relationship Id="rId4" Type="http://schemas.openxmlformats.org/officeDocument/2006/relationships/slideLayout" Target="../slideLayouts/slideLayout228.xml"/><Relationship Id="rId9" Type="http://schemas.openxmlformats.org/officeDocument/2006/relationships/slideLayout" Target="../slideLayouts/slideLayout233.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43.xml"/><Relationship Id="rId13" Type="http://schemas.openxmlformats.org/officeDocument/2006/relationships/slideLayout" Target="../slideLayouts/slideLayout248.xml"/><Relationship Id="rId3" Type="http://schemas.openxmlformats.org/officeDocument/2006/relationships/slideLayout" Target="../slideLayouts/slideLayout238.xml"/><Relationship Id="rId7" Type="http://schemas.openxmlformats.org/officeDocument/2006/relationships/slideLayout" Target="../slideLayouts/slideLayout242.xml"/><Relationship Id="rId12" Type="http://schemas.openxmlformats.org/officeDocument/2006/relationships/slideLayout" Target="../slideLayouts/slideLayout247.xml"/><Relationship Id="rId2" Type="http://schemas.openxmlformats.org/officeDocument/2006/relationships/slideLayout" Target="../slideLayouts/slideLayout237.xml"/><Relationship Id="rId1" Type="http://schemas.openxmlformats.org/officeDocument/2006/relationships/slideLayout" Target="../slideLayouts/slideLayout236.xml"/><Relationship Id="rId6" Type="http://schemas.openxmlformats.org/officeDocument/2006/relationships/slideLayout" Target="../slideLayouts/slideLayout241.xml"/><Relationship Id="rId11" Type="http://schemas.openxmlformats.org/officeDocument/2006/relationships/slideLayout" Target="../slideLayouts/slideLayout246.xml"/><Relationship Id="rId5" Type="http://schemas.openxmlformats.org/officeDocument/2006/relationships/slideLayout" Target="../slideLayouts/slideLayout240.xml"/><Relationship Id="rId10" Type="http://schemas.openxmlformats.org/officeDocument/2006/relationships/slideLayout" Target="../slideLayouts/slideLayout245.xml"/><Relationship Id="rId4" Type="http://schemas.openxmlformats.org/officeDocument/2006/relationships/slideLayout" Target="../slideLayouts/slideLayout239.xml"/><Relationship Id="rId9" Type="http://schemas.openxmlformats.org/officeDocument/2006/relationships/slideLayout" Target="../slideLayouts/slideLayout244.xml"/><Relationship Id="rId14" Type="http://schemas.openxmlformats.org/officeDocument/2006/relationships/theme" Target="../theme/theme27.xml"/></Relationships>
</file>

<file path=ppt/slideMasters/_rels/slideMaster2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theme" Target="../theme/theme28.xml"/><Relationship Id="rId1" Type="http://schemas.openxmlformats.org/officeDocument/2006/relationships/slideLayout" Target="../slideLayouts/slideLayout249.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image" Target="../media/image1.png"/><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theme" Target="../theme/theme29.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5" Type="http://schemas.openxmlformats.org/officeDocument/2006/relationships/image" Target="../media/image3.png"/><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 Id="rId14"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theme" Target="../theme/theme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68.xml"/><Relationship Id="rId13" Type="http://schemas.openxmlformats.org/officeDocument/2006/relationships/theme" Target="../theme/theme30.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12" Type="http://schemas.openxmlformats.org/officeDocument/2006/relationships/slideLayout" Target="../slideLayouts/slideLayout272.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slideLayout" Target="../slideLayouts/slideLayout271.xml"/><Relationship Id="rId5" Type="http://schemas.openxmlformats.org/officeDocument/2006/relationships/slideLayout" Target="../slideLayouts/slideLayout265.xml"/><Relationship Id="rId10" Type="http://schemas.openxmlformats.org/officeDocument/2006/relationships/slideLayout" Target="../slideLayouts/slideLayout270.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80.xml"/><Relationship Id="rId13" Type="http://schemas.openxmlformats.org/officeDocument/2006/relationships/slideLayout" Target="../slideLayouts/slideLayout285.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slideLayout" Target="../slideLayouts/slideLayout284.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 Id="rId14" Type="http://schemas.openxmlformats.org/officeDocument/2006/relationships/theme" Target="../theme/theme31.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293.xml"/><Relationship Id="rId3" Type="http://schemas.openxmlformats.org/officeDocument/2006/relationships/slideLayout" Target="../slideLayouts/slideLayout288.xml"/><Relationship Id="rId7" Type="http://schemas.openxmlformats.org/officeDocument/2006/relationships/slideLayout" Target="../slideLayouts/slideLayout292.xml"/><Relationship Id="rId12" Type="http://schemas.openxmlformats.org/officeDocument/2006/relationships/theme" Target="../theme/theme32.xml"/><Relationship Id="rId2" Type="http://schemas.openxmlformats.org/officeDocument/2006/relationships/slideLayout" Target="../slideLayouts/slideLayout287.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5" Type="http://schemas.openxmlformats.org/officeDocument/2006/relationships/slideLayout" Target="../slideLayouts/slideLayout290.xml"/><Relationship Id="rId10" Type="http://schemas.openxmlformats.org/officeDocument/2006/relationships/slideLayout" Target="../slideLayouts/slideLayout295.xml"/><Relationship Id="rId4" Type="http://schemas.openxmlformats.org/officeDocument/2006/relationships/slideLayout" Target="../slideLayouts/slideLayout289.xml"/><Relationship Id="rId9" Type="http://schemas.openxmlformats.org/officeDocument/2006/relationships/slideLayout" Target="../slideLayouts/slideLayout294.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04.xml"/><Relationship Id="rId13" Type="http://schemas.openxmlformats.org/officeDocument/2006/relationships/theme" Target="../theme/theme33.xml"/><Relationship Id="rId3" Type="http://schemas.openxmlformats.org/officeDocument/2006/relationships/slideLayout" Target="../slideLayouts/slideLayout299.xml"/><Relationship Id="rId7" Type="http://schemas.openxmlformats.org/officeDocument/2006/relationships/slideLayout" Target="../slideLayouts/slideLayout303.xml"/><Relationship Id="rId12" Type="http://schemas.openxmlformats.org/officeDocument/2006/relationships/slideLayout" Target="../slideLayouts/slideLayout308.xml"/><Relationship Id="rId2" Type="http://schemas.openxmlformats.org/officeDocument/2006/relationships/slideLayout" Target="../slideLayouts/slideLayout298.xml"/><Relationship Id="rId1" Type="http://schemas.openxmlformats.org/officeDocument/2006/relationships/slideLayout" Target="../slideLayouts/slideLayout297.xml"/><Relationship Id="rId6" Type="http://schemas.openxmlformats.org/officeDocument/2006/relationships/slideLayout" Target="../slideLayouts/slideLayout302.xml"/><Relationship Id="rId11" Type="http://schemas.openxmlformats.org/officeDocument/2006/relationships/slideLayout" Target="../slideLayouts/slideLayout307.xml"/><Relationship Id="rId5" Type="http://schemas.openxmlformats.org/officeDocument/2006/relationships/slideLayout" Target="../slideLayouts/slideLayout301.xml"/><Relationship Id="rId10" Type="http://schemas.openxmlformats.org/officeDocument/2006/relationships/slideLayout" Target="../slideLayouts/slideLayout306.xml"/><Relationship Id="rId4" Type="http://schemas.openxmlformats.org/officeDocument/2006/relationships/slideLayout" Target="../slideLayouts/slideLayout300.xml"/><Relationship Id="rId9" Type="http://schemas.openxmlformats.org/officeDocument/2006/relationships/slideLayout" Target="../slideLayouts/slideLayout305.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16.xml"/><Relationship Id="rId3" Type="http://schemas.openxmlformats.org/officeDocument/2006/relationships/slideLayout" Target="../slideLayouts/slideLayout311.xml"/><Relationship Id="rId7" Type="http://schemas.openxmlformats.org/officeDocument/2006/relationships/slideLayout" Target="../slideLayouts/slideLayout315.xml"/><Relationship Id="rId12" Type="http://schemas.openxmlformats.org/officeDocument/2006/relationships/theme" Target="../theme/theme34.xml"/><Relationship Id="rId2" Type="http://schemas.openxmlformats.org/officeDocument/2006/relationships/slideLayout" Target="../slideLayouts/slideLayout310.xml"/><Relationship Id="rId1" Type="http://schemas.openxmlformats.org/officeDocument/2006/relationships/slideLayout" Target="../slideLayouts/slideLayout309.xml"/><Relationship Id="rId6" Type="http://schemas.openxmlformats.org/officeDocument/2006/relationships/slideLayout" Target="../slideLayouts/slideLayout314.xml"/><Relationship Id="rId11" Type="http://schemas.openxmlformats.org/officeDocument/2006/relationships/slideLayout" Target="../slideLayouts/slideLayout319.xml"/><Relationship Id="rId5" Type="http://schemas.openxmlformats.org/officeDocument/2006/relationships/slideLayout" Target="../slideLayouts/slideLayout313.xml"/><Relationship Id="rId10" Type="http://schemas.openxmlformats.org/officeDocument/2006/relationships/slideLayout" Target="../slideLayouts/slideLayout318.xml"/><Relationship Id="rId4" Type="http://schemas.openxmlformats.org/officeDocument/2006/relationships/slideLayout" Target="../slideLayouts/slideLayout312.xml"/><Relationship Id="rId9" Type="http://schemas.openxmlformats.org/officeDocument/2006/relationships/slideLayout" Target="../slideLayouts/slideLayout317.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27.xml"/><Relationship Id="rId13" Type="http://schemas.openxmlformats.org/officeDocument/2006/relationships/image" Target="../media/image15.jpeg"/><Relationship Id="rId3" Type="http://schemas.openxmlformats.org/officeDocument/2006/relationships/slideLayout" Target="../slideLayouts/slideLayout322.xml"/><Relationship Id="rId7" Type="http://schemas.openxmlformats.org/officeDocument/2006/relationships/slideLayout" Target="../slideLayouts/slideLayout326.xml"/><Relationship Id="rId12" Type="http://schemas.openxmlformats.org/officeDocument/2006/relationships/theme" Target="../theme/theme35.xml"/><Relationship Id="rId2" Type="http://schemas.openxmlformats.org/officeDocument/2006/relationships/slideLayout" Target="../slideLayouts/slideLayout321.xml"/><Relationship Id="rId1" Type="http://schemas.openxmlformats.org/officeDocument/2006/relationships/slideLayout" Target="../slideLayouts/slideLayout320.xml"/><Relationship Id="rId6" Type="http://schemas.openxmlformats.org/officeDocument/2006/relationships/slideLayout" Target="../slideLayouts/slideLayout325.xml"/><Relationship Id="rId11" Type="http://schemas.openxmlformats.org/officeDocument/2006/relationships/slideLayout" Target="../slideLayouts/slideLayout330.xml"/><Relationship Id="rId5" Type="http://schemas.openxmlformats.org/officeDocument/2006/relationships/slideLayout" Target="../slideLayouts/slideLayout324.xml"/><Relationship Id="rId10" Type="http://schemas.openxmlformats.org/officeDocument/2006/relationships/slideLayout" Target="../slideLayouts/slideLayout329.xml"/><Relationship Id="rId4" Type="http://schemas.openxmlformats.org/officeDocument/2006/relationships/slideLayout" Target="../slideLayouts/slideLayout323.xml"/><Relationship Id="rId9" Type="http://schemas.openxmlformats.org/officeDocument/2006/relationships/slideLayout" Target="../slideLayouts/slideLayout328.xml"/></Relationships>
</file>

<file path=ppt/slideMasters/_rels/slideMaster36.xml.rels><?xml version="1.0" encoding="UTF-8" standalone="yes"?>
<Relationships xmlns="http://schemas.openxmlformats.org/package/2006/relationships"><Relationship Id="rId2" Type="http://schemas.openxmlformats.org/officeDocument/2006/relationships/theme" Target="../theme/theme36.xml"/><Relationship Id="rId1" Type="http://schemas.openxmlformats.org/officeDocument/2006/relationships/slideLayout" Target="../slideLayouts/slideLayout331.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39.xml"/><Relationship Id="rId3" Type="http://schemas.openxmlformats.org/officeDocument/2006/relationships/slideLayout" Target="../slideLayouts/slideLayout334.xml"/><Relationship Id="rId7" Type="http://schemas.openxmlformats.org/officeDocument/2006/relationships/slideLayout" Target="../slideLayouts/slideLayout338.xml"/><Relationship Id="rId12" Type="http://schemas.openxmlformats.org/officeDocument/2006/relationships/theme" Target="../theme/theme37.xml"/><Relationship Id="rId2" Type="http://schemas.openxmlformats.org/officeDocument/2006/relationships/slideLayout" Target="../slideLayouts/slideLayout333.xml"/><Relationship Id="rId1" Type="http://schemas.openxmlformats.org/officeDocument/2006/relationships/slideLayout" Target="../slideLayouts/slideLayout332.xml"/><Relationship Id="rId6" Type="http://schemas.openxmlformats.org/officeDocument/2006/relationships/slideLayout" Target="../slideLayouts/slideLayout337.xml"/><Relationship Id="rId11" Type="http://schemas.openxmlformats.org/officeDocument/2006/relationships/slideLayout" Target="../slideLayouts/slideLayout342.xml"/><Relationship Id="rId5" Type="http://schemas.openxmlformats.org/officeDocument/2006/relationships/slideLayout" Target="../slideLayouts/slideLayout336.xml"/><Relationship Id="rId10" Type="http://schemas.openxmlformats.org/officeDocument/2006/relationships/slideLayout" Target="../slideLayouts/slideLayout341.xml"/><Relationship Id="rId4" Type="http://schemas.openxmlformats.org/officeDocument/2006/relationships/slideLayout" Target="../slideLayouts/slideLayout335.xml"/><Relationship Id="rId9" Type="http://schemas.openxmlformats.org/officeDocument/2006/relationships/slideLayout" Target="../slideLayouts/slideLayout340.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350.xml"/><Relationship Id="rId13" Type="http://schemas.openxmlformats.org/officeDocument/2006/relationships/image" Target="../media/image7.jpeg"/><Relationship Id="rId3" Type="http://schemas.openxmlformats.org/officeDocument/2006/relationships/slideLayout" Target="../slideLayouts/slideLayout345.xml"/><Relationship Id="rId7" Type="http://schemas.openxmlformats.org/officeDocument/2006/relationships/slideLayout" Target="../slideLayouts/slideLayout349.xml"/><Relationship Id="rId12" Type="http://schemas.openxmlformats.org/officeDocument/2006/relationships/theme" Target="../theme/theme38.xml"/><Relationship Id="rId2" Type="http://schemas.openxmlformats.org/officeDocument/2006/relationships/slideLayout" Target="../slideLayouts/slideLayout344.xml"/><Relationship Id="rId1" Type="http://schemas.openxmlformats.org/officeDocument/2006/relationships/slideLayout" Target="../slideLayouts/slideLayout343.xml"/><Relationship Id="rId6" Type="http://schemas.openxmlformats.org/officeDocument/2006/relationships/slideLayout" Target="../slideLayouts/slideLayout348.xml"/><Relationship Id="rId11" Type="http://schemas.openxmlformats.org/officeDocument/2006/relationships/slideLayout" Target="../slideLayouts/slideLayout353.xml"/><Relationship Id="rId5" Type="http://schemas.openxmlformats.org/officeDocument/2006/relationships/slideLayout" Target="../slideLayouts/slideLayout347.xml"/><Relationship Id="rId10" Type="http://schemas.openxmlformats.org/officeDocument/2006/relationships/slideLayout" Target="../slideLayouts/slideLayout352.xml"/><Relationship Id="rId4" Type="http://schemas.openxmlformats.org/officeDocument/2006/relationships/slideLayout" Target="../slideLayouts/slideLayout346.xml"/><Relationship Id="rId9" Type="http://schemas.openxmlformats.org/officeDocument/2006/relationships/slideLayout" Target="../slideLayouts/slideLayout351.xml"/></Relationships>
</file>

<file path=ppt/slideMasters/_rels/slideMaster39.xml.rels><?xml version="1.0" encoding="UTF-8" standalone="yes"?>
<Relationships xmlns="http://schemas.openxmlformats.org/package/2006/relationships"><Relationship Id="rId2" Type="http://schemas.openxmlformats.org/officeDocument/2006/relationships/theme" Target="../theme/theme39.xml"/><Relationship Id="rId1" Type="http://schemas.openxmlformats.org/officeDocument/2006/relationships/slideLayout" Target="../slideLayouts/slideLayout354.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0.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4.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62.xml"/><Relationship Id="rId3" Type="http://schemas.openxmlformats.org/officeDocument/2006/relationships/slideLayout" Target="../slideLayouts/slideLayout357.xml"/><Relationship Id="rId7" Type="http://schemas.openxmlformats.org/officeDocument/2006/relationships/slideLayout" Target="../slideLayouts/slideLayout361.xml"/><Relationship Id="rId12" Type="http://schemas.openxmlformats.org/officeDocument/2006/relationships/theme" Target="../theme/theme40.xml"/><Relationship Id="rId2" Type="http://schemas.openxmlformats.org/officeDocument/2006/relationships/slideLayout" Target="../slideLayouts/slideLayout356.xml"/><Relationship Id="rId1" Type="http://schemas.openxmlformats.org/officeDocument/2006/relationships/slideLayout" Target="../slideLayouts/slideLayout355.xml"/><Relationship Id="rId6" Type="http://schemas.openxmlformats.org/officeDocument/2006/relationships/slideLayout" Target="../slideLayouts/slideLayout360.xml"/><Relationship Id="rId11" Type="http://schemas.openxmlformats.org/officeDocument/2006/relationships/slideLayout" Target="../slideLayouts/slideLayout365.xml"/><Relationship Id="rId5" Type="http://schemas.openxmlformats.org/officeDocument/2006/relationships/slideLayout" Target="../slideLayouts/slideLayout359.xml"/><Relationship Id="rId10" Type="http://schemas.openxmlformats.org/officeDocument/2006/relationships/slideLayout" Target="../slideLayouts/slideLayout364.xml"/><Relationship Id="rId4" Type="http://schemas.openxmlformats.org/officeDocument/2006/relationships/slideLayout" Target="../slideLayouts/slideLayout358.xml"/><Relationship Id="rId9" Type="http://schemas.openxmlformats.org/officeDocument/2006/relationships/slideLayout" Target="../slideLayouts/slideLayout363.xml"/></Relationships>
</file>

<file path=ppt/slideMasters/_rels/slideMaster41.xml.rels><?xml version="1.0" encoding="UTF-8" standalone="yes"?>
<Relationships xmlns="http://schemas.openxmlformats.org/package/2006/relationships"><Relationship Id="rId3" Type="http://schemas.openxmlformats.org/officeDocument/2006/relationships/theme" Target="../theme/theme41.xml"/><Relationship Id="rId2" Type="http://schemas.openxmlformats.org/officeDocument/2006/relationships/slideLayout" Target="../slideLayouts/slideLayout367.xml"/><Relationship Id="rId1" Type="http://schemas.openxmlformats.org/officeDocument/2006/relationships/slideLayout" Target="../slideLayouts/slideLayout366.xml"/></Relationships>
</file>

<file path=ppt/slideMasters/_rels/slideMaster42.xml.rels><?xml version="1.0" encoding="UTF-8" standalone="yes"?>
<Relationships xmlns="http://schemas.openxmlformats.org/package/2006/relationships"><Relationship Id="rId2" Type="http://schemas.openxmlformats.org/officeDocument/2006/relationships/theme" Target="../theme/theme42.xml"/><Relationship Id="rId1" Type="http://schemas.openxmlformats.org/officeDocument/2006/relationships/slideLayout" Target="../slideLayouts/slideLayout368.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376.xml"/><Relationship Id="rId13" Type="http://schemas.openxmlformats.org/officeDocument/2006/relationships/image" Target="../media/image16.jpeg"/><Relationship Id="rId3" Type="http://schemas.openxmlformats.org/officeDocument/2006/relationships/slideLayout" Target="../slideLayouts/slideLayout371.xml"/><Relationship Id="rId7" Type="http://schemas.openxmlformats.org/officeDocument/2006/relationships/slideLayout" Target="../slideLayouts/slideLayout375.xml"/><Relationship Id="rId12" Type="http://schemas.openxmlformats.org/officeDocument/2006/relationships/theme" Target="../theme/theme43.xml"/><Relationship Id="rId2" Type="http://schemas.openxmlformats.org/officeDocument/2006/relationships/slideLayout" Target="../slideLayouts/slideLayout370.xml"/><Relationship Id="rId1" Type="http://schemas.openxmlformats.org/officeDocument/2006/relationships/slideLayout" Target="../slideLayouts/slideLayout369.xml"/><Relationship Id="rId6" Type="http://schemas.openxmlformats.org/officeDocument/2006/relationships/slideLayout" Target="../slideLayouts/slideLayout374.xml"/><Relationship Id="rId11" Type="http://schemas.openxmlformats.org/officeDocument/2006/relationships/slideLayout" Target="../slideLayouts/slideLayout379.xml"/><Relationship Id="rId5" Type="http://schemas.openxmlformats.org/officeDocument/2006/relationships/slideLayout" Target="../slideLayouts/slideLayout373.xml"/><Relationship Id="rId10" Type="http://schemas.openxmlformats.org/officeDocument/2006/relationships/slideLayout" Target="../slideLayouts/slideLayout378.xml"/><Relationship Id="rId4" Type="http://schemas.openxmlformats.org/officeDocument/2006/relationships/slideLayout" Target="../slideLayouts/slideLayout372.xml"/><Relationship Id="rId9" Type="http://schemas.openxmlformats.org/officeDocument/2006/relationships/slideLayout" Target="../slideLayouts/slideLayout377.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387.xml"/><Relationship Id="rId3" Type="http://schemas.openxmlformats.org/officeDocument/2006/relationships/slideLayout" Target="../slideLayouts/slideLayout382.xml"/><Relationship Id="rId7" Type="http://schemas.openxmlformats.org/officeDocument/2006/relationships/slideLayout" Target="../slideLayouts/slideLayout386.xml"/><Relationship Id="rId12" Type="http://schemas.openxmlformats.org/officeDocument/2006/relationships/theme" Target="../theme/theme44.xml"/><Relationship Id="rId2" Type="http://schemas.openxmlformats.org/officeDocument/2006/relationships/slideLayout" Target="../slideLayouts/slideLayout381.xml"/><Relationship Id="rId1" Type="http://schemas.openxmlformats.org/officeDocument/2006/relationships/slideLayout" Target="../slideLayouts/slideLayout380.xml"/><Relationship Id="rId6" Type="http://schemas.openxmlformats.org/officeDocument/2006/relationships/slideLayout" Target="../slideLayouts/slideLayout385.xml"/><Relationship Id="rId11" Type="http://schemas.openxmlformats.org/officeDocument/2006/relationships/slideLayout" Target="../slideLayouts/slideLayout390.xml"/><Relationship Id="rId5" Type="http://schemas.openxmlformats.org/officeDocument/2006/relationships/slideLayout" Target="../slideLayouts/slideLayout384.xml"/><Relationship Id="rId10" Type="http://schemas.openxmlformats.org/officeDocument/2006/relationships/slideLayout" Target="../slideLayouts/slideLayout389.xml"/><Relationship Id="rId4" Type="http://schemas.openxmlformats.org/officeDocument/2006/relationships/slideLayout" Target="../slideLayouts/slideLayout383.xml"/><Relationship Id="rId9" Type="http://schemas.openxmlformats.org/officeDocument/2006/relationships/slideLayout" Target="../slideLayouts/slideLayout388.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398.xml"/><Relationship Id="rId3" Type="http://schemas.openxmlformats.org/officeDocument/2006/relationships/slideLayout" Target="../slideLayouts/slideLayout393.xml"/><Relationship Id="rId7" Type="http://schemas.openxmlformats.org/officeDocument/2006/relationships/slideLayout" Target="../slideLayouts/slideLayout397.xml"/><Relationship Id="rId12" Type="http://schemas.openxmlformats.org/officeDocument/2006/relationships/theme" Target="../theme/theme45.xml"/><Relationship Id="rId2" Type="http://schemas.openxmlformats.org/officeDocument/2006/relationships/slideLayout" Target="../slideLayouts/slideLayout392.xml"/><Relationship Id="rId1" Type="http://schemas.openxmlformats.org/officeDocument/2006/relationships/slideLayout" Target="../slideLayouts/slideLayout391.xml"/><Relationship Id="rId6" Type="http://schemas.openxmlformats.org/officeDocument/2006/relationships/slideLayout" Target="../slideLayouts/slideLayout396.xml"/><Relationship Id="rId11" Type="http://schemas.openxmlformats.org/officeDocument/2006/relationships/slideLayout" Target="../slideLayouts/slideLayout401.xml"/><Relationship Id="rId5" Type="http://schemas.openxmlformats.org/officeDocument/2006/relationships/slideLayout" Target="../slideLayouts/slideLayout395.xml"/><Relationship Id="rId10" Type="http://schemas.openxmlformats.org/officeDocument/2006/relationships/slideLayout" Target="../slideLayouts/slideLayout400.xml"/><Relationship Id="rId4" Type="http://schemas.openxmlformats.org/officeDocument/2006/relationships/slideLayout" Target="../slideLayouts/slideLayout394.xml"/><Relationship Id="rId9" Type="http://schemas.openxmlformats.org/officeDocument/2006/relationships/slideLayout" Target="../slideLayouts/slideLayout399.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09.xml"/><Relationship Id="rId3" Type="http://schemas.openxmlformats.org/officeDocument/2006/relationships/slideLayout" Target="../slideLayouts/slideLayout404.xml"/><Relationship Id="rId7" Type="http://schemas.openxmlformats.org/officeDocument/2006/relationships/slideLayout" Target="../slideLayouts/slideLayout408.xml"/><Relationship Id="rId12" Type="http://schemas.openxmlformats.org/officeDocument/2006/relationships/theme" Target="../theme/theme46.xml"/><Relationship Id="rId2" Type="http://schemas.openxmlformats.org/officeDocument/2006/relationships/slideLayout" Target="../slideLayouts/slideLayout403.xml"/><Relationship Id="rId1" Type="http://schemas.openxmlformats.org/officeDocument/2006/relationships/slideLayout" Target="../slideLayouts/slideLayout402.xml"/><Relationship Id="rId6" Type="http://schemas.openxmlformats.org/officeDocument/2006/relationships/slideLayout" Target="../slideLayouts/slideLayout407.xml"/><Relationship Id="rId11" Type="http://schemas.openxmlformats.org/officeDocument/2006/relationships/slideLayout" Target="../slideLayouts/slideLayout412.xml"/><Relationship Id="rId5" Type="http://schemas.openxmlformats.org/officeDocument/2006/relationships/slideLayout" Target="../slideLayouts/slideLayout406.xml"/><Relationship Id="rId10" Type="http://schemas.openxmlformats.org/officeDocument/2006/relationships/slideLayout" Target="../slideLayouts/slideLayout411.xml"/><Relationship Id="rId4" Type="http://schemas.openxmlformats.org/officeDocument/2006/relationships/slideLayout" Target="../slideLayouts/slideLayout405.xml"/><Relationship Id="rId9" Type="http://schemas.openxmlformats.org/officeDocument/2006/relationships/slideLayout" Target="../slideLayouts/slideLayout410.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20.xml"/><Relationship Id="rId3" Type="http://schemas.openxmlformats.org/officeDocument/2006/relationships/slideLayout" Target="../slideLayouts/slideLayout415.xml"/><Relationship Id="rId7" Type="http://schemas.openxmlformats.org/officeDocument/2006/relationships/slideLayout" Target="../slideLayouts/slideLayout419.xml"/><Relationship Id="rId12" Type="http://schemas.openxmlformats.org/officeDocument/2006/relationships/theme" Target="../theme/theme47.xml"/><Relationship Id="rId2" Type="http://schemas.openxmlformats.org/officeDocument/2006/relationships/slideLayout" Target="../slideLayouts/slideLayout414.xml"/><Relationship Id="rId1" Type="http://schemas.openxmlformats.org/officeDocument/2006/relationships/slideLayout" Target="../slideLayouts/slideLayout413.xml"/><Relationship Id="rId6" Type="http://schemas.openxmlformats.org/officeDocument/2006/relationships/slideLayout" Target="../slideLayouts/slideLayout418.xml"/><Relationship Id="rId11" Type="http://schemas.openxmlformats.org/officeDocument/2006/relationships/slideLayout" Target="../slideLayouts/slideLayout423.xml"/><Relationship Id="rId5" Type="http://schemas.openxmlformats.org/officeDocument/2006/relationships/slideLayout" Target="../slideLayouts/slideLayout417.xml"/><Relationship Id="rId10" Type="http://schemas.openxmlformats.org/officeDocument/2006/relationships/slideLayout" Target="../slideLayouts/slideLayout422.xml"/><Relationship Id="rId4" Type="http://schemas.openxmlformats.org/officeDocument/2006/relationships/slideLayout" Target="../slideLayouts/slideLayout416.xml"/><Relationship Id="rId9" Type="http://schemas.openxmlformats.org/officeDocument/2006/relationships/slideLayout" Target="../slideLayouts/slideLayout421.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31.xml"/><Relationship Id="rId13" Type="http://schemas.openxmlformats.org/officeDocument/2006/relationships/slideLayout" Target="../slideLayouts/slideLayout436.xml"/><Relationship Id="rId3" Type="http://schemas.openxmlformats.org/officeDocument/2006/relationships/slideLayout" Target="../slideLayouts/slideLayout426.xml"/><Relationship Id="rId7" Type="http://schemas.openxmlformats.org/officeDocument/2006/relationships/slideLayout" Target="../slideLayouts/slideLayout430.xml"/><Relationship Id="rId12" Type="http://schemas.openxmlformats.org/officeDocument/2006/relationships/slideLayout" Target="../slideLayouts/slideLayout435.xml"/><Relationship Id="rId2" Type="http://schemas.openxmlformats.org/officeDocument/2006/relationships/slideLayout" Target="../slideLayouts/slideLayout425.xml"/><Relationship Id="rId1" Type="http://schemas.openxmlformats.org/officeDocument/2006/relationships/slideLayout" Target="../slideLayouts/slideLayout424.xml"/><Relationship Id="rId6" Type="http://schemas.openxmlformats.org/officeDocument/2006/relationships/slideLayout" Target="../slideLayouts/slideLayout429.xml"/><Relationship Id="rId11" Type="http://schemas.openxmlformats.org/officeDocument/2006/relationships/slideLayout" Target="../slideLayouts/slideLayout434.xml"/><Relationship Id="rId5" Type="http://schemas.openxmlformats.org/officeDocument/2006/relationships/slideLayout" Target="../slideLayouts/slideLayout428.xml"/><Relationship Id="rId10" Type="http://schemas.openxmlformats.org/officeDocument/2006/relationships/slideLayout" Target="../slideLayouts/slideLayout433.xml"/><Relationship Id="rId4" Type="http://schemas.openxmlformats.org/officeDocument/2006/relationships/slideLayout" Target="../slideLayouts/slideLayout427.xml"/><Relationship Id="rId9" Type="http://schemas.openxmlformats.org/officeDocument/2006/relationships/slideLayout" Target="../slideLayouts/slideLayout432.xml"/><Relationship Id="rId14" Type="http://schemas.openxmlformats.org/officeDocument/2006/relationships/theme" Target="../theme/theme48.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49.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image" Target="../media/image4.jpeg"/><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theme" Target="../theme/theme5.xml"/><Relationship Id="rId2" Type="http://schemas.openxmlformats.org/officeDocument/2006/relationships/slideLayout" Target="../slideLayouts/slideLayout45.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455.xml"/><Relationship Id="rId13" Type="http://schemas.openxmlformats.org/officeDocument/2006/relationships/theme" Target="../theme/theme50.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slideLayout" Target="../slideLayouts/slideLayout459.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467.xml"/><Relationship Id="rId3" Type="http://schemas.openxmlformats.org/officeDocument/2006/relationships/slideLayout" Target="../slideLayouts/slideLayout462.xml"/><Relationship Id="rId7" Type="http://schemas.openxmlformats.org/officeDocument/2006/relationships/slideLayout" Target="../slideLayouts/slideLayout466.xml"/><Relationship Id="rId12" Type="http://schemas.openxmlformats.org/officeDocument/2006/relationships/theme" Target="../theme/theme51.xml"/><Relationship Id="rId2" Type="http://schemas.openxmlformats.org/officeDocument/2006/relationships/slideLayout" Target="../slideLayouts/slideLayout461.xml"/><Relationship Id="rId1" Type="http://schemas.openxmlformats.org/officeDocument/2006/relationships/slideLayout" Target="../slideLayouts/slideLayout460.xml"/><Relationship Id="rId6" Type="http://schemas.openxmlformats.org/officeDocument/2006/relationships/slideLayout" Target="../slideLayouts/slideLayout465.xml"/><Relationship Id="rId11" Type="http://schemas.openxmlformats.org/officeDocument/2006/relationships/slideLayout" Target="../slideLayouts/slideLayout470.xml"/><Relationship Id="rId5" Type="http://schemas.openxmlformats.org/officeDocument/2006/relationships/slideLayout" Target="../slideLayouts/slideLayout464.xml"/><Relationship Id="rId10" Type="http://schemas.openxmlformats.org/officeDocument/2006/relationships/slideLayout" Target="../slideLayouts/slideLayout469.xml"/><Relationship Id="rId4" Type="http://schemas.openxmlformats.org/officeDocument/2006/relationships/slideLayout" Target="../slideLayouts/slideLayout463.xml"/><Relationship Id="rId9" Type="http://schemas.openxmlformats.org/officeDocument/2006/relationships/slideLayout" Target="../slideLayouts/slideLayout468.xml"/></Relationships>
</file>

<file path=ppt/slideMasters/_rels/slideMaster52.xml.rels><?xml version="1.0" encoding="UTF-8" standalone="yes"?>
<Relationships xmlns="http://schemas.openxmlformats.org/package/2006/relationships"><Relationship Id="rId3" Type="http://schemas.openxmlformats.org/officeDocument/2006/relationships/theme" Target="../theme/theme52.xml"/><Relationship Id="rId2" Type="http://schemas.openxmlformats.org/officeDocument/2006/relationships/slideLayout" Target="../slideLayouts/slideLayout472.xml"/><Relationship Id="rId1" Type="http://schemas.openxmlformats.org/officeDocument/2006/relationships/slideLayout" Target="../slideLayouts/slideLayout471.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480.xml"/><Relationship Id="rId3" Type="http://schemas.openxmlformats.org/officeDocument/2006/relationships/slideLayout" Target="../slideLayouts/slideLayout475.xml"/><Relationship Id="rId7" Type="http://schemas.openxmlformats.org/officeDocument/2006/relationships/slideLayout" Target="../slideLayouts/slideLayout479.xml"/><Relationship Id="rId12" Type="http://schemas.openxmlformats.org/officeDocument/2006/relationships/theme" Target="../theme/theme53.xml"/><Relationship Id="rId2" Type="http://schemas.openxmlformats.org/officeDocument/2006/relationships/slideLayout" Target="../slideLayouts/slideLayout474.xml"/><Relationship Id="rId1" Type="http://schemas.openxmlformats.org/officeDocument/2006/relationships/slideLayout" Target="../slideLayouts/slideLayout473.xml"/><Relationship Id="rId6" Type="http://schemas.openxmlformats.org/officeDocument/2006/relationships/slideLayout" Target="../slideLayouts/slideLayout478.xml"/><Relationship Id="rId11" Type="http://schemas.openxmlformats.org/officeDocument/2006/relationships/slideLayout" Target="../slideLayouts/slideLayout483.xml"/><Relationship Id="rId5" Type="http://schemas.openxmlformats.org/officeDocument/2006/relationships/slideLayout" Target="../slideLayouts/slideLayout477.xml"/><Relationship Id="rId10" Type="http://schemas.openxmlformats.org/officeDocument/2006/relationships/slideLayout" Target="../slideLayouts/slideLayout482.xml"/><Relationship Id="rId4" Type="http://schemas.openxmlformats.org/officeDocument/2006/relationships/slideLayout" Target="../slideLayouts/slideLayout476.xml"/><Relationship Id="rId9" Type="http://schemas.openxmlformats.org/officeDocument/2006/relationships/slideLayout" Target="../slideLayouts/slideLayout481.xml"/></Relationships>
</file>

<file path=ppt/slideMasters/_rels/slideMaster54.xml.rels><?xml version="1.0" encoding="UTF-8" standalone="yes"?>
<Relationships xmlns="http://schemas.openxmlformats.org/package/2006/relationships"><Relationship Id="rId2" Type="http://schemas.openxmlformats.org/officeDocument/2006/relationships/theme" Target="../theme/theme54.xml"/><Relationship Id="rId1" Type="http://schemas.openxmlformats.org/officeDocument/2006/relationships/slideLayout" Target="../slideLayouts/slideLayout484.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492.xml"/><Relationship Id="rId13" Type="http://schemas.openxmlformats.org/officeDocument/2006/relationships/slideLayout" Target="../slideLayouts/slideLayout497.xml"/><Relationship Id="rId3" Type="http://schemas.openxmlformats.org/officeDocument/2006/relationships/slideLayout" Target="../slideLayouts/slideLayout487.xml"/><Relationship Id="rId7" Type="http://schemas.openxmlformats.org/officeDocument/2006/relationships/slideLayout" Target="../slideLayouts/slideLayout491.xml"/><Relationship Id="rId12" Type="http://schemas.openxmlformats.org/officeDocument/2006/relationships/slideLayout" Target="../slideLayouts/slideLayout496.xml"/><Relationship Id="rId2" Type="http://schemas.openxmlformats.org/officeDocument/2006/relationships/slideLayout" Target="../slideLayouts/slideLayout486.xml"/><Relationship Id="rId1" Type="http://schemas.openxmlformats.org/officeDocument/2006/relationships/slideLayout" Target="../slideLayouts/slideLayout485.xml"/><Relationship Id="rId6" Type="http://schemas.openxmlformats.org/officeDocument/2006/relationships/slideLayout" Target="../slideLayouts/slideLayout490.xml"/><Relationship Id="rId11" Type="http://schemas.openxmlformats.org/officeDocument/2006/relationships/slideLayout" Target="../slideLayouts/slideLayout495.xml"/><Relationship Id="rId5" Type="http://schemas.openxmlformats.org/officeDocument/2006/relationships/slideLayout" Target="../slideLayouts/slideLayout489.xml"/><Relationship Id="rId15" Type="http://schemas.openxmlformats.org/officeDocument/2006/relationships/image" Target="../media/image19.jpeg"/><Relationship Id="rId10" Type="http://schemas.openxmlformats.org/officeDocument/2006/relationships/slideLayout" Target="../slideLayouts/slideLayout494.xml"/><Relationship Id="rId4" Type="http://schemas.openxmlformats.org/officeDocument/2006/relationships/slideLayout" Target="../slideLayouts/slideLayout488.xml"/><Relationship Id="rId9" Type="http://schemas.openxmlformats.org/officeDocument/2006/relationships/slideLayout" Target="../slideLayouts/slideLayout493.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117" Type="http://schemas.openxmlformats.org/officeDocument/2006/relationships/slideLayout" Target="../slideLayouts/slideLayout614.xml"/><Relationship Id="rId671" Type="http://schemas.openxmlformats.org/officeDocument/2006/relationships/slideLayout" Target="../slideLayouts/slideLayout1168.xml"/><Relationship Id="rId21" Type="http://schemas.openxmlformats.org/officeDocument/2006/relationships/slideLayout" Target="../slideLayouts/slideLayout518.xml"/><Relationship Id="rId324" Type="http://schemas.openxmlformats.org/officeDocument/2006/relationships/slideLayout" Target="../slideLayouts/slideLayout821.xml"/><Relationship Id="rId531" Type="http://schemas.openxmlformats.org/officeDocument/2006/relationships/slideLayout" Target="../slideLayouts/slideLayout1028.xml"/><Relationship Id="rId629" Type="http://schemas.openxmlformats.org/officeDocument/2006/relationships/slideLayout" Target="../slideLayouts/slideLayout1126.xml"/><Relationship Id="rId170" Type="http://schemas.openxmlformats.org/officeDocument/2006/relationships/slideLayout" Target="../slideLayouts/slideLayout667.xml"/><Relationship Id="rId268" Type="http://schemas.openxmlformats.org/officeDocument/2006/relationships/slideLayout" Target="../slideLayouts/slideLayout765.xml"/><Relationship Id="rId475" Type="http://schemas.openxmlformats.org/officeDocument/2006/relationships/slideLayout" Target="../slideLayouts/slideLayout972.xml"/><Relationship Id="rId682" Type="http://schemas.openxmlformats.org/officeDocument/2006/relationships/slideLayout" Target="../slideLayouts/slideLayout1179.xml"/><Relationship Id="rId32" Type="http://schemas.openxmlformats.org/officeDocument/2006/relationships/slideLayout" Target="../slideLayouts/slideLayout529.xml"/><Relationship Id="rId128" Type="http://schemas.openxmlformats.org/officeDocument/2006/relationships/slideLayout" Target="../slideLayouts/slideLayout625.xml"/><Relationship Id="rId335" Type="http://schemas.openxmlformats.org/officeDocument/2006/relationships/slideLayout" Target="../slideLayouts/slideLayout832.xml"/><Relationship Id="rId542" Type="http://schemas.openxmlformats.org/officeDocument/2006/relationships/slideLayout" Target="../slideLayouts/slideLayout1039.xml"/><Relationship Id="rId181" Type="http://schemas.openxmlformats.org/officeDocument/2006/relationships/slideLayout" Target="../slideLayouts/slideLayout678.xml"/><Relationship Id="rId402" Type="http://schemas.openxmlformats.org/officeDocument/2006/relationships/slideLayout" Target="../slideLayouts/slideLayout899.xml"/><Relationship Id="rId279" Type="http://schemas.openxmlformats.org/officeDocument/2006/relationships/slideLayout" Target="../slideLayouts/slideLayout776.xml"/><Relationship Id="rId486" Type="http://schemas.openxmlformats.org/officeDocument/2006/relationships/slideLayout" Target="../slideLayouts/slideLayout983.xml"/><Relationship Id="rId693" Type="http://schemas.openxmlformats.org/officeDocument/2006/relationships/image" Target="../media/image22.png"/><Relationship Id="rId43" Type="http://schemas.openxmlformats.org/officeDocument/2006/relationships/slideLayout" Target="../slideLayouts/slideLayout540.xml"/><Relationship Id="rId139" Type="http://schemas.openxmlformats.org/officeDocument/2006/relationships/slideLayout" Target="../slideLayouts/slideLayout636.xml"/><Relationship Id="rId346" Type="http://schemas.openxmlformats.org/officeDocument/2006/relationships/slideLayout" Target="../slideLayouts/slideLayout843.xml"/><Relationship Id="rId553" Type="http://schemas.openxmlformats.org/officeDocument/2006/relationships/slideLayout" Target="../slideLayouts/slideLayout1050.xml"/><Relationship Id="rId192" Type="http://schemas.openxmlformats.org/officeDocument/2006/relationships/slideLayout" Target="../slideLayouts/slideLayout689.xml"/><Relationship Id="rId206" Type="http://schemas.openxmlformats.org/officeDocument/2006/relationships/slideLayout" Target="../slideLayouts/slideLayout703.xml"/><Relationship Id="rId413" Type="http://schemas.openxmlformats.org/officeDocument/2006/relationships/slideLayout" Target="../slideLayouts/slideLayout910.xml"/><Relationship Id="rId497" Type="http://schemas.openxmlformats.org/officeDocument/2006/relationships/slideLayout" Target="../slideLayouts/slideLayout994.xml"/><Relationship Id="rId620" Type="http://schemas.openxmlformats.org/officeDocument/2006/relationships/slideLayout" Target="../slideLayouts/slideLayout1117.xml"/><Relationship Id="rId357" Type="http://schemas.openxmlformats.org/officeDocument/2006/relationships/slideLayout" Target="../slideLayouts/slideLayout854.xml"/><Relationship Id="rId54" Type="http://schemas.openxmlformats.org/officeDocument/2006/relationships/slideLayout" Target="../slideLayouts/slideLayout551.xml"/><Relationship Id="rId217" Type="http://schemas.openxmlformats.org/officeDocument/2006/relationships/slideLayout" Target="../slideLayouts/slideLayout714.xml"/><Relationship Id="rId564" Type="http://schemas.openxmlformats.org/officeDocument/2006/relationships/slideLayout" Target="../slideLayouts/slideLayout1061.xml"/><Relationship Id="rId424" Type="http://schemas.openxmlformats.org/officeDocument/2006/relationships/slideLayout" Target="../slideLayouts/slideLayout921.xml"/><Relationship Id="rId631" Type="http://schemas.openxmlformats.org/officeDocument/2006/relationships/slideLayout" Target="../slideLayouts/slideLayout1128.xml"/><Relationship Id="rId270" Type="http://schemas.openxmlformats.org/officeDocument/2006/relationships/slideLayout" Target="../slideLayouts/slideLayout767.xml"/><Relationship Id="rId65" Type="http://schemas.openxmlformats.org/officeDocument/2006/relationships/slideLayout" Target="../slideLayouts/slideLayout562.xml"/><Relationship Id="rId130" Type="http://schemas.openxmlformats.org/officeDocument/2006/relationships/slideLayout" Target="../slideLayouts/slideLayout627.xml"/><Relationship Id="rId368" Type="http://schemas.openxmlformats.org/officeDocument/2006/relationships/slideLayout" Target="../slideLayouts/slideLayout865.xml"/><Relationship Id="rId575" Type="http://schemas.openxmlformats.org/officeDocument/2006/relationships/slideLayout" Target="../slideLayouts/slideLayout1072.xml"/><Relationship Id="rId228" Type="http://schemas.openxmlformats.org/officeDocument/2006/relationships/slideLayout" Target="../slideLayouts/slideLayout725.xml"/><Relationship Id="rId435" Type="http://schemas.openxmlformats.org/officeDocument/2006/relationships/slideLayout" Target="../slideLayouts/slideLayout932.xml"/><Relationship Id="rId642" Type="http://schemas.openxmlformats.org/officeDocument/2006/relationships/slideLayout" Target="../slideLayouts/slideLayout1139.xml"/><Relationship Id="rId281" Type="http://schemas.openxmlformats.org/officeDocument/2006/relationships/slideLayout" Target="../slideLayouts/slideLayout778.xml"/><Relationship Id="rId502" Type="http://schemas.openxmlformats.org/officeDocument/2006/relationships/slideLayout" Target="../slideLayouts/slideLayout999.xml"/><Relationship Id="rId76" Type="http://schemas.openxmlformats.org/officeDocument/2006/relationships/slideLayout" Target="../slideLayouts/slideLayout573.xml"/><Relationship Id="rId141" Type="http://schemas.openxmlformats.org/officeDocument/2006/relationships/slideLayout" Target="../slideLayouts/slideLayout638.xml"/><Relationship Id="rId379" Type="http://schemas.openxmlformats.org/officeDocument/2006/relationships/slideLayout" Target="../slideLayouts/slideLayout876.xml"/><Relationship Id="rId586" Type="http://schemas.openxmlformats.org/officeDocument/2006/relationships/slideLayout" Target="../slideLayouts/slideLayout1083.xml"/><Relationship Id="rId7" Type="http://schemas.openxmlformats.org/officeDocument/2006/relationships/slideLayout" Target="../slideLayouts/slideLayout504.xml"/><Relationship Id="rId239" Type="http://schemas.openxmlformats.org/officeDocument/2006/relationships/slideLayout" Target="../slideLayouts/slideLayout736.xml"/><Relationship Id="rId446" Type="http://schemas.openxmlformats.org/officeDocument/2006/relationships/slideLayout" Target="../slideLayouts/slideLayout943.xml"/><Relationship Id="rId653" Type="http://schemas.openxmlformats.org/officeDocument/2006/relationships/slideLayout" Target="../slideLayouts/slideLayout1150.xml"/><Relationship Id="rId292" Type="http://schemas.openxmlformats.org/officeDocument/2006/relationships/slideLayout" Target="../slideLayouts/slideLayout789.xml"/><Relationship Id="rId306" Type="http://schemas.openxmlformats.org/officeDocument/2006/relationships/slideLayout" Target="../slideLayouts/slideLayout803.xml"/><Relationship Id="rId87" Type="http://schemas.openxmlformats.org/officeDocument/2006/relationships/slideLayout" Target="../slideLayouts/slideLayout584.xml"/><Relationship Id="rId513" Type="http://schemas.openxmlformats.org/officeDocument/2006/relationships/slideLayout" Target="../slideLayouts/slideLayout1010.xml"/><Relationship Id="rId597" Type="http://schemas.openxmlformats.org/officeDocument/2006/relationships/slideLayout" Target="../slideLayouts/slideLayout1094.xml"/><Relationship Id="rId152" Type="http://schemas.openxmlformats.org/officeDocument/2006/relationships/slideLayout" Target="../slideLayouts/slideLayout649.xml"/><Relationship Id="rId457" Type="http://schemas.openxmlformats.org/officeDocument/2006/relationships/slideLayout" Target="../slideLayouts/slideLayout954.xml"/><Relationship Id="rId664" Type="http://schemas.openxmlformats.org/officeDocument/2006/relationships/slideLayout" Target="../slideLayouts/slideLayout1161.xml"/><Relationship Id="rId14" Type="http://schemas.openxmlformats.org/officeDocument/2006/relationships/slideLayout" Target="../slideLayouts/slideLayout511.xml"/><Relationship Id="rId317" Type="http://schemas.openxmlformats.org/officeDocument/2006/relationships/slideLayout" Target="../slideLayouts/slideLayout814.xml"/><Relationship Id="rId524" Type="http://schemas.openxmlformats.org/officeDocument/2006/relationships/slideLayout" Target="../slideLayouts/slideLayout1021.xml"/><Relationship Id="rId98" Type="http://schemas.openxmlformats.org/officeDocument/2006/relationships/slideLayout" Target="../slideLayouts/slideLayout595.xml"/><Relationship Id="rId163" Type="http://schemas.openxmlformats.org/officeDocument/2006/relationships/slideLayout" Target="../slideLayouts/slideLayout660.xml"/><Relationship Id="rId370" Type="http://schemas.openxmlformats.org/officeDocument/2006/relationships/slideLayout" Target="../slideLayouts/slideLayout867.xml"/><Relationship Id="rId230" Type="http://schemas.openxmlformats.org/officeDocument/2006/relationships/slideLayout" Target="../slideLayouts/slideLayout727.xml"/><Relationship Id="rId468" Type="http://schemas.openxmlformats.org/officeDocument/2006/relationships/slideLayout" Target="../slideLayouts/slideLayout965.xml"/><Relationship Id="rId675" Type="http://schemas.openxmlformats.org/officeDocument/2006/relationships/slideLayout" Target="../slideLayouts/slideLayout1172.xml"/><Relationship Id="rId25" Type="http://schemas.openxmlformats.org/officeDocument/2006/relationships/slideLayout" Target="../slideLayouts/slideLayout522.xml"/><Relationship Id="rId328" Type="http://schemas.openxmlformats.org/officeDocument/2006/relationships/slideLayout" Target="../slideLayouts/slideLayout825.xml"/><Relationship Id="rId535" Type="http://schemas.openxmlformats.org/officeDocument/2006/relationships/slideLayout" Target="../slideLayouts/slideLayout1032.xml"/><Relationship Id="rId174" Type="http://schemas.openxmlformats.org/officeDocument/2006/relationships/slideLayout" Target="../slideLayouts/slideLayout671.xml"/><Relationship Id="rId381" Type="http://schemas.openxmlformats.org/officeDocument/2006/relationships/slideLayout" Target="../slideLayouts/slideLayout878.xml"/><Relationship Id="rId602" Type="http://schemas.openxmlformats.org/officeDocument/2006/relationships/slideLayout" Target="../slideLayouts/slideLayout1099.xml"/><Relationship Id="rId241" Type="http://schemas.openxmlformats.org/officeDocument/2006/relationships/slideLayout" Target="../slideLayouts/slideLayout738.xml"/><Relationship Id="rId479" Type="http://schemas.openxmlformats.org/officeDocument/2006/relationships/slideLayout" Target="../slideLayouts/slideLayout976.xml"/><Relationship Id="rId686" Type="http://schemas.openxmlformats.org/officeDocument/2006/relationships/slideLayout" Target="../slideLayouts/slideLayout1183.xml"/><Relationship Id="rId36" Type="http://schemas.openxmlformats.org/officeDocument/2006/relationships/slideLayout" Target="../slideLayouts/slideLayout533.xml"/><Relationship Id="rId339" Type="http://schemas.openxmlformats.org/officeDocument/2006/relationships/slideLayout" Target="../slideLayouts/slideLayout836.xml"/><Relationship Id="rId546" Type="http://schemas.openxmlformats.org/officeDocument/2006/relationships/slideLayout" Target="../slideLayouts/slideLayout1043.xml"/><Relationship Id="rId101" Type="http://schemas.openxmlformats.org/officeDocument/2006/relationships/slideLayout" Target="../slideLayouts/slideLayout598.xml"/><Relationship Id="rId185" Type="http://schemas.openxmlformats.org/officeDocument/2006/relationships/slideLayout" Target="../slideLayouts/slideLayout682.xml"/><Relationship Id="rId406" Type="http://schemas.openxmlformats.org/officeDocument/2006/relationships/slideLayout" Target="../slideLayouts/slideLayout903.xml"/><Relationship Id="rId392" Type="http://schemas.openxmlformats.org/officeDocument/2006/relationships/slideLayout" Target="../slideLayouts/slideLayout889.xml"/><Relationship Id="rId613" Type="http://schemas.openxmlformats.org/officeDocument/2006/relationships/slideLayout" Target="../slideLayouts/slideLayout1110.xml"/><Relationship Id="rId252" Type="http://schemas.openxmlformats.org/officeDocument/2006/relationships/slideLayout" Target="../slideLayouts/slideLayout749.xml"/><Relationship Id="rId47" Type="http://schemas.openxmlformats.org/officeDocument/2006/relationships/slideLayout" Target="../slideLayouts/slideLayout544.xml"/><Relationship Id="rId112" Type="http://schemas.openxmlformats.org/officeDocument/2006/relationships/slideLayout" Target="../slideLayouts/slideLayout609.xml"/><Relationship Id="rId557" Type="http://schemas.openxmlformats.org/officeDocument/2006/relationships/slideLayout" Target="../slideLayouts/slideLayout1054.xml"/><Relationship Id="rId196" Type="http://schemas.openxmlformats.org/officeDocument/2006/relationships/slideLayout" Target="../slideLayouts/slideLayout693.xml"/><Relationship Id="rId417" Type="http://schemas.openxmlformats.org/officeDocument/2006/relationships/slideLayout" Target="../slideLayouts/slideLayout914.xml"/><Relationship Id="rId624" Type="http://schemas.openxmlformats.org/officeDocument/2006/relationships/slideLayout" Target="../slideLayouts/slideLayout1121.xml"/><Relationship Id="rId263" Type="http://schemas.openxmlformats.org/officeDocument/2006/relationships/slideLayout" Target="../slideLayouts/slideLayout760.xml"/><Relationship Id="rId470" Type="http://schemas.openxmlformats.org/officeDocument/2006/relationships/slideLayout" Target="../slideLayouts/slideLayout967.xml"/><Relationship Id="rId58" Type="http://schemas.openxmlformats.org/officeDocument/2006/relationships/slideLayout" Target="../slideLayouts/slideLayout555.xml"/><Relationship Id="rId123" Type="http://schemas.openxmlformats.org/officeDocument/2006/relationships/slideLayout" Target="../slideLayouts/slideLayout620.xml"/><Relationship Id="rId330" Type="http://schemas.openxmlformats.org/officeDocument/2006/relationships/slideLayout" Target="../slideLayouts/slideLayout827.xml"/><Relationship Id="rId568" Type="http://schemas.openxmlformats.org/officeDocument/2006/relationships/slideLayout" Target="../slideLayouts/slideLayout1065.xml"/><Relationship Id="rId428" Type="http://schemas.openxmlformats.org/officeDocument/2006/relationships/slideLayout" Target="../slideLayouts/slideLayout925.xml"/><Relationship Id="rId635" Type="http://schemas.openxmlformats.org/officeDocument/2006/relationships/slideLayout" Target="../slideLayouts/slideLayout1132.xml"/><Relationship Id="rId274" Type="http://schemas.openxmlformats.org/officeDocument/2006/relationships/slideLayout" Target="../slideLayouts/slideLayout771.xml"/><Relationship Id="rId481" Type="http://schemas.openxmlformats.org/officeDocument/2006/relationships/slideLayout" Target="../slideLayouts/slideLayout978.xml"/><Relationship Id="rId69" Type="http://schemas.openxmlformats.org/officeDocument/2006/relationships/slideLayout" Target="../slideLayouts/slideLayout566.xml"/><Relationship Id="rId134" Type="http://schemas.openxmlformats.org/officeDocument/2006/relationships/slideLayout" Target="../slideLayouts/slideLayout631.xml"/><Relationship Id="rId579" Type="http://schemas.openxmlformats.org/officeDocument/2006/relationships/slideLayout" Target="../slideLayouts/slideLayout1076.xml"/><Relationship Id="rId341" Type="http://schemas.openxmlformats.org/officeDocument/2006/relationships/slideLayout" Target="../slideLayouts/slideLayout838.xml"/><Relationship Id="rId439" Type="http://schemas.openxmlformats.org/officeDocument/2006/relationships/slideLayout" Target="../slideLayouts/slideLayout936.xml"/><Relationship Id="rId646" Type="http://schemas.openxmlformats.org/officeDocument/2006/relationships/slideLayout" Target="../slideLayouts/slideLayout1143.xml"/><Relationship Id="rId201" Type="http://schemas.openxmlformats.org/officeDocument/2006/relationships/slideLayout" Target="../slideLayouts/slideLayout698.xml"/><Relationship Id="rId285" Type="http://schemas.openxmlformats.org/officeDocument/2006/relationships/slideLayout" Target="../slideLayouts/slideLayout782.xml"/><Relationship Id="rId506" Type="http://schemas.openxmlformats.org/officeDocument/2006/relationships/slideLayout" Target="../slideLayouts/slideLayout1003.xml"/><Relationship Id="rId492" Type="http://schemas.openxmlformats.org/officeDocument/2006/relationships/slideLayout" Target="../slideLayouts/slideLayout989.xml"/><Relationship Id="rId145" Type="http://schemas.openxmlformats.org/officeDocument/2006/relationships/slideLayout" Target="../slideLayouts/slideLayout642.xml"/><Relationship Id="rId352" Type="http://schemas.openxmlformats.org/officeDocument/2006/relationships/slideLayout" Target="../slideLayouts/slideLayout849.xml"/><Relationship Id="rId212" Type="http://schemas.openxmlformats.org/officeDocument/2006/relationships/slideLayout" Target="../slideLayouts/slideLayout709.xml"/><Relationship Id="rId657" Type="http://schemas.openxmlformats.org/officeDocument/2006/relationships/slideLayout" Target="../slideLayouts/slideLayout1154.xml"/><Relationship Id="rId296" Type="http://schemas.openxmlformats.org/officeDocument/2006/relationships/slideLayout" Target="../slideLayouts/slideLayout793.xml"/><Relationship Id="rId517" Type="http://schemas.openxmlformats.org/officeDocument/2006/relationships/slideLayout" Target="../slideLayouts/slideLayout1014.xml"/><Relationship Id="rId60" Type="http://schemas.openxmlformats.org/officeDocument/2006/relationships/slideLayout" Target="../slideLayouts/slideLayout557.xml"/><Relationship Id="rId156" Type="http://schemas.openxmlformats.org/officeDocument/2006/relationships/slideLayout" Target="../slideLayouts/slideLayout653.xml"/><Relationship Id="rId198" Type="http://schemas.openxmlformats.org/officeDocument/2006/relationships/slideLayout" Target="../slideLayouts/slideLayout695.xml"/><Relationship Id="rId321" Type="http://schemas.openxmlformats.org/officeDocument/2006/relationships/slideLayout" Target="../slideLayouts/slideLayout818.xml"/><Relationship Id="rId363" Type="http://schemas.openxmlformats.org/officeDocument/2006/relationships/slideLayout" Target="../slideLayouts/slideLayout860.xml"/><Relationship Id="rId419" Type="http://schemas.openxmlformats.org/officeDocument/2006/relationships/slideLayout" Target="../slideLayouts/slideLayout916.xml"/><Relationship Id="rId570" Type="http://schemas.openxmlformats.org/officeDocument/2006/relationships/slideLayout" Target="../slideLayouts/slideLayout1067.xml"/><Relationship Id="rId626" Type="http://schemas.openxmlformats.org/officeDocument/2006/relationships/slideLayout" Target="../slideLayouts/slideLayout1123.xml"/><Relationship Id="rId223" Type="http://schemas.openxmlformats.org/officeDocument/2006/relationships/slideLayout" Target="../slideLayouts/slideLayout720.xml"/><Relationship Id="rId430" Type="http://schemas.openxmlformats.org/officeDocument/2006/relationships/slideLayout" Target="../slideLayouts/slideLayout927.xml"/><Relationship Id="rId668" Type="http://schemas.openxmlformats.org/officeDocument/2006/relationships/slideLayout" Target="../slideLayouts/slideLayout1165.xml"/><Relationship Id="rId18" Type="http://schemas.openxmlformats.org/officeDocument/2006/relationships/slideLayout" Target="../slideLayouts/slideLayout515.xml"/><Relationship Id="rId265" Type="http://schemas.openxmlformats.org/officeDocument/2006/relationships/slideLayout" Target="../slideLayouts/slideLayout762.xml"/><Relationship Id="rId472" Type="http://schemas.openxmlformats.org/officeDocument/2006/relationships/slideLayout" Target="../slideLayouts/slideLayout969.xml"/><Relationship Id="rId528" Type="http://schemas.openxmlformats.org/officeDocument/2006/relationships/slideLayout" Target="../slideLayouts/slideLayout1025.xml"/><Relationship Id="rId125" Type="http://schemas.openxmlformats.org/officeDocument/2006/relationships/slideLayout" Target="../slideLayouts/slideLayout622.xml"/><Relationship Id="rId167" Type="http://schemas.openxmlformats.org/officeDocument/2006/relationships/slideLayout" Target="../slideLayouts/slideLayout664.xml"/><Relationship Id="rId332" Type="http://schemas.openxmlformats.org/officeDocument/2006/relationships/slideLayout" Target="../slideLayouts/slideLayout829.xml"/><Relationship Id="rId374" Type="http://schemas.openxmlformats.org/officeDocument/2006/relationships/slideLayout" Target="../slideLayouts/slideLayout871.xml"/><Relationship Id="rId581" Type="http://schemas.openxmlformats.org/officeDocument/2006/relationships/slideLayout" Target="../slideLayouts/slideLayout1078.xml"/><Relationship Id="rId71" Type="http://schemas.openxmlformats.org/officeDocument/2006/relationships/slideLayout" Target="../slideLayouts/slideLayout568.xml"/><Relationship Id="rId234" Type="http://schemas.openxmlformats.org/officeDocument/2006/relationships/slideLayout" Target="../slideLayouts/slideLayout731.xml"/><Relationship Id="rId637" Type="http://schemas.openxmlformats.org/officeDocument/2006/relationships/slideLayout" Target="../slideLayouts/slideLayout1134.xml"/><Relationship Id="rId679" Type="http://schemas.openxmlformats.org/officeDocument/2006/relationships/slideLayout" Target="../slideLayouts/slideLayout1176.xml"/><Relationship Id="rId2" Type="http://schemas.openxmlformats.org/officeDocument/2006/relationships/slideLayout" Target="../slideLayouts/slideLayout499.xml"/><Relationship Id="rId29" Type="http://schemas.openxmlformats.org/officeDocument/2006/relationships/slideLayout" Target="../slideLayouts/slideLayout526.xml"/><Relationship Id="rId276" Type="http://schemas.openxmlformats.org/officeDocument/2006/relationships/slideLayout" Target="../slideLayouts/slideLayout773.xml"/><Relationship Id="rId441" Type="http://schemas.openxmlformats.org/officeDocument/2006/relationships/slideLayout" Target="../slideLayouts/slideLayout938.xml"/><Relationship Id="rId483" Type="http://schemas.openxmlformats.org/officeDocument/2006/relationships/slideLayout" Target="../slideLayouts/slideLayout980.xml"/><Relationship Id="rId539" Type="http://schemas.openxmlformats.org/officeDocument/2006/relationships/slideLayout" Target="../slideLayouts/slideLayout1036.xml"/><Relationship Id="rId690" Type="http://schemas.openxmlformats.org/officeDocument/2006/relationships/theme" Target="../theme/theme56.xml"/><Relationship Id="rId40" Type="http://schemas.openxmlformats.org/officeDocument/2006/relationships/slideLayout" Target="../slideLayouts/slideLayout537.xml"/><Relationship Id="rId136" Type="http://schemas.openxmlformats.org/officeDocument/2006/relationships/slideLayout" Target="../slideLayouts/slideLayout633.xml"/><Relationship Id="rId178" Type="http://schemas.openxmlformats.org/officeDocument/2006/relationships/slideLayout" Target="../slideLayouts/slideLayout675.xml"/><Relationship Id="rId301" Type="http://schemas.openxmlformats.org/officeDocument/2006/relationships/slideLayout" Target="../slideLayouts/slideLayout798.xml"/><Relationship Id="rId343" Type="http://schemas.openxmlformats.org/officeDocument/2006/relationships/slideLayout" Target="../slideLayouts/slideLayout840.xml"/><Relationship Id="rId550" Type="http://schemas.openxmlformats.org/officeDocument/2006/relationships/slideLayout" Target="../slideLayouts/slideLayout1047.xml"/><Relationship Id="rId82" Type="http://schemas.openxmlformats.org/officeDocument/2006/relationships/slideLayout" Target="../slideLayouts/slideLayout579.xml"/><Relationship Id="rId203" Type="http://schemas.openxmlformats.org/officeDocument/2006/relationships/slideLayout" Target="../slideLayouts/slideLayout700.xml"/><Relationship Id="rId385" Type="http://schemas.openxmlformats.org/officeDocument/2006/relationships/slideLayout" Target="../slideLayouts/slideLayout882.xml"/><Relationship Id="rId592" Type="http://schemas.openxmlformats.org/officeDocument/2006/relationships/slideLayout" Target="../slideLayouts/slideLayout1089.xml"/><Relationship Id="rId606" Type="http://schemas.openxmlformats.org/officeDocument/2006/relationships/slideLayout" Target="../slideLayouts/slideLayout1103.xml"/><Relationship Id="rId648" Type="http://schemas.openxmlformats.org/officeDocument/2006/relationships/slideLayout" Target="../slideLayouts/slideLayout1145.xml"/><Relationship Id="rId245" Type="http://schemas.openxmlformats.org/officeDocument/2006/relationships/slideLayout" Target="../slideLayouts/slideLayout742.xml"/><Relationship Id="rId287" Type="http://schemas.openxmlformats.org/officeDocument/2006/relationships/slideLayout" Target="../slideLayouts/slideLayout784.xml"/><Relationship Id="rId410" Type="http://schemas.openxmlformats.org/officeDocument/2006/relationships/slideLayout" Target="../slideLayouts/slideLayout907.xml"/><Relationship Id="rId452" Type="http://schemas.openxmlformats.org/officeDocument/2006/relationships/slideLayout" Target="../slideLayouts/slideLayout949.xml"/><Relationship Id="rId494" Type="http://schemas.openxmlformats.org/officeDocument/2006/relationships/slideLayout" Target="../slideLayouts/slideLayout991.xml"/><Relationship Id="rId508" Type="http://schemas.openxmlformats.org/officeDocument/2006/relationships/slideLayout" Target="../slideLayouts/slideLayout1005.xml"/><Relationship Id="rId105" Type="http://schemas.openxmlformats.org/officeDocument/2006/relationships/slideLayout" Target="../slideLayouts/slideLayout602.xml"/><Relationship Id="rId147" Type="http://schemas.openxmlformats.org/officeDocument/2006/relationships/slideLayout" Target="../slideLayouts/slideLayout644.xml"/><Relationship Id="rId312" Type="http://schemas.openxmlformats.org/officeDocument/2006/relationships/slideLayout" Target="../slideLayouts/slideLayout809.xml"/><Relationship Id="rId354" Type="http://schemas.openxmlformats.org/officeDocument/2006/relationships/slideLayout" Target="../slideLayouts/slideLayout851.xml"/><Relationship Id="rId51" Type="http://schemas.openxmlformats.org/officeDocument/2006/relationships/slideLayout" Target="../slideLayouts/slideLayout548.xml"/><Relationship Id="rId93" Type="http://schemas.openxmlformats.org/officeDocument/2006/relationships/slideLayout" Target="../slideLayouts/slideLayout590.xml"/><Relationship Id="rId189" Type="http://schemas.openxmlformats.org/officeDocument/2006/relationships/slideLayout" Target="../slideLayouts/slideLayout686.xml"/><Relationship Id="rId396" Type="http://schemas.openxmlformats.org/officeDocument/2006/relationships/slideLayout" Target="../slideLayouts/slideLayout893.xml"/><Relationship Id="rId561" Type="http://schemas.openxmlformats.org/officeDocument/2006/relationships/slideLayout" Target="../slideLayouts/slideLayout1058.xml"/><Relationship Id="rId617" Type="http://schemas.openxmlformats.org/officeDocument/2006/relationships/slideLayout" Target="../slideLayouts/slideLayout1114.xml"/><Relationship Id="rId659" Type="http://schemas.openxmlformats.org/officeDocument/2006/relationships/slideLayout" Target="../slideLayouts/slideLayout1156.xml"/><Relationship Id="rId214" Type="http://schemas.openxmlformats.org/officeDocument/2006/relationships/slideLayout" Target="../slideLayouts/slideLayout711.xml"/><Relationship Id="rId256" Type="http://schemas.openxmlformats.org/officeDocument/2006/relationships/slideLayout" Target="../slideLayouts/slideLayout753.xml"/><Relationship Id="rId298" Type="http://schemas.openxmlformats.org/officeDocument/2006/relationships/slideLayout" Target="../slideLayouts/slideLayout795.xml"/><Relationship Id="rId421" Type="http://schemas.openxmlformats.org/officeDocument/2006/relationships/slideLayout" Target="../slideLayouts/slideLayout918.xml"/><Relationship Id="rId463" Type="http://schemas.openxmlformats.org/officeDocument/2006/relationships/slideLayout" Target="../slideLayouts/slideLayout960.xml"/><Relationship Id="rId519" Type="http://schemas.openxmlformats.org/officeDocument/2006/relationships/slideLayout" Target="../slideLayouts/slideLayout1016.xml"/><Relationship Id="rId670" Type="http://schemas.openxmlformats.org/officeDocument/2006/relationships/slideLayout" Target="../slideLayouts/slideLayout1167.xml"/><Relationship Id="rId116" Type="http://schemas.openxmlformats.org/officeDocument/2006/relationships/slideLayout" Target="../slideLayouts/slideLayout613.xml"/><Relationship Id="rId158" Type="http://schemas.openxmlformats.org/officeDocument/2006/relationships/slideLayout" Target="../slideLayouts/slideLayout655.xml"/><Relationship Id="rId323" Type="http://schemas.openxmlformats.org/officeDocument/2006/relationships/slideLayout" Target="../slideLayouts/slideLayout820.xml"/><Relationship Id="rId530" Type="http://schemas.openxmlformats.org/officeDocument/2006/relationships/slideLayout" Target="../slideLayouts/slideLayout1027.xml"/><Relationship Id="rId20" Type="http://schemas.openxmlformats.org/officeDocument/2006/relationships/slideLayout" Target="../slideLayouts/slideLayout517.xml"/><Relationship Id="rId62" Type="http://schemas.openxmlformats.org/officeDocument/2006/relationships/slideLayout" Target="../slideLayouts/slideLayout559.xml"/><Relationship Id="rId365" Type="http://schemas.openxmlformats.org/officeDocument/2006/relationships/slideLayout" Target="../slideLayouts/slideLayout862.xml"/><Relationship Id="rId572" Type="http://schemas.openxmlformats.org/officeDocument/2006/relationships/slideLayout" Target="../slideLayouts/slideLayout1069.xml"/><Relationship Id="rId628" Type="http://schemas.openxmlformats.org/officeDocument/2006/relationships/slideLayout" Target="../slideLayouts/slideLayout1125.xml"/><Relationship Id="rId225" Type="http://schemas.openxmlformats.org/officeDocument/2006/relationships/slideLayout" Target="../slideLayouts/slideLayout722.xml"/><Relationship Id="rId267" Type="http://schemas.openxmlformats.org/officeDocument/2006/relationships/slideLayout" Target="../slideLayouts/slideLayout764.xml"/><Relationship Id="rId432" Type="http://schemas.openxmlformats.org/officeDocument/2006/relationships/slideLayout" Target="../slideLayouts/slideLayout929.xml"/><Relationship Id="rId474" Type="http://schemas.openxmlformats.org/officeDocument/2006/relationships/slideLayout" Target="../slideLayouts/slideLayout971.xml"/><Relationship Id="rId127" Type="http://schemas.openxmlformats.org/officeDocument/2006/relationships/slideLayout" Target="../slideLayouts/slideLayout624.xml"/><Relationship Id="rId681" Type="http://schemas.openxmlformats.org/officeDocument/2006/relationships/slideLayout" Target="../slideLayouts/slideLayout1178.xml"/><Relationship Id="rId31" Type="http://schemas.openxmlformats.org/officeDocument/2006/relationships/slideLayout" Target="../slideLayouts/slideLayout528.xml"/><Relationship Id="rId73" Type="http://schemas.openxmlformats.org/officeDocument/2006/relationships/slideLayout" Target="../slideLayouts/slideLayout570.xml"/><Relationship Id="rId169" Type="http://schemas.openxmlformats.org/officeDocument/2006/relationships/slideLayout" Target="../slideLayouts/slideLayout666.xml"/><Relationship Id="rId334" Type="http://schemas.openxmlformats.org/officeDocument/2006/relationships/slideLayout" Target="../slideLayouts/slideLayout831.xml"/><Relationship Id="rId376" Type="http://schemas.openxmlformats.org/officeDocument/2006/relationships/slideLayout" Target="../slideLayouts/slideLayout873.xml"/><Relationship Id="rId541" Type="http://schemas.openxmlformats.org/officeDocument/2006/relationships/slideLayout" Target="../slideLayouts/slideLayout1038.xml"/><Relationship Id="rId583" Type="http://schemas.openxmlformats.org/officeDocument/2006/relationships/slideLayout" Target="../slideLayouts/slideLayout1080.xml"/><Relationship Id="rId639" Type="http://schemas.openxmlformats.org/officeDocument/2006/relationships/slideLayout" Target="../slideLayouts/slideLayout1136.xml"/><Relationship Id="rId4" Type="http://schemas.openxmlformats.org/officeDocument/2006/relationships/slideLayout" Target="../slideLayouts/slideLayout501.xml"/><Relationship Id="rId180" Type="http://schemas.openxmlformats.org/officeDocument/2006/relationships/slideLayout" Target="../slideLayouts/slideLayout677.xml"/><Relationship Id="rId236" Type="http://schemas.openxmlformats.org/officeDocument/2006/relationships/slideLayout" Target="../slideLayouts/slideLayout733.xml"/><Relationship Id="rId278" Type="http://schemas.openxmlformats.org/officeDocument/2006/relationships/slideLayout" Target="../slideLayouts/slideLayout775.xml"/><Relationship Id="rId401" Type="http://schemas.openxmlformats.org/officeDocument/2006/relationships/slideLayout" Target="../slideLayouts/slideLayout898.xml"/><Relationship Id="rId443" Type="http://schemas.openxmlformats.org/officeDocument/2006/relationships/slideLayout" Target="../slideLayouts/slideLayout940.xml"/><Relationship Id="rId650" Type="http://schemas.openxmlformats.org/officeDocument/2006/relationships/slideLayout" Target="../slideLayouts/slideLayout1147.xml"/><Relationship Id="rId303" Type="http://schemas.openxmlformats.org/officeDocument/2006/relationships/slideLayout" Target="../slideLayouts/slideLayout800.xml"/><Relationship Id="rId485" Type="http://schemas.openxmlformats.org/officeDocument/2006/relationships/slideLayout" Target="../slideLayouts/slideLayout982.xml"/><Relationship Id="rId692" Type="http://schemas.openxmlformats.org/officeDocument/2006/relationships/image" Target="../media/image21.png"/><Relationship Id="rId42" Type="http://schemas.openxmlformats.org/officeDocument/2006/relationships/slideLayout" Target="../slideLayouts/slideLayout539.xml"/><Relationship Id="rId84" Type="http://schemas.openxmlformats.org/officeDocument/2006/relationships/slideLayout" Target="../slideLayouts/slideLayout581.xml"/><Relationship Id="rId138" Type="http://schemas.openxmlformats.org/officeDocument/2006/relationships/slideLayout" Target="../slideLayouts/slideLayout635.xml"/><Relationship Id="rId345" Type="http://schemas.openxmlformats.org/officeDocument/2006/relationships/slideLayout" Target="../slideLayouts/slideLayout842.xml"/><Relationship Id="rId387" Type="http://schemas.openxmlformats.org/officeDocument/2006/relationships/slideLayout" Target="../slideLayouts/slideLayout884.xml"/><Relationship Id="rId510" Type="http://schemas.openxmlformats.org/officeDocument/2006/relationships/slideLayout" Target="../slideLayouts/slideLayout1007.xml"/><Relationship Id="rId552" Type="http://schemas.openxmlformats.org/officeDocument/2006/relationships/slideLayout" Target="../slideLayouts/slideLayout1049.xml"/><Relationship Id="rId594" Type="http://schemas.openxmlformats.org/officeDocument/2006/relationships/slideLayout" Target="../slideLayouts/slideLayout1091.xml"/><Relationship Id="rId608" Type="http://schemas.openxmlformats.org/officeDocument/2006/relationships/slideLayout" Target="../slideLayouts/slideLayout1105.xml"/><Relationship Id="rId191" Type="http://schemas.openxmlformats.org/officeDocument/2006/relationships/slideLayout" Target="../slideLayouts/slideLayout688.xml"/><Relationship Id="rId205" Type="http://schemas.openxmlformats.org/officeDocument/2006/relationships/slideLayout" Target="../slideLayouts/slideLayout702.xml"/><Relationship Id="rId247" Type="http://schemas.openxmlformats.org/officeDocument/2006/relationships/slideLayout" Target="../slideLayouts/slideLayout744.xml"/><Relationship Id="rId412" Type="http://schemas.openxmlformats.org/officeDocument/2006/relationships/slideLayout" Target="../slideLayouts/slideLayout909.xml"/><Relationship Id="rId107" Type="http://schemas.openxmlformats.org/officeDocument/2006/relationships/slideLayout" Target="../slideLayouts/slideLayout604.xml"/><Relationship Id="rId289" Type="http://schemas.openxmlformats.org/officeDocument/2006/relationships/slideLayout" Target="../slideLayouts/slideLayout786.xml"/><Relationship Id="rId454" Type="http://schemas.openxmlformats.org/officeDocument/2006/relationships/slideLayout" Target="../slideLayouts/slideLayout951.xml"/><Relationship Id="rId496" Type="http://schemas.openxmlformats.org/officeDocument/2006/relationships/slideLayout" Target="../slideLayouts/slideLayout993.xml"/><Relationship Id="rId661" Type="http://schemas.openxmlformats.org/officeDocument/2006/relationships/slideLayout" Target="../slideLayouts/slideLayout1158.xml"/><Relationship Id="rId11" Type="http://schemas.openxmlformats.org/officeDocument/2006/relationships/slideLayout" Target="../slideLayouts/slideLayout508.xml"/><Relationship Id="rId53" Type="http://schemas.openxmlformats.org/officeDocument/2006/relationships/slideLayout" Target="../slideLayouts/slideLayout550.xml"/><Relationship Id="rId149" Type="http://schemas.openxmlformats.org/officeDocument/2006/relationships/slideLayout" Target="../slideLayouts/slideLayout646.xml"/><Relationship Id="rId314" Type="http://schemas.openxmlformats.org/officeDocument/2006/relationships/slideLayout" Target="../slideLayouts/slideLayout811.xml"/><Relationship Id="rId356" Type="http://schemas.openxmlformats.org/officeDocument/2006/relationships/slideLayout" Target="../slideLayouts/slideLayout853.xml"/><Relationship Id="rId398" Type="http://schemas.openxmlformats.org/officeDocument/2006/relationships/slideLayout" Target="../slideLayouts/slideLayout895.xml"/><Relationship Id="rId521" Type="http://schemas.openxmlformats.org/officeDocument/2006/relationships/slideLayout" Target="../slideLayouts/slideLayout1018.xml"/><Relationship Id="rId563" Type="http://schemas.openxmlformats.org/officeDocument/2006/relationships/slideLayout" Target="../slideLayouts/slideLayout1060.xml"/><Relationship Id="rId619" Type="http://schemas.openxmlformats.org/officeDocument/2006/relationships/slideLayout" Target="../slideLayouts/slideLayout1116.xml"/><Relationship Id="rId95" Type="http://schemas.openxmlformats.org/officeDocument/2006/relationships/slideLayout" Target="../slideLayouts/slideLayout592.xml"/><Relationship Id="rId160" Type="http://schemas.openxmlformats.org/officeDocument/2006/relationships/slideLayout" Target="../slideLayouts/slideLayout657.xml"/><Relationship Id="rId216" Type="http://schemas.openxmlformats.org/officeDocument/2006/relationships/slideLayout" Target="../slideLayouts/slideLayout713.xml"/><Relationship Id="rId423" Type="http://schemas.openxmlformats.org/officeDocument/2006/relationships/slideLayout" Target="../slideLayouts/slideLayout920.xml"/><Relationship Id="rId258" Type="http://schemas.openxmlformats.org/officeDocument/2006/relationships/slideLayout" Target="../slideLayouts/slideLayout755.xml"/><Relationship Id="rId465" Type="http://schemas.openxmlformats.org/officeDocument/2006/relationships/slideLayout" Target="../slideLayouts/slideLayout962.xml"/><Relationship Id="rId630" Type="http://schemas.openxmlformats.org/officeDocument/2006/relationships/slideLayout" Target="../slideLayouts/slideLayout1127.xml"/><Relationship Id="rId672" Type="http://schemas.openxmlformats.org/officeDocument/2006/relationships/slideLayout" Target="../slideLayouts/slideLayout1169.xml"/><Relationship Id="rId22" Type="http://schemas.openxmlformats.org/officeDocument/2006/relationships/slideLayout" Target="../slideLayouts/slideLayout519.xml"/><Relationship Id="rId64" Type="http://schemas.openxmlformats.org/officeDocument/2006/relationships/slideLayout" Target="../slideLayouts/slideLayout561.xml"/><Relationship Id="rId118" Type="http://schemas.openxmlformats.org/officeDocument/2006/relationships/slideLayout" Target="../slideLayouts/slideLayout615.xml"/><Relationship Id="rId325" Type="http://schemas.openxmlformats.org/officeDocument/2006/relationships/slideLayout" Target="../slideLayouts/slideLayout822.xml"/><Relationship Id="rId367" Type="http://schemas.openxmlformats.org/officeDocument/2006/relationships/slideLayout" Target="../slideLayouts/slideLayout864.xml"/><Relationship Id="rId532" Type="http://schemas.openxmlformats.org/officeDocument/2006/relationships/slideLayout" Target="../slideLayouts/slideLayout1029.xml"/><Relationship Id="rId574" Type="http://schemas.openxmlformats.org/officeDocument/2006/relationships/slideLayout" Target="../slideLayouts/slideLayout1071.xml"/><Relationship Id="rId171" Type="http://schemas.openxmlformats.org/officeDocument/2006/relationships/slideLayout" Target="../slideLayouts/slideLayout668.xml"/><Relationship Id="rId227" Type="http://schemas.openxmlformats.org/officeDocument/2006/relationships/slideLayout" Target="../slideLayouts/slideLayout724.xml"/><Relationship Id="rId269" Type="http://schemas.openxmlformats.org/officeDocument/2006/relationships/slideLayout" Target="../slideLayouts/slideLayout766.xml"/><Relationship Id="rId434" Type="http://schemas.openxmlformats.org/officeDocument/2006/relationships/slideLayout" Target="../slideLayouts/slideLayout931.xml"/><Relationship Id="rId476" Type="http://schemas.openxmlformats.org/officeDocument/2006/relationships/slideLayout" Target="../slideLayouts/slideLayout973.xml"/><Relationship Id="rId641" Type="http://schemas.openxmlformats.org/officeDocument/2006/relationships/slideLayout" Target="../slideLayouts/slideLayout1138.xml"/><Relationship Id="rId683" Type="http://schemas.openxmlformats.org/officeDocument/2006/relationships/slideLayout" Target="../slideLayouts/slideLayout1180.xml"/><Relationship Id="rId33" Type="http://schemas.openxmlformats.org/officeDocument/2006/relationships/slideLayout" Target="../slideLayouts/slideLayout530.xml"/><Relationship Id="rId129" Type="http://schemas.openxmlformats.org/officeDocument/2006/relationships/slideLayout" Target="../slideLayouts/slideLayout626.xml"/><Relationship Id="rId280" Type="http://schemas.openxmlformats.org/officeDocument/2006/relationships/slideLayout" Target="../slideLayouts/slideLayout777.xml"/><Relationship Id="rId336" Type="http://schemas.openxmlformats.org/officeDocument/2006/relationships/slideLayout" Target="../slideLayouts/slideLayout833.xml"/><Relationship Id="rId501" Type="http://schemas.openxmlformats.org/officeDocument/2006/relationships/slideLayout" Target="../slideLayouts/slideLayout998.xml"/><Relationship Id="rId543" Type="http://schemas.openxmlformats.org/officeDocument/2006/relationships/slideLayout" Target="../slideLayouts/slideLayout1040.xml"/><Relationship Id="rId75" Type="http://schemas.openxmlformats.org/officeDocument/2006/relationships/slideLayout" Target="../slideLayouts/slideLayout572.xml"/><Relationship Id="rId140" Type="http://schemas.openxmlformats.org/officeDocument/2006/relationships/slideLayout" Target="../slideLayouts/slideLayout637.xml"/><Relationship Id="rId182" Type="http://schemas.openxmlformats.org/officeDocument/2006/relationships/slideLayout" Target="../slideLayouts/slideLayout679.xml"/><Relationship Id="rId378" Type="http://schemas.openxmlformats.org/officeDocument/2006/relationships/slideLayout" Target="../slideLayouts/slideLayout875.xml"/><Relationship Id="rId403" Type="http://schemas.openxmlformats.org/officeDocument/2006/relationships/slideLayout" Target="../slideLayouts/slideLayout900.xml"/><Relationship Id="rId585" Type="http://schemas.openxmlformats.org/officeDocument/2006/relationships/slideLayout" Target="../slideLayouts/slideLayout1082.xml"/><Relationship Id="rId6" Type="http://schemas.openxmlformats.org/officeDocument/2006/relationships/slideLayout" Target="../slideLayouts/slideLayout503.xml"/><Relationship Id="rId238" Type="http://schemas.openxmlformats.org/officeDocument/2006/relationships/slideLayout" Target="../slideLayouts/slideLayout735.xml"/><Relationship Id="rId445" Type="http://schemas.openxmlformats.org/officeDocument/2006/relationships/slideLayout" Target="../slideLayouts/slideLayout942.xml"/><Relationship Id="rId487" Type="http://schemas.openxmlformats.org/officeDocument/2006/relationships/slideLayout" Target="../slideLayouts/slideLayout984.xml"/><Relationship Id="rId610" Type="http://schemas.openxmlformats.org/officeDocument/2006/relationships/slideLayout" Target="../slideLayouts/slideLayout1107.xml"/><Relationship Id="rId652" Type="http://schemas.openxmlformats.org/officeDocument/2006/relationships/slideLayout" Target="../slideLayouts/slideLayout1149.xml"/><Relationship Id="rId694" Type="http://schemas.openxmlformats.org/officeDocument/2006/relationships/image" Target="../media/image23.png"/><Relationship Id="rId291" Type="http://schemas.openxmlformats.org/officeDocument/2006/relationships/slideLayout" Target="../slideLayouts/slideLayout788.xml"/><Relationship Id="rId305" Type="http://schemas.openxmlformats.org/officeDocument/2006/relationships/slideLayout" Target="../slideLayouts/slideLayout802.xml"/><Relationship Id="rId347" Type="http://schemas.openxmlformats.org/officeDocument/2006/relationships/slideLayout" Target="../slideLayouts/slideLayout844.xml"/><Relationship Id="rId512" Type="http://schemas.openxmlformats.org/officeDocument/2006/relationships/slideLayout" Target="../slideLayouts/slideLayout1009.xml"/><Relationship Id="rId44" Type="http://schemas.openxmlformats.org/officeDocument/2006/relationships/slideLayout" Target="../slideLayouts/slideLayout541.xml"/><Relationship Id="rId86" Type="http://schemas.openxmlformats.org/officeDocument/2006/relationships/slideLayout" Target="../slideLayouts/slideLayout583.xml"/><Relationship Id="rId151" Type="http://schemas.openxmlformats.org/officeDocument/2006/relationships/slideLayout" Target="../slideLayouts/slideLayout648.xml"/><Relationship Id="rId389" Type="http://schemas.openxmlformats.org/officeDocument/2006/relationships/slideLayout" Target="../slideLayouts/slideLayout886.xml"/><Relationship Id="rId554" Type="http://schemas.openxmlformats.org/officeDocument/2006/relationships/slideLayout" Target="../slideLayouts/slideLayout1051.xml"/><Relationship Id="rId596" Type="http://schemas.openxmlformats.org/officeDocument/2006/relationships/slideLayout" Target="../slideLayouts/slideLayout1093.xml"/><Relationship Id="rId193" Type="http://schemas.openxmlformats.org/officeDocument/2006/relationships/slideLayout" Target="../slideLayouts/slideLayout690.xml"/><Relationship Id="rId207" Type="http://schemas.openxmlformats.org/officeDocument/2006/relationships/slideLayout" Target="../slideLayouts/slideLayout704.xml"/><Relationship Id="rId249" Type="http://schemas.openxmlformats.org/officeDocument/2006/relationships/slideLayout" Target="../slideLayouts/slideLayout746.xml"/><Relationship Id="rId414" Type="http://schemas.openxmlformats.org/officeDocument/2006/relationships/slideLayout" Target="../slideLayouts/slideLayout911.xml"/><Relationship Id="rId456" Type="http://schemas.openxmlformats.org/officeDocument/2006/relationships/slideLayout" Target="../slideLayouts/slideLayout953.xml"/><Relationship Id="rId498" Type="http://schemas.openxmlformats.org/officeDocument/2006/relationships/slideLayout" Target="../slideLayouts/slideLayout995.xml"/><Relationship Id="rId621" Type="http://schemas.openxmlformats.org/officeDocument/2006/relationships/slideLayout" Target="../slideLayouts/slideLayout1118.xml"/><Relationship Id="rId663" Type="http://schemas.openxmlformats.org/officeDocument/2006/relationships/slideLayout" Target="../slideLayouts/slideLayout1160.xml"/><Relationship Id="rId13" Type="http://schemas.openxmlformats.org/officeDocument/2006/relationships/slideLayout" Target="../slideLayouts/slideLayout510.xml"/><Relationship Id="rId109" Type="http://schemas.openxmlformats.org/officeDocument/2006/relationships/slideLayout" Target="../slideLayouts/slideLayout606.xml"/><Relationship Id="rId260" Type="http://schemas.openxmlformats.org/officeDocument/2006/relationships/slideLayout" Target="../slideLayouts/slideLayout757.xml"/><Relationship Id="rId316" Type="http://schemas.openxmlformats.org/officeDocument/2006/relationships/slideLayout" Target="../slideLayouts/slideLayout813.xml"/><Relationship Id="rId523" Type="http://schemas.openxmlformats.org/officeDocument/2006/relationships/slideLayout" Target="../slideLayouts/slideLayout1020.xml"/><Relationship Id="rId55" Type="http://schemas.openxmlformats.org/officeDocument/2006/relationships/slideLayout" Target="../slideLayouts/slideLayout552.xml"/><Relationship Id="rId97" Type="http://schemas.openxmlformats.org/officeDocument/2006/relationships/slideLayout" Target="../slideLayouts/slideLayout594.xml"/><Relationship Id="rId120" Type="http://schemas.openxmlformats.org/officeDocument/2006/relationships/slideLayout" Target="../slideLayouts/slideLayout617.xml"/><Relationship Id="rId358" Type="http://schemas.openxmlformats.org/officeDocument/2006/relationships/slideLayout" Target="../slideLayouts/slideLayout855.xml"/><Relationship Id="rId565" Type="http://schemas.openxmlformats.org/officeDocument/2006/relationships/slideLayout" Target="../slideLayouts/slideLayout1062.xml"/><Relationship Id="rId162" Type="http://schemas.openxmlformats.org/officeDocument/2006/relationships/slideLayout" Target="../slideLayouts/slideLayout659.xml"/><Relationship Id="rId218" Type="http://schemas.openxmlformats.org/officeDocument/2006/relationships/slideLayout" Target="../slideLayouts/slideLayout715.xml"/><Relationship Id="rId425" Type="http://schemas.openxmlformats.org/officeDocument/2006/relationships/slideLayout" Target="../slideLayouts/slideLayout922.xml"/><Relationship Id="rId467" Type="http://schemas.openxmlformats.org/officeDocument/2006/relationships/slideLayout" Target="../slideLayouts/slideLayout964.xml"/><Relationship Id="rId632" Type="http://schemas.openxmlformats.org/officeDocument/2006/relationships/slideLayout" Target="../slideLayouts/slideLayout1129.xml"/><Relationship Id="rId271" Type="http://schemas.openxmlformats.org/officeDocument/2006/relationships/slideLayout" Target="../slideLayouts/slideLayout768.xml"/><Relationship Id="rId674" Type="http://schemas.openxmlformats.org/officeDocument/2006/relationships/slideLayout" Target="../slideLayouts/slideLayout1171.xml"/><Relationship Id="rId24" Type="http://schemas.openxmlformats.org/officeDocument/2006/relationships/slideLayout" Target="../slideLayouts/slideLayout521.xml"/><Relationship Id="rId66" Type="http://schemas.openxmlformats.org/officeDocument/2006/relationships/slideLayout" Target="../slideLayouts/slideLayout563.xml"/><Relationship Id="rId131" Type="http://schemas.openxmlformats.org/officeDocument/2006/relationships/slideLayout" Target="../slideLayouts/slideLayout628.xml"/><Relationship Id="rId327" Type="http://schemas.openxmlformats.org/officeDocument/2006/relationships/slideLayout" Target="../slideLayouts/slideLayout824.xml"/><Relationship Id="rId369" Type="http://schemas.openxmlformats.org/officeDocument/2006/relationships/slideLayout" Target="../slideLayouts/slideLayout866.xml"/><Relationship Id="rId534" Type="http://schemas.openxmlformats.org/officeDocument/2006/relationships/slideLayout" Target="../slideLayouts/slideLayout1031.xml"/><Relationship Id="rId576" Type="http://schemas.openxmlformats.org/officeDocument/2006/relationships/slideLayout" Target="../slideLayouts/slideLayout1073.xml"/><Relationship Id="rId173" Type="http://schemas.openxmlformats.org/officeDocument/2006/relationships/slideLayout" Target="../slideLayouts/slideLayout670.xml"/><Relationship Id="rId229" Type="http://schemas.openxmlformats.org/officeDocument/2006/relationships/slideLayout" Target="../slideLayouts/slideLayout726.xml"/><Relationship Id="rId380" Type="http://schemas.openxmlformats.org/officeDocument/2006/relationships/slideLayout" Target="../slideLayouts/slideLayout877.xml"/><Relationship Id="rId436" Type="http://schemas.openxmlformats.org/officeDocument/2006/relationships/slideLayout" Target="../slideLayouts/slideLayout933.xml"/><Relationship Id="rId601" Type="http://schemas.openxmlformats.org/officeDocument/2006/relationships/slideLayout" Target="../slideLayouts/slideLayout1098.xml"/><Relationship Id="rId643" Type="http://schemas.openxmlformats.org/officeDocument/2006/relationships/slideLayout" Target="../slideLayouts/slideLayout1140.xml"/><Relationship Id="rId240" Type="http://schemas.openxmlformats.org/officeDocument/2006/relationships/slideLayout" Target="../slideLayouts/slideLayout737.xml"/><Relationship Id="rId478" Type="http://schemas.openxmlformats.org/officeDocument/2006/relationships/slideLayout" Target="../slideLayouts/slideLayout975.xml"/><Relationship Id="rId685" Type="http://schemas.openxmlformats.org/officeDocument/2006/relationships/slideLayout" Target="../slideLayouts/slideLayout1182.xml"/><Relationship Id="rId35" Type="http://schemas.openxmlformats.org/officeDocument/2006/relationships/slideLayout" Target="../slideLayouts/slideLayout532.xml"/><Relationship Id="rId77" Type="http://schemas.openxmlformats.org/officeDocument/2006/relationships/slideLayout" Target="../slideLayouts/slideLayout574.xml"/><Relationship Id="rId100" Type="http://schemas.openxmlformats.org/officeDocument/2006/relationships/slideLayout" Target="../slideLayouts/slideLayout597.xml"/><Relationship Id="rId282" Type="http://schemas.openxmlformats.org/officeDocument/2006/relationships/slideLayout" Target="../slideLayouts/slideLayout779.xml"/><Relationship Id="rId338" Type="http://schemas.openxmlformats.org/officeDocument/2006/relationships/slideLayout" Target="../slideLayouts/slideLayout835.xml"/><Relationship Id="rId503" Type="http://schemas.openxmlformats.org/officeDocument/2006/relationships/slideLayout" Target="../slideLayouts/slideLayout1000.xml"/><Relationship Id="rId545" Type="http://schemas.openxmlformats.org/officeDocument/2006/relationships/slideLayout" Target="../slideLayouts/slideLayout1042.xml"/><Relationship Id="rId587" Type="http://schemas.openxmlformats.org/officeDocument/2006/relationships/slideLayout" Target="../slideLayouts/slideLayout1084.xml"/><Relationship Id="rId8" Type="http://schemas.openxmlformats.org/officeDocument/2006/relationships/slideLayout" Target="../slideLayouts/slideLayout505.xml"/><Relationship Id="rId142" Type="http://schemas.openxmlformats.org/officeDocument/2006/relationships/slideLayout" Target="../slideLayouts/slideLayout639.xml"/><Relationship Id="rId184" Type="http://schemas.openxmlformats.org/officeDocument/2006/relationships/slideLayout" Target="../slideLayouts/slideLayout681.xml"/><Relationship Id="rId391" Type="http://schemas.openxmlformats.org/officeDocument/2006/relationships/slideLayout" Target="../slideLayouts/slideLayout888.xml"/><Relationship Id="rId405" Type="http://schemas.openxmlformats.org/officeDocument/2006/relationships/slideLayout" Target="../slideLayouts/slideLayout902.xml"/><Relationship Id="rId447" Type="http://schemas.openxmlformats.org/officeDocument/2006/relationships/slideLayout" Target="../slideLayouts/slideLayout944.xml"/><Relationship Id="rId612" Type="http://schemas.openxmlformats.org/officeDocument/2006/relationships/slideLayout" Target="../slideLayouts/slideLayout1109.xml"/><Relationship Id="rId251" Type="http://schemas.openxmlformats.org/officeDocument/2006/relationships/slideLayout" Target="../slideLayouts/slideLayout748.xml"/><Relationship Id="rId489" Type="http://schemas.openxmlformats.org/officeDocument/2006/relationships/slideLayout" Target="../slideLayouts/slideLayout986.xml"/><Relationship Id="rId654" Type="http://schemas.openxmlformats.org/officeDocument/2006/relationships/slideLayout" Target="../slideLayouts/slideLayout1151.xml"/><Relationship Id="rId46" Type="http://schemas.openxmlformats.org/officeDocument/2006/relationships/slideLayout" Target="../slideLayouts/slideLayout543.xml"/><Relationship Id="rId293" Type="http://schemas.openxmlformats.org/officeDocument/2006/relationships/slideLayout" Target="../slideLayouts/slideLayout790.xml"/><Relationship Id="rId307" Type="http://schemas.openxmlformats.org/officeDocument/2006/relationships/slideLayout" Target="../slideLayouts/slideLayout804.xml"/><Relationship Id="rId349" Type="http://schemas.openxmlformats.org/officeDocument/2006/relationships/slideLayout" Target="../slideLayouts/slideLayout846.xml"/><Relationship Id="rId514" Type="http://schemas.openxmlformats.org/officeDocument/2006/relationships/slideLayout" Target="../slideLayouts/slideLayout1011.xml"/><Relationship Id="rId556" Type="http://schemas.openxmlformats.org/officeDocument/2006/relationships/slideLayout" Target="../slideLayouts/slideLayout1053.xml"/><Relationship Id="rId88" Type="http://schemas.openxmlformats.org/officeDocument/2006/relationships/slideLayout" Target="../slideLayouts/slideLayout585.xml"/><Relationship Id="rId111" Type="http://schemas.openxmlformats.org/officeDocument/2006/relationships/slideLayout" Target="../slideLayouts/slideLayout608.xml"/><Relationship Id="rId153" Type="http://schemas.openxmlformats.org/officeDocument/2006/relationships/slideLayout" Target="../slideLayouts/slideLayout650.xml"/><Relationship Id="rId195" Type="http://schemas.openxmlformats.org/officeDocument/2006/relationships/slideLayout" Target="../slideLayouts/slideLayout692.xml"/><Relationship Id="rId209" Type="http://schemas.openxmlformats.org/officeDocument/2006/relationships/slideLayout" Target="../slideLayouts/slideLayout706.xml"/><Relationship Id="rId360" Type="http://schemas.openxmlformats.org/officeDocument/2006/relationships/slideLayout" Target="../slideLayouts/slideLayout857.xml"/><Relationship Id="rId416" Type="http://schemas.openxmlformats.org/officeDocument/2006/relationships/slideLayout" Target="../slideLayouts/slideLayout913.xml"/><Relationship Id="rId598" Type="http://schemas.openxmlformats.org/officeDocument/2006/relationships/slideLayout" Target="../slideLayouts/slideLayout1095.xml"/><Relationship Id="rId220" Type="http://schemas.openxmlformats.org/officeDocument/2006/relationships/slideLayout" Target="../slideLayouts/slideLayout717.xml"/><Relationship Id="rId458" Type="http://schemas.openxmlformats.org/officeDocument/2006/relationships/slideLayout" Target="../slideLayouts/slideLayout955.xml"/><Relationship Id="rId623" Type="http://schemas.openxmlformats.org/officeDocument/2006/relationships/slideLayout" Target="../slideLayouts/slideLayout1120.xml"/><Relationship Id="rId665" Type="http://schemas.openxmlformats.org/officeDocument/2006/relationships/slideLayout" Target="../slideLayouts/slideLayout1162.xml"/><Relationship Id="rId15" Type="http://schemas.openxmlformats.org/officeDocument/2006/relationships/slideLayout" Target="../slideLayouts/slideLayout512.xml"/><Relationship Id="rId57" Type="http://schemas.openxmlformats.org/officeDocument/2006/relationships/slideLayout" Target="../slideLayouts/slideLayout554.xml"/><Relationship Id="rId262" Type="http://schemas.openxmlformats.org/officeDocument/2006/relationships/slideLayout" Target="../slideLayouts/slideLayout759.xml"/><Relationship Id="rId318" Type="http://schemas.openxmlformats.org/officeDocument/2006/relationships/slideLayout" Target="../slideLayouts/slideLayout815.xml"/><Relationship Id="rId525" Type="http://schemas.openxmlformats.org/officeDocument/2006/relationships/slideLayout" Target="../slideLayouts/slideLayout1022.xml"/><Relationship Id="rId567" Type="http://schemas.openxmlformats.org/officeDocument/2006/relationships/slideLayout" Target="../slideLayouts/slideLayout1064.xml"/><Relationship Id="rId99" Type="http://schemas.openxmlformats.org/officeDocument/2006/relationships/slideLayout" Target="../slideLayouts/slideLayout596.xml"/><Relationship Id="rId122" Type="http://schemas.openxmlformats.org/officeDocument/2006/relationships/slideLayout" Target="../slideLayouts/slideLayout619.xml"/><Relationship Id="rId164" Type="http://schemas.openxmlformats.org/officeDocument/2006/relationships/slideLayout" Target="../slideLayouts/slideLayout661.xml"/><Relationship Id="rId371" Type="http://schemas.openxmlformats.org/officeDocument/2006/relationships/slideLayout" Target="../slideLayouts/slideLayout868.xml"/><Relationship Id="rId427" Type="http://schemas.openxmlformats.org/officeDocument/2006/relationships/slideLayout" Target="../slideLayouts/slideLayout924.xml"/><Relationship Id="rId469" Type="http://schemas.openxmlformats.org/officeDocument/2006/relationships/slideLayout" Target="../slideLayouts/slideLayout966.xml"/><Relationship Id="rId634" Type="http://schemas.openxmlformats.org/officeDocument/2006/relationships/slideLayout" Target="../slideLayouts/slideLayout1131.xml"/><Relationship Id="rId676" Type="http://schemas.openxmlformats.org/officeDocument/2006/relationships/slideLayout" Target="../slideLayouts/slideLayout1173.xml"/><Relationship Id="rId26" Type="http://schemas.openxmlformats.org/officeDocument/2006/relationships/slideLayout" Target="../slideLayouts/slideLayout523.xml"/><Relationship Id="rId231" Type="http://schemas.openxmlformats.org/officeDocument/2006/relationships/slideLayout" Target="../slideLayouts/slideLayout728.xml"/><Relationship Id="rId273" Type="http://schemas.openxmlformats.org/officeDocument/2006/relationships/slideLayout" Target="../slideLayouts/slideLayout770.xml"/><Relationship Id="rId329" Type="http://schemas.openxmlformats.org/officeDocument/2006/relationships/slideLayout" Target="../slideLayouts/slideLayout826.xml"/><Relationship Id="rId480" Type="http://schemas.openxmlformats.org/officeDocument/2006/relationships/slideLayout" Target="../slideLayouts/slideLayout977.xml"/><Relationship Id="rId536" Type="http://schemas.openxmlformats.org/officeDocument/2006/relationships/slideLayout" Target="../slideLayouts/slideLayout1033.xml"/><Relationship Id="rId68" Type="http://schemas.openxmlformats.org/officeDocument/2006/relationships/slideLayout" Target="../slideLayouts/slideLayout565.xml"/><Relationship Id="rId133" Type="http://schemas.openxmlformats.org/officeDocument/2006/relationships/slideLayout" Target="../slideLayouts/slideLayout630.xml"/><Relationship Id="rId175" Type="http://schemas.openxmlformats.org/officeDocument/2006/relationships/slideLayout" Target="../slideLayouts/slideLayout672.xml"/><Relationship Id="rId340" Type="http://schemas.openxmlformats.org/officeDocument/2006/relationships/slideLayout" Target="../slideLayouts/slideLayout837.xml"/><Relationship Id="rId578" Type="http://schemas.openxmlformats.org/officeDocument/2006/relationships/slideLayout" Target="../slideLayouts/slideLayout1075.xml"/><Relationship Id="rId200" Type="http://schemas.openxmlformats.org/officeDocument/2006/relationships/slideLayout" Target="../slideLayouts/slideLayout697.xml"/><Relationship Id="rId382" Type="http://schemas.openxmlformats.org/officeDocument/2006/relationships/slideLayout" Target="../slideLayouts/slideLayout879.xml"/><Relationship Id="rId438" Type="http://schemas.openxmlformats.org/officeDocument/2006/relationships/slideLayout" Target="../slideLayouts/slideLayout935.xml"/><Relationship Id="rId603" Type="http://schemas.openxmlformats.org/officeDocument/2006/relationships/slideLayout" Target="../slideLayouts/slideLayout1100.xml"/><Relationship Id="rId645" Type="http://schemas.openxmlformats.org/officeDocument/2006/relationships/slideLayout" Target="../slideLayouts/slideLayout1142.xml"/><Relationship Id="rId687" Type="http://schemas.openxmlformats.org/officeDocument/2006/relationships/slideLayout" Target="../slideLayouts/slideLayout1184.xml"/><Relationship Id="rId242" Type="http://schemas.openxmlformats.org/officeDocument/2006/relationships/slideLayout" Target="../slideLayouts/slideLayout739.xml"/><Relationship Id="rId284" Type="http://schemas.openxmlformats.org/officeDocument/2006/relationships/slideLayout" Target="../slideLayouts/slideLayout781.xml"/><Relationship Id="rId491" Type="http://schemas.openxmlformats.org/officeDocument/2006/relationships/slideLayout" Target="../slideLayouts/slideLayout988.xml"/><Relationship Id="rId505" Type="http://schemas.openxmlformats.org/officeDocument/2006/relationships/slideLayout" Target="../slideLayouts/slideLayout1002.xml"/><Relationship Id="rId37" Type="http://schemas.openxmlformats.org/officeDocument/2006/relationships/slideLayout" Target="../slideLayouts/slideLayout534.xml"/><Relationship Id="rId79" Type="http://schemas.openxmlformats.org/officeDocument/2006/relationships/slideLayout" Target="../slideLayouts/slideLayout576.xml"/><Relationship Id="rId102" Type="http://schemas.openxmlformats.org/officeDocument/2006/relationships/slideLayout" Target="../slideLayouts/slideLayout599.xml"/><Relationship Id="rId144" Type="http://schemas.openxmlformats.org/officeDocument/2006/relationships/slideLayout" Target="../slideLayouts/slideLayout641.xml"/><Relationship Id="rId547" Type="http://schemas.openxmlformats.org/officeDocument/2006/relationships/slideLayout" Target="../slideLayouts/slideLayout1044.xml"/><Relationship Id="rId589" Type="http://schemas.openxmlformats.org/officeDocument/2006/relationships/slideLayout" Target="../slideLayouts/slideLayout1086.xml"/><Relationship Id="rId90" Type="http://schemas.openxmlformats.org/officeDocument/2006/relationships/slideLayout" Target="../slideLayouts/slideLayout587.xml"/><Relationship Id="rId186" Type="http://schemas.openxmlformats.org/officeDocument/2006/relationships/slideLayout" Target="../slideLayouts/slideLayout683.xml"/><Relationship Id="rId351" Type="http://schemas.openxmlformats.org/officeDocument/2006/relationships/slideLayout" Target="../slideLayouts/slideLayout848.xml"/><Relationship Id="rId393" Type="http://schemas.openxmlformats.org/officeDocument/2006/relationships/slideLayout" Target="../slideLayouts/slideLayout890.xml"/><Relationship Id="rId407" Type="http://schemas.openxmlformats.org/officeDocument/2006/relationships/slideLayout" Target="../slideLayouts/slideLayout904.xml"/><Relationship Id="rId449" Type="http://schemas.openxmlformats.org/officeDocument/2006/relationships/slideLayout" Target="../slideLayouts/slideLayout946.xml"/><Relationship Id="rId614" Type="http://schemas.openxmlformats.org/officeDocument/2006/relationships/slideLayout" Target="../slideLayouts/slideLayout1111.xml"/><Relationship Id="rId656" Type="http://schemas.openxmlformats.org/officeDocument/2006/relationships/slideLayout" Target="../slideLayouts/slideLayout1153.xml"/><Relationship Id="rId211" Type="http://schemas.openxmlformats.org/officeDocument/2006/relationships/slideLayout" Target="../slideLayouts/slideLayout708.xml"/><Relationship Id="rId253" Type="http://schemas.openxmlformats.org/officeDocument/2006/relationships/slideLayout" Target="../slideLayouts/slideLayout750.xml"/><Relationship Id="rId295" Type="http://schemas.openxmlformats.org/officeDocument/2006/relationships/slideLayout" Target="../slideLayouts/slideLayout792.xml"/><Relationship Id="rId309" Type="http://schemas.openxmlformats.org/officeDocument/2006/relationships/slideLayout" Target="../slideLayouts/slideLayout806.xml"/><Relationship Id="rId460" Type="http://schemas.openxmlformats.org/officeDocument/2006/relationships/slideLayout" Target="../slideLayouts/slideLayout957.xml"/><Relationship Id="rId516" Type="http://schemas.openxmlformats.org/officeDocument/2006/relationships/slideLayout" Target="../slideLayouts/slideLayout1013.xml"/><Relationship Id="rId48" Type="http://schemas.openxmlformats.org/officeDocument/2006/relationships/slideLayout" Target="../slideLayouts/slideLayout545.xml"/><Relationship Id="rId113" Type="http://schemas.openxmlformats.org/officeDocument/2006/relationships/slideLayout" Target="../slideLayouts/slideLayout610.xml"/><Relationship Id="rId320" Type="http://schemas.openxmlformats.org/officeDocument/2006/relationships/slideLayout" Target="../slideLayouts/slideLayout817.xml"/><Relationship Id="rId558" Type="http://schemas.openxmlformats.org/officeDocument/2006/relationships/slideLayout" Target="../slideLayouts/slideLayout1055.xml"/><Relationship Id="rId155" Type="http://schemas.openxmlformats.org/officeDocument/2006/relationships/slideLayout" Target="../slideLayouts/slideLayout652.xml"/><Relationship Id="rId197" Type="http://schemas.openxmlformats.org/officeDocument/2006/relationships/slideLayout" Target="../slideLayouts/slideLayout694.xml"/><Relationship Id="rId362" Type="http://schemas.openxmlformats.org/officeDocument/2006/relationships/slideLayout" Target="../slideLayouts/slideLayout859.xml"/><Relationship Id="rId418" Type="http://schemas.openxmlformats.org/officeDocument/2006/relationships/slideLayout" Target="../slideLayouts/slideLayout915.xml"/><Relationship Id="rId625" Type="http://schemas.openxmlformats.org/officeDocument/2006/relationships/slideLayout" Target="../slideLayouts/slideLayout1122.xml"/><Relationship Id="rId222" Type="http://schemas.openxmlformats.org/officeDocument/2006/relationships/slideLayout" Target="../slideLayouts/slideLayout719.xml"/><Relationship Id="rId264" Type="http://schemas.openxmlformats.org/officeDocument/2006/relationships/slideLayout" Target="../slideLayouts/slideLayout761.xml"/><Relationship Id="rId471" Type="http://schemas.openxmlformats.org/officeDocument/2006/relationships/slideLayout" Target="../slideLayouts/slideLayout968.xml"/><Relationship Id="rId667" Type="http://schemas.openxmlformats.org/officeDocument/2006/relationships/slideLayout" Target="../slideLayouts/slideLayout1164.xml"/><Relationship Id="rId17" Type="http://schemas.openxmlformats.org/officeDocument/2006/relationships/slideLayout" Target="../slideLayouts/slideLayout514.xml"/><Relationship Id="rId59" Type="http://schemas.openxmlformats.org/officeDocument/2006/relationships/slideLayout" Target="../slideLayouts/slideLayout556.xml"/><Relationship Id="rId124" Type="http://schemas.openxmlformats.org/officeDocument/2006/relationships/slideLayout" Target="../slideLayouts/slideLayout621.xml"/><Relationship Id="rId527" Type="http://schemas.openxmlformats.org/officeDocument/2006/relationships/slideLayout" Target="../slideLayouts/slideLayout1024.xml"/><Relationship Id="rId569" Type="http://schemas.openxmlformats.org/officeDocument/2006/relationships/slideLayout" Target="../slideLayouts/slideLayout1066.xml"/><Relationship Id="rId70" Type="http://schemas.openxmlformats.org/officeDocument/2006/relationships/slideLayout" Target="../slideLayouts/slideLayout567.xml"/><Relationship Id="rId166" Type="http://schemas.openxmlformats.org/officeDocument/2006/relationships/slideLayout" Target="../slideLayouts/slideLayout663.xml"/><Relationship Id="rId331" Type="http://schemas.openxmlformats.org/officeDocument/2006/relationships/slideLayout" Target="../slideLayouts/slideLayout828.xml"/><Relationship Id="rId373" Type="http://schemas.openxmlformats.org/officeDocument/2006/relationships/slideLayout" Target="../slideLayouts/slideLayout870.xml"/><Relationship Id="rId429" Type="http://schemas.openxmlformats.org/officeDocument/2006/relationships/slideLayout" Target="../slideLayouts/slideLayout926.xml"/><Relationship Id="rId580" Type="http://schemas.openxmlformats.org/officeDocument/2006/relationships/slideLayout" Target="../slideLayouts/slideLayout1077.xml"/><Relationship Id="rId636" Type="http://schemas.openxmlformats.org/officeDocument/2006/relationships/slideLayout" Target="../slideLayouts/slideLayout1133.xml"/><Relationship Id="rId1" Type="http://schemas.openxmlformats.org/officeDocument/2006/relationships/slideLayout" Target="../slideLayouts/slideLayout498.xml"/><Relationship Id="rId233" Type="http://schemas.openxmlformats.org/officeDocument/2006/relationships/slideLayout" Target="../slideLayouts/slideLayout730.xml"/><Relationship Id="rId440" Type="http://schemas.openxmlformats.org/officeDocument/2006/relationships/slideLayout" Target="../slideLayouts/slideLayout937.xml"/><Relationship Id="rId678" Type="http://schemas.openxmlformats.org/officeDocument/2006/relationships/slideLayout" Target="../slideLayouts/slideLayout1175.xml"/><Relationship Id="rId28" Type="http://schemas.openxmlformats.org/officeDocument/2006/relationships/slideLayout" Target="../slideLayouts/slideLayout525.xml"/><Relationship Id="rId275" Type="http://schemas.openxmlformats.org/officeDocument/2006/relationships/slideLayout" Target="../slideLayouts/slideLayout772.xml"/><Relationship Id="rId300" Type="http://schemas.openxmlformats.org/officeDocument/2006/relationships/slideLayout" Target="../slideLayouts/slideLayout797.xml"/><Relationship Id="rId482" Type="http://schemas.openxmlformats.org/officeDocument/2006/relationships/slideLayout" Target="../slideLayouts/slideLayout979.xml"/><Relationship Id="rId538" Type="http://schemas.openxmlformats.org/officeDocument/2006/relationships/slideLayout" Target="../slideLayouts/slideLayout1035.xml"/><Relationship Id="rId81" Type="http://schemas.openxmlformats.org/officeDocument/2006/relationships/slideLayout" Target="../slideLayouts/slideLayout578.xml"/><Relationship Id="rId135" Type="http://schemas.openxmlformats.org/officeDocument/2006/relationships/slideLayout" Target="../slideLayouts/slideLayout632.xml"/><Relationship Id="rId177" Type="http://schemas.openxmlformats.org/officeDocument/2006/relationships/slideLayout" Target="../slideLayouts/slideLayout674.xml"/><Relationship Id="rId342" Type="http://schemas.openxmlformats.org/officeDocument/2006/relationships/slideLayout" Target="../slideLayouts/slideLayout839.xml"/><Relationship Id="rId384" Type="http://schemas.openxmlformats.org/officeDocument/2006/relationships/slideLayout" Target="../slideLayouts/slideLayout881.xml"/><Relationship Id="rId591" Type="http://schemas.openxmlformats.org/officeDocument/2006/relationships/slideLayout" Target="../slideLayouts/slideLayout1088.xml"/><Relationship Id="rId605" Type="http://schemas.openxmlformats.org/officeDocument/2006/relationships/slideLayout" Target="../slideLayouts/slideLayout1102.xml"/><Relationship Id="rId202" Type="http://schemas.openxmlformats.org/officeDocument/2006/relationships/slideLayout" Target="../slideLayouts/slideLayout699.xml"/><Relationship Id="rId244" Type="http://schemas.openxmlformats.org/officeDocument/2006/relationships/slideLayout" Target="../slideLayouts/slideLayout741.xml"/><Relationship Id="rId647" Type="http://schemas.openxmlformats.org/officeDocument/2006/relationships/slideLayout" Target="../slideLayouts/slideLayout1144.xml"/><Relationship Id="rId689" Type="http://schemas.openxmlformats.org/officeDocument/2006/relationships/slideLayout" Target="../slideLayouts/slideLayout1186.xml"/><Relationship Id="rId39" Type="http://schemas.openxmlformats.org/officeDocument/2006/relationships/slideLayout" Target="../slideLayouts/slideLayout536.xml"/><Relationship Id="rId286" Type="http://schemas.openxmlformats.org/officeDocument/2006/relationships/slideLayout" Target="../slideLayouts/slideLayout783.xml"/><Relationship Id="rId451" Type="http://schemas.openxmlformats.org/officeDocument/2006/relationships/slideLayout" Target="../slideLayouts/slideLayout948.xml"/><Relationship Id="rId493" Type="http://schemas.openxmlformats.org/officeDocument/2006/relationships/slideLayout" Target="../slideLayouts/slideLayout990.xml"/><Relationship Id="rId507" Type="http://schemas.openxmlformats.org/officeDocument/2006/relationships/slideLayout" Target="../slideLayouts/slideLayout1004.xml"/><Relationship Id="rId549" Type="http://schemas.openxmlformats.org/officeDocument/2006/relationships/slideLayout" Target="../slideLayouts/slideLayout1046.xml"/><Relationship Id="rId50" Type="http://schemas.openxmlformats.org/officeDocument/2006/relationships/slideLayout" Target="../slideLayouts/slideLayout547.xml"/><Relationship Id="rId104" Type="http://schemas.openxmlformats.org/officeDocument/2006/relationships/slideLayout" Target="../slideLayouts/slideLayout601.xml"/><Relationship Id="rId146" Type="http://schemas.openxmlformats.org/officeDocument/2006/relationships/slideLayout" Target="../slideLayouts/slideLayout643.xml"/><Relationship Id="rId188" Type="http://schemas.openxmlformats.org/officeDocument/2006/relationships/slideLayout" Target="../slideLayouts/slideLayout685.xml"/><Relationship Id="rId311" Type="http://schemas.openxmlformats.org/officeDocument/2006/relationships/slideLayout" Target="../slideLayouts/slideLayout808.xml"/><Relationship Id="rId353" Type="http://schemas.openxmlformats.org/officeDocument/2006/relationships/slideLayout" Target="../slideLayouts/slideLayout850.xml"/><Relationship Id="rId395" Type="http://schemas.openxmlformats.org/officeDocument/2006/relationships/slideLayout" Target="../slideLayouts/slideLayout892.xml"/><Relationship Id="rId409" Type="http://schemas.openxmlformats.org/officeDocument/2006/relationships/slideLayout" Target="../slideLayouts/slideLayout906.xml"/><Relationship Id="rId560" Type="http://schemas.openxmlformats.org/officeDocument/2006/relationships/slideLayout" Target="../slideLayouts/slideLayout1057.xml"/><Relationship Id="rId92" Type="http://schemas.openxmlformats.org/officeDocument/2006/relationships/slideLayout" Target="../slideLayouts/slideLayout589.xml"/><Relationship Id="rId213" Type="http://schemas.openxmlformats.org/officeDocument/2006/relationships/slideLayout" Target="../slideLayouts/slideLayout710.xml"/><Relationship Id="rId420" Type="http://schemas.openxmlformats.org/officeDocument/2006/relationships/slideLayout" Target="../slideLayouts/slideLayout917.xml"/><Relationship Id="rId616" Type="http://schemas.openxmlformats.org/officeDocument/2006/relationships/slideLayout" Target="../slideLayouts/slideLayout1113.xml"/><Relationship Id="rId658" Type="http://schemas.openxmlformats.org/officeDocument/2006/relationships/slideLayout" Target="../slideLayouts/slideLayout1155.xml"/><Relationship Id="rId255" Type="http://schemas.openxmlformats.org/officeDocument/2006/relationships/slideLayout" Target="../slideLayouts/slideLayout752.xml"/><Relationship Id="rId297" Type="http://schemas.openxmlformats.org/officeDocument/2006/relationships/slideLayout" Target="../slideLayouts/slideLayout794.xml"/><Relationship Id="rId462" Type="http://schemas.openxmlformats.org/officeDocument/2006/relationships/slideLayout" Target="../slideLayouts/slideLayout959.xml"/><Relationship Id="rId518" Type="http://schemas.openxmlformats.org/officeDocument/2006/relationships/slideLayout" Target="../slideLayouts/slideLayout1015.xml"/><Relationship Id="rId115" Type="http://schemas.openxmlformats.org/officeDocument/2006/relationships/slideLayout" Target="../slideLayouts/slideLayout612.xml"/><Relationship Id="rId157" Type="http://schemas.openxmlformats.org/officeDocument/2006/relationships/slideLayout" Target="../slideLayouts/slideLayout654.xml"/><Relationship Id="rId322" Type="http://schemas.openxmlformats.org/officeDocument/2006/relationships/slideLayout" Target="../slideLayouts/slideLayout819.xml"/><Relationship Id="rId364" Type="http://schemas.openxmlformats.org/officeDocument/2006/relationships/slideLayout" Target="../slideLayouts/slideLayout861.xml"/><Relationship Id="rId61" Type="http://schemas.openxmlformats.org/officeDocument/2006/relationships/slideLayout" Target="../slideLayouts/slideLayout558.xml"/><Relationship Id="rId199" Type="http://schemas.openxmlformats.org/officeDocument/2006/relationships/slideLayout" Target="../slideLayouts/slideLayout696.xml"/><Relationship Id="rId571" Type="http://schemas.openxmlformats.org/officeDocument/2006/relationships/slideLayout" Target="../slideLayouts/slideLayout1068.xml"/><Relationship Id="rId627" Type="http://schemas.openxmlformats.org/officeDocument/2006/relationships/slideLayout" Target="../slideLayouts/slideLayout1124.xml"/><Relationship Id="rId669" Type="http://schemas.openxmlformats.org/officeDocument/2006/relationships/slideLayout" Target="../slideLayouts/slideLayout1166.xml"/><Relationship Id="rId19" Type="http://schemas.openxmlformats.org/officeDocument/2006/relationships/slideLayout" Target="../slideLayouts/slideLayout516.xml"/><Relationship Id="rId224" Type="http://schemas.openxmlformats.org/officeDocument/2006/relationships/slideLayout" Target="../slideLayouts/slideLayout721.xml"/><Relationship Id="rId266" Type="http://schemas.openxmlformats.org/officeDocument/2006/relationships/slideLayout" Target="../slideLayouts/slideLayout763.xml"/><Relationship Id="rId431" Type="http://schemas.openxmlformats.org/officeDocument/2006/relationships/slideLayout" Target="../slideLayouts/slideLayout928.xml"/><Relationship Id="rId473" Type="http://schemas.openxmlformats.org/officeDocument/2006/relationships/slideLayout" Target="../slideLayouts/slideLayout970.xml"/><Relationship Id="rId529" Type="http://schemas.openxmlformats.org/officeDocument/2006/relationships/slideLayout" Target="../slideLayouts/slideLayout1026.xml"/><Relationship Id="rId680" Type="http://schemas.openxmlformats.org/officeDocument/2006/relationships/slideLayout" Target="../slideLayouts/slideLayout1177.xml"/><Relationship Id="rId30" Type="http://schemas.openxmlformats.org/officeDocument/2006/relationships/slideLayout" Target="../slideLayouts/slideLayout527.xml"/><Relationship Id="rId126" Type="http://schemas.openxmlformats.org/officeDocument/2006/relationships/slideLayout" Target="../slideLayouts/slideLayout623.xml"/><Relationship Id="rId168" Type="http://schemas.openxmlformats.org/officeDocument/2006/relationships/slideLayout" Target="../slideLayouts/slideLayout665.xml"/><Relationship Id="rId333" Type="http://schemas.openxmlformats.org/officeDocument/2006/relationships/slideLayout" Target="../slideLayouts/slideLayout830.xml"/><Relationship Id="rId540" Type="http://schemas.openxmlformats.org/officeDocument/2006/relationships/slideLayout" Target="../slideLayouts/slideLayout1037.xml"/><Relationship Id="rId72" Type="http://schemas.openxmlformats.org/officeDocument/2006/relationships/slideLayout" Target="../slideLayouts/slideLayout569.xml"/><Relationship Id="rId375" Type="http://schemas.openxmlformats.org/officeDocument/2006/relationships/slideLayout" Target="../slideLayouts/slideLayout872.xml"/><Relationship Id="rId582" Type="http://schemas.openxmlformats.org/officeDocument/2006/relationships/slideLayout" Target="../slideLayouts/slideLayout1079.xml"/><Relationship Id="rId638" Type="http://schemas.openxmlformats.org/officeDocument/2006/relationships/slideLayout" Target="../slideLayouts/slideLayout1135.xml"/><Relationship Id="rId3" Type="http://schemas.openxmlformats.org/officeDocument/2006/relationships/slideLayout" Target="../slideLayouts/slideLayout500.xml"/><Relationship Id="rId235" Type="http://schemas.openxmlformats.org/officeDocument/2006/relationships/slideLayout" Target="../slideLayouts/slideLayout732.xml"/><Relationship Id="rId277" Type="http://schemas.openxmlformats.org/officeDocument/2006/relationships/slideLayout" Target="../slideLayouts/slideLayout774.xml"/><Relationship Id="rId400" Type="http://schemas.openxmlformats.org/officeDocument/2006/relationships/slideLayout" Target="../slideLayouts/slideLayout897.xml"/><Relationship Id="rId442" Type="http://schemas.openxmlformats.org/officeDocument/2006/relationships/slideLayout" Target="../slideLayouts/slideLayout939.xml"/><Relationship Id="rId484" Type="http://schemas.openxmlformats.org/officeDocument/2006/relationships/slideLayout" Target="../slideLayouts/slideLayout981.xml"/><Relationship Id="rId137" Type="http://schemas.openxmlformats.org/officeDocument/2006/relationships/slideLayout" Target="../slideLayouts/slideLayout634.xml"/><Relationship Id="rId302" Type="http://schemas.openxmlformats.org/officeDocument/2006/relationships/slideLayout" Target="../slideLayouts/slideLayout799.xml"/><Relationship Id="rId344" Type="http://schemas.openxmlformats.org/officeDocument/2006/relationships/slideLayout" Target="../slideLayouts/slideLayout841.xml"/><Relationship Id="rId691" Type="http://schemas.openxmlformats.org/officeDocument/2006/relationships/image" Target="../media/image20.jpeg"/><Relationship Id="rId41" Type="http://schemas.openxmlformats.org/officeDocument/2006/relationships/slideLayout" Target="../slideLayouts/slideLayout538.xml"/><Relationship Id="rId83" Type="http://schemas.openxmlformats.org/officeDocument/2006/relationships/slideLayout" Target="../slideLayouts/slideLayout580.xml"/><Relationship Id="rId179" Type="http://schemas.openxmlformats.org/officeDocument/2006/relationships/slideLayout" Target="../slideLayouts/slideLayout676.xml"/><Relationship Id="rId386" Type="http://schemas.openxmlformats.org/officeDocument/2006/relationships/slideLayout" Target="../slideLayouts/slideLayout883.xml"/><Relationship Id="rId551" Type="http://schemas.openxmlformats.org/officeDocument/2006/relationships/slideLayout" Target="../slideLayouts/slideLayout1048.xml"/><Relationship Id="rId593" Type="http://schemas.openxmlformats.org/officeDocument/2006/relationships/slideLayout" Target="../slideLayouts/slideLayout1090.xml"/><Relationship Id="rId607" Type="http://schemas.openxmlformats.org/officeDocument/2006/relationships/slideLayout" Target="../slideLayouts/slideLayout1104.xml"/><Relationship Id="rId649" Type="http://schemas.openxmlformats.org/officeDocument/2006/relationships/slideLayout" Target="../slideLayouts/slideLayout1146.xml"/><Relationship Id="rId190" Type="http://schemas.openxmlformats.org/officeDocument/2006/relationships/slideLayout" Target="../slideLayouts/slideLayout687.xml"/><Relationship Id="rId204" Type="http://schemas.openxmlformats.org/officeDocument/2006/relationships/slideLayout" Target="../slideLayouts/slideLayout701.xml"/><Relationship Id="rId246" Type="http://schemas.openxmlformats.org/officeDocument/2006/relationships/slideLayout" Target="../slideLayouts/slideLayout743.xml"/><Relationship Id="rId288" Type="http://schemas.openxmlformats.org/officeDocument/2006/relationships/slideLayout" Target="../slideLayouts/slideLayout785.xml"/><Relationship Id="rId411" Type="http://schemas.openxmlformats.org/officeDocument/2006/relationships/slideLayout" Target="../slideLayouts/slideLayout908.xml"/><Relationship Id="rId453" Type="http://schemas.openxmlformats.org/officeDocument/2006/relationships/slideLayout" Target="../slideLayouts/slideLayout950.xml"/><Relationship Id="rId509" Type="http://schemas.openxmlformats.org/officeDocument/2006/relationships/slideLayout" Target="../slideLayouts/slideLayout1006.xml"/><Relationship Id="rId660" Type="http://schemas.openxmlformats.org/officeDocument/2006/relationships/slideLayout" Target="../slideLayouts/slideLayout1157.xml"/><Relationship Id="rId106" Type="http://schemas.openxmlformats.org/officeDocument/2006/relationships/slideLayout" Target="../slideLayouts/slideLayout603.xml"/><Relationship Id="rId313" Type="http://schemas.openxmlformats.org/officeDocument/2006/relationships/slideLayout" Target="../slideLayouts/slideLayout810.xml"/><Relationship Id="rId495" Type="http://schemas.openxmlformats.org/officeDocument/2006/relationships/slideLayout" Target="../slideLayouts/slideLayout992.xml"/><Relationship Id="rId10" Type="http://schemas.openxmlformats.org/officeDocument/2006/relationships/slideLayout" Target="../slideLayouts/slideLayout507.xml"/><Relationship Id="rId52" Type="http://schemas.openxmlformats.org/officeDocument/2006/relationships/slideLayout" Target="../slideLayouts/slideLayout549.xml"/><Relationship Id="rId94" Type="http://schemas.openxmlformats.org/officeDocument/2006/relationships/slideLayout" Target="../slideLayouts/slideLayout591.xml"/><Relationship Id="rId148" Type="http://schemas.openxmlformats.org/officeDocument/2006/relationships/slideLayout" Target="../slideLayouts/slideLayout645.xml"/><Relationship Id="rId355" Type="http://schemas.openxmlformats.org/officeDocument/2006/relationships/slideLayout" Target="../slideLayouts/slideLayout852.xml"/><Relationship Id="rId397" Type="http://schemas.openxmlformats.org/officeDocument/2006/relationships/slideLayout" Target="../slideLayouts/slideLayout894.xml"/><Relationship Id="rId520" Type="http://schemas.openxmlformats.org/officeDocument/2006/relationships/slideLayout" Target="../slideLayouts/slideLayout1017.xml"/><Relationship Id="rId562" Type="http://schemas.openxmlformats.org/officeDocument/2006/relationships/slideLayout" Target="../slideLayouts/slideLayout1059.xml"/><Relationship Id="rId618" Type="http://schemas.openxmlformats.org/officeDocument/2006/relationships/slideLayout" Target="../slideLayouts/slideLayout1115.xml"/><Relationship Id="rId215" Type="http://schemas.openxmlformats.org/officeDocument/2006/relationships/slideLayout" Target="../slideLayouts/slideLayout712.xml"/><Relationship Id="rId257" Type="http://schemas.openxmlformats.org/officeDocument/2006/relationships/slideLayout" Target="../slideLayouts/slideLayout754.xml"/><Relationship Id="rId422" Type="http://schemas.openxmlformats.org/officeDocument/2006/relationships/slideLayout" Target="../slideLayouts/slideLayout919.xml"/><Relationship Id="rId464" Type="http://schemas.openxmlformats.org/officeDocument/2006/relationships/slideLayout" Target="../slideLayouts/slideLayout961.xml"/><Relationship Id="rId299" Type="http://schemas.openxmlformats.org/officeDocument/2006/relationships/slideLayout" Target="../slideLayouts/slideLayout796.xml"/><Relationship Id="rId63" Type="http://schemas.openxmlformats.org/officeDocument/2006/relationships/slideLayout" Target="../slideLayouts/slideLayout560.xml"/><Relationship Id="rId159" Type="http://schemas.openxmlformats.org/officeDocument/2006/relationships/slideLayout" Target="../slideLayouts/slideLayout656.xml"/><Relationship Id="rId366" Type="http://schemas.openxmlformats.org/officeDocument/2006/relationships/slideLayout" Target="../slideLayouts/slideLayout863.xml"/><Relationship Id="rId573" Type="http://schemas.openxmlformats.org/officeDocument/2006/relationships/slideLayout" Target="../slideLayouts/slideLayout1070.xml"/><Relationship Id="rId226" Type="http://schemas.openxmlformats.org/officeDocument/2006/relationships/slideLayout" Target="../slideLayouts/slideLayout723.xml"/><Relationship Id="rId433" Type="http://schemas.openxmlformats.org/officeDocument/2006/relationships/slideLayout" Target="../slideLayouts/slideLayout930.xml"/><Relationship Id="rId640" Type="http://schemas.openxmlformats.org/officeDocument/2006/relationships/slideLayout" Target="../slideLayouts/slideLayout1137.xml"/><Relationship Id="rId74" Type="http://schemas.openxmlformats.org/officeDocument/2006/relationships/slideLayout" Target="../slideLayouts/slideLayout571.xml"/><Relationship Id="rId377" Type="http://schemas.openxmlformats.org/officeDocument/2006/relationships/slideLayout" Target="../slideLayouts/slideLayout874.xml"/><Relationship Id="rId500" Type="http://schemas.openxmlformats.org/officeDocument/2006/relationships/slideLayout" Target="../slideLayouts/slideLayout997.xml"/><Relationship Id="rId584" Type="http://schemas.openxmlformats.org/officeDocument/2006/relationships/slideLayout" Target="../slideLayouts/slideLayout1081.xml"/><Relationship Id="rId5" Type="http://schemas.openxmlformats.org/officeDocument/2006/relationships/slideLayout" Target="../slideLayouts/slideLayout502.xml"/><Relationship Id="rId237" Type="http://schemas.openxmlformats.org/officeDocument/2006/relationships/slideLayout" Target="../slideLayouts/slideLayout734.xml"/><Relationship Id="rId444" Type="http://schemas.openxmlformats.org/officeDocument/2006/relationships/slideLayout" Target="../slideLayouts/slideLayout941.xml"/><Relationship Id="rId651" Type="http://schemas.openxmlformats.org/officeDocument/2006/relationships/slideLayout" Target="../slideLayouts/slideLayout1148.xml"/><Relationship Id="rId290" Type="http://schemas.openxmlformats.org/officeDocument/2006/relationships/slideLayout" Target="../slideLayouts/slideLayout787.xml"/><Relationship Id="rId304" Type="http://schemas.openxmlformats.org/officeDocument/2006/relationships/slideLayout" Target="../slideLayouts/slideLayout801.xml"/><Relationship Id="rId388" Type="http://schemas.openxmlformats.org/officeDocument/2006/relationships/slideLayout" Target="../slideLayouts/slideLayout885.xml"/><Relationship Id="rId511" Type="http://schemas.openxmlformats.org/officeDocument/2006/relationships/slideLayout" Target="../slideLayouts/slideLayout1008.xml"/><Relationship Id="rId609" Type="http://schemas.openxmlformats.org/officeDocument/2006/relationships/slideLayout" Target="../slideLayouts/slideLayout1106.xml"/><Relationship Id="rId85" Type="http://schemas.openxmlformats.org/officeDocument/2006/relationships/slideLayout" Target="../slideLayouts/slideLayout582.xml"/><Relationship Id="rId150" Type="http://schemas.openxmlformats.org/officeDocument/2006/relationships/slideLayout" Target="../slideLayouts/slideLayout647.xml"/><Relationship Id="rId595" Type="http://schemas.openxmlformats.org/officeDocument/2006/relationships/slideLayout" Target="../slideLayouts/slideLayout1092.xml"/><Relationship Id="rId248" Type="http://schemas.openxmlformats.org/officeDocument/2006/relationships/slideLayout" Target="../slideLayouts/slideLayout745.xml"/><Relationship Id="rId455" Type="http://schemas.openxmlformats.org/officeDocument/2006/relationships/slideLayout" Target="../slideLayouts/slideLayout952.xml"/><Relationship Id="rId662" Type="http://schemas.openxmlformats.org/officeDocument/2006/relationships/slideLayout" Target="../slideLayouts/slideLayout1159.xml"/><Relationship Id="rId12" Type="http://schemas.openxmlformats.org/officeDocument/2006/relationships/slideLayout" Target="../slideLayouts/slideLayout509.xml"/><Relationship Id="rId108" Type="http://schemas.openxmlformats.org/officeDocument/2006/relationships/slideLayout" Target="../slideLayouts/slideLayout605.xml"/><Relationship Id="rId315" Type="http://schemas.openxmlformats.org/officeDocument/2006/relationships/slideLayout" Target="../slideLayouts/slideLayout812.xml"/><Relationship Id="rId522" Type="http://schemas.openxmlformats.org/officeDocument/2006/relationships/slideLayout" Target="../slideLayouts/slideLayout1019.xml"/><Relationship Id="rId96" Type="http://schemas.openxmlformats.org/officeDocument/2006/relationships/slideLayout" Target="../slideLayouts/slideLayout593.xml"/><Relationship Id="rId161" Type="http://schemas.openxmlformats.org/officeDocument/2006/relationships/slideLayout" Target="../slideLayouts/slideLayout658.xml"/><Relationship Id="rId399" Type="http://schemas.openxmlformats.org/officeDocument/2006/relationships/slideLayout" Target="../slideLayouts/slideLayout896.xml"/><Relationship Id="rId259" Type="http://schemas.openxmlformats.org/officeDocument/2006/relationships/slideLayout" Target="../slideLayouts/slideLayout756.xml"/><Relationship Id="rId466" Type="http://schemas.openxmlformats.org/officeDocument/2006/relationships/slideLayout" Target="../slideLayouts/slideLayout963.xml"/><Relationship Id="rId673" Type="http://schemas.openxmlformats.org/officeDocument/2006/relationships/slideLayout" Target="../slideLayouts/slideLayout1170.xml"/><Relationship Id="rId23" Type="http://schemas.openxmlformats.org/officeDocument/2006/relationships/slideLayout" Target="../slideLayouts/slideLayout520.xml"/><Relationship Id="rId119" Type="http://schemas.openxmlformats.org/officeDocument/2006/relationships/slideLayout" Target="../slideLayouts/slideLayout616.xml"/><Relationship Id="rId326" Type="http://schemas.openxmlformats.org/officeDocument/2006/relationships/slideLayout" Target="../slideLayouts/slideLayout823.xml"/><Relationship Id="rId533" Type="http://schemas.openxmlformats.org/officeDocument/2006/relationships/slideLayout" Target="../slideLayouts/slideLayout1030.xml"/><Relationship Id="rId172" Type="http://schemas.openxmlformats.org/officeDocument/2006/relationships/slideLayout" Target="../slideLayouts/slideLayout669.xml"/><Relationship Id="rId477" Type="http://schemas.openxmlformats.org/officeDocument/2006/relationships/slideLayout" Target="../slideLayouts/slideLayout974.xml"/><Relationship Id="rId600" Type="http://schemas.openxmlformats.org/officeDocument/2006/relationships/slideLayout" Target="../slideLayouts/slideLayout1097.xml"/><Relationship Id="rId684" Type="http://schemas.openxmlformats.org/officeDocument/2006/relationships/slideLayout" Target="../slideLayouts/slideLayout1181.xml"/><Relationship Id="rId337" Type="http://schemas.openxmlformats.org/officeDocument/2006/relationships/slideLayout" Target="../slideLayouts/slideLayout834.xml"/><Relationship Id="rId34" Type="http://schemas.openxmlformats.org/officeDocument/2006/relationships/slideLayout" Target="../slideLayouts/slideLayout531.xml"/><Relationship Id="rId544" Type="http://schemas.openxmlformats.org/officeDocument/2006/relationships/slideLayout" Target="../slideLayouts/slideLayout1041.xml"/><Relationship Id="rId183" Type="http://schemas.openxmlformats.org/officeDocument/2006/relationships/slideLayout" Target="../slideLayouts/slideLayout680.xml"/><Relationship Id="rId390" Type="http://schemas.openxmlformats.org/officeDocument/2006/relationships/slideLayout" Target="../slideLayouts/slideLayout887.xml"/><Relationship Id="rId404" Type="http://schemas.openxmlformats.org/officeDocument/2006/relationships/slideLayout" Target="../slideLayouts/slideLayout901.xml"/><Relationship Id="rId611" Type="http://schemas.openxmlformats.org/officeDocument/2006/relationships/slideLayout" Target="../slideLayouts/slideLayout1108.xml"/><Relationship Id="rId250" Type="http://schemas.openxmlformats.org/officeDocument/2006/relationships/slideLayout" Target="../slideLayouts/slideLayout747.xml"/><Relationship Id="rId488" Type="http://schemas.openxmlformats.org/officeDocument/2006/relationships/slideLayout" Target="../slideLayouts/slideLayout985.xml"/><Relationship Id="rId695" Type="http://schemas.openxmlformats.org/officeDocument/2006/relationships/image" Target="../media/image24.png"/><Relationship Id="rId45" Type="http://schemas.openxmlformats.org/officeDocument/2006/relationships/slideLayout" Target="../slideLayouts/slideLayout542.xml"/><Relationship Id="rId110" Type="http://schemas.openxmlformats.org/officeDocument/2006/relationships/slideLayout" Target="../slideLayouts/slideLayout607.xml"/><Relationship Id="rId348" Type="http://schemas.openxmlformats.org/officeDocument/2006/relationships/slideLayout" Target="../slideLayouts/slideLayout845.xml"/><Relationship Id="rId555" Type="http://schemas.openxmlformats.org/officeDocument/2006/relationships/slideLayout" Target="../slideLayouts/slideLayout1052.xml"/><Relationship Id="rId194" Type="http://schemas.openxmlformats.org/officeDocument/2006/relationships/slideLayout" Target="../slideLayouts/slideLayout691.xml"/><Relationship Id="rId208" Type="http://schemas.openxmlformats.org/officeDocument/2006/relationships/slideLayout" Target="../slideLayouts/slideLayout705.xml"/><Relationship Id="rId415" Type="http://schemas.openxmlformats.org/officeDocument/2006/relationships/slideLayout" Target="../slideLayouts/slideLayout912.xml"/><Relationship Id="rId622" Type="http://schemas.openxmlformats.org/officeDocument/2006/relationships/slideLayout" Target="../slideLayouts/slideLayout1119.xml"/><Relationship Id="rId261" Type="http://schemas.openxmlformats.org/officeDocument/2006/relationships/slideLayout" Target="../slideLayouts/slideLayout758.xml"/><Relationship Id="rId499" Type="http://schemas.openxmlformats.org/officeDocument/2006/relationships/slideLayout" Target="../slideLayouts/slideLayout996.xml"/><Relationship Id="rId56" Type="http://schemas.openxmlformats.org/officeDocument/2006/relationships/slideLayout" Target="../slideLayouts/slideLayout553.xml"/><Relationship Id="rId359" Type="http://schemas.openxmlformats.org/officeDocument/2006/relationships/slideLayout" Target="../slideLayouts/slideLayout856.xml"/><Relationship Id="rId566" Type="http://schemas.openxmlformats.org/officeDocument/2006/relationships/slideLayout" Target="../slideLayouts/slideLayout1063.xml"/><Relationship Id="rId121" Type="http://schemas.openxmlformats.org/officeDocument/2006/relationships/slideLayout" Target="../slideLayouts/slideLayout618.xml"/><Relationship Id="rId219" Type="http://schemas.openxmlformats.org/officeDocument/2006/relationships/slideLayout" Target="../slideLayouts/slideLayout716.xml"/><Relationship Id="rId426" Type="http://schemas.openxmlformats.org/officeDocument/2006/relationships/slideLayout" Target="../slideLayouts/slideLayout923.xml"/><Relationship Id="rId633" Type="http://schemas.openxmlformats.org/officeDocument/2006/relationships/slideLayout" Target="../slideLayouts/slideLayout1130.xml"/><Relationship Id="rId67" Type="http://schemas.openxmlformats.org/officeDocument/2006/relationships/slideLayout" Target="../slideLayouts/slideLayout564.xml"/><Relationship Id="rId272" Type="http://schemas.openxmlformats.org/officeDocument/2006/relationships/slideLayout" Target="../slideLayouts/slideLayout769.xml"/><Relationship Id="rId577" Type="http://schemas.openxmlformats.org/officeDocument/2006/relationships/slideLayout" Target="../slideLayouts/slideLayout1074.xml"/><Relationship Id="rId132" Type="http://schemas.openxmlformats.org/officeDocument/2006/relationships/slideLayout" Target="../slideLayouts/slideLayout629.xml"/><Relationship Id="rId437" Type="http://schemas.openxmlformats.org/officeDocument/2006/relationships/slideLayout" Target="../slideLayouts/slideLayout934.xml"/><Relationship Id="rId644" Type="http://schemas.openxmlformats.org/officeDocument/2006/relationships/slideLayout" Target="../slideLayouts/slideLayout1141.xml"/><Relationship Id="rId283" Type="http://schemas.openxmlformats.org/officeDocument/2006/relationships/slideLayout" Target="../slideLayouts/slideLayout780.xml"/><Relationship Id="rId490" Type="http://schemas.openxmlformats.org/officeDocument/2006/relationships/slideLayout" Target="../slideLayouts/slideLayout987.xml"/><Relationship Id="rId504" Type="http://schemas.openxmlformats.org/officeDocument/2006/relationships/slideLayout" Target="../slideLayouts/slideLayout1001.xml"/><Relationship Id="rId78" Type="http://schemas.openxmlformats.org/officeDocument/2006/relationships/slideLayout" Target="../slideLayouts/slideLayout575.xml"/><Relationship Id="rId143" Type="http://schemas.openxmlformats.org/officeDocument/2006/relationships/slideLayout" Target="../slideLayouts/slideLayout640.xml"/><Relationship Id="rId350" Type="http://schemas.openxmlformats.org/officeDocument/2006/relationships/slideLayout" Target="../slideLayouts/slideLayout847.xml"/><Relationship Id="rId588" Type="http://schemas.openxmlformats.org/officeDocument/2006/relationships/slideLayout" Target="../slideLayouts/slideLayout1085.xml"/><Relationship Id="rId9" Type="http://schemas.openxmlformats.org/officeDocument/2006/relationships/slideLayout" Target="../slideLayouts/slideLayout506.xml"/><Relationship Id="rId210" Type="http://schemas.openxmlformats.org/officeDocument/2006/relationships/slideLayout" Target="../slideLayouts/slideLayout707.xml"/><Relationship Id="rId448" Type="http://schemas.openxmlformats.org/officeDocument/2006/relationships/slideLayout" Target="../slideLayouts/slideLayout945.xml"/><Relationship Id="rId655" Type="http://schemas.openxmlformats.org/officeDocument/2006/relationships/slideLayout" Target="../slideLayouts/slideLayout1152.xml"/><Relationship Id="rId294" Type="http://schemas.openxmlformats.org/officeDocument/2006/relationships/slideLayout" Target="../slideLayouts/slideLayout791.xml"/><Relationship Id="rId308" Type="http://schemas.openxmlformats.org/officeDocument/2006/relationships/slideLayout" Target="../slideLayouts/slideLayout805.xml"/><Relationship Id="rId515" Type="http://schemas.openxmlformats.org/officeDocument/2006/relationships/slideLayout" Target="../slideLayouts/slideLayout1012.xml"/><Relationship Id="rId89" Type="http://schemas.openxmlformats.org/officeDocument/2006/relationships/slideLayout" Target="../slideLayouts/slideLayout586.xml"/><Relationship Id="rId154" Type="http://schemas.openxmlformats.org/officeDocument/2006/relationships/slideLayout" Target="../slideLayouts/slideLayout651.xml"/><Relationship Id="rId361" Type="http://schemas.openxmlformats.org/officeDocument/2006/relationships/slideLayout" Target="../slideLayouts/slideLayout858.xml"/><Relationship Id="rId599" Type="http://schemas.openxmlformats.org/officeDocument/2006/relationships/slideLayout" Target="../slideLayouts/slideLayout1096.xml"/><Relationship Id="rId459" Type="http://schemas.openxmlformats.org/officeDocument/2006/relationships/slideLayout" Target="../slideLayouts/slideLayout956.xml"/><Relationship Id="rId666" Type="http://schemas.openxmlformats.org/officeDocument/2006/relationships/slideLayout" Target="../slideLayouts/slideLayout1163.xml"/><Relationship Id="rId16" Type="http://schemas.openxmlformats.org/officeDocument/2006/relationships/slideLayout" Target="../slideLayouts/slideLayout513.xml"/><Relationship Id="rId221" Type="http://schemas.openxmlformats.org/officeDocument/2006/relationships/slideLayout" Target="../slideLayouts/slideLayout718.xml"/><Relationship Id="rId319" Type="http://schemas.openxmlformats.org/officeDocument/2006/relationships/slideLayout" Target="../slideLayouts/slideLayout816.xml"/><Relationship Id="rId526" Type="http://schemas.openxmlformats.org/officeDocument/2006/relationships/slideLayout" Target="../slideLayouts/slideLayout1023.xml"/><Relationship Id="rId165" Type="http://schemas.openxmlformats.org/officeDocument/2006/relationships/slideLayout" Target="../slideLayouts/slideLayout662.xml"/><Relationship Id="rId372" Type="http://schemas.openxmlformats.org/officeDocument/2006/relationships/slideLayout" Target="../slideLayouts/slideLayout869.xml"/><Relationship Id="rId677" Type="http://schemas.openxmlformats.org/officeDocument/2006/relationships/slideLayout" Target="../slideLayouts/slideLayout1174.xml"/><Relationship Id="rId232" Type="http://schemas.openxmlformats.org/officeDocument/2006/relationships/slideLayout" Target="../slideLayouts/slideLayout729.xml"/><Relationship Id="rId27" Type="http://schemas.openxmlformats.org/officeDocument/2006/relationships/slideLayout" Target="../slideLayouts/slideLayout524.xml"/><Relationship Id="rId537" Type="http://schemas.openxmlformats.org/officeDocument/2006/relationships/slideLayout" Target="../slideLayouts/slideLayout1034.xml"/><Relationship Id="rId80" Type="http://schemas.openxmlformats.org/officeDocument/2006/relationships/slideLayout" Target="../slideLayouts/slideLayout577.xml"/><Relationship Id="rId176" Type="http://schemas.openxmlformats.org/officeDocument/2006/relationships/slideLayout" Target="../slideLayouts/slideLayout673.xml"/><Relationship Id="rId383" Type="http://schemas.openxmlformats.org/officeDocument/2006/relationships/slideLayout" Target="../slideLayouts/slideLayout880.xml"/><Relationship Id="rId590" Type="http://schemas.openxmlformats.org/officeDocument/2006/relationships/slideLayout" Target="../slideLayouts/slideLayout1087.xml"/><Relationship Id="rId604" Type="http://schemas.openxmlformats.org/officeDocument/2006/relationships/slideLayout" Target="../slideLayouts/slideLayout1101.xml"/><Relationship Id="rId243" Type="http://schemas.openxmlformats.org/officeDocument/2006/relationships/slideLayout" Target="../slideLayouts/slideLayout740.xml"/><Relationship Id="rId450" Type="http://schemas.openxmlformats.org/officeDocument/2006/relationships/slideLayout" Target="../slideLayouts/slideLayout947.xml"/><Relationship Id="rId688" Type="http://schemas.openxmlformats.org/officeDocument/2006/relationships/slideLayout" Target="../slideLayouts/slideLayout1185.xml"/><Relationship Id="rId38" Type="http://schemas.openxmlformats.org/officeDocument/2006/relationships/slideLayout" Target="../slideLayouts/slideLayout535.xml"/><Relationship Id="rId103" Type="http://schemas.openxmlformats.org/officeDocument/2006/relationships/slideLayout" Target="../slideLayouts/slideLayout600.xml"/><Relationship Id="rId310" Type="http://schemas.openxmlformats.org/officeDocument/2006/relationships/slideLayout" Target="../slideLayouts/slideLayout807.xml"/><Relationship Id="rId548" Type="http://schemas.openxmlformats.org/officeDocument/2006/relationships/slideLayout" Target="../slideLayouts/slideLayout1045.xml"/><Relationship Id="rId91" Type="http://schemas.openxmlformats.org/officeDocument/2006/relationships/slideLayout" Target="../slideLayouts/slideLayout588.xml"/><Relationship Id="rId187" Type="http://schemas.openxmlformats.org/officeDocument/2006/relationships/slideLayout" Target="../slideLayouts/slideLayout684.xml"/><Relationship Id="rId394" Type="http://schemas.openxmlformats.org/officeDocument/2006/relationships/slideLayout" Target="../slideLayouts/slideLayout891.xml"/><Relationship Id="rId408" Type="http://schemas.openxmlformats.org/officeDocument/2006/relationships/slideLayout" Target="../slideLayouts/slideLayout905.xml"/><Relationship Id="rId615" Type="http://schemas.openxmlformats.org/officeDocument/2006/relationships/slideLayout" Target="../slideLayouts/slideLayout1112.xml"/><Relationship Id="rId254" Type="http://schemas.openxmlformats.org/officeDocument/2006/relationships/slideLayout" Target="../slideLayouts/slideLayout751.xml"/><Relationship Id="rId49" Type="http://schemas.openxmlformats.org/officeDocument/2006/relationships/slideLayout" Target="../slideLayouts/slideLayout546.xml"/><Relationship Id="rId114" Type="http://schemas.openxmlformats.org/officeDocument/2006/relationships/slideLayout" Target="../slideLayouts/slideLayout611.xml"/><Relationship Id="rId461" Type="http://schemas.openxmlformats.org/officeDocument/2006/relationships/slideLayout" Target="../slideLayouts/slideLayout958.xml"/><Relationship Id="rId559" Type="http://schemas.openxmlformats.org/officeDocument/2006/relationships/slideLayout" Target="../slideLayouts/slideLayout10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1194.xml"/><Relationship Id="rId3" Type="http://schemas.openxmlformats.org/officeDocument/2006/relationships/slideLayout" Target="../slideLayouts/slideLayout1189.xml"/><Relationship Id="rId7" Type="http://schemas.openxmlformats.org/officeDocument/2006/relationships/slideLayout" Target="../slideLayouts/slideLayout1193.xml"/><Relationship Id="rId12" Type="http://schemas.openxmlformats.org/officeDocument/2006/relationships/theme" Target="../theme/theme57.xml"/><Relationship Id="rId2" Type="http://schemas.openxmlformats.org/officeDocument/2006/relationships/slideLayout" Target="../slideLayouts/slideLayout1188.xml"/><Relationship Id="rId1" Type="http://schemas.openxmlformats.org/officeDocument/2006/relationships/slideLayout" Target="../slideLayouts/slideLayout1187.xml"/><Relationship Id="rId6" Type="http://schemas.openxmlformats.org/officeDocument/2006/relationships/slideLayout" Target="../slideLayouts/slideLayout1192.xml"/><Relationship Id="rId11" Type="http://schemas.openxmlformats.org/officeDocument/2006/relationships/slideLayout" Target="../slideLayouts/slideLayout1197.xml"/><Relationship Id="rId5" Type="http://schemas.openxmlformats.org/officeDocument/2006/relationships/slideLayout" Target="../slideLayouts/slideLayout1191.xml"/><Relationship Id="rId10" Type="http://schemas.openxmlformats.org/officeDocument/2006/relationships/slideLayout" Target="../slideLayouts/slideLayout1196.xml"/><Relationship Id="rId4" Type="http://schemas.openxmlformats.org/officeDocument/2006/relationships/slideLayout" Target="../slideLayouts/slideLayout1190.xml"/><Relationship Id="rId9" Type="http://schemas.openxmlformats.org/officeDocument/2006/relationships/slideLayout" Target="../slideLayouts/slideLayout119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image" Target="../media/image5.jpeg"/><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theme" Target="../theme/theme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theme" Target="../theme/theme7.xml"/><Relationship Id="rId3" Type="http://schemas.openxmlformats.org/officeDocument/2006/relationships/slideLayout" Target="../slideLayouts/slideLayout68.xml"/><Relationship Id="rId7" Type="http://schemas.openxmlformats.org/officeDocument/2006/relationships/slideLayout" Target="../slideLayouts/slideLayout72.xml"/><Relationship Id="rId12" Type="http://schemas.openxmlformats.org/officeDocument/2006/relationships/slideLayout" Target="../slideLayouts/slideLayout77.xml"/><Relationship Id="rId2" Type="http://schemas.openxmlformats.org/officeDocument/2006/relationships/slideLayout" Target="../slideLayouts/slideLayout67.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5" Type="http://schemas.openxmlformats.org/officeDocument/2006/relationships/slideLayout" Target="../slideLayouts/slideLayout70.xml"/><Relationship Id="rId10" Type="http://schemas.openxmlformats.org/officeDocument/2006/relationships/slideLayout" Target="../slideLayouts/slideLayout75.xml"/><Relationship Id="rId4" Type="http://schemas.openxmlformats.org/officeDocument/2006/relationships/slideLayout" Target="../slideLayouts/slideLayout69.xml"/><Relationship Id="rId9"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theme" Target="../theme/theme9.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slideLayout" Target="../slideLayouts/slideLayout100.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image" Target="../media/image6.jpe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a:defRPr/>
                </a:pPr>
                <a:endParaRPr lang="en-US"/>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a:defRPr/>
                </a:pPr>
                <a:endParaRPr lang="en-US"/>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dk2" tx1="lt1" bg2="dk1" tx2="lt2" accent1="accent1" accent2="accent2" accent3="accent3" accent4="accent4" accent5="accent5" accent6="accent6" hlink="hlink" folHlink="folHlink"/>
  <p:sldLayoutIdLst>
    <p:sldLayoutId id="2147502822" r:id="rId1"/>
    <p:sldLayoutId id="2147502823" r:id="rId2"/>
    <p:sldLayoutId id="2147502824" r:id="rId3"/>
    <p:sldLayoutId id="2147502825" r:id="rId4"/>
    <p:sldLayoutId id="2147502826" r:id="rId5"/>
    <p:sldLayoutId id="2147502827" r:id="rId6"/>
    <p:sldLayoutId id="2147502828" r:id="rId7"/>
    <p:sldLayoutId id="2147502829" r:id="rId8"/>
    <p:sldLayoutId id="2147502830" r:id="rId9"/>
    <p:sldLayoutId id="2147502831" r:id="rId10"/>
    <p:sldLayoutId id="2147502832" r:id="rId11"/>
    <p:sldLayoutId id="2147502833" r:id="rId1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defRPr/>
            </a:pPr>
            <a:endParaRPr lang="en-US"/>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mn-ea"/>
                <a:cs typeface="+mn-cs"/>
              </a:defRPr>
            </a:lvl1pPr>
          </a:lstStyle>
          <a:p>
            <a:pPr>
              <a:defRPr/>
            </a:pPr>
            <a:endParaRPr lang="en-US"/>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128"/>
                <a:cs typeface="Osaka" charset="-128"/>
              </a:defRPr>
            </a:lvl1pPr>
          </a:lstStyle>
          <a:p>
            <a:pPr>
              <a:defRPr/>
            </a:pPr>
            <a:fld id="{97F85D4B-202C-EE4D-B659-415DC71EC101}" type="slidenum">
              <a:rPr lang="en-US" smtClean="0"/>
              <a:pPr>
                <a:defRPr/>
              </a:pPr>
              <a:t>‹#›</a:t>
            </a:fld>
            <a:endParaRPr lang="en-US"/>
          </a:p>
        </p:txBody>
      </p:sp>
    </p:spTree>
  </p:cSld>
  <p:clrMap bg1="lt1" tx1="dk1" bg2="lt2" tx2="dk2" accent1="accent1" accent2="accent2" accent3="accent3" accent4="accent4" accent5="accent5" accent6="accent6" hlink="hlink" folHlink="folHlink"/>
  <p:sldLayoutIdLst>
    <p:sldLayoutId id="2147503071" r:id="rId1"/>
    <p:sldLayoutId id="2147503072" r:id="rId2"/>
    <p:sldLayoutId id="2147503073" r:id="rId3"/>
    <p:sldLayoutId id="2147503074" r:id="rId4"/>
    <p:sldLayoutId id="2147503075" r:id="rId5"/>
    <p:sldLayoutId id="2147503076" r:id="rId6"/>
    <p:sldLayoutId id="2147503077" r:id="rId7"/>
    <p:sldLayoutId id="2147503078" r:id="rId8"/>
    <p:sldLayoutId id="2147503079" r:id="rId9"/>
    <p:sldLayoutId id="2147503080" r:id="rId10"/>
    <p:sldLayoutId id="2147503081"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2562" name="Rectangle 2"/>
          <p:cNvSpPr>
            <a:spLocks noGrp="1" noChangeArrowheads="1"/>
          </p:cNvSpPr>
          <p:nvPr>
            <p:ph type="title"/>
          </p:nvPr>
        </p:nvSpPr>
        <p:spPr bwMode="auto">
          <a:xfrm>
            <a:off x="1676400" y="457200"/>
            <a:ext cx="7010400" cy="1295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22563" name="Rectangle 3"/>
          <p:cNvSpPr>
            <a:spLocks noGrp="1" noChangeArrowheads="1"/>
          </p:cNvSpPr>
          <p:nvPr>
            <p:ph type="body" idx="1"/>
          </p:nvPr>
        </p:nvSpPr>
        <p:spPr bwMode="auto">
          <a:xfrm>
            <a:off x="1676400" y="1981200"/>
            <a:ext cx="7010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100"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b="1" i="0">
                <a:solidFill>
                  <a:srgbClr val="FFFFFF"/>
                </a:solidFill>
                <a:latin typeface="Arial" panose="020B0604020202020204" pitchFamily="34" charset="0"/>
                <a:ea typeface="+mn-ea"/>
                <a:cs typeface="+mn-cs"/>
              </a:defRPr>
            </a:lvl1pPr>
          </a:lstStyle>
          <a:p>
            <a:pPr>
              <a:defRPr/>
            </a:pPr>
            <a:endParaRPr lang="en-US"/>
          </a:p>
        </p:txBody>
      </p:sp>
      <p:sp>
        <p:nvSpPr>
          <p:cNvPr id="4101"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solidFill>
                  <a:srgbClr val="FFFFFF"/>
                </a:solidFill>
                <a:latin typeface="Arial" panose="020B0604020202020204" pitchFamily="34" charset="0"/>
              </a:defRPr>
            </a:lvl1pPr>
          </a:lstStyle>
          <a:p>
            <a:pPr>
              <a:defRPr/>
            </a:pPr>
            <a:fld id="{356C1F27-6BAE-F84B-B45A-4986468430DA}" type="slidenum">
              <a:rPr lang="en-US" smtClean="0"/>
              <a:pPr>
                <a:defRPr/>
              </a:pPr>
              <a:t>‹#›</a:t>
            </a:fld>
            <a:endParaRPr lang="en-US"/>
          </a:p>
        </p:txBody>
      </p:sp>
      <p:sp>
        <p:nvSpPr>
          <p:cNvPr id="288774" name="Line 6"/>
          <p:cNvSpPr>
            <a:spLocks noChangeShapeType="1"/>
          </p:cNvSpPr>
          <p:nvPr/>
        </p:nvSpPr>
        <p:spPr bwMode="auto">
          <a:xfrm>
            <a:off x="266700" y="6172200"/>
            <a:ext cx="8610600" cy="0"/>
          </a:xfrm>
          <a:prstGeom prst="line">
            <a:avLst/>
          </a:prstGeom>
          <a:noFill/>
          <a:ln w="12700">
            <a:solidFill>
              <a:schemeClr val="tx2"/>
            </a:solidFill>
            <a:round/>
            <a:headEnd/>
            <a:tailEnd/>
          </a:ln>
        </p:spPr>
        <p:txBody>
          <a:bodyPr>
            <a:prstTxWarp prst="textNoShape">
              <a:avLst/>
            </a:prstTxWarp>
          </a:bodyPr>
          <a:lstStyle/>
          <a:p>
            <a:pPr>
              <a:defRPr/>
            </a:pPr>
            <a:endParaRPr lang="en-US"/>
          </a:p>
        </p:txBody>
      </p:sp>
      <p:sp>
        <p:nvSpPr>
          <p:cNvPr id="288775" name="Line 7"/>
          <p:cNvSpPr>
            <a:spLocks noChangeShapeType="1"/>
          </p:cNvSpPr>
          <p:nvPr/>
        </p:nvSpPr>
        <p:spPr bwMode="auto">
          <a:xfrm>
            <a:off x="228600" y="304800"/>
            <a:ext cx="8610600" cy="0"/>
          </a:xfrm>
          <a:prstGeom prst="line">
            <a:avLst/>
          </a:prstGeom>
          <a:noFill/>
          <a:ln w="76200">
            <a:solidFill>
              <a:schemeClr val="tx2"/>
            </a:solidFill>
            <a:round/>
            <a:headEnd/>
            <a:tailEnd/>
          </a:ln>
        </p:spPr>
        <p:txBody>
          <a:bodyPr>
            <a:prstTxWarp prst="textNoShape">
              <a:avLst/>
            </a:prstTxWarp>
          </a:bodyPr>
          <a:lstStyle/>
          <a:p>
            <a:pPr>
              <a:defRPr/>
            </a:pPr>
            <a:endParaRPr lang="en-US"/>
          </a:p>
        </p:txBody>
      </p:sp>
      <p:grpSp>
        <p:nvGrpSpPr>
          <p:cNvPr id="322568" name="Group 8"/>
          <p:cNvGrpSpPr>
            <a:grpSpLocks/>
          </p:cNvGrpSpPr>
          <p:nvPr/>
        </p:nvGrpSpPr>
        <p:grpSpPr bwMode="auto">
          <a:xfrm>
            <a:off x="228600" y="457200"/>
            <a:ext cx="1246188" cy="1371600"/>
            <a:chOff x="144" y="288"/>
            <a:chExt cx="785" cy="864"/>
          </a:xfrm>
        </p:grpSpPr>
        <p:sp>
          <p:nvSpPr>
            <p:cNvPr id="288778" name="Rectangle 9"/>
            <p:cNvSpPr>
              <a:spLocks noChangeArrowheads="1"/>
            </p:cNvSpPr>
            <p:nvPr/>
          </p:nvSpPr>
          <p:spPr bwMode="auto">
            <a:xfrm>
              <a:off x="589" y="288"/>
              <a:ext cx="28" cy="534"/>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79" name="Rectangle 10"/>
            <p:cNvSpPr>
              <a:spLocks noChangeArrowheads="1"/>
            </p:cNvSpPr>
            <p:nvPr/>
          </p:nvSpPr>
          <p:spPr bwMode="auto">
            <a:xfrm>
              <a:off x="526" y="288"/>
              <a:ext cx="28" cy="470"/>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0" name="Rectangle 11"/>
            <p:cNvSpPr>
              <a:spLocks noChangeArrowheads="1"/>
            </p:cNvSpPr>
            <p:nvPr/>
          </p:nvSpPr>
          <p:spPr bwMode="auto">
            <a:xfrm>
              <a:off x="462" y="288"/>
              <a:ext cx="28" cy="401"/>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1" name="Rectangle 12"/>
            <p:cNvSpPr>
              <a:spLocks noChangeArrowheads="1"/>
            </p:cNvSpPr>
            <p:nvPr/>
          </p:nvSpPr>
          <p:spPr bwMode="auto">
            <a:xfrm>
              <a:off x="398" y="288"/>
              <a:ext cx="28" cy="334"/>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2" name="Rectangle 13"/>
            <p:cNvSpPr>
              <a:spLocks noChangeArrowheads="1"/>
            </p:cNvSpPr>
            <p:nvPr/>
          </p:nvSpPr>
          <p:spPr bwMode="auto">
            <a:xfrm>
              <a:off x="335" y="288"/>
              <a:ext cx="28" cy="269"/>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3" name="Rectangle 14"/>
            <p:cNvSpPr>
              <a:spLocks noChangeArrowheads="1"/>
            </p:cNvSpPr>
            <p:nvPr/>
          </p:nvSpPr>
          <p:spPr bwMode="auto">
            <a:xfrm>
              <a:off x="271" y="288"/>
              <a:ext cx="28" cy="197"/>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4" name="Rectangle 15"/>
            <p:cNvSpPr>
              <a:spLocks noChangeArrowheads="1"/>
            </p:cNvSpPr>
            <p:nvPr/>
          </p:nvSpPr>
          <p:spPr bwMode="auto">
            <a:xfrm>
              <a:off x="207" y="288"/>
              <a:ext cx="29" cy="136"/>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5" name="Rectangle 16"/>
            <p:cNvSpPr>
              <a:spLocks noChangeArrowheads="1"/>
            </p:cNvSpPr>
            <p:nvPr/>
          </p:nvSpPr>
          <p:spPr bwMode="auto">
            <a:xfrm>
              <a:off x="144" y="288"/>
              <a:ext cx="28" cy="68"/>
            </a:xfrm>
            <a:prstGeom prst="rect">
              <a:avLst/>
            </a:prstGeom>
            <a:solidFill>
              <a:schemeClr val="bg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6" name="Rectangle 17"/>
            <p:cNvSpPr>
              <a:spLocks noChangeArrowheads="1"/>
            </p:cNvSpPr>
            <p:nvPr/>
          </p:nvSpPr>
          <p:spPr bwMode="auto">
            <a:xfrm>
              <a:off x="653" y="288"/>
              <a:ext cx="26" cy="599"/>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7" name="Rectangle 18"/>
            <p:cNvSpPr>
              <a:spLocks noChangeArrowheads="1"/>
            </p:cNvSpPr>
            <p:nvPr/>
          </p:nvSpPr>
          <p:spPr bwMode="auto">
            <a:xfrm>
              <a:off x="715" y="288"/>
              <a:ext cx="26" cy="667"/>
            </a:xfrm>
            <a:prstGeom prst="rect">
              <a:avLst/>
            </a:prstGeom>
            <a:solidFill>
              <a:schemeClr val="accent2"/>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8" name="Rectangle 19"/>
            <p:cNvSpPr>
              <a:spLocks noChangeArrowheads="1"/>
            </p:cNvSpPr>
            <p:nvPr/>
          </p:nvSpPr>
          <p:spPr bwMode="auto">
            <a:xfrm>
              <a:off x="776" y="288"/>
              <a:ext cx="27" cy="731"/>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89" name="Rectangle 20"/>
            <p:cNvSpPr>
              <a:spLocks noChangeArrowheads="1"/>
            </p:cNvSpPr>
            <p:nvPr/>
          </p:nvSpPr>
          <p:spPr bwMode="auto">
            <a:xfrm>
              <a:off x="839" y="288"/>
              <a:ext cx="28" cy="800"/>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sp>
          <p:nvSpPr>
            <p:cNvPr id="288790" name="Rectangle 21"/>
            <p:cNvSpPr>
              <a:spLocks noChangeArrowheads="1"/>
            </p:cNvSpPr>
            <p:nvPr/>
          </p:nvSpPr>
          <p:spPr bwMode="auto">
            <a:xfrm>
              <a:off x="902" y="288"/>
              <a:ext cx="27" cy="864"/>
            </a:xfrm>
            <a:prstGeom prst="rect">
              <a:avLst/>
            </a:prstGeom>
            <a:solidFill>
              <a:schemeClr val="accent1"/>
            </a:solidFill>
            <a:ln w="9525">
              <a:noFill/>
              <a:miter lim="800000"/>
              <a:headEnd/>
              <a:tailEnd/>
            </a:ln>
          </p:spPr>
          <p:txBody>
            <a:bodyPr>
              <a:prstTxWarp prst="textNoShape">
                <a:avLst/>
              </a:prstTxWarp>
            </a:bodyPr>
            <a:lstStyle/>
            <a:p>
              <a:pPr eaLnBrk="0" hangingPunct="0">
                <a:defRPr/>
              </a:pPr>
              <a:endParaRPr lang="en-US" sz="1800" b="1" i="0">
                <a:solidFill>
                  <a:srgbClr val="FFFFFF"/>
                </a:solidFill>
                <a:latin typeface="Arial" panose="020B0604020202020204" pitchFamily="34" charset="0"/>
              </a:endParaRPr>
            </a:p>
          </p:txBody>
        </p:sp>
      </p:grpSp>
      <p:sp>
        <p:nvSpPr>
          <p:cNvPr id="4118"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b="1" i="0">
                <a:solidFill>
                  <a:srgbClr val="FFFFFF"/>
                </a:solidFill>
                <a:latin typeface="Arial" panose="020B0604020202020204" pitchFamily="34" charset="0"/>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503107" r:id="rId1"/>
  </p:sldLayoutIdLst>
  <p:transition/>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08" charset="-128"/>
          <a:cs typeface="ＭＳ Ｐゴシック" pitchFamily="-108" charset="-128"/>
        </a:defRPr>
      </a:lvl1pPr>
      <a:lvl2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2pPr>
      <a:lvl3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3pPr>
      <a:lvl4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4pPr>
      <a:lvl5pPr algn="l" rtl="0" eaLnBrk="0" fontAlgn="base" hangingPunct="0">
        <a:spcBef>
          <a:spcPct val="0"/>
        </a:spcBef>
        <a:spcAft>
          <a:spcPct val="0"/>
        </a:spcAft>
        <a:defRPr sz="3900">
          <a:solidFill>
            <a:schemeClr val="tx2"/>
          </a:solidFill>
          <a:latin typeface="Arial" pitchFamily="-109" charset="0"/>
          <a:ea typeface="ＭＳ Ｐゴシック" pitchFamily="-108" charset="-128"/>
          <a:cs typeface="ＭＳ Ｐゴシック" pitchFamily="-108" charset="-128"/>
        </a:defRPr>
      </a:lvl5pPr>
      <a:lvl6pPr marL="457200" algn="l" rtl="0" fontAlgn="base">
        <a:spcBef>
          <a:spcPct val="0"/>
        </a:spcBef>
        <a:spcAft>
          <a:spcPct val="0"/>
        </a:spcAft>
        <a:defRPr sz="3900">
          <a:solidFill>
            <a:schemeClr val="tx2"/>
          </a:solidFill>
          <a:latin typeface="Arial" pitchFamily="-109" charset="0"/>
        </a:defRPr>
      </a:lvl6pPr>
      <a:lvl7pPr marL="914400" algn="l" rtl="0" fontAlgn="base">
        <a:spcBef>
          <a:spcPct val="0"/>
        </a:spcBef>
        <a:spcAft>
          <a:spcPct val="0"/>
        </a:spcAft>
        <a:defRPr sz="3900">
          <a:solidFill>
            <a:schemeClr val="tx2"/>
          </a:solidFill>
          <a:latin typeface="Arial" pitchFamily="-109" charset="0"/>
        </a:defRPr>
      </a:lvl7pPr>
      <a:lvl8pPr marL="1371600" algn="l" rtl="0" fontAlgn="base">
        <a:spcBef>
          <a:spcPct val="0"/>
        </a:spcBef>
        <a:spcAft>
          <a:spcPct val="0"/>
        </a:spcAft>
        <a:defRPr sz="3900">
          <a:solidFill>
            <a:schemeClr val="tx2"/>
          </a:solidFill>
          <a:latin typeface="Arial" pitchFamily="-109" charset="0"/>
        </a:defRPr>
      </a:lvl8pPr>
      <a:lvl9pPr marL="1828800" algn="l" rtl="0" fontAlgn="base">
        <a:spcBef>
          <a:spcPct val="0"/>
        </a:spcBef>
        <a:spcAft>
          <a:spcPct val="0"/>
        </a:spcAft>
        <a:defRPr sz="3900">
          <a:solidFill>
            <a:schemeClr val="tx2"/>
          </a:solidFill>
          <a:latin typeface="Arial" pitchFamily="-109" charset="0"/>
        </a:defRPr>
      </a:lvl9pPr>
    </p:titleStyle>
    <p:bodyStyle>
      <a:lvl1pPr marL="342900" indent="-342900" algn="l" rtl="0" eaLnBrk="0" fontAlgn="base" hangingPunct="0">
        <a:spcBef>
          <a:spcPct val="20000"/>
        </a:spcBef>
        <a:spcAft>
          <a:spcPct val="0"/>
        </a:spcAft>
        <a:buClr>
          <a:schemeClr val="accent1"/>
        </a:buClr>
        <a:buSzPct val="85000"/>
        <a:buFont typeface="Wingdings" charset="2"/>
        <a:buChar char="o"/>
        <a:defRPr sz="2800" b="1" i="0">
          <a:solidFill>
            <a:schemeClr val="tx2"/>
          </a:solidFill>
          <a:latin typeface="Arial" panose="020B0604020202020204" pitchFamily="34" charset="0"/>
          <a:ea typeface="ＭＳ Ｐゴシック" pitchFamily="-108" charset="-128"/>
          <a:cs typeface="ＭＳ Ｐゴシック" pitchFamily="-108" charset="-128"/>
        </a:defRPr>
      </a:lvl1pPr>
      <a:lvl2pPr marL="742950" indent="-285750" algn="l" rtl="0" eaLnBrk="0" fontAlgn="base" hangingPunct="0">
        <a:spcBef>
          <a:spcPct val="20000"/>
        </a:spcBef>
        <a:spcAft>
          <a:spcPct val="0"/>
        </a:spcAft>
        <a:buClr>
          <a:schemeClr val="accent1"/>
        </a:buClr>
        <a:buSzPct val="70000"/>
        <a:buFont typeface="Wingdings" charset="2"/>
        <a:buChar char="n"/>
        <a:defRPr sz="2500" b="1" i="0">
          <a:solidFill>
            <a:schemeClr val="tx2"/>
          </a:solidFill>
          <a:latin typeface="Arial" panose="020B0604020202020204" pitchFamily="34" charset="0"/>
          <a:ea typeface="ＭＳ Ｐゴシック" pitchFamily="-109" charset="-128"/>
        </a:defRPr>
      </a:lvl2pPr>
      <a:lvl3pPr marL="1143000" indent="-228600" algn="l" rtl="0" eaLnBrk="0" fontAlgn="base" hangingPunct="0">
        <a:spcBef>
          <a:spcPct val="20000"/>
        </a:spcBef>
        <a:spcAft>
          <a:spcPct val="0"/>
        </a:spcAft>
        <a:buClr>
          <a:schemeClr val="accent1"/>
        </a:buClr>
        <a:buSzPct val="70000"/>
        <a:buFont typeface="Wingdings" charset="2"/>
        <a:buChar char="p"/>
        <a:defRPr sz="2200" b="1" i="0">
          <a:solidFill>
            <a:schemeClr val="tx2"/>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2"/>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2"/>
        <a:buChar char="o"/>
        <a:defRPr sz="2000" b="1" i="0">
          <a:solidFill>
            <a:schemeClr val="tx2"/>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6pPr>
      <a:lvl7pPr marL="29718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7pPr>
      <a:lvl8pPr marL="34290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8pPr>
      <a:lvl9pPr marL="3886200" indent="-228600" algn="l" rtl="0" fontAlgn="base">
        <a:spcBef>
          <a:spcPct val="20000"/>
        </a:spcBef>
        <a:spcAft>
          <a:spcPct val="0"/>
        </a:spcAft>
        <a:buClr>
          <a:schemeClr val="accent1"/>
        </a:buClr>
        <a:buSzPct val="70000"/>
        <a:buFont typeface="Wingdings" pitchFamily="-109" charset="2"/>
        <a:buChar char="o"/>
        <a:defRPr sz="2000">
          <a:solidFill>
            <a:schemeClr val="tx2"/>
          </a:solidFill>
          <a:latin typeface="+mn-lt"/>
          <a:ea typeface="ＭＳ Ｐゴシック" pitchFamily="-109"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9730" name="Rectangle 2"/>
          <p:cNvSpPr>
            <a:spLocks noGrp="1" noChangeArrowheads="1"/>
          </p:cNvSpPr>
          <p:nvPr>
            <p:ph type="title"/>
          </p:nvPr>
        </p:nvSpPr>
        <p:spPr bwMode="auto">
          <a:xfrm>
            <a:off x="1371600" y="533400"/>
            <a:ext cx="75438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20483" name="Rectangle 3"/>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4" name="Rectangle 4"/>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000000"/>
                </a:solidFill>
                <a:latin typeface="Times New Roman" pitchFamily="-112" charset="0"/>
                <a:ea typeface="+mn-ea"/>
                <a:cs typeface="+mn-cs"/>
              </a:defRPr>
            </a:lvl1pPr>
          </a:lstStyle>
          <a:p>
            <a:pPr>
              <a:defRPr/>
            </a:pPr>
            <a:endParaRPr lang="en-US"/>
          </a:p>
        </p:txBody>
      </p:sp>
      <p:sp>
        <p:nvSpPr>
          <p:cNvPr id="20485" name="Rectangle 5"/>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000000"/>
                </a:solidFill>
              </a:defRPr>
            </a:lvl1pPr>
          </a:lstStyle>
          <a:p>
            <a:pPr>
              <a:defRPr/>
            </a:pPr>
            <a:fld id="{3734169E-23D8-D949-9853-C1061C37BC50}" type="slidenum">
              <a:rPr lang="en-US"/>
              <a:pPr>
                <a:defRPr/>
              </a:pPr>
              <a:t>‹#›</a:t>
            </a:fld>
            <a:endParaRPr lang="en-US"/>
          </a:p>
        </p:txBody>
      </p:sp>
      <p:pic>
        <p:nvPicPr>
          <p:cNvPr id="329734" name="Picture 6" descr="strtegic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w="9525">
            <a:noFill/>
            <a:miter lim="800000"/>
            <a:headEnd/>
            <a:tailEnd/>
          </a:ln>
        </p:spPr>
      </p:pic>
      <p:sp>
        <p:nvSpPr>
          <p:cNvPr id="329735" name="Rectangle 7"/>
          <p:cNvSpPr>
            <a:spLocks noGrp="1" noChangeArrowheads="1"/>
          </p:cNvSpPr>
          <p:nvPr>
            <p:ph type="body" idx="1"/>
          </p:nvPr>
        </p:nvSpPr>
        <p:spPr bwMode="auto">
          <a:xfrm>
            <a:off x="1371600" y="1981200"/>
            <a:ext cx="7620000" cy="4114800"/>
          </a:xfrm>
          <a:prstGeom prst="rect">
            <a:avLst/>
          </a:prstGeom>
          <a:noFill/>
          <a:ln w="12700" cap="sq">
            <a:noFill/>
            <a:miter lim="800000"/>
            <a:headEnd type="none" w="sm" len="sm"/>
            <a:tailEnd type="none" w="sm" len="sm"/>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Sld>
  <p:clrMap bg1="lt1" tx1="dk1" bg2="lt2" tx2="dk2" accent1="accent1" accent2="accent2" accent3="accent3" accent4="accent4" accent5="accent5" accent6="accent6" hlink="hlink" folHlink="folHlink"/>
  <p:sldLayoutIdLst>
    <p:sldLayoutId id="2147503111"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Times New Roman" pitchFamily="-110" charset="0"/>
        </a:defRPr>
      </a:lvl6pPr>
      <a:lvl7pPr marL="914400" algn="ctr" rtl="0" fontAlgn="base">
        <a:spcBef>
          <a:spcPct val="0"/>
        </a:spcBef>
        <a:spcAft>
          <a:spcPct val="0"/>
        </a:spcAft>
        <a:defRPr sz="4400">
          <a:solidFill>
            <a:schemeClr val="tx2"/>
          </a:solidFill>
          <a:latin typeface="Times New Roman" pitchFamily="-110" charset="0"/>
        </a:defRPr>
      </a:lvl7pPr>
      <a:lvl8pPr marL="1371600" algn="ctr" rtl="0" fontAlgn="base">
        <a:spcBef>
          <a:spcPct val="0"/>
        </a:spcBef>
        <a:spcAft>
          <a:spcPct val="0"/>
        </a:spcAft>
        <a:defRPr sz="4400">
          <a:solidFill>
            <a:schemeClr val="tx2"/>
          </a:solidFill>
          <a:latin typeface="Times New Roman" pitchFamily="-110" charset="0"/>
        </a:defRPr>
      </a:lvl8pPr>
      <a:lvl9pPr marL="1828800" algn="ctr" rtl="0" fontAlgn="base">
        <a:spcBef>
          <a:spcPct val="0"/>
        </a:spcBef>
        <a:spcAft>
          <a:spcPct val="0"/>
        </a:spcAft>
        <a:defRPr sz="4400">
          <a:solidFill>
            <a:schemeClr val="tx2"/>
          </a:solidFill>
          <a:latin typeface="Times New Roman" pitchFamily="-110" charset="0"/>
        </a:defRPr>
      </a:lvl9pPr>
    </p:titleStyle>
    <p:bodyStyle>
      <a:lvl1pPr marL="342900" indent="-342900" algn="l" rtl="0" eaLnBrk="0" fontAlgn="base" hangingPunct="0">
        <a:spcBef>
          <a:spcPct val="20000"/>
        </a:spcBef>
        <a:spcAft>
          <a:spcPct val="0"/>
        </a:spcAft>
        <a:buClr>
          <a:schemeClr val="tx2"/>
        </a:buClr>
        <a:buFont typeface="Wingdings" charset="2"/>
        <a:buChar char="w"/>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SzPct val="95000"/>
        <a:buChar char="–"/>
        <a:defRPr sz="2800" b="1" i="0">
          <a:solidFill>
            <a:schemeClr val="tx1"/>
          </a:solidFill>
          <a:latin typeface="Arial" panose="020B0604020202020204" pitchFamily="34" charset="0"/>
          <a:ea typeface="ＭＳ Ｐゴシック" pitchFamily="-110"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0"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0"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0"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014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ヒラギノ角ゴ Pro W3" charset="0"/>
                <a:cs typeface="ヒラギノ角ゴ Pro W3"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ea typeface="ヒラギノ角ゴ Pro W3" charset="-128"/>
                <a:cs typeface="ヒラギノ角ゴ Pro W3" charset="-128"/>
              </a:defRPr>
            </a:lvl1pPr>
          </a:lstStyle>
          <a:p>
            <a:pPr>
              <a:defRPr/>
            </a:pPr>
            <a:fld id="{8EC6460A-C5DC-1343-893F-0646293802DB}" type="slidenum">
              <a:rPr lang="en-US" smtClean="0"/>
              <a:pPr>
                <a:defRPr/>
              </a:pPr>
              <a:t>‹#›</a:t>
            </a:fld>
            <a:endParaRPr lang="en-US"/>
          </a:p>
        </p:txBody>
      </p:sp>
    </p:spTree>
  </p:cSld>
  <p:clrMap bg1="lt1" tx1="dk1" bg2="lt2" tx2="dk2" accent1="accent1" accent2="accent2" accent3="accent3" accent4="accent4" accent5="accent5" accent6="accent6" hlink="hlink" folHlink="folHlink"/>
  <p:sldLayoutIdLst>
    <p:sldLayoutId id="2147503145" r:id="rId1"/>
    <p:sldLayoutId id="2147503146" r:id="rId2"/>
    <p:sldLayoutId id="2147503147" r:id="rId3"/>
    <p:sldLayoutId id="2147503148" r:id="rId4"/>
    <p:sldLayoutId id="2147503149" r:id="rId5"/>
    <p:sldLayoutId id="2147503150" r:id="rId6"/>
    <p:sldLayoutId id="2147503151" r:id="rId7"/>
    <p:sldLayoutId id="2147503152" r:id="rId8"/>
    <p:sldLayoutId id="2147503153" r:id="rId9"/>
    <p:sldLayoutId id="2147503154" r:id="rId10"/>
    <p:sldLayoutId id="2147503155"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2286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FFFFFF"/>
              </a:solidFill>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lvl1pPr>
          </a:lstStyle>
          <a:p>
            <a:pPr>
              <a:defRPr/>
            </a:pPr>
            <a:fld id="{1D5EA6FF-9170-BE44-BD81-EFAE937425BB}" type="slidenum">
              <a:rPr lang="en-US">
                <a:solidFill>
                  <a:srgbClr val="FFFFFF"/>
                </a:solidFill>
              </a:rPr>
              <a:pPr>
                <a:defRPr/>
              </a:pPr>
              <a:t>‹#›</a:t>
            </a:fld>
            <a:endParaRPr lang="en-US">
              <a:solidFill>
                <a:srgbClr val="FFFFFF"/>
              </a:solidFill>
            </a:endParaRPr>
          </a:p>
        </p:txBody>
      </p:sp>
      <p:sp>
        <p:nvSpPr>
          <p:cNvPr id="1031" name="Rectangle 7"/>
          <p:cNvSpPr>
            <a:spLocks noChangeArrowheads="1"/>
          </p:cNvSpPr>
          <p:nvPr/>
        </p:nvSpPr>
        <p:spPr bwMode="gray">
          <a:xfrm>
            <a:off x="0" y="1638300"/>
            <a:ext cx="3343275" cy="122238"/>
          </a:xfrm>
          <a:prstGeom prst="rect">
            <a:avLst/>
          </a:prstGeom>
          <a:solidFill>
            <a:schemeClr val="bg2">
              <a:alpha val="50195"/>
            </a:schemeClr>
          </a:solidFill>
          <a:ln w="9525">
            <a:noFill/>
            <a:miter lim="800000"/>
            <a:headEnd/>
            <a:tailEnd/>
          </a:ln>
        </p:spPr>
        <p:txBody>
          <a:bodyPr wrap="none" anchor="ctr">
            <a:prstTxWarp prst="textNoShape">
              <a:avLst/>
            </a:prstTxWarp>
          </a:bodyPr>
          <a:lstStyle/>
          <a:p>
            <a:pPr algn="ctr">
              <a:defRPr/>
            </a:pPr>
            <a:endParaRPr kumimoji="1" lang="en-US">
              <a:solidFill>
                <a:srgbClr val="FFFFFF"/>
              </a:solidFill>
            </a:endParaRPr>
          </a:p>
        </p:txBody>
      </p:sp>
    </p:spTree>
  </p:cSld>
  <p:clrMap bg1="dk2" tx1="lt1" bg2="dk1" tx2="lt2" accent1="accent1" accent2="accent2" accent3="accent3" accent4="accent4" accent5="accent5" accent6="accent6" hlink="hlink" folHlink="folHlink"/>
  <p:sldLayoutIdLst>
    <p:sldLayoutId id="2147503296" r:id="rId1"/>
  </p:sldLayoutIdLst>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charset="-128"/>
          <a:cs typeface="ＭＳ Ｐゴシック" charset="-128"/>
        </a:defRPr>
      </a:lvl5pPr>
      <a:lvl6pPr marL="4572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l"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accent1"/>
        </a:buClr>
        <a:buSzPct val="80000"/>
        <a:buFont typeface="Wingdings" charset="2"/>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70000"/>
        <a:buFont typeface="Wingdings" charset="2"/>
        <a:buChar char="n"/>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accent1"/>
        </a:buClr>
        <a:buSzPct val="65000"/>
        <a:buFont typeface="Wingdings" charset="2"/>
        <a:buChar char="n"/>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tx2"/>
        </a:buClr>
        <a:buSzPct val="55000"/>
        <a:buFont typeface="Wingdings" charset="2"/>
        <a:buChar char="n"/>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tx2"/>
        </a:buClr>
        <a:buSzPct val="55000"/>
        <a:buFont typeface="Wingdings" pitchFamily="-112" charset="2"/>
        <a:buChar char="n"/>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solidFill>
                  <a:srgbClr val="FFFFFF"/>
                </a:solidFill>
                <a:latin typeface="Times New Roman" pitchFamily="-112" charset="0"/>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solidFill>
                  <a:srgbClr val="FFFFFF"/>
                </a:solidFill>
                <a:ea typeface="ＭＳ Ｐゴシック" charset="0"/>
                <a:cs typeface="ＭＳ Ｐゴシック" charset="0"/>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FFFFFF"/>
                </a:solidFill>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FFFFFF"/>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stStyle>
          <a:p>
            <a:pPr>
              <a:defRPr/>
            </a:pPr>
            <a:fld id="{61F442D0-A11F-2640-8129-5D1BEF7A3C1E}" type="slidenum">
              <a:rPr lang="en-US" smtClean="0"/>
              <a:pPr>
                <a:defRPr/>
              </a:pPr>
              <a:t>‹#›</a:t>
            </a:fld>
            <a:endParaRPr lang="en-US"/>
          </a:p>
        </p:txBody>
      </p:sp>
    </p:spTree>
    <p:extLst>
      <p:ext uri="{BB962C8B-B14F-4D97-AF65-F5344CB8AC3E}">
        <p14:creationId xmlns:p14="http://schemas.microsoft.com/office/powerpoint/2010/main" val="1108941014"/>
      </p:ext>
    </p:extLst>
  </p:cSld>
  <p:clrMap bg1="dk2" tx1="lt1" bg2="dk1" tx2="lt2" accent1="accent1" accent2="accent2" accent3="accent3" accent4="accent4" accent5="accent5" accent6="accent6" hlink="hlink" folHlink="folHlink"/>
  <p:sldLayoutIdLst>
    <p:sldLayoutId id="2147503430" r:id="rId1"/>
    <p:sldLayoutId id="2147503431" r:id="rId2"/>
    <p:sldLayoutId id="2147503432" r:id="rId3"/>
    <p:sldLayoutId id="2147503433" r:id="rId4"/>
    <p:sldLayoutId id="2147503434" r:id="rId5"/>
    <p:sldLayoutId id="2147503435" r:id="rId6"/>
    <p:sldLayoutId id="2147503436" r:id="rId7"/>
    <p:sldLayoutId id="2147503437" r:id="rId8"/>
    <p:sldLayoutId id="2147503438" r:id="rId9"/>
    <p:sldLayoutId id="2147503439" r:id="rId10"/>
    <p:sldLayoutId id="2147503440" r:id="rId11"/>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0448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0448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118A8791-A0D0-CE49-9DEA-6760510D96AA}" type="slidenum">
              <a:rPr lang="en-US">
                <a:ea typeface="ＭＳ Ｐゴシック" charset="0"/>
                <a:cs typeface="ＭＳ Ｐゴシック" charset="0"/>
              </a:rPr>
              <a:pPr>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767513941"/>
      </p:ext>
    </p:extLst>
  </p:cSld>
  <p:clrMap bg1="lt1" tx1="dk1" bg2="lt2" tx2="dk2" accent1="accent1" accent2="accent2" accent3="accent3" accent4="accent4" accent5="accent5" accent6="accent6" hlink="hlink" folHlink="folHlink"/>
  <p:sldLayoutIdLst>
    <p:sldLayoutId id="2147503520" r:id="rId1"/>
    <p:sldLayoutId id="2147503521" r:id="rId2"/>
    <p:sldLayoutId id="2147503522" r:id="rId3"/>
    <p:sldLayoutId id="2147503523" r:id="rId4"/>
    <p:sldLayoutId id="2147503524" r:id="rId5"/>
    <p:sldLayoutId id="2147503525" r:id="rId6"/>
    <p:sldLayoutId id="2147503526" r:id="rId7"/>
    <p:sldLayoutId id="2147503527" r:id="rId8"/>
    <p:sldLayoutId id="2147503528" r:id="rId9"/>
    <p:sldLayoutId id="2147503529" r:id="rId10"/>
    <p:sldLayoutId id="2147503530" r:id="rId11"/>
    <p:sldLayoutId id="2147503531" r:id="rId12"/>
    <p:sldLayoutId id="2147503532"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defRPr/>
            </a:pPr>
            <a:fld id="{7565B797-632F-0C41-950B-B3EE25A903ED}" type="slidenum">
              <a:rPr lang="en-US" smtClean="0">
                <a:solidFill>
                  <a:srgbClr val="000000"/>
                </a:solidFill>
                <a:ea typeface="ＭＳ Ｐゴシック" charset="0"/>
                <a:cs typeface="ＭＳ Ｐゴシック" charset="0"/>
              </a:rPr>
              <a:pPr eaLnBrk="0" hangingPunct="0">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950194932"/>
      </p:ext>
    </p:extLst>
  </p:cSld>
  <p:clrMap bg1="lt1" tx1="dk1" bg2="lt2" tx2="dk2" accent1="accent1" accent2="accent2" accent3="accent3" accent4="accent4" accent5="accent5" accent6="accent6" hlink="hlink" folHlink="folHlink"/>
  <p:sldLayoutIdLst>
    <p:sldLayoutId id="2147503632" r:id="rId1"/>
    <p:sldLayoutId id="2147503633" r:id="rId2"/>
    <p:sldLayoutId id="2147503634" r:id="rId3"/>
    <p:sldLayoutId id="2147503635" r:id="rId4"/>
    <p:sldLayoutId id="2147503636" r:id="rId5"/>
    <p:sldLayoutId id="2147503637" r:id="rId6"/>
    <p:sldLayoutId id="2147503638" r:id="rId7"/>
    <p:sldLayoutId id="2147503639" r:id="rId8"/>
    <p:sldLayoutId id="2147503640" r:id="rId9"/>
    <p:sldLayoutId id="2147503641" r:id="rId10"/>
    <p:sldLayoutId id="2147503642"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46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46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Arial Black"/>
                <a:ea typeface="ＭＳ Ｐゴシック" charset="0"/>
                <a:cs typeface="ＭＳ Ｐゴシック" charset="0"/>
              </a:defRPr>
            </a:lvl1pPr>
          </a:lstStyle>
          <a:p>
            <a:pPr eaLnBrk="0" hangingPunct="0">
              <a:defRPr/>
            </a:pPr>
            <a:endParaRPr lang="en-US"/>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Arial Black"/>
                <a:ea typeface="ＭＳ Ｐゴシック" charset="0"/>
                <a:cs typeface="ＭＳ Ｐゴシック" charset="0"/>
              </a:defRPr>
            </a:lvl1pPr>
          </a:lstStyle>
          <a:p>
            <a:pPr eaLnBrk="0" hangingPunct="0">
              <a:defRPr/>
            </a:pPr>
            <a:endParaRPr lang="en-US"/>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eaLnBrk="0" hangingPunct="0">
              <a:defRPr/>
            </a:pPr>
            <a:fld id="{36751A83-ED0D-1949-A2BB-C9823BFC2110}" type="slidenum">
              <a:rPr lang="en-US">
                <a:ea typeface="ＭＳ Ｐゴシック" charset="0"/>
                <a:cs typeface="ＭＳ Ｐゴシック" charset="0"/>
              </a:rPr>
              <a:pPr eaLnBrk="0" hangingPunct="0">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960617875"/>
      </p:ext>
    </p:extLst>
  </p:cSld>
  <p:clrMap bg1="dk2" tx1="lt1" bg2="dk1" tx2="lt2" accent1="accent1" accent2="accent2" accent3="accent3" accent4="accent4" accent5="accent5" accent6="accent6" hlink="hlink" folHlink="folHlink"/>
  <p:sldLayoutIdLst>
    <p:sldLayoutId id="2147503659" r:id="rId1"/>
    <p:sldLayoutId id="2147503660" r:id="rId2"/>
    <p:sldLayoutId id="2147503661" r:id="rId3"/>
    <p:sldLayoutId id="2147503662" r:id="rId4"/>
    <p:sldLayoutId id="2147503663" r:id="rId5"/>
    <p:sldLayoutId id="2147503664" r:id="rId6"/>
    <p:sldLayoutId id="2147503665" r:id="rId7"/>
    <p:sldLayoutId id="2147503666" r:id="rId8"/>
    <p:sldLayoutId id="2147503667" r:id="rId9"/>
    <p:sldLayoutId id="2147503668" r:id="rId10"/>
    <p:sldLayoutId id="214750366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49186" name="Group 2"/>
          <p:cNvGrpSpPr>
            <a:grpSpLocks/>
          </p:cNvGrpSpPr>
          <p:nvPr/>
        </p:nvGrpSpPr>
        <p:grpSpPr bwMode="auto">
          <a:xfrm>
            <a:off x="0" y="0"/>
            <a:ext cx="9159875" cy="6870700"/>
            <a:chOff x="0" y="0"/>
            <a:chExt cx="5770" cy="4328"/>
          </a:xfrm>
        </p:grpSpPr>
        <p:sp>
          <p:nvSpPr>
            <p:cNvPr id="31540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a:solidFill>
                  <a:srgbClr val="2F1311"/>
                </a:solidFill>
                <a:latin typeface="Arial" panose="020B0604020202020204" pitchFamily="34" charset="0"/>
              </a:endParaRPr>
            </a:p>
          </p:txBody>
        </p:sp>
        <p:sp>
          <p:nvSpPr>
            <p:cNvPr id="31540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a:solidFill>
                  <a:srgbClr val="2F1311"/>
                </a:solidFill>
                <a:latin typeface="Arial" panose="020B0604020202020204" pitchFamily="34" charset="0"/>
              </a:endParaRPr>
            </a:p>
          </p:txBody>
        </p:sp>
        <p:sp>
          <p:nvSpPr>
            <p:cNvPr id="49050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a:defRPr/>
              </a:pPr>
              <a:endParaRPr kumimoji="1" lang="en-US" sz="1800" b="1" i="0">
                <a:solidFill>
                  <a:srgbClr val="2F1311"/>
                </a:solidFill>
                <a:latin typeface="Arial" panose="020B0604020202020204" pitchFamily="34" charset="0"/>
              </a:endParaRPr>
            </a:p>
          </p:txBody>
        </p:sp>
        <p:grpSp>
          <p:nvGrpSpPr>
            <p:cNvPr id="349195" name="Group 6"/>
            <p:cNvGrpSpPr>
              <a:grpSpLocks/>
            </p:cNvGrpSpPr>
            <p:nvPr/>
          </p:nvGrpSpPr>
          <p:grpSpPr bwMode="auto">
            <a:xfrm>
              <a:off x="4944" y="1"/>
              <a:ext cx="816" cy="3974"/>
              <a:chOff x="4944" y="1"/>
              <a:chExt cx="816" cy="3974"/>
            </a:xfrm>
          </p:grpSpPr>
          <p:grpSp>
            <p:nvGrpSpPr>
              <p:cNvPr id="349207" name="Group 7"/>
              <p:cNvGrpSpPr>
                <a:grpSpLocks/>
              </p:cNvGrpSpPr>
              <p:nvPr userDrawn="1"/>
            </p:nvGrpSpPr>
            <p:grpSpPr bwMode="auto">
              <a:xfrm>
                <a:off x="5280" y="1"/>
                <a:ext cx="480" cy="1430"/>
                <a:chOff x="5280" y="1"/>
                <a:chExt cx="480" cy="1430"/>
              </a:xfrm>
            </p:grpSpPr>
            <p:grpSp>
              <p:nvGrpSpPr>
                <p:cNvPr id="349228" name="Group 8"/>
                <p:cNvGrpSpPr>
                  <a:grpSpLocks/>
                </p:cNvGrpSpPr>
                <p:nvPr userDrawn="1"/>
              </p:nvGrpSpPr>
              <p:grpSpPr bwMode="auto">
                <a:xfrm rot="-5400000">
                  <a:off x="5484" y="0"/>
                  <a:ext cx="174" cy="176"/>
                  <a:chOff x="1657" y="323"/>
                  <a:chExt cx="1691" cy="2560"/>
                </a:xfrm>
              </p:grpSpPr>
              <p:grpSp>
                <p:nvGrpSpPr>
                  <p:cNvPr id="349237" name="Group 9"/>
                  <p:cNvGrpSpPr>
                    <a:grpSpLocks/>
                  </p:cNvGrpSpPr>
                  <p:nvPr/>
                </p:nvGrpSpPr>
                <p:grpSpPr bwMode="auto">
                  <a:xfrm>
                    <a:off x="1657" y="323"/>
                    <a:ext cx="1691" cy="2560"/>
                    <a:chOff x="1657" y="323"/>
                    <a:chExt cx="1691" cy="2560"/>
                  </a:xfrm>
                </p:grpSpPr>
                <p:sp>
                  <p:nvSpPr>
                    <p:cNvPr id="315452" name="Freeform 10"/>
                    <p:cNvSpPr>
                      <a:spLocks/>
                    </p:cNvSpPr>
                    <p:nvPr/>
                  </p:nvSpPr>
                  <p:spPr bwMode="auto">
                    <a:xfrm>
                      <a:off x="2541" y="323"/>
                      <a:ext cx="1234" cy="2560"/>
                    </a:xfrm>
                    <a:custGeom>
                      <a:avLst/>
                      <a:gdLst>
                        <a:gd name="T0" fmla="*/ 352 w 1231"/>
                        <a:gd name="T1" fmla="*/ 283 h 2560"/>
                        <a:gd name="T2" fmla="*/ 430 w 1231"/>
                        <a:gd name="T3" fmla="*/ 115 h 2560"/>
                        <a:gd name="T4" fmla="*/ 598 w 1231"/>
                        <a:gd name="T5" fmla="*/ 7 h 2560"/>
                        <a:gd name="T6" fmla="*/ 925 w 1231"/>
                        <a:gd name="T7" fmla="*/ 61 h 2560"/>
                        <a:gd name="T8" fmla="*/ 1096 w 1231"/>
                        <a:gd name="T9" fmla="*/ 349 h 2560"/>
                        <a:gd name="T10" fmla="*/ 1009 w 1231"/>
                        <a:gd name="T11" fmla="*/ 769 h 2560"/>
                        <a:gd name="T12" fmla="*/ 973 w 1231"/>
                        <a:gd name="T13" fmla="*/ 943 h 2560"/>
                        <a:gd name="T14" fmla="*/ 1150 w 1231"/>
                        <a:gd name="T15" fmla="*/ 1075 h 2560"/>
                        <a:gd name="T16" fmla="*/ 1276 w 1231"/>
                        <a:gd name="T17" fmla="*/ 1525 h 2560"/>
                        <a:gd name="T18" fmla="*/ 1168 w 1231"/>
                        <a:gd name="T19" fmla="*/ 1969 h 2560"/>
                        <a:gd name="T20" fmla="*/ 937 w 1231"/>
                        <a:gd name="T21" fmla="*/ 2077 h 2560"/>
                        <a:gd name="T22" fmla="*/ 751 w 1231"/>
                        <a:gd name="T23" fmla="*/ 2059 h 2560"/>
                        <a:gd name="T24" fmla="*/ 685 w 1231"/>
                        <a:gd name="T25" fmla="*/ 2251 h 2560"/>
                        <a:gd name="T26" fmla="*/ 544 w 1231"/>
                        <a:gd name="T27" fmla="*/ 2527 h 2560"/>
                        <a:gd name="T28" fmla="*/ 226 w 1231"/>
                        <a:gd name="T29" fmla="*/ 2509 h 2560"/>
                        <a:gd name="T30" fmla="*/ 31 w 1231"/>
                        <a:gd name="T31" fmla="*/ 2227 h 2560"/>
                        <a:gd name="T32" fmla="*/ 25 w 1231"/>
                        <a:gd name="T33" fmla="*/ 1969 h 2560"/>
                        <a:gd name="T34" fmla="*/ 145 w 1231"/>
                        <a:gd name="T35" fmla="*/ 1651 h 2560"/>
                        <a:gd name="T36" fmla="*/ 274 w 1231"/>
                        <a:gd name="T37" fmla="*/ 1513 h 2560"/>
                        <a:gd name="T38" fmla="*/ 232 w 1231"/>
                        <a:gd name="T39" fmla="*/ 1729 h 2560"/>
                        <a:gd name="T40" fmla="*/ 73 w 1231"/>
                        <a:gd name="T41" fmla="*/ 2023 h 2560"/>
                        <a:gd name="T42" fmla="*/ 169 w 1231"/>
                        <a:gd name="T43" fmla="*/ 2323 h 2560"/>
                        <a:gd name="T44" fmla="*/ 454 w 1231"/>
                        <a:gd name="T45" fmla="*/ 2431 h 2560"/>
                        <a:gd name="T46" fmla="*/ 610 w 1231"/>
                        <a:gd name="T47" fmla="*/ 2227 h 2560"/>
                        <a:gd name="T48" fmla="*/ 592 w 1231"/>
                        <a:gd name="T49" fmla="*/ 1807 h 2560"/>
                        <a:gd name="T50" fmla="*/ 508 w 1231"/>
                        <a:gd name="T51" fmla="*/ 1531 h 2560"/>
                        <a:gd name="T52" fmla="*/ 550 w 1231"/>
                        <a:gd name="T53" fmla="*/ 1459 h 2560"/>
                        <a:gd name="T54" fmla="*/ 655 w 1231"/>
                        <a:gd name="T55" fmla="*/ 1633 h 2560"/>
                        <a:gd name="T56" fmla="*/ 751 w 1231"/>
                        <a:gd name="T57" fmla="*/ 1933 h 2560"/>
                        <a:gd name="T58" fmla="*/ 997 w 1231"/>
                        <a:gd name="T59" fmla="*/ 1963 h 2560"/>
                        <a:gd name="T60" fmla="*/ 1180 w 1231"/>
                        <a:gd name="T61" fmla="*/ 1687 h 2560"/>
                        <a:gd name="T62" fmla="*/ 1162 w 1231"/>
                        <a:gd name="T63" fmla="*/ 1273 h 2560"/>
                        <a:gd name="T64" fmla="*/ 913 w 1231"/>
                        <a:gd name="T65" fmla="*/ 1057 h 2560"/>
                        <a:gd name="T66" fmla="*/ 709 w 1231"/>
                        <a:gd name="T67" fmla="*/ 1129 h 2560"/>
                        <a:gd name="T68" fmla="*/ 592 w 1231"/>
                        <a:gd name="T69" fmla="*/ 1117 h 2560"/>
                        <a:gd name="T70" fmla="*/ 649 w 1231"/>
                        <a:gd name="T71" fmla="*/ 1033 h 2560"/>
                        <a:gd name="T72" fmla="*/ 841 w 1231"/>
                        <a:gd name="T73" fmla="*/ 937 h 2560"/>
                        <a:gd name="T74" fmla="*/ 979 w 1231"/>
                        <a:gd name="T75" fmla="*/ 613 h 2560"/>
                        <a:gd name="T76" fmla="*/ 913 w 1231"/>
                        <a:gd name="T77" fmla="*/ 175 h 2560"/>
                        <a:gd name="T78" fmla="*/ 649 w 1231"/>
                        <a:gd name="T79" fmla="*/ 103 h 2560"/>
                        <a:gd name="T80" fmla="*/ 406 w 1231"/>
                        <a:gd name="T81" fmla="*/ 355 h 2560"/>
                        <a:gd name="T82" fmla="*/ 418 w 1231"/>
                        <a:gd name="T83" fmla="*/ 763 h 2560"/>
                        <a:gd name="T84" fmla="*/ 358 w 1231"/>
                        <a:gd name="T85" fmla="*/ 949 h 2560"/>
                        <a:gd name="T86" fmla="*/ 304 w 1231"/>
                        <a:gd name="T87" fmla="*/ 685 h 2560"/>
                        <a:gd name="T88" fmla="*/ 322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53" name="Freeform 11"/>
                    <p:cNvSpPr>
                      <a:spLocks/>
                    </p:cNvSpPr>
                    <p:nvPr/>
                  </p:nvSpPr>
                  <p:spPr bwMode="auto">
                    <a:xfrm>
                      <a:off x="1871" y="61"/>
                      <a:ext cx="865" cy="2065"/>
                    </a:xfrm>
                    <a:custGeom>
                      <a:avLst/>
                      <a:gdLst>
                        <a:gd name="T0" fmla="*/ 785 w 865"/>
                        <a:gd name="T1" fmla="*/ 508 h 2071"/>
                        <a:gd name="T2" fmla="*/ 797 w 865"/>
                        <a:gd name="T3" fmla="*/ 335 h 2071"/>
                        <a:gd name="T4" fmla="*/ 863 w 865"/>
                        <a:gd name="T5" fmla="*/ 191 h 2071"/>
                        <a:gd name="T6" fmla="*/ 809 w 865"/>
                        <a:gd name="T7" fmla="*/ 203 h 2071"/>
                        <a:gd name="T8" fmla="*/ 749 w 865"/>
                        <a:gd name="T9" fmla="*/ 203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191 h 2071"/>
                        <a:gd name="T22" fmla="*/ 119 w 865"/>
                        <a:gd name="T23" fmla="*/ 389 h 2071"/>
                        <a:gd name="T24" fmla="*/ 131 w 865"/>
                        <a:gd name="T25" fmla="*/ 560 h 2071"/>
                        <a:gd name="T26" fmla="*/ 173 w 865"/>
                        <a:gd name="T27" fmla="*/ 752 h 2071"/>
                        <a:gd name="T28" fmla="*/ 197 w 865"/>
                        <a:gd name="T29" fmla="*/ 846 h 2071"/>
                        <a:gd name="T30" fmla="*/ 167 w 865"/>
                        <a:gd name="T31" fmla="*/ 941 h 2071"/>
                        <a:gd name="T32" fmla="*/ 65 w 865"/>
                        <a:gd name="T33" fmla="*/ 1079 h 2071"/>
                        <a:gd name="T34" fmla="*/ 17 w 865"/>
                        <a:gd name="T35" fmla="*/ 1238 h 2071"/>
                        <a:gd name="T36" fmla="*/ 5 w 865"/>
                        <a:gd name="T37" fmla="*/ 1490 h 2071"/>
                        <a:gd name="T38" fmla="*/ 47 w 865"/>
                        <a:gd name="T39" fmla="*/ 1673 h 2071"/>
                        <a:gd name="T40" fmla="*/ 131 w 865"/>
                        <a:gd name="T41" fmla="*/ 1823 h 2071"/>
                        <a:gd name="T42" fmla="*/ 299 w 865"/>
                        <a:gd name="T43" fmla="*/ 1898 h 2071"/>
                        <a:gd name="T44" fmla="*/ 425 w 865"/>
                        <a:gd name="T45" fmla="*/ 1893 h 2071"/>
                        <a:gd name="T46" fmla="*/ 467 w 865"/>
                        <a:gd name="T47" fmla="*/ 1904 h 2071"/>
                        <a:gd name="T48" fmla="*/ 497 w 865"/>
                        <a:gd name="T49" fmla="*/ 1976 h 2071"/>
                        <a:gd name="T50" fmla="*/ 497 w 865"/>
                        <a:gd name="T51" fmla="*/ 1878 h 2071"/>
                        <a:gd name="T52" fmla="*/ 557 w 865"/>
                        <a:gd name="T53" fmla="*/ 1703 h 2071"/>
                        <a:gd name="T54" fmla="*/ 617 w 865"/>
                        <a:gd name="T55" fmla="*/ 1583 h 2071"/>
                        <a:gd name="T56" fmla="*/ 581 w 865"/>
                        <a:gd name="T57" fmla="*/ 1625 h 2071"/>
                        <a:gd name="T58" fmla="*/ 515 w 865"/>
                        <a:gd name="T59" fmla="*/ 1745 h 2071"/>
                        <a:gd name="T60" fmla="*/ 407 w 865"/>
                        <a:gd name="T61" fmla="*/ 1828 h 2071"/>
                        <a:gd name="T62" fmla="*/ 269 w 865"/>
                        <a:gd name="T63" fmla="*/ 1823 h 2071"/>
                        <a:gd name="T64" fmla="*/ 179 w 865"/>
                        <a:gd name="T65" fmla="*/ 1739 h 2071"/>
                        <a:gd name="T66" fmla="*/ 113 w 865"/>
                        <a:gd name="T67" fmla="*/ 1565 h 2071"/>
                        <a:gd name="T68" fmla="*/ 107 w 865"/>
                        <a:gd name="T69" fmla="*/ 1334 h 2071"/>
                        <a:gd name="T70" fmla="*/ 137 w 865"/>
                        <a:gd name="T71" fmla="*/ 1145 h 2071"/>
                        <a:gd name="T72" fmla="*/ 203 w 865"/>
                        <a:gd name="T73" fmla="*/ 1025 h 2071"/>
                        <a:gd name="T74" fmla="*/ 323 w 865"/>
                        <a:gd name="T75" fmla="*/ 977 h 2071"/>
                        <a:gd name="T76" fmla="*/ 509 w 865"/>
                        <a:gd name="T77" fmla="*/ 1031 h 2071"/>
                        <a:gd name="T78" fmla="*/ 611 w 865"/>
                        <a:gd name="T79" fmla="*/ 1079 h 2071"/>
                        <a:gd name="T80" fmla="*/ 665 w 865"/>
                        <a:gd name="T81" fmla="*/ 1055 h 2071"/>
                        <a:gd name="T82" fmla="*/ 659 w 865"/>
                        <a:gd name="T83" fmla="*/ 1001 h 2071"/>
                        <a:gd name="T84" fmla="*/ 611 w 865"/>
                        <a:gd name="T85" fmla="*/ 959 h 2071"/>
                        <a:gd name="T86" fmla="*/ 497 w 865"/>
                        <a:gd name="T87" fmla="*/ 935 h 2071"/>
                        <a:gd name="T88" fmla="*/ 323 w 865"/>
                        <a:gd name="T89" fmla="*/ 854 h 2071"/>
                        <a:gd name="T90" fmla="*/ 233 w 865"/>
                        <a:gd name="T91" fmla="*/ 650 h 2071"/>
                        <a:gd name="T92" fmla="*/ 209 w 865"/>
                        <a:gd name="T93" fmla="*/ 401 h 2071"/>
                        <a:gd name="T94" fmla="*/ 317 w 865"/>
                        <a:gd name="T95" fmla="*/ 170 h 2071"/>
                        <a:gd name="T96" fmla="*/ 485 w 865"/>
                        <a:gd name="T97" fmla="*/ 110 h 2071"/>
                        <a:gd name="T98" fmla="*/ 617 w 865"/>
                        <a:gd name="T99" fmla="*/ 164 h 2071"/>
                        <a:gd name="T100" fmla="*/ 707 w 865"/>
                        <a:gd name="T101" fmla="*/ 275 h 2071"/>
                        <a:gd name="T102" fmla="*/ 737 w 865"/>
                        <a:gd name="T103" fmla="*/ 413 h 2071"/>
                        <a:gd name="T104" fmla="*/ 773 w 865"/>
                        <a:gd name="T105" fmla="*/ 572 h 2071"/>
                        <a:gd name="T106" fmla="*/ 809 w 865"/>
                        <a:gd name="T107" fmla="*/ 554 h 2071"/>
                        <a:gd name="T108" fmla="*/ 785 w 865"/>
                        <a:gd name="T109" fmla="*/ 508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grpSp>
              <p:sp>
                <p:nvSpPr>
                  <p:cNvPr id="315446" name="Oval 12"/>
                  <p:cNvSpPr>
                    <a:spLocks noChangeArrowheads="1"/>
                  </p:cNvSpPr>
                  <p:nvPr/>
                </p:nvSpPr>
                <p:spPr bwMode="auto">
                  <a:xfrm>
                    <a:off x="2415" y="1108"/>
                    <a:ext cx="175" cy="247"/>
                  </a:xfrm>
                  <a:prstGeom prst="ellipse">
                    <a:avLst/>
                  </a:prstGeom>
                  <a:solidFill>
                    <a:srgbClr val="E7D6B7"/>
                  </a:solidFill>
                  <a:ln w="9525">
                    <a:noFill/>
                    <a:round/>
                    <a:headEnd/>
                    <a:tailEnd/>
                  </a:ln>
                </p:spPr>
                <p:txBody>
                  <a:bodyPr wrap="none" anchor="ctr">
                    <a:prstTxWarp prst="textNoShape">
                      <a:avLst/>
                    </a:prstTxWarp>
                  </a:bodyPr>
                  <a:lstStyle/>
                  <a:p>
                    <a:pPr algn="ctr">
                      <a:defRPr/>
                    </a:pPr>
                    <a:endParaRPr lang="en-US">
                      <a:solidFill>
                        <a:srgbClr val="2F1311"/>
                      </a:solidFill>
                    </a:endParaRPr>
                  </a:p>
                </p:txBody>
              </p:sp>
              <p:sp>
                <p:nvSpPr>
                  <p:cNvPr id="315447" name="Freeform 13"/>
                  <p:cNvSpPr>
                    <a:spLocks/>
                  </p:cNvSpPr>
                  <p:nvPr/>
                </p:nvSpPr>
                <p:spPr bwMode="auto">
                  <a:xfrm>
                    <a:off x="3027" y="425"/>
                    <a:ext cx="262" cy="524"/>
                  </a:xfrm>
                  <a:custGeom>
                    <a:avLst/>
                    <a:gdLst>
                      <a:gd name="T0" fmla="*/ 3 w 266"/>
                      <a:gd name="T1" fmla="*/ 528 h 521"/>
                      <a:gd name="T2" fmla="*/ 27 w 266"/>
                      <a:gd name="T3" fmla="*/ 303 h 521"/>
                      <a:gd name="T4" fmla="*/ 90 w 266"/>
                      <a:gd name="T5" fmla="*/ 45 h 521"/>
                      <a:gd name="T6" fmla="*/ 147 w 266"/>
                      <a:gd name="T7" fmla="*/ 3 h 521"/>
                      <a:gd name="T8" fmla="*/ 190 w 266"/>
                      <a:gd name="T9" fmla="*/ 39 h 521"/>
                      <a:gd name="T10" fmla="*/ 208 w 266"/>
                      <a:gd name="T11" fmla="*/ 144 h 521"/>
                      <a:gd name="T12" fmla="*/ 163 w 266"/>
                      <a:gd name="T13" fmla="*/ 303 h 521"/>
                      <a:gd name="T14" fmla="*/ 87 w 266"/>
                      <a:gd name="T15" fmla="*/ 522 h 521"/>
                      <a:gd name="T16" fmla="*/ 33 w 266"/>
                      <a:gd name="T17" fmla="*/ 546 h 521"/>
                      <a:gd name="T18" fmla="*/ 3 w 266"/>
                      <a:gd name="T19" fmla="*/ 528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48" name="Freeform 14"/>
                  <p:cNvSpPr>
                    <a:spLocks/>
                  </p:cNvSpPr>
                  <p:nvPr/>
                </p:nvSpPr>
                <p:spPr bwMode="auto">
                  <a:xfrm>
                    <a:off x="3095" y="1588"/>
                    <a:ext cx="398" cy="349"/>
                  </a:xfrm>
                  <a:custGeom>
                    <a:avLst/>
                    <a:gdLst>
                      <a:gd name="T0" fmla="*/ 130 w 392"/>
                      <a:gd name="T1" fmla="*/ 297 h 340"/>
                      <a:gd name="T2" fmla="*/ 16 w 392"/>
                      <a:gd name="T3" fmla="*/ 128 h 340"/>
                      <a:gd name="T4" fmla="*/ 4 w 392"/>
                      <a:gd name="T5" fmla="*/ 63 h 340"/>
                      <a:gd name="T6" fmla="*/ 28 w 392"/>
                      <a:gd name="T7" fmla="*/ 3 h 340"/>
                      <a:gd name="T8" fmla="*/ 160 w 392"/>
                      <a:gd name="T9" fmla="*/ 42 h 340"/>
                      <a:gd name="T10" fmla="*/ 314 w 392"/>
                      <a:gd name="T11" fmla="*/ 110 h 340"/>
                      <a:gd name="T12" fmla="*/ 458 w 392"/>
                      <a:gd name="T13" fmla="*/ 235 h 340"/>
                      <a:gd name="T14" fmla="*/ 486 w 392"/>
                      <a:gd name="T15" fmla="*/ 403 h 340"/>
                      <a:gd name="T16" fmla="*/ 426 w 392"/>
                      <a:gd name="T17" fmla="*/ 493 h 340"/>
                      <a:gd name="T18" fmla="*/ 306 w 392"/>
                      <a:gd name="T19" fmla="*/ 467 h 340"/>
                      <a:gd name="T20" fmla="*/ 130 w 392"/>
                      <a:gd name="T21" fmla="*/ 297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49" name="Freeform 15"/>
                  <p:cNvSpPr>
                    <a:spLocks/>
                  </p:cNvSpPr>
                  <p:nvPr/>
                </p:nvSpPr>
                <p:spPr bwMode="auto">
                  <a:xfrm>
                    <a:off x="2794" y="1923"/>
                    <a:ext cx="146" cy="567"/>
                  </a:xfrm>
                  <a:custGeom>
                    <a:avLst/>
                    <a:gdLst>
                      <a:gd name="T0" fmla="*/ 15 w 151"/>
                      <a:gd name="T1" fmla="*/ 210 h 558"/>
                      <a:gd name="T2" fmla="*/ 27 w 151"/>
                      <a:gd name="T3" fmla="*/ 54 h 558"/>
                      <a:gd name="T4" fmla="*/ 40 w 151"/>
                      <a:gd name="T5" fmla="*/ 3 h 558"/>
                      <a:gd name="T6" fmla="*/ 66 w 151"/>
                      <a:gd name="T7" fmla="*/ 27 h 558"/>
                      <a:gd name="T8" fmla="*/ 84 w 151"/>
                      <a:gd name="T9" fmla="*/ 210 h 558"/>
                      <a:gd name="T10" fmla="*/ 87 w 151"/>
                      <a:gd name="T11" fmla="*/ 538 h 558"/>
                      <a:gd name="T12" fmla="*/ 59 w 151"/>
                      <a:gd name="T13" fmla="*/ 690 h 558"/>
                      <a:gd name="T14" fmla="*/ 15 w 151"/>
                      <a:gd name="T15" fmla="*/ 652 h 558"/>
                      <a:gd name="T16" fmla="*/ 0 w 151"/>
                      <a:gd name="T17" fmla="*/ 399 h 558"/>
                      <a:gd name="T18" fmla="*/ 15 w 151"/>
                      <a:gd name="T19" fmla="*/ 210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50" name="Freeform 16"/>
                  <p:cNvSpPr>
                    <a:spLocks/>
                  </p:cNvSpPr>
                  <p:nvPr/>
                </p:nvSpPr>
                <p:spPr bwMode="auto">
                  <a:xfrm>
                    <a:off x="1910" y="1588"/>
                    <a:ext cx="389" cy="247"/>
                  </a:xfrm>
                  <a:custGeom>
                    <a:avLst/>
                    <a:gdLst>
                      <a:gd name="T0" fmla="*/ 160 w 392"/>
                      <a:gd name="T1" fmla="*/ 46 h 253"/>
                      <a:gd name="T2" fmla="*/ 277 w 392"/>
                      <a:gd name="T3" fmla="*/ 19 h 253"/>
                      <a:gd name="T4" fmla="*/ 323 w 392"/>
                      <a:gd name="T5" fmla="*/ 7 h 253"/>
                      <a:gd name="T6" fmla="*/ 340 w 392"/>
                      <a:gd name="T7" fmla="*/ 46 h 253"/>
                      <a:gd name="T8" fmla="*/ 295 w 392"/>
                      <a:gd name="T9" fmla="*/ 93 h 253"/>
                      <a:gd name="T10" fmla="*/ 178 w 392"/>
                      <a:gd name="T11" fmla="*/ 156 h 253"/>
                      <a:gd name="T12" fmla="*/ 37 w 392"/>
                      <a:gd name="T13" fmla="*/ 173 h 253"/>
                      <a:gd name="T14" fmla="*/ 1 w 392"/>
                      <a:gd name="T15" fmla="*/ 132 h 253"/>
                      <a:gd name="T16" fmla="*/ 43 w 392"/>
                      <a:gd name="T17" fmla="*/ 81 h 253"/>
                      <a:gd name="T18" fmla="*/ 160 w 392"/>
                      <a:gd name="T19" fmla="*/ 46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51" name="Freeform 17"/>
                  <p:cNvSpPr>
                    <a:spLocks/>
                  </p:cNvSpPr>
                  <p:nvPr/>
                </p:nvSpPr>
                <p:spPr bwMode="auto">
                  <a:xfrm>
                    <a:off x="2094" y="614"/>
                    <a:ext cx="233" cy="378"/>
                  </a:xfrm>
                  <a:custGeom>
                    <a:avLst/>
                    <a:gdLst>
                      <a:gd name="T0" fmla="*/ 59 w 238"/>
                      <a:gd name="T1" fmla="*/ 198 h 386"/>
                      <a:gd name="T2" fmla="*/ 23 w 238"/>
                      <a:gd name="T3" fmla="*/ 141 h 386"/>
                      <a:gd name="T4" fmla="*/ 0 w 238"/>
                      <a:gd name="T5" fmla="*/ 69 h 386"/>
                      <a:gd name="T6" fmla="*/ 23 w 238"/>
                      <a:gd name="T7" fmla="*/ 12 h 386"/>
                      <a:gd name="T8" fmla="*/ 89 w 238"/>
                      <a:gd name="T9" fmla="*/ 24 h 386"/>
                      <a:gd name="T10" fmla="*/ 131 w 238"/>
                      <a:gd name="T11" fmla="*/ 98 h 386"/>
                      <a:gd name="T12" fmla="*/ 170 w 238"/>
                      <a:gd name="T13" fmla="*/ 224 h 386"/>
                      <a:gd name="T14" fmla="*/ 149 w 238"/>
                      <a:gd name="T15" fmla="*/ 276 h 386"/>
                      <a:gd name="T16" fmla="*/ 122 w 238"/>
                      <a:gd name="T17" fmla="*/ 259 h 386"/>
                      <a:gd name="T18" fmla="*/ 59 w 238"/>
                      <a:gd name="T19" fmla="*/ 198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grpSp>
            <p:pic>
              <p:nvPicPr>
                <p:cNvPr id="349229" name="Picture 1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44"/>
                  <a:ext cx="186" cy="183"/>
                </a:xfrm>
                <a:prstGeom prst="rect">
                  <a:avLst/>
                </a:prstGeom>
                <a:noFill/>
                <a:ln w="9525">
                  <a:noFill/>
                  <a:miter lim="800000"/>
                  <a:headEnd/>
                  <a:tailEnd/>
                </a:ln>
              </p:spPr>
            </p:pic>
            <p:pic>
              <p:nvPicPr>
                <p:cNvPr id="349230" name="Picture 1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44"/>
                  <a:ext cx="186" cy="183"/>
                </a:xfrm>
                <a:prstGeom prst="rect">
                  <a:avLst/>
                </a:prstGeom>
                <a:noFill/>
                <a:ln w="9525">
                  <a:noFill/>
                  <a:miter lim="800000"/>
                  <a:headEnd/>
                  <a:tailEnd/>
                </a:ln>
              </p:spPr>
            </p:pic>
            <p:pic>
              <p:nvPicPr>
                <p:cNvPr id="349231" name="Picture 2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24" y="336"/>
                  <a:ext cx="186" cy="183"/>
                </a:xfrm>
                <a:prstGeom prst="rect">
                  <a:avLst/>
                </a:prstGeom>
                <a:noFill/>
                <a:ln w="9525">
                  <a:noFill/>
                  <a:miter lim="800000"/>
                  <a:headEnd/>
                  <a:tailEnd/>
                </a:ln>
              </p:spPr>
            </p:pic>
            <p:pic>
              <p:nvPicPr>
                <p:cNvPr id="349232" name="Picture 2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376" y="576"/>
                  <a:ext cx="186" cy="183"/>
                </a:xfrm>
                <a:prstGeom prst="rect">
                  <a:avLst/>
                </a:prstGeom>
                <a:noFill/>
                <a:ln w="9525">
                  <a:noFill/>
                  <a:miter lim="800000"/>
                  <a:headEnd/>
                  <a:tailEnd/>
                </a:ln>
              </p:spPr>
            </p:pic>
            <p:pic>
              <p:nvPicPr>
                <p:cNvPr id="349233" name="Picture 2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528"/>
                  <a:ext cx="186" cy="183"/>
                </a:xfrm>
                <a:prstGeom prst="rect">
                  <a:avLst/>
                </a:prstGeom>
                <a:noFill/>
                <a:ln w="9525">
                  <a:noFill/>
                  <a:miter lim="800000"/>
                  <a:headEnd/>
                  <a:tailEnd/>
                </a:ln>
              </p:spPr>
            </p:pic>
            <p:pic>
              <p:nvPicPr>
                <p:cNvPr id="349234" name="Picture 2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472" y="768"/>
                  <a:ext cx="186" cy="183"/>
                </a:xfrm>
                <a:prstGeom prst="rect">
                  <a:avLst/>
                </a:prstGeom>
                <a:noFill/>
                <a:ln w="9525">
                  <a:noFill/>
                  <a:miter lim="800000"/>
                  <a:headEnd/>
                  <a:tailEnd/>
                </a:ln>
              </p:spPr>
            </p:pic>
            <p:pic>
              <p:nvPicPr>
                <p:cNvPr id="349235" name="Picture 2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008"/>
                  <a:ext cx="186" cy="183"/>
                </a:xfrm>
                <a:prstGeom prst="rect">
                  <a:avLst/>
                </a:prstGeom>
                <a:noFill/>
                <a:ln w="9525">
                  <a:noFill/>
                  <a:miter lim="800000"/>
                  <a:headEnd/>
                  <a:tailEnd/>
                </a:ln>
              </p:spPr>
            </p:pic>
            <p:pic>
              <p:nvPicPr>
                <p:cNvPr id="349236" name="Picture 2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574" y="1248"/>
                  <a:ext cx="186" cy="183"/>
                </a:xfrm>
                <a:prstGeom prst="rect">
                  <a:avLst/>
                </a:prstGeom>
                <a:noFill/>
                <a:ln w="9525">
                  <a:noFill/>
                  <a:miter lim="800000"/>
                  <a:headEnd/>
                  <a:tailEnd/>
                </a:ln>
              </p:spPr>
            </p:pic>
          </p:grpSp>
          <p:grpSp>
            <p:nvGrpSpPr>
              <p:cNvPr id="349208" name="Group 26"/>
              <p:cNvGrpSpPr>
                <a:grpSpLocks/>
              </p:cNvGrpSpPr>
              <p:nvPr userDrawn="1"/>
            </p:nvGrpSpPr>
            <p:grpSpPr bwMode="auto">
              <a:xfrm>
                <a:off x="4944" y="1008"/>
                <a:ext cx="522" cy="2967"/>
                <a:chOff x="4944" y="1008"/>
                <a:chExt cx="522" cy="2967"/>
              </a:xfrm>
            </p:grpSpPr>
            <p:pic>
              <p:nvPicPr>
                <p:cNvPr id="349209" name="Picture 2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008"/>
                  <a:ext cx="186" cy="183"/>
                </a:xfrm>
                <a:prstGeom prst="rect">
                  <a:avLst/>
                </a:prstGeom>
                <a:noFill/>
                <a:ln w="9525">
                  <a:noFill/>
                  <a:miter lim="800000"/>
                  <a:headEnd/>
                  <a:tailEnd/>
                </a:ln>
              </p:spPr>
            </p:pic>
            <p:pic>
              <p:nvPicPr>
                <p:cNvPr id="349210" name="Picture 2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1200"/>
                  <a:ext cx="186" cy="183"/>
                </a:xfrm>
                <a:prstGeom prst="rect">
                  <a:avLst/>
                </a:prstGeom>
                <a:noFill/>
                <a:ln w="9525">
                  <a:noFill/>
                  <a:miter lim="800000"/>
                  <a:headEnd/>
                  <a:tailEnd/>
                </a:ln>
              </p:spPr>
            </p:pic>
            <p:pic>
              <p:nvPicPr>
                <p:cNvPr id="349211" name="Picture 2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1584"/>
                  <a:ext cx="186" cy="183"/>
                </a:xfrm>
                <a:prstGeom prst="rect">
                  <a:avLst/>
                </a:prstGeom>
                <a:noFill/>
                <a:ln w="9525">
                  <a:noFill/>
                  <a:miter lim="800000"/>
                  <a:headEnd/>
                  <a:tailEnd/>
                </a:ln>
              </p:spPr>
            </p:pic>
            <p:pic>
              <p:nvPicPr>
                <p:cNvPr id="349212" name="Picture 3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1728"/>
                  <a:ext cx="186" cy="183"/>
                </a:xfrm>
                <a:prstGeom prst="rect">
                  <a:avLst/>
                </a:prstGeom>
                <a:noFill/>
                <a:ln w="9525">
                  <a:noFill/>
                  <a:miter lim="800000"/>
                  <a:headEnd/>
                  <a:tailEnd/>
                </a:ln>
              </p:spPr>
            </p:pic>
            <p:pic>
              <p:nvPicPr>
                <p:cNvPr id="349213" name="Picture 3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40" y="1824"/>
                  <a:ext cx="186" cy="183"/>
                </a:xfrm>
                <a:prstGeom prst="rect">
                  <a:avLst/>
                </a:prstGeom>
                <a:noFill/>
                <a:ln w="9525">
                  <a:noFill/>
                  <a:miter lim="800000"/>
                  <a:headEnd/>
                  <a:tailEnd/>
                </a:ln>
              </p:spPr>
            </p:pic>
            <p:pic>
              <p:nvPicPr>
                <p:cNvPr id="349214" name="Picture 3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2016"/>
                  <a:ext cx="186" cy="183"/>
                </a:xfrm>
                <a:prstGeom prst="rect">
                  <a:avLst/>
                </a:prstGeom>
                <a:noFill/>
                <a:ln w="9525">
                  <a:noFill/>
                  <a:miter lim="800000"/>
                  <a:headEnd/>
                  <a:tailEnd/>
                </a:ln>
              </p:spPr>
            </p:pic>
            <p:pic>
              <p:nvPicPr>
                <p:cNvPr id="349215" name="Picture 3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80" y="2064"/>
                  <a:ext cx="186" cy="183"/>
                </a:xfrm>
                <a:prstGeom prst="rect">
                  <a:avLst/>
                </a:prstGeom>
                <a:noFill/>
                <a:ln w="9525">
                  <a:noFill/>
                  <a:miter lim="800000"/>
                  <a:headEnd/>
                  <a:tailEnd/>
                </a:ln>
              </p:spPr>
            </p:pic>
            <p:pic>
              <p:nvPicPr>
                <p:cNvPr id="349216" name="Picture 3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2352"/>
                  <a:ext cx="186" cy="183"/>
                </a:xfrm>
                <a:prstGeom prst="rect">
                  <a:avLst/>
                </a:prstGeom>
                <a:noFill/>
                <a:ln w="9525">
                  <a:noFill/>
                  <a:miter lim="800000"/>
                  <a:headEnd/>
                  <a:tailEnd/>
                </a:ln>
              </p:spPr>
            </p:pic>
            <p:pic>
              <p:nvPicPr>
                <p:cNvPr id="349217" name="Picture 3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208"/>
                  <a:ext cx="186" cy="183"/>
                </a:xfrm>
                <a:prstGeom prst="rect">
                  <a:avLst/>
                </a:prstGeom>
                <a:noFill/>
                <a:ln w="9525">
                  <a:noFill/>
                  <a:miter lim="800000"/>
                  <a:headEnd/>
                  <a:tailEnd/>
                </a:ln>
              </p:spPr>
            </p:pic>
            <p:pic>
              <p:nvPicPr>
                <p:cNvPr id="349218" name="Picture 36"/>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2448"/>
                  <a:ext cx="186" cy="183"/>
                </a:xfrm>
                <a:prstGeom prst="rect">
                  <a:avLst/>
                </a:prstGeom>
                <a:noFill/>
                <a:ln w="9525">
                  <a:noFill/>
                  <a:miter lim="800000"/>
                  <a:headEnd/>
                  <a:tailEnd/>
                </a:ln>
              </p:spPr>
            </p:pic>
            <p:pic>
              <p:nvPicPr>
                <p:cNvPr id="349219" name="Picture 37"/>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36" y="2592"/>
                  <a:ext cx="186" cy="183"/>
                </a:xfrm>
                <a:prstGeom prst="rect">
                  <a:avLst/>
                </a:prstGeom>
                <a:noFill/>
                <a:ln w="9525">
                  <a:noFill/>
                  <a:miter lim="800000"/>
                  <a:headEnd/>
                  <a:tailEnd/>
                </a:ln>
              </p:spPr>
            </p:pic>
            <p:pic>
              <p:nvPicPr>
                <p:cNvPr id="349220" name="Picture 38"/>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1392"/>
                  <a:ext cx="186" cy="183"/>
                </a:xfrm>
                <a:prstGeom prst="rect">
                  <a:avLst/>
                </a:prstGeom>
                <a:noFill/>
                <a:ln w="9525">
                  <a:noFill/>
                  <a:miter lim="800000"/>
                  <a:headEnd/>
                  <a:tailEnd/>
                </a:ln>
              </p:spPr>
            </p:pic>
            <p:pic>
              <p:nvPicPr>
                <p:cNvPr id="349221" name="Picture 39"/>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44" y="2736"/>
                  <a:ext cx="186" cy="183"/>
                </a:xfrm>
                <a:prstGeom prst="rect">
                  <a:avLst/>
                </a:prstGeom>
                <a:noFill/>
                <a:ln w="9525">
                  <a:noFill/>
                  <a:miter lim="800000"/>
                  <a:headEnd/>
                  <a:tailEnd/>
                </a:ln>
              </p:spPr>
            </p:pic>
            <p:pic>
              <p:nvPicPr>
                <p:cNvPr id="349222" name="Picture 40"/>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072"/>
                  <a:ext cx="186" cy="183"/>
                </a:xfrm>
                <a:prstGeom prst="rect">
                  <a:avLst/>
                </a:prstGeom>
                <a:noFill/>
                <a:ln w="9525">
                  <a:noFill/>
                  <a:miter lim="800000"/>
                  <a:headEnd/>
                  <a:tailEnd/>
                </a:ln>
              </p:spPr>
            </p:pic>
            <p:pic>
              <p:nvPicPr>
                <p:cNvPr id="349223" name="Picture 41"/>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232" y="3312"/>
                  <a:ext cx="186" cy="183"/>
                </a:xfrm>
                <a:prstGeom prst="rect">
                  <a:avLst/>
                </a:prstGeom>
                <a:noFill/>
                <a:ln w="9525">
                  <a:noFill/>
                  <a:miter lim="800000"/>
                  <a:headEnd/>
                  <a:tailEnd/>
                </a:ln>
              </p:spPr>
            </p:pic>
            <p:pic>
              <p:nvPicPr>
                <p:cNvPr id="349224" name="Picture 42"/>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408"/>
                  <a:ext cx="186" cy="183"/>
                </a:xfrm>
                <a:prstGeom prst="rect">
                  <a:avLst/>
                </a:prstGeom>
                <a:noFill/>
                <a:ln w="9525">
                  <a:noFill/>
                  <a:miter lim="800000"/>
                  <a:headEnd/>
                  <a:tailEnd/>
                </a:ln>
              </p:spPr>
            </p:pic>
            <p:pic>
              <p:nvPicPr>
                <p:cNvPr id="349225" name="Picture 43"/>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088" y="3552"/>
                  <a:ext cx="186" cy="183"/>
                </a:xfrm>
                <a:prstGeom prst="rect">
                  <a:avLst/>
                </a:prstGeom>
                <a:noFill/>
                <a:ln w="9525">
                  <a:noFill/>
                  <a:miter lim="800000"/>
                  <a:headEnd/>
                  <a:tailEnd/>
                </a:ln>
              </p:spPr>
            </p:pic>
            <p:pic>
              <p:nvPicPr>
                <p:cNvPr id="349226" name="Picture 44"/>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4992" y="3792"/>
                  <a:ext cx="186" cy="183"/>
                </a:xfrm>
                <a:prstGeom prst="rect">
                  <a:avLst/>
                </a:prstGeom>
                <a:noFill/>
                <a:ln w="9525">
                  <a:noFill/>
                  <a:miter lim="800000"/>
                  <a:headEnd/>
                  <a:tailEnd/>
                </a:ln>
              </p:spPr>
            </p:pic>
            <p:pic>
              <p:nvPicPr>
                <p:cNvPr id="349227" name="Picture 45"/>
                <p:cNvPicPr>
                  <a:picLocks noChangeAspect="1" noChangeArrowheads="1"/>
                </p:cNvPicPr>
                <p:nvPr userDrawn="1"/>
              </p:nvPicPr>
              <p:blipFill>
                <a:blip r:embed="rId3">
                  <a:extLst>
                    <a:ext uri="{28A0092B-C50C-407E-A947-70E740481C1C}">
                      <a14:useLocalDpi xmlns:a14="http://schemas.microsoft.com/office/drawing/2010/main"/>
                    </a:ext>
                  </a:extLst>
                </a:blip>
                <a:srcRect/>
                <a:stretch>
                  <a:fillRect/>
                </a:stretch>
              </p:blipFill>
              <p:spPr bwMode="auto">
                <a:xfrm>
                  <a:off x="5184" y="3696"/>
                  <a:ext cx="186" cy="183"/>
                </a:xfrm>
                <a:prstGeom prst="rect">
                  <a:avLst/>
                </a:prstGeom>
                <a:noFill/>
                <a:ln w="9525">
                  <a:noFill/>
                  <a:miter lim="800000"/>
                  <a:headEnd/>
                  <a:tailEnd/>
                </a:ln>
              </p:spPr>
            </p:pic>
          </p:grpSp>
        </p:grpSp>
        <p:sp>
          <p:nvSpPr>
            <p:cNvPr id="31540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49054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ctr">
                <a:defRPr/>
              </a:pPr>
              <a:endParaRPr lang="en-US">
                <a:solidFill>
                  <a:srgbClr val="2F1311"/>
                </a:solidFill>
                <a:latin typeface="Times New Roman" pitchFamily="-105" charset="0"/>
              </a:endParaRPr>
            </a:p>
          </p:txBody>
        </p:sp>
        <p:sp>
          <p:nvSpPr>
            <p:cNvPr id="49054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ctr">
                <a:defRPr/>
              </a:pPr>
              <a:endParaRPr lang="en-US">
                <a:solidFill>
                  <a:srgbClr val="2F1311"/>
                </a:solidFill>
                <a:latin typeface="Times New Roman" pitchFamily="-105" charset="0"/>
              </a:endParaRPr>
            </a:p>
          </p:txBody>
        </p:sp>
        <p:sp>
          <p:nvSpPr>
            <p:cNvPr id="31540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4">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solidFill>
                  <a:srgbClr val="2F1311"/>
                </a:solidFill>
              </a:endParaRPr>
            </a:p>
          </p:txBody>
        </p:sp>
        <p:sp>
          <p:nvSpPr>
            <p:cNvPr id="31540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4">
                <a:extLst>
                  <a:ext uri="{28A0092B-C50C-407E-A947-70E740481C1C}">
                    <a14:useLocalDpi xmlns:a14="http://schemas.microsoft.com/office/drawing/2010/main"/>
                  </a:ext>
                </a:extLst>
              </a:blip>
              <a:srcRect/>
              <a:tile tx="0" ty="0" sx="100000" sy="100000" flip="none" algn="tl"/>
            </a:blipFill>
            <a:ln w="9525" cap="flat" cmpd="sng">
              <a:noFill/>
              <a:prstDash val="solid"/>
              <a:round/>
              <a:headEnd/>
              <a:tailEnd/>
            </a:ln>
          </p:spPr>
          <p:txBody>
            <a:bodyPr wrap="none" anchor="ctr">
              <a:prstTxWarp prst="textNoShape">
                <a:avLst/>
              </a:prstTxWarp>
            </a:bodyPr>
            <a:lstStyle/>
            <a:p>
              <a:pPr>
                <a:defRPr/>
              </a:pPr>
              <a:endParaRPr lang="en-US">
                <a:solidFill>
                  <a:srgbClr val="2F1311"/>
                </a:solidFill>
              </a:endParaRPr>
            </a:p>
          </p:txBody>
        </p:sp>
        <p:sp>
          <p:nvSpPr>
            <p:cNvPr id="31540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w="9525" cap="flat" cmpd="sng">
              <a:noFill/>
              <a:prstDash val="solid"/>
              <a:round/>
              <a:headEnd type="none" w="med" len="med"/>
              <a:tailEnd type="none" w="med" len="med"/>
            </a:ln>
          </p:spPr>
          <p:txBody>
            <a:bodyPr wrap="none" anchor="ctr">
              <a:prstTxWarp prst="textNoShape">
                <a:avLst/>
              </a:prstTxWarp>
            </a:bodyPr>
            <a:lstStyle/>
            <a:p>
              <a:pPr>
                <a:defRPr/>
              </a:pPr>
              <a:endParaRPr lang="en-US">
                <a:solidFill>
                  <a:srgbClr val="2F1311"/>
                </a:solidFill>
              </a:endParaRPr>
            </a:p>
          </p:txBody>
        </p:sp>
        <p:sp>
          <p:nvSpPr>
            <p:cNvPr id="31541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round/>
              <a:headEnd/>
              <a:tailEnd/>
            </a:ln>
          </p:spPr>
          <p:txBody>
            <a:bodyPr wrap="none" anchor="ctr">
              <a:prstTxWarp prst="textNoShape">
                <a:avLst/>
              </a:prstTxWarp>
            </a:bodyPr>
            <a:lstStyle/>
            <a:p>
              <a:pPr>
                <a:defRPr/>
              </a:pPr>
              <a:endParaRPr lang="en-US">
                <a:solidFill>
                  <a:srgbClr val="2F1311"/>
                </a:solidFill>
              </a:endParaRPr>
            </a:p>
          </p:txBody>
        </p:sp>
        <p:sp>
          <p:nvSpPr>
            <p:cNvPr id="49054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ctr">
                <a:defRPr/>
              </a:pPr>
              <a:endParaRPr lang="en-US">
                <a:solidFill>
                  <a:srgbClr val="2F1311"/>
                </a:solidFill>
                <a:latin typeface="Times New Roman" pitchFamily="-105" charset="0"/>
              </a:endParaRPr>
            </a:p>
          </p:txBody>
        </p:sp>
        <p:sp>
          <p:nvSpPr>
            <p:cNvPr id="31541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w="9525">
              <a:noFill/>
              <a:miter lim="800000"/>
              <a:headEnd/>
              <a:tailEnd/>
            </a:ln>
          </p:spPr>
          <p:txBody>
            <a:bodyPr wrap="none" anchor="ctr">
              <a:prstTxWarp prst="textNoShape">
                <a:avLst/>
              </a:prstTxWarp>
            </a:bodyPr>
            <a:lstStyle/>
            <a:p>
              <a:pPr algn="ctr">
                <a:defRPr/>
              </a:pPr>
              <a:endParaRPr kumimoji="1" lang="en-US" sz="1800" b="1" i="0">
                <a:solidFill>
                  <a:srgbClr val="2F1311"/>
                </a:solidFill>
                <a:latin typeface="Arial" panose="020B0604020202020204" pitchFamily="34" charset="0"/>
              </a:endParaRPr>
            </a:p>
          </p:txBody>
        </p:sp>
        <p:sp>
          <p:nvSpPr>
            <p:cNvPr id="49055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ctr">
                <a:defRPr/>
              </a:pPr>
              <a:endParaRPr lang="en-US">
                <a:solidFill>
                  <a:srgbClr val="2F1311"/>
                </a:solidFill>
                <a:latin typeface="Times New Roman" pitchFamily="-105" charset="0"/>
              </a:endParaRPr>
            </a:p>
          </p:txBody>
        </p:sp>
        <p:sp>
          <p:nvSpPr>
            <p:cNvPr id="315414" name="AutoShape 56"/>
            <p:cNvSpPr>
              <a:spLocks noChangeArrowheads="1"/>
            </p:cNvSpPr>
            <p:nvPr/>
          </p:nvSpPr>
          <p:spPr bwMode="hidden">
            <a:xfrm rot="5400000">
              <a:off x="2724" y="2089"/>
              <a:ext cx="4320" cy="142"/>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w="9525">
              <a:noFill/>
              <a:miter lim="800000"/>
              <a:headEnd/>
              <a:tailEnd/>
            </a:ln>
          </p:spPr>
          <p:txBody>
            <a:bodyPr rot="10800000" vert="eaVert" wrap="none" anchor="ctr">
              <a:prstTxWarp prst="textNoShape">
                <a:avLst/>
              </a:prstTxWarp>
            </a:bodyPr>
            <a:lstStyle/>
            <a:p>
              <a:pPr>
                <a:defRPr/>
              </a:pPr>
              <a:endParaRPr lang="en-US">
                <a:solidFill>
                  <a:srgbClr val="2F1311"/>
                </a:solidFill>
              </a:endParaRPr>
            </a:p>
          </p:txBody>
        </p:sp>
      </p:grpSp>
      <p:sp>
        <p:nvSpPr>
          <p:cNvPr id="349187" name="Rectangle 57"/>
          <p:cNvSpPr>
            <a:spLocks noGrp="1" noChangeArrowheads="1"/>
          </p:cNvSpPr>
          <p:nvPr>
            <p:ph type="title"/>
          </p:nvPr>
        </p:nvSpPr>
        <p:spPr bwMode="auto">
          <a:xfrm>
            <a:off x="219075" y="227013"/>
            <a:ext cx="7477125"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49188" name="Rectangle 58"/>
          <p:cNvSpPr>
            <a:spLocks noGrp="1" noChangeArrowheads="1"/>
          </p:cNvSpPr>
          <p:nvPr>
            <p:ph type="body" idx="1"/>
          </p:nvPr>
        </p:nvSpPr>
        <p:spPr bwMode="auto">
          <a:xfrm>
            <a:off x="263525" y="1598613"/>
            <a:ext cx="7386638" cy="4497387"/>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9055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000" b="1" i="0">
                <a:solidFill>
                  <a:srgbClr val="2F1311"/>
                </a:solidFill>
                <a:latin typeface="Arial" panose="020B0604020202020204" pitchFamily="34" charset="0"/>
                <a:ea typeface="+mn-ea"/>
                <a:cs typeface="+mn-cs"/>
              </a:defRPr>
            </a:lvl1pPr>
          </a:lstStyle>
          <a:p>
            <a:pPr>
              <a:defRPr/>
            </a:pPr>
            <a:endParaRPr lang="en-US"/>
          </a:p>
        </p:txBody>
      </p:sp>
      <p:sp>
        <p:nvSpPr>
          <p:cNvPr id="49055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solidFill>
                  <a:srgbClr val="2F1311"/>
                </a:solidFill>
                <a:latin typeface="Arial" panose="020B0604020202020204" pitchFamily="34" charset="0"/>
                <a:ea typeface="+mn-ea"/>
                <a:cs typeface="+mn-cs"/>
              </a:defRPr>
            </a:lvl1pPr>
          </a:lstStyle>
          <a:p>
            <a:pPr>
              <a:defRPr/>
            </a:pPr>
            <a:endParaRPr lang="en-US"/>
          </a:p>
        </p:txBody>
      </p:sp>
      <p:sp>
        <p:nvSpPr>
          <p:cNvPr id="49055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solidFill>
                  <a:srgbClr val="2F1311"/>
                </a:solidFill>
                <a:latin typeface="Arial" panose="020B0604020202020204" pitchFamily="34" charset="0"/>
              </a:defRPr>
            </a:lvl1pPr>
          </a:lstStyle>
          <a:p>
            <a:pPr>
              <a:defRPr/>
            </a:pPr>
            <a:fld id="{656DFF6C-0C55-3941-8F38-B31BA7DFCEE1}" type="slidenum">
              <a:rPr lang="en-US" smtClean="0"/>
              <a:pPr>
                <a:defRPr/>
              </a:pPr>
              <a:t>‹#›</a:t>
            </a:fld>
            <a:endParaRPr lang="en-US"/>
          </a:p>
        </p:txBody>
      </p:sp>
    </p:spTree>
    <p:extLst>
      <p:ext uri="{BB962C8B-B14F-4D97-AF65-F5344CB8AC3E}">
        <p14:creationId xmlns:p14="http://schemas.microsoft.com/office/powerpoint/2010/main" val="1486172380"/>
      </p:ext>
    </p:extLst>
  </p:cSld>
  <p:clrMap bg1="lt1" tx1="dk1" bg2="lt2" tx2="dk2" accent1="accent1" accent2="accent2" accent3="accent3" accent4="accent4" accent5="accent5" accent6="accent6" hlink="hlink" folHlink="folHlink"/>
  <p:sldLayoutIdLst>
    <p:sldLayoutId id="2147503695" r:id="rId1"/>
  </p:sldLayoutIdLst>
  <p:transition/>
  <p:txStyles>
    <p:titleStyle>
      <a:lvl1pPr algn="l" rtl="0" eaLnBrk="0" fontAlgn="base" hangingPunct="0">
        <a:spcBef>
          <a:spcPct val="0"/>
        </a:spcBef>
        <a:spcAft>
          <a:spcPct val="0"/>
        </a:spcAft>
        <a:defRPr sz="4000" b="1" i="0">
          <a:solidFill>
            <a:schemeClr val="tx2"/>
          </a:solidFill>
          <a:latin typeface="Arial" panose="020B0604020202020204" pitchFamily="34" charset="0"/>
          <a:ea typeface="ＭＳ Ｐゴシック" pitchFamily="-112" charset="-128"/>
          <a:cs typeface="ＭＳ Ｐゴシック" pitchFamily="-112" charset="-128"/>
        </a:defRPr>
      </a:lvl1pPr>
      <a:lvl2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2pPr>
      <a:lvl3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3pPr>
      <a:lvl4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4pPr>
      <a:lvl5pPr algn="l" rtl="0" eaLnBrk="0" fontAlgn="base" hangingPunct="0">
        <a:spcBef>
          <a:spcPct val="0"/>
        </a:spcBef>
        <a:spcAft>
          <a:spcPct val="0"/>
        </a:spcAft>
        <a:defRPr sz="4000">
          <a:solidFill>
            <a:schemeClr val="tx2"/>
          </a:solidFill>
          <a:latin typeface="Arial" pitchFamily="-105" charset="0"/>
          <a:ea typeface="ＭＳ Ｐゴシック" pitchFamily="-112" charset="-128"/>
          <a:cs typeface="ＭＳ Ｐゴシック" pitchFamily="-112" charset="-128"/>
        </a:defRPr>
      </a:lvl5pPr>
      <a:lvl6pPr marL="457200" algn="l" rtl="0" fontAlgn="base">
        <a:spcBef>
          <a:spcPct val="0"/>
        </a:spcBef>
        <a:spcAft>
          <a:spcPct val="0"/>
        </a:spcAft>
        <a:defRPr sz="4000">
          <a:solidFill>
            <a:schemeClr val="tx2"/>
          </a:solidFill>
          <a:latin typeface="Arial" pitchFamily="-105" charset="0"/>
        </a:defRPr>
      </a:lvl6pPr>
      <a:lvl7pPr marL="914400" algn="l" rtl="0" fontAlgn="base">
        <a:spcBef>
          <a:spcPct val="0"/>
        </a:spcBef>
        <a:spcAft>
          <a:spcPct val="0"/>
        </a:spcAft>
        <a:defRPr sz="4000">
          <a:solidFill>
            <a:schemeClr val="tx2"/>
          </a:solidFill>
          <a:latin typeface="Arial" pitchFamily="-105" charset="0"/>
        </a:defRPr>
      </a:lvl7pPr>
      <a:lvl8pPr marL="1371600" algn="l" rtl="0" fontAlgn="base">
        <a:spcBef>
          <a:spcPct val="0"/>
        </a:spcBef>
        <a:spcAft>
          <a:spcPct val="0"/>
        </a:spcAft>
        <a:defRPr sz="4000">
          <a:solidFill>
            <a:schemeClr val="tx2"/>
          </a:solidFill>
          <a:latin typeface="Arial" pitchFamily="-105" charset="0"/>
        </a:defRPr>
      </a:lvl8pPr>
      <a:lvl9pPr marL="1828800" algn="l" rtl="0" fontAlgn="base">
        <a:spcBef>
          <a:spcPct val="0"/>
        </a:spcBef>
        <a:spcAft>
          <a:spcPct val="0"/>
        </a:spcAft>
        <a:defRPr sz="4000">
          <a:solidFill>
            <a:schemeClr val="tx2"/>
          </a:solidFill>
          <a:latin typeface="Arial" pitchFamily="-105" charset="0"/>
        </a:defRPr>
      </a:lvl9pPr>
    </p:titleStyle>
    <p:bodyStyle>
      <a:lvl1pPr marL="342900" indent="-342900" algn="l" rtl="0" eaLnBrk="0" fontAlgn="base" hangingPunct="0">
        <a:spcBef>
          <a:spcPct val="20000"/>
        </a:spcBef>
        <a:spcAft>
          <a:spcPct val="0"/>
        </a:spcAft>
        <a:buBlip>
          <a:blip r:embed="rId5"/>
        </a:buBlip>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SzPct val="80000"/>
        <a:buBlip>
          <a:blip r:embed="rId6"/>
        </a:buBlip>
        <a:defRPr sz="2800" b="1" i="0">
          <a:solidFill>
            <a:schemeClr val="tx1"/>
          </a:solidFill>
          <a:latin typeface="Arial" panose="020B0604020202020204" pitchFamily="34" charset="0"/>
          <a:ea typeface="ＭＳ Ｐゴシック" pitchFamily="-105" charset="-128"/>
        </a:defRPr>
      </a:lvl2pPr>
      <a:lvl3pPr marL="1143000" indent="-228600" algn="l" rtl="0" eaLnBrk="0" fontAlgn="base" hangingPunct="0">
        <a:spcBef>
          <a:spcPct val="20000"/>
        </a:spcBef>
        <a:spcAft>
          <a:spcPct val="0"/>
        </a:spcAft>
        <a:buSzPct val="70000"/>
        <a:buBlip>
          <a:blip r:embed="rId7"/>
        </a:buBlip>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9570" name="Group 2"/>
          <p:cNvGrpSpPr>
            <a:grpSpLocks/>
          </p:cNvGrpSpPr>
          <p:nvPr/>
        </p:nvGrpSpPr>
        <p:grpSpPr bwMode="auto">
          <a:xfrm>
            <a:off x="0" y="0"/>
            <a:ext cx="9144000" cy="6856413"/>
            <a:chOff x="0" y="0"/>
            <a:chExt cx="5760" cy="4319"/>
          </a:xfrm>
        </p:grpSpPr>
        <p:sp>
          <p:nvSpPr>
            <p:cNvPr id="5416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1" name="Freeform 6"/>
            <p:cNvSpPr>
              <a:spLocks/>
            </p:cNvSpPr>
            <p:nvPr/>
          </p:nvSpPr>
          <p:spPr bwMode="hidden">
            <a:xfrm>
              <a:off x="4038" y="3577"/>
              <a:ext cx="1720" cy="65"/>
            </a:xfrm>
            <a:custGeom>
              <a:avLst/>
              <a:gdLst>
                <a:gd name="T0" fmla="*/ 1692 w 1722"/>
                <a:gd name="T1" fmla="*/ 51 h 66"/>
                <a:gd name="T2" fmla="*/ 1692 w 1722"/>
                <a:gd name="T3" fmla="*/ 45 h 66"/>
                <a:gd name="T4" fmla="*/ 0 w 1722"/>
                <a:gd name="T5" fmla="*/ 0 h 66"/>
                <a:gd name="T6" fmla="*/ 0 w 1722"/>
                <a:gd name="T7" fmla="*/ 33 h 66"/>
                <a:gd name="T8" fmla="*/ 1692 w 1722"/>
                <a:gd name="T9" fmla="*/ 51 h 66"/>
                <a:gd name="T10" fmla="*/ 1692 w 1722"/>
                <a:gd name="T11" fmla="*/ 51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w="9525">
              <a:noFill/>
              <a:round/>
              <a:headEnd/>
              <a:tailEnd/>
            </a:ln>
          </p:spPr>
          <p:txBody>
            <a:bodyPr>
              <a:prstTxWarp prst="textNoShape">
                <a:avLst/>
              </a:prstTxWarp>
            </a:bodyPr>
            <a:lstStyle/>
            <a:p>
              <a:pPr>
                <a:defRPr/>
              </a:pPr>
              <a:endParaRPr lang="en-US"/>
            </a:p>
          </p:txBody>
        </p:sp>
        <p:sp>
          <p:nvSpPr>
            <p:cNvPr id="5417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87053" name="Freeform 8"/>
            <p:cNvSpPr>
              <a:spLocks/>
            </p:cNvSpPr>
            <p:nvPr/>
          </p:nvSpPr>
          <p:spPr bwMode="hidden">
            <a:xfrm>
              <a:off x="4784" y="3702"/>
              <a:ext cx="974" cy="101"/>
            </a:xfrm>
            <a:custGeom>
              <a:avLst/>
              <a:gdLst>
                <a:gd name="T0" fmla="*/ 960 w 975"/>
                <a:gd name="T1" fmla="*/ 48 h 101"/>
                <a:gd name="T2" fmla="*/ 960 w 975"/>
                <a:gd name="T3" fmla="*/ 0 h 101"/>
                <a:gd name="T4" fmla="*/ 0 w 975"/>
                <a:gd name="T5" fmla="*/ 24 h 101"/>
                <a:gd name="T6" fmla="*/ 0 w 975"/>
                <a:gd name="T7" fmla="*/ 101 h 101"/>
                <a:gd name="T8" fmla="*/ 960 w 975"/>
                <a:gd name="T9" fmla="*/ 48 h 101"/>
                <a:gd name="T10" fmla="*/ 960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87054" name="Freeform 9"/>
            <p:cNvSpPr>
              <a:spLocks/>
            </p:cNvSpPr>
            <p:nvPr/>
          </p:nvSpPr>
          <p:spPr bwMode="hidden">
            <a:xfrm>
              <a:off x="3619" y="3815"/>
              <a:ext cx="2139" cy="198"/>
            </a:xfrm>
            <a:custGeom>
              <a:avLst/>
              <a:gdLst>
                <a:gd name="T0" fmla="*/ 2111 w 2141"/>
                <a:gd name="T1" fmla="*/ 0 h 198"/>
                <a:gd name="T2" fmla="*/ 0 w 2141"/>
                <a:gd name="T3" fmla="*/ 156 h 198"/>
                <a:gd name="T4" fmla="*/ 0 w 2141"/>
                <a:gd name="T5" fmla="*/ 198 h 198"/>
                <a:gd name="T6" fmla="*/ 2111 w 2141"/>
                <a:gd name="T7" fmla="*/ 0 h 198"/>
                <a:gd name="T8" fmla="*/ 2111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6" name="Freeform 11"/>
            <p:cNvSpPr>
              <a:spLocks/>
            </p:cNvSpPr>
            <p:nvPr/>
          </p:nvSpPr>
          <p:spPr bwMode="hidden">
            <a:xfrm>
              <a:off x="2097" y="4043"/>
              <a:ext cx="2514" cy="276"/>
            </a:xfrm>
            <a:custGeom>
              <a:avLst/>
              <a:gdLst>
                <a:gd name="T0" fmla="*/ 2137 w 2517"/>
                <a:gd name="T1" fmla="*/ 276 h 276"/>
                <a:gd name="T2" fmla="*/ 2472 w 2517"/>
                <a:gd name="T3" fmla="*/ 204 h 276"/>
                <a:gd name="T4" fmla="*/ 2215 w 2517"/>
                <a:gd name="T5" fmla="*/ 0 h 276"/>
                <a:gd name="T6" fmla="*/ 0 w 2517"/>
                <a:gd name="T7" fmla="*/ 276 h 276"/>
                <a:gd name="T8" fmla="*/ 2137 w 2517"/>
                <a:gd name="T9" fmla="*/ 276 h 276"/>
                <a:gd name="T10" fmla="*/ 21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58" name="Freeform 13"/>
            <p:cNvSpPr>
              <a:spLocks/>
            </p:cNvSpPr>
            <p:nvPr/>
          </p:nvSpPr>
          <p:spPr bwMode="hidden">
            <a:xfrm>
              <a:off x="5030" y="3151"/>
              <a:ext cx="728" cy="240"/>
            </a:xfrm>
            <a:custGeom>
              <a:avLst/>
              <a:gdLst>
                <a:gd name="T0" fmla="*/ 714 w 729"/>
                <a:gd name="T1" fmla="*/ 240 h 240"/>
                <a:gd name="T2" fmla="*/ 0 w 729"/>
                <a:gd name="T3" fmla="*/ 0 h 240"/>
                <a:gd name="T4" fmla="*/ 0 w 729"/>
                <a:gd name="T5" fmla="*/ 6 h 240"/>
                <a:gd name="T6" fmla="*/ 714 w 729"/>
                <a:gd name="T7" fmla="*/ 240 h 240"/>
                <a:gd name="T8" fmla="*/ 714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0" name="Freeform 15"/>
            <p:cNvSpPr>
              <a:spLocks/>
            </p:cNvSpPr>
            <p:nvPr/>
          </p:nvSpPr>
          <p:spPr bwMode="hidden">
            <a:xfrm>
              <a:off x="5030" y="3049"/>
              <a:ext cx="728" cy="318"/>
            </a:xfrm>
            <a:custGeom>
              <a:avLst/>
              <a:gdLst>
                <a:gd name="T0" fmla="*/ 714 w 729"/>
                <a:gd name="T1" fmla="*/ 318 h 318"/>
                <a:gd name="T2" fmla="*/ 714 w 729"/>
                <a:gd name="T3" fmla="*/ 312 h 318"/>
                <a:gd name="T4" fmla="*/ 0 w 729"/>
                <a:gd name="T5" fmla="*/ 0 h 318"/>
                <a:gd name="T6" fmla="*/ 0 w 729"/>
                <a:gd name="T7" fmla="*/ 54 h 318"/>
                <a:gd name="T8" fmla="*/ 714 w 729"/>
                <a:gd name="T9" fmla="*/ 318 h 318"/>
                <a:gd name="T10" fmla="*/ 714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w="9525">
              <a:noFill/>
              <a:round/>
              <a:headEnd/>
              <a:tailEnd/>
            </a:ln>
          </p:spPr>
          <p:txBody>
            <a:bodyPr>
              <a:prstTxWarp prst="textNoShape">
                <a:avLst/>
              </a:prstTxWarp>
            </a:bodyPr>
            <a:lstStyle/>
            <a:p>
              <a:pPr>
                <a:defRPr/>
              </a:pPr>
              <a:endParaRPr lang="en-US"/>
            </a:p>
          </p:txBody>
        </p:sp>
        <p:sp>
          <p:nvSpPr>
            <p:cNvPr id="5417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w="9525">
              <a:noFill/>
              <a:round/>
              <a:headEnd/>
              <a:tailEnd/>
            </a:ln>
          </p:spPr>
          <p:txBody>
            <a:bodyPr>
              <a:prstTxWarp prst="textNoShape">
                <a:avLst/>
              </a:prstTxWarp>
            </a:bodyPr>
            <a:lstStyle/>
            <a:p>
              <a:pPr>
                <a:defRPr/>
              </a:pPr>
              <a:endParaRPr lang="en-US"/>
            </a:p>
          </p:txBody>
        </p:sp>
        <p:sp>
          <p:nvSpPr>
            <p:cNvPr id="5417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6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w="9525">
              <a:noFill/>
              <a:round/>
              <a:headEnd/>
              <a:tailEnd/>
            </a:ln>
          </p:spPr>
          <p:txBody>
            <a:bodyPr>
              <a:prstTxWarp prst="textNoShape">
                <a:avLst/>
              </a:prstTxWarp>
            </a:bodyPr>
            <a:lstStyle/>
            <a:p>
              <a:pPr>
                <a:defRPr/>
              </a:pPr>
              <a:endParaRPr lang="en-US"/>
            </a:p>
          </p:txBody>
        </p:sp>
        <p:sp>
          <p:nvSpPr>
            <p:cNvPr id="5417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Times New Roman" pitchFamily="-112" charset="0"/>
                <a:ea typeface="+mn-ea"/>
                <a:cs typeface="+mn-cs"/>
              </a:endParaRPr>
            </a:p>
          </p:txBody>
        </p:sp>
        <p:sp>
          <p:nvSpPr>
            <p:cNvPr id="5417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w="9525">
              <a:noFill/>
              <a:round/>
              <a:headEnd/>
              <a:tailEnd/>
            </a:ln>
          </p:spPr>
          <p:txBody>
            <a:bodyPr>
              <a:prstTxWarp prst="textNoShape">
                <a:avLst/>
              </a:prstTxWarp>
            </a:bodyPr>
            <a:lstStyle/>
            <a:p>
              <a:pPr>
                <a:defRPr/>
              </a:pPr>
              <a:endParaRPr lang="en-US"/>
            </a:p>
          </p:txBody>
        </p:sp>
        <p:sp>
          <p:nvSpPr>
            <p:cNvPr id="5417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3" name="Freeform 28"/>
            <p:cNvSpPr>
              <a:spLocks/>
            </p:cNvSpPr>
            <p:nvPr/>
          </p:nvSpPr>
          <p:spPr bwMode="hidden">
            <a:xfrm>
              <a:off x="5698" y="653"/>
              <a:ext cx="60" cy="311"/>
            </a:xfrm>
            <a:custGeom>
              <a:avLst/>
              <a:gdLst>
                <a:gd name="T0" fmla="*/ 0 w 60"/>
                <a:gd name="T1" fmla="*/ 144 h 312"/>
                <a:gd name="T2" fmla="*/ 60 w 60"/>
                <a:gd name="T3" fmla="*/ 297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w="9525">
              <a:noFill/>
              <a:round/>
              <a:headEnd/>
              <a:tailEnd/>
            </a:ln>
          </p:spPr>
          <p:txBody>
            <a:bodyPr>
              <a:prstTxWarp prst="textNoShape">
                <a:avLst/>
              </a:prstTxWarp>
            </a:bodyPr>
            <a:lstStyle/>
            <a:p>
              <a:pPr>
                <a:defRPr/>
              </a:pPr>
              <a:endParaRPr lang="en-US"/>
            </a:p>
          </p:txBody>
        </p:sp>
        <p:sp>
          <p:nvSpPr>
            <p:cNvPr id="5417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8707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w="9525">
              <a:noFill/>
              <a:round/>
              <a:headEnd/>
              <a:tailEnd/>
            </a:ln>
          </p:spPr>
          <p:txBody>
            <a:bodyPr>
              <a:prstTxWarp prst="textNoShape">
                <a:avLst/>
              </a:prstTxWarp>
            </a:bodyPr>
            <a:lstStyle/>
            <a:p>
              <a:pPr>
                <a:defRPr/>
              </a:pPr>
              <a:endParaRPr lang="en-US"/>
            </a:p>
          </p:txBody>
        </p:sp>
        <p:sp>
          <p:nvSpPr>
            <p:cNvPr id="5417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grpSp>
          <p:nvGrpSpPr>
            <p:cNvPr id="109612" name="Group 39"/>
            <p:cNvGrpSpPr>
              <a:grpSpLocks/>
            </p:cNvGrpSpPr>
            <p:nvPr userDrawn="1"/>
          </p:nvGrpSpPr>
          <p:grpSpPr bwMode="auto">
            <a:xfrm>
              <a:off x="0" y="1632"/>
              <a:ext cx="5758" cy="1858"/>
              <a:chOff x="0" y="1632"/>
              <a:chExt cx="5758" cy="1858"/>
            </a:xfrm>
          </p:grpSpPr>
          <p:sp>
            <p:nvSpPr>
              <p:cNvPr id="5417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Times New Roman" pitchFamily="-112" charset="0"/>
                  <a:ea typeface="+mn-ea"/>
                  <a:cs typeface="+mn-cs"/>
                </a:endParaRPr>
              </a:p>
            </p:txBody>
          </p:sp>
          <p:sp>
            <p:nvSpPr>
              <p:cNvPr id="5417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Times New Roman" pitchFamily="-112" charset="0"/>
                  <a:ea typeface="+mn-ea"/>
                  <a:cs typeface="+mn-cs"/>
                </a:endParaRPr>
              </a:p>
            </p:txBody>
          </p:sp>
        </p:grpSp>
      </p:grpSp>
      <p:sp>
        <p:nvSpPr>
          <p:cNvPr id="5417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541739" name="Rectangle 43"/>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41740" name="Rectangle 44"/>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5417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5417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b="1" i="0">
                <a:effectLst>
                  <a:outerShdw blurRad="38100" dist="38100" dir="2700000" algn="tl">
                    <a:srgbClr val="000000"/>
                  </a:outerShdw>
                </a:effectLst>
                <a:latin typeface="Arial" panose="020B0604020202020204" pitchFamily="34" charset="0"/>
              </a:defRPr>
            </a:lvl1pPr>
          </a:lstStyle>
          <a:p>
            <a:pPr>
              <a:defRPr/>
            </a:pPr>
            <a:fld id="{BEF5479D-A10D-6F44-A44D-983FD11FB4DF}" type="slidenum">
              <a:rPr lang="en-US" smtClean="0"/>
              <a:pPr>
                <a:defRPr/>
              </a:pPr>
              <a:t>‹#›</a:t>
            </a:fld>
            <a:endParaRPr lang="en-US"/>
          </a:p>
        </p:txBody>
      </p:sp>
    </p:spTree>
  </p:cSld>
  <p:clrMap bg1="dk2" tx1="lt1" bg2="dk1" tx2="lt2" accent1="accent1" accent2="accent2" accent3="accent3" accent4="accent4" accent5="accent5" accent6="accent6" hlink="hlink" folHlink="folHlink"/>
  <p:sldLayoutIdLst>
    <p:sldLayoutId id="2147502919" r:id="rId1"/>
    <p:sldLayoutId id="2147502920" r:id="rId2"/>
    <p:sldLayoutId id="2147502921" r:id="rId3"/>
    <p:sldLayoutId id="2147502922" r:id="rId4"/>
    <p:sldLayoutId id="2147502923" r:id="rId5"/>
    <p:sldLayoutId id="2147502924" r:id="rId6"/>
    <p:sldLayoutId id="2147502925" r:id="rId7"/>
    <p:sldLayoutId id="2147502926" r:id="rId8"/>
    <p:sldLayoutId id="2147502927" r:id="rId9"/>
    <p:sldLayoutId id="2147502928"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90000"/>
        <a:buFont typeface="Wingdings" charset="2"/>
        <a:buBlip>
          <a:blip r:embed="rId12"/>
        </a:buBlip>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90000"/>
        <a:buFont typeface="Wingdings" charset="2"/>
        <a:buBlip>
          <a:blip r:embed="rId13"/>
        </a:buBlip>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folHlink"/>
        </a:buClr>
        <a:buSzPct val="90000"/>
        <a:buFont typeface="Wingdings" charset="2"/>
        <a:buBlip>
          <a:blip r:embed="rId14"/>
        </a:buBlip>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folHlink"/>
        </a:buClr>
        <a:buSzPct val="90000"/>
        <a:buFont typeface="Wingdings" pitchFamily="-111" charset="2"/>
        <a:buBlip>
          <a:blip r:embed="rId14"/>
        </a:buBlip>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42018" name="Group 2"/>
          <p:cNvGrpSpPr>
            <a:grpSpLocks/>
          </p:cNvGrpSpPr>
          <p:nvPr/>
        </p:nvGrpSpPr>
        <p:grpSpPr bwMode="auto">
          <a:xfrm>
            <a:off x="0" y="0"/>
            <a:ext cx="8478838" cy="6173788"/>
            <a:chOff x="0" y="0"/>
            <a:chExt cx="5341" cy="3889"/>
          </a:xfrm>
        </p:grpSpPr>
        <p:sp>
          <p:nvSpPr>
            <p:cNvPr id="308232" name="Freeform 3"/>
            <p:cNvSpPr>
              <a:spLocks/>
            </p:cNvSpPr>
            <p:nvPr/>
          </p:nvSpPr>
          <p:spPr bwMode="auto">
            <a:xfrm>
              <a:off x="0" y="0"/>
              <a:ext cx="3863" cy="3889"/>
            </a:xfrm>
            <a:custGeom>
              <a:avLst/>
              <a:gdLst>
                <a:gd name="T0" fmla="*/ 3862 w 3863"/>
                <a:gd name="T1" fmla="*/ 3418 h 3889"/>
                <a:gd name="T2" fmla="*/ 457 w 3863"/>
                <a:gd name="T3" fmla="*/ 0 h 3889"/>
                <a:gd name="T4" fmla="*/ 0 w 3863"/>
                <a:gd name="T5" fmla="*/ 0 h 3889"/>
                <a:gd name="T6" fmla="*/ 0 w 3863"/>
                <a:gd name="T7" fmla="*/ 481 h 3889"/>
                <a:gd name="T8" fmla="*/ 3394 w 3863"/>
                <a:gd name="T9" fmla="*/ 3888 h 3889"/>
                <a:gd name="T10" fmla="*/ 3862 w 3863"/>
                <a:gd name="T11" fmla="*/ 3418 h 388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863" h="3889">
                  <a:moveTo>
                    <a:pt x="3862" y="3418"/>
                  </a:moveTo>
                  <a:lnTo>
                    <a:pt x="457" y="0"/>
                  </a:lnTo>
                  <a:lnTo>
                    <a:pt x="0" y="0"/>
                  </a:lnTo>
                  <a:lnTo>
                    <a:pt x="0" y="481"/>
                  </a:lnTo>
                  <a:lnTo>
                    <a:pt x="3394" y="3888"/>
                  </a:lnTo>
                  <a:lnTo>
                    <a:pt x="3862" y="3418"/>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3" name="Freeform 4"/>
            <p:cNvSpPr>
              <a:spLocks/>
            </p:cNvSpPr>
            <p:nvPr/>
          </p:nvSpPr>
          <p:spPr bwMode="auto">
            <a:xfrm>
              <a:off x="860" y="0"/>
              <a:ext cx="3394" cy="3223"/>
            </a:xfrm>
            <a:custGeom>
              <a:avLst/>
              <a:gdLst>
                <a:gd name="T0" fmla="*/ 370 w 3394"/>
                <a:gd name="T1" fmla="*/ 0 h 3223"/>
                <a:gd name="T2" fmla="*/ 3393 w 3394"/>
                <a:gd name="T3" fmla="*/ 3036 h 3223"/>
                <a:gd name="T4" fmla="*/ 3208 w 3394"/>
                <a:gd name="T5" fmla="*/ 3222 h 3223"/>
                <a:gd name="T6" fmla="*/ 0 w 3394"/>
                <a:gd name="T7" fmla="*/ 0 h 3223"/>
                <a:gd name="T8" fmla="*/ 370 w 3394"/>
                <a:gd name="T9" fmla="*/ 0 h 32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94" h="3223">
                  <a:moveTo>
                    <a:pt x="370" y="0"/>
                  </a:moveTo>
                  <a:lnTo>
                    <a:pt x="3393" y="3036"/>
                  </a:lnTo>
                  <a:lnTo>
                    <a:pt x="3208" y="3222"/>
                  </a:lnTo>
                  <a:lnTo>
                    <a:pt x="0" y="0"/>
                  </a:lnTo>
                  <a:lnTo>
                    <a:pt x="37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4" name="Freeform 5"/>
            <p:cNvSpPr>
              <a:spLocks/>
            </p:cNvSpPr>
            <p:nvPr/>
          </p:nvSpPr>
          <p:spPr bwMode="auto">
            <a:xfrm>
              <a:off x="2187" y="0"/>
              <a:ext cx="2859" cy="2556"/>
            </a:xfrm>
            <a:custGeom>
              <a:avLst/>
              <a:gdLst>
                <a:gd name="T0" fmla="*/ 630 w 2859"/>
                <a:gd name="T1" fmla="*/ 0 h 2556"/>
                <a:gd name="T2" fmla="*/ 2858 w 2859"/>
                <a:gd name="T3" fmla="*/ 2238 h 2556"/>
                <a:gd name="T4" fmla="*/ 2543 w 2859"/>
                <a:gd name="T5" fmla="*/ 2555 h 2556"/>
                <a:gd name="T6" fmla="*/ 0 w 2859"/>
                <a:gd name="T7" fmla="*/ 0 h 2556"/>
                <a:gd name="T8" fmla="*/ 630 w 2859"/>
                <a:gd name="T9" fmla="*/ 0 h 25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59" h="2556">
                  <a:moveTo>
                    <a:pt x="630" y="0"/>
                  </a:moveTo>
                  <a:lnTo>
                    <a:pt x="2858" y="2238"/>
                  </a:lnTo>
                  <a:lnTo>
                    <a:pt x="2543" y="2555"/>
                  </a:lnTo>
                  <a:lnTo>
                    <a:pt x="0" y="0"/>
                  </a:lnTo>
                  <a:lnTo>
                    <a:pt x="63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sp>
          <p:nvSpPr>
            <p:cNvPr id="308235" name="Freeform 6"/>
            <p:cNvSpPr>
              <a:spLocks/>
            </p:cNvSpPr>
            <p:nvPr/>
          </p:nvSpPr>
          <p:spPr bwMode="auto">
            <a:xfrm>
              <a:off x="3055" y="0"/>
              <a:ext cx="2286" cy="2121"/>
            </a:xfrm>
            <a:custGeom>
              <a:avLst/>
              <a:gdLst>
                <a:gd name="T0" fmla="*/ 0 w 2286"/>
                <a:gd name="T1" fmla="*/ 0 h 2121"/>
                <a:gd name="T2" fmla="*/ 2111 w 2286"/>
                <a:gd name="T3" fmla="*/ 2120 h 2121"/>
                <a:gd name="T4" fmla="*/ 2285 w 2286"/>
                <a:gd name="T5" fmla="*/ 1945 h 2121"/>
                <a:gd name="T6" fmla="*/ 348 w 2286"/>
                <a:gd name="T7" fmla="*/ 0 h 2121"/>
                <a:gd name="T8" fmla="*/ 0 w 2286"/>
                <a:gd name="T9" fmla="*/ 0 h 21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6" h="2121">
                  <a:moveTo>
                    <a:pt x="0" y="0"/>
                  </a:moveTo>
                  <a:lnTo>
                    <a:pt x="2111" y="2120"/>
                  </a:lnTo>
                  <a:lnTo>
                    <a:pt x="2285" y="1945"/>
                  </a:lnTo>
                  <a:lnTo>
                    <a:pt x="348" y="0"/>
                  </a:lnTo>
                  <a:lnTo>
                    <a:pt x="0" y="0"/>
                  </a:lnTo>
                </a:path>
              </a:pathLst>
            </a:custGeom>
            <a:solidFill>
              <a:schemeClr val="bg1">
                <a:alpha val="50195"/>
              </a:schemeClr>
            </a:solidFill>
            <a:ln w="9525">
              <a:noFill/>
              <a:round/>
              <a:headEnd type="none" w="sm" len="sm"/>
              <a:tailEnd type="none" w="sm" len="sm"/>
            </a:ln>
          </p:spPr>
          <p:txBody>
            <a:bodyPr>
              <a:prstTxWarp prst="textNoShape">
                <a:avLst/>
              </a:prstTxWarp>
            </a:bodyPr>
            <a:lstStyle/>
            <a:p>
              <a:pPr>
                <a:defRPr/>
              </a:pPr>
              <a:endParaRPr lang="en-US">
                <a:solidFill>
                  <a:srgbClr val="FFFFFF"/>
                </a:solidFill>
              </a:endParaRPr>
            </a:p>
          </p:txBody>
        </p:sp>
      </p:grpSp>
      <p:sp>
        <p:nvSpPr>
          <p:cNvPr id="242695" name="Rectangle 7"/>
          <p:cNvSpPr>
            <a:spLocks noGrp="1" noChangeArrowheads="1"/>
          </p:cNvSpPr>
          <p:nvPr>
            <p:ph type="title"/>
          </p:nvPr>
        </p:nvSpPr>
        <p:spPr bwMode="auto">
          <a:xfrm>
            <a:off x="685800" y="228600"/>
            <a:ext cx="7772400" cy="1219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242696" name="Rectangle 8"/>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7" name="Rectangle 9"/>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pitchFamily="-105" charset="0"/>
                <a:ea typeface="+mn-ea"/>
                <a:cs typeface="+mn-cs"/>
              </a:defRPr>
            </a:lvl1pPr>
          </a:lstStyle>
          <a:p>
            <a:pPr>
              <a:defRPr/>
            </a:pPr>
            <a:endParaRPr lang="en-US"/>
          </a:p>
        </p:txBody>
      </p:sp>
      <p:sp>
        <p:nvSpPr>
          <p:cNvPr id="242698" name="Rectangle 10"/>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defRPr>
            </a:lvl1pPr>
          </a:lstStyle>
          <a:p>
            <a:pPr>
              <a:defRPr/>
            </a:pPr>
            <a:fld id="{6ED35E2A-4D08-A84F-BFB8-519951EB962F}" type="slidenum">
              <a:rPr lang="en-US"/>
              <a:pPr>
                <a:defRPr/>
              </a:pPr>
              <a:t>‹#›</a:t>
            </a:fld>
            <a:endParaRPr lang="en-US"/>
          </a:p>
        </p:txBody>
      </p:sp>
      <p:sp>
        <p:nvSpPr>
          <p:cNvPr id="242699" name="Rectangle 11"/>
          <p:cNvSpPr>
            <a:spLocks noGrp="1" noChangeArrowheads="1"/>
          </p:cNvSpPr>
          <p:nvPr>
            <p:ph type="body" idx="1"/>
          </p:nvPr>
        </p:nvSpPr>
        <p:spPr bwMode="auto">
          <a:xfrm>
            <a:off x="685800" y="1641475"/>
            <a:ext cx="7772400" cy="4454525"/>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24119386"/>
      </p:ext>
    </p:extLst>
  </p:cSld>
  <p:clrMap bg1="dk2" tx1="lt1" bg2="dk1" tx2="lt2" accent1="accent1" accent2="accent2" accent3="accent3" accent4="accent4" accent5="accent5" accent6="accent6" hlink="hlink" folHlink="folHlink"/>
  <p:sldLayoutIdLst>
    <p:sldLayoutId id="2147503697" r:id="rId1"/>
    <p:sldLayoutId id="2147503698" r:id="rId2"/>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imes New Roman" pitchFamily="-105" charset="0"/>
        </a:defRPr>
      </a:lvl9pPr>
    </p:titleStyle>
    <p:bodyStyle>
      <a:lvl1pPr marL="342900" indent="-342900" algn="l" rtl="0" eaLnBrk="0" fontAlgn="base" hangingPunct="0">
        <a:spcBef>
          <a:spcPct val="20000"/>
        </a:spcBef>
        <a:spcAft>
          <a:spcPct val="0"/>
        </a:spcAft>
        <a:buClr>
          <a:schemeClr val="tx2"/>
        </a:buClr>
        <a:buSzPct val="75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3382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3382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352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05" charset="0"/>
                <a:ea typeface="+mn-ea"/>
                <a:cs typeface="+mn-cs"/>
              </a:defRPr>
            </a:lvl1pPr>
          </a:lstStyle>
          <a:p>
            <a:pPr>
              <a:defRPr/>
            </a:pPr>
            <a:endParaRPr lang="en-US"/>
          </a:p>
        </p:txBody>
      </p:sp>
      <p:sp>
        <p:nvSpPr>
          <p:cNvPr id="36352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05" charset="0"/>
                <a:ea typeface="+mn-ea"/>
                <a:cs typeface="+mn-cs"/>
              </a:defRPr>
            </a:lvl1pPr>
          </a:lstStyle>
          <a:p>
            <a:pPr>
              <a:defRPr/>
            </a:pPr>
            <a:endParaRPr lang="en-US"/>
          </a:p>
        </p:txBody>
      </p:sp>
      <p:sp>
        <p:nvSpPr>
          <p:cNvPr id="36352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2E7D0350-0B31-444E-B8DA-9478985F8C74}" type="slidenum">
              <a:rPr lang="en-US"/>
              <a:pPr>
                <a:defRPr/>
              </a:pPr>
              <a:t>‹#›</a:t>
            </a:fld>
            <a:endParaRPr lang="en-US"/>
          </a:p>
        </p:txBody>
      </p:sp>
    </p:spTree>
    <p:extLst>
      <p:ext uri="{BB962C8B-B14F-4D97-AF65-F5344CB8AC3E}">
        <p14:creationId xmlns:p14="http://schemas.microsoft.com/office/powerpoint/2010/main" val="1640089694"/>
      </p:ext>
    </p:extLst>
  </p:cSld>
  <p:clrMap bg1="lt1" tx1="dk1" bg2="lt2" tx2="dk2" accent1="accent1" accent2="accent2" accent3="accent3" accent4="accent4" accent5="accent5" accent6="accent6" hlink="hlink" folHlink="folHlink"/>
  <p:sldLayoutIdLst>
    <p:sldLayoutId id="2147503700" r:id="rId1"/>
    <p:sldLayoutId id="2147503701" r:id="rId2"/>
    <p:sldLayoutId id="2147503702" r:id="rId3"/>
    <p:sldLayoutId id="2147503703" r:id="rId4"/>
  </p:sldLayoutIdLst>
  <p:transition/>
  <p:txStyles>
    <p:titleStyle>
      <a:lvl1pPr algn="ctr" rtl="0" eaLnBrk="0" fontAlgn="base" hangingPunct="0">
        <a:spcBef>
          <a:spcPct val="0"/>
        </a:spcBef>
        <a:spcAft>
          <a:spcPct val="0"/>
        </a:spcAft>
        <a:defRPr sz="4400">
          <a:solidFill>
            <a:schemeClr val="tx2"/>
          </a:solidFill>
          <a:latin typeface="+mj-lt"/>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12" charset="-128"/>
          <a:cs typeface="ＭＳ Ｐゴシック" pitchFamily="-112"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4707860"/>
      </p:ext>
    </p:extLst>
  </p:cSld>
  <p:clrMap bg1="lt1" tx1="dk1" bg2="lt2" tx2="dk2" accent1="accent1" accent2="accent2" accent3="accent3" accent4="accent4" accent5="accent5" accent6="accent6" hlink="hlink" folHlink="folHlink"/>
  <p:sldLayoutIdLst>
    <p:sldLayoutId id="2147503731" r:id="rId1"/>
    <p:sldLayoutId id="2147503732" r:id="rId2"/>
    <p:sldLayoutId id="2147503733" r:id="rId3"/>
    <p:sldLayoutId id="2147503734" r:id="rId4"/>
    <p:sldLayoutId id="2147503735" r:id="rId5"/>
    <p:sldLayoutId id="2147503736" r:id="rId6"/>
    <p:sldLayoutId id="2147503737" r:id="rId7"/>
    <p:sldLayoutId id="2147503738" r:id="rId8"/>
    <p:sldLayoutId id="2147503739" r:id="rId9"/>
    <p:sldLayoutId id="2147503740" r:id="rId10"/>
    <p:sldLayoutId id="2147503741"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latin typeface="Arial" panose="020B0604020202020204" pitchFamily="34" charset="0"/>
                <a:ea typeface="+mn-ea"/>
                <a:cs typeface="+mn-cs"/>
              </a:defRPr>
            </a:lvl1pPr>
          </a:lstStyle>
          <a:p>
            <a:pPr>
              <a:defRPr/>
            </a:pPr>
            <a:endParaRPr lang="en-US">
              <a:solidFill>
                <a:srgbClr val="000000"/>
              </a:solidFill>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mn-ea"/>
                <a:cs typeface="+mn-cs"/>
              </a:defRPr>
            </a:lvl1pPr>
          </a:lstStyle>
          <a:p>
            <a:pPr algn="ctr">
              <a:defRPr/>
            </a:pPr>
            <a:endParaRPr lang="en-US">
              <a:solidFill>
                <a:srgbClr val="000000"/>
              </a:solidFill>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ea typeface="Osaka" charset="0"/>
                <a:cs typeface="Osaka" charset="0"/>
              </a:defRPr>
            </a:lvl1pPr>
          </a:lstStyle>
          <a:p>
            <a:fld id="{B9D20AD3-D622-EC41-AF78-52EA093B16AC}"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08982266"/>
      </p:ext>
    </p:extLst>
  </p:cSld>
  <p:clrMap bg1="lt1" tx1="dk1" bg2="lt2" tx2="dk2" accent1="accent1" accent2="accent2" accent3="accent3" accent4="accent4" accent5="accent5" accent6="accent6" hlink="hlink" folHlink="folHlink"/>
  <p:sldLayoutIdLst>
    <p:sldLayoutId id="2147503743" r:id="rId1"/>
    <p:sldLayoutId id="2147503744" r:id="rId2"/>
    <p:sldLayoutId id="2147503745" r:id="rId3"/>
    <p:sldLayoutId id="2147503746" r:id="rId4"/>
    <p:sldLayoutId id="2147503747" r:id="rId5"/>
    <p:sldLayoutId id="2147503748" r:id="rId6"/>
    <p:sldLayoutId id="2147503749" r:id="rId7"/>
    <p:sldLayoutId id="2147503750" r:id="rId8"/>
    <p:sldLayoutId id="2147503751" r:id="rId9"/>
    <p:sldLayoutId id="2147503752" r:id="rId10"/>
    <p:sldLayoutId id="2147503753" r:id="rId11"/>
  </p:sldLayoutIdLst>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b="1" i="0">
                <a:solidFill>
                  <a:srgbClr val="898989"/>
                </a:solidFill>
                <a:cs typeface="Arial" panose="020B0604020202020204" pitchFamily="34" charset="0"/>
              </a:defRPr>
            </a:lvl1pPr>
          </a:lstStyle>
          <a:p>
            <a:pPr>
              <a:defRPr/>
            </a:pPr>
            <a:fld id="{C16A198B-9034-4749-8A8D-B90A5F5B90A3}" type="datetimeFigureOut">
              <a:rPr lang="en-US" smtClean="0">
                <a:latin typeface="Calibri" charset="0"/>
                <a:ea typeface="ＭＳ Ｐゴシック" charset="0"/>
              </a:rPr>
              <a:pPr>
                <a:defRPr/>
              </a:pPr>
              <a:t>2/20/24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b="1" i="0">
                <a:solidFill>
                  <a:srgbClr val="898989"/>
                </a:solidFill>
                <a:cs typeface="Arial" panose="020B0604020202020204" pitchFamily="34" charset="0"/>
              </a:defRPr>
            </a:lvl1pPr>
          </a:lstStyle>
          <a:p>
            <a:pPr>
              <a:defRPr/>
            </a:pPr>
            <a:fld id="{FA356419-7718-C74B-9C0F-E2D2C7D5AD85}" type="slidenum">
              <a:rPr lang="en-US" smtClean="0">
                <a:latin typeface="Calibri" charset="0"/>
                <a:ea typeface="ＭＳ Ｐゴシック" charset="0"/>
              </a:rPr>
              <a:pPr>
                <a:defRPr/>
              </a:pPr>
              <a:t>‹#›</a:t>
            </a:fld>
            <a:endParaRPr lang="en-US">
              <a:latin typeface="Calibri" charset="0"/>
              <a:ea typeface="ＭＳ Ｐゴシック" charset="0"/>
            </a:endParaRPr>
          </a:p>
        </p:txBody>
      </p:sp>
    </p:spTree>
    <p:extLst>
      <p:ext uri="{BB962C8B-B14F-4D97-AF65-F5344CB8AC3E}">
        <p14:creationId xmlns:p14="http://schemas.microsoft.com/office/powerpoint/2010/main" val="897936175"/>
      </p:ext>
    </p:extLst>
  </p:cSld>
  <p:clrMap bg1="lt1" tx1="dk1" bg2="lt2" tx2="dk2" accent1="accent1" accent2="accent2" accent3="accent3" accent4="accent4" accent5="accent5" accent6="accent6" hlink="hlink" folHlink="folHlink"/>
  <p:sldLayoutIdLst>
    <p:sldLayoutId id="2147503755" r:id="rId1"/>
    <p:sldLayoutId id="2147503756" r:id="rId2"/>
    <p:sldLayoutId id="2147503757" r:id="rId3"/>
    <p:sldLayoutId id="2147503758" r:id="rId4"/>
    <p:sldLayoutId id="2147503759" r:id="rId5"/>
    <p:sldLayoutId id="2147503760" r:id="rId6"/>
    <p:sldLayoutId id="2147503761" r:id="rId7"/>
    <p:sldLayoutId id="2147503762" r:id="rId8"/>
    <p:sldLayoutId id="2147503763" r:id="rId9"/>
    <p:sldLayoutId id="2147503764" r:id="rId10"/>
    <p:sldLayoutId id="2147503765"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3754741"/>
      </p:ext>
    </p:extLst>
  </p:cSld>
  <p:clrMap bg1="lt1" tx1="dk1" bg2="lt2" tx2="dk2" accent1="accent1" accent2="accent2" accent3="accent3" accent4="accent4" accent5="accent5" accent6="accent6" hlink="hlink" folHlink="folHlink"/>
  <p:sldLayoutIdLst>
    <p:sldLayoutId id="2147503779" r:id="rId1"/>
    <p:sldLayoutId id="2147503780" r:id="rId2"/>
    <p:sldLayoutId id="2147503781" r:id="rId3"/>
    <p:sldLayoutId id="2147503782" r:id="rId4"/>
    <p:sldLayoutId id="2147503783" r:id="rId5"/>
    <p:sldLayoutId id="2147503784" r:id="rId6"/>
    <p:sldLayoutId id="2147503785" r:id="rId7"/>
    <p:sldLayoutId id="2147503786" r:id="rId8"/>
    <p:sldLayoutId id="2147503787" r:id="rId9"/>
    <p:sldLayoutId id="2147503788" r:id="rId10"/>
    <p:sldLayoutId id="2147503789" r:id="rId11"/>
    <p:sldLayoutId id="2147503790" r:id="rId12"/>
    <p:sldLayoutId id="2147503791"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1291B3F-8A4E-AB43-A432-AB7ADAB80508}" type="datetimeFigureOut">
              <a:rPr lang="en-US" smtClean="0"/>
              <a:pPr/>
              <a:t>2/20/24</a:t>
            </a:fld>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FEE1602-6C25-8D43-A2DF-73C0F487F857}" type="slidenum">
              <a:rPr lang="en-US" smtClean="0"/>
              <a:pPr/>
              <a:t>‹#›</a:t>
            </a:fld>
            <a:endParaRPr lang="en-US"/>
          </a:p>
        </p:txBody>
      </p:sp>
    </p:spTree>
    <p:extLst>
      <p:ext uri="{BB962C8B-B14F-4D97-AF65-F5344CB8AC3E}">
        <p14:creationId xmlns:p14="http://schemas.microsoft.com/office/powerpoint/2010/main" val="363335540"/>
      </p:ext>
    </p:extLst>
  </p:cSld>
  <p:clrMap bg1="lt1" tx1="dk1" bg2="lt2" tx2="dk2" accent1="accent1" accent2="accent2" accent3="accent3" accent4="accent4" accent5="accent5" accent6="accent6" hlink="hlink" folHlink="folHlink"/>
  <p:sldLayoutIdLst>
    <p:sldLayoutId id="2147503793" r:id="rId1"/>
    <p:sldLayoutId id="2147503794" r:id="rId2"/>
    <p:sldLayoutId id="2147503795" r:id="rId3"/>
    <p:sldLayoutId id="2147503796" r:id="rId4"/>
    <p:sldLayoutId id="2147503797" r:id="rId5"/>
    <p:sldLayoutId id="2147503798" r:id="rId6"/>
    <p:sldLayoutId id="2147503799" r:id="rId7"/>
    <p:sldLayoutId id="2147503800" r:id="rId8"/>
    <p:sldLayoutId id="2147503801" r:id="rId9"/>
    <p:sldLayoutId id="2147503802" r:id="rId10"/>
    <p:sldLayoutId id="2147503803"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b="0"/>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b="0"/>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b="0"/>
              <a:pPr eaLnBrk="0" hangingPunct="0">
                <a:defRPr/>
              </a:pPr>
              <a:t>‹#›</a:t>
            </a:fld>
            <a:endParaRPr lang="en-US" b="0"/>
          </a:p>
        </p:txBody>
      </p:sp>
    </p:spTree>
    <p:extLst>
      <p:ext uri="{BB962C8B-B14F-4D97-AF65-F5344CB8AC3E}">
        <p14:creationId xmlns:p14="http://schemas.microsoft.com/office/powerpoint/2010/main" val="877395535"/>
      </p:ext>
    </p:extLst>
  </p:cSld>
  <p:clrMap bg1="lt1" tx1="dk1" bg2="lt2" tx2="dk2" accent1="accent1" accent2="accent2" accent3="accent3" accent4="accent4" accent5="accent5" accent6="accent6" hlink="hlink" folHlink="folHlink"/>
  <p:sldLayoutIdLst>
    <p:sldLayoutId id="2147503805" r:id="rId1"/>
    <p:sldLayoutId id="2147503806" r:id="rId2"/>
    <p:sldLayoutId id="2147503807" r:id="rId3"/>
    <p:sldLayoutId id="2147503808" r:id="rId4"/>
    <p:sldLayoutId id="2147503809" r:id="rId5"/>
    <p:sldLayoutId id="2147503810" r:id="rId6"/>
    <p:sldLayoutId id="2147503811" r:id="rId7"/>
    <p:sldLayoutId id="2147503812" r:id="rId8"/>
    <p:sldLayoutId id="2147503813" r:id="rId9"/>
    <p:sldLayoutId id="2147503814" r:id="rId10"/>
    <p:sldLayoutId id="2147503815" r:id="rId11"/>
    <p:sldLayoutId id="2147503816" r:id="rId12"/>
    <p:sldLayoutId id="2147503817"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GB"/>
              <a:t>Click to edit Master title style</a:t>
            </a:r>
          </a:p>
        </p:txBody>
      </p:sp>
      <p:sp>
        <p:nvSpPr>
          <p:cNvPr id="256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a:solidFill>
                  <a:srgbClr val="000000"/>
                </a:solidFill>
                <a:latin typeface="+mn-lt"/>
                <a:ea typeface="+mn-ea"/>
                <a:cs typeface="+mn-cs"/>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a:solidFill>
                  <a:srgbClr val="000000"/>
                </a:solidFill>
                <a:latin typeface="+mn-lt"/>
                <a:ea typeface="+mn-ea"/>
                <a:cs typeface="+mn-cs"/>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a:solidFill>
                  <a:srgbClr val="000000"/>
                </a:solidFill>
                <a:cs typeface="Times New Roman" charset="0"/>
              </a:defRPr>
            </a:lvl1pPr>
          </a:lstStyle>
          <a:p>
            <a:pPr>
              <a:defRPr/>
            </a:pPr>
            <a:fld id="{F3E0B065-6F85-1942-B475-8BA0555833B7}" type="slidenum">
              <a:rPr lang="en-GB"/>
              <a:pPr>
                <a:defRPr/>
              </a:pPr>
              <a:t>‹#›</a:t>
            </a:fld>
            <a:endParaRPr lang="en-GB"/>
          </a:p>
        </p:txBody>
      </p:sp>
    </p:spTree>
    <p:extLst>
      <p:ext uri="{BB962C8B-B14F-4D97-AF65-F5344CB8AC3E}">
        <p14:creationId xmlns:p14="http://schemas.microsoft.com/office/powerpoint/2010/main" val="1116397187"/>
      </p:ext>
    </p:extLst>
  </p:cSld>
  <p:clrMap bg1="lt1" tx1="dk1" bg2="lt2" tx2="dk2" accent1="accent1" accent2="accent2" accent3="accent3" accent4="accent4" accent5="accent5" accent6="accent6" hlink="hlink" folHlink="folHlink"/>
  <p:sldLayoutIdLst>
    <p:sldLayoutId id="2147503819"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6880"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13758"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70639"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27517"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2659" indent="-342659"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42428" indent="-285548" algn="l" rtl="0" eaLnBrk="0" fontAlgn="base" hangingPunct="0">
        <a:spcBef>
          <a:spcPct val="20000"/>
        </a:spcBef>
        <a:spcAft>
          <a:spcPct val="0"/>
        </a:spcAft>
        <a:buChar char="–"/>
        <a:defRPr sz="2800">
          <a:solidFill>
            <a:schemeClr val="tx1"/>
          </a:solidFill>
          <a:latin typeface="+mn-lt"/>
          <a:ea typeface="+mn-ea"/>
          <a:cs typeface="+mn-cs"/>
        </a:defRPr>
      </a:lvl2pPr>
      <a:lvl3pPr marL="1142199" indent="-228439" algn="l" rtl="0" eaLnBrk="0" fontAlgn="base" hangingPunct="0">
        <a:spcBef>
          <a:spcPct val="20000"/>
        </a:spcBef>
        <a:spcAft>
          <a:spcPct val="0"/>
        </a:spcAft>
        <a:buChar char="•"/>
        <a:defRPr sz="2400">
          <a:solidFill>
            <a:schemeClr val="tx1"/>
          </a:solidFill>
          <a:latin typeface="+mn-lt"/>
          <a:ea typeface="+mn-ea"/>
          <a:cs typeface="+mn-cs"/>
        </a:defRPr>
      </a:lvl3pPr>
      <a:lvl4pPr marL="1599077" indent="-228439" algn="l" rtl="0" eaLnBrk="0" fontAlgn="base" hangingPunct="0">
        <a:spcBef>
          <a:spcPct val="20000"/>
        </a:spcBef>
        <a:spcAft>
          <a:spcPct val="0"/>
        </a:spcAft>
        <a:buChar char="–"/>
        <a:defRPr sz="2000">
          <a:solidFill>
            <a:schemeClr val="tx1"/>
          </a:solidFill>
          <a:latin typeface="+mn-lt"/>
          <a:ea typeface="+mn-ea"/>
          <a:cs typeface="+mn-cs"/>
        </a:defRPr>
      </a:lvl4pPr>
      <a:lvl5pPr marL="2055957" indent="-228439" algn="l" rtl="0" eaLnBrk="0" fontAlgn="base" hangingPunct="0">
        <a:spcBef>
          <a:spcPct val="20000"/>
        </a:spcBef>
        <a:spcAft>
          <a:spcPct val="0"/>
        </a:spcAft>
        <a:buChar char="»"/>
        <a:defRPr sz="2000">
          <a:solidFill>
            <a:schemeClr val="tx1"/>
          </a:solidFill>
          <a:latin typeface="+mn-lt"/>
          <a:ea typeface="+mn-ea"/>
          <a:cs typeface="+mn-cs"/>
        </a:defRPr>
      </a:lvl5pPr>
      <a:lvl6pPr marL="2512836" indent="-228439" algn="l" rtl="0" fontAlgn="base">
        <a:spcBef>
          <a:spcPct val="20000"/>
        </a:spcBef>
        <a:spcAft>
          <a:spcPct val="0"/>
        </a:spcAft>
        <a:buChar char="»"/>
        <a:defRPr sz="2000">
          <a:solidFill>
            <a:schemeClr val="tx1"/>
          </a:solidFill>
          <a:latin typeface="+mn-lt"/>
          <a:ea typeface="+mn-ea"/>
          <a:cs typeface="+mn-cs"/>
        </a:defRPr>
      </a:lvl6pPr>
      <a:lvl7pPr marL="2969716" indent="-228439" algn="l" rtl="0" fontAlgn="base">
        <a:spcBef>
          <a:spcPct val="20000"/>
        </a:spcBef>
        <a:spcAft>
          <a:spcPct val="0"/>
        </a:spcAft>
        <a:buChar char="»"/>
        <a:defRPr sz="2000">
          <a:solidFill>
            <a:schemeClr val="tx1"/>
          </a:solidFill>
          <a:latin typeface="+mn-lt"/>
          <a:ea typeface="+mn-ea"/>
          <a:cs typeface="+mn-cs"/>
        </a:defRPr>
      </a:lvl7pPr>
      <a:lvl8pPr marL="3426595" indent="-228439" algn="l" rtl="0" fontAlgn="base">
        <a:spcBef>
          <a:spcPct val="20000"/>
        </a:spcBef>
        <a:spcAft>
          <a:spcPct val="0"/>
        </a:spcAft>
        <a:buChar char="»"/>
        <a:defRPr sz="2000">
          <a:solidFill>
            <a:schemeClr val="tx1"/>
          </a:solidFill>
          <a:latin typeface="+mn-lt"/>
          <a:ea typeface="+mn-ea"/>
          <a:cs typeface="+mn-cs"/>
        </a:defRPr>
      </a:lvl8pPr>
      <a:lvl9pPr marL="3883472" indent="-228439"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58722" name="Group 2"/>
          <p:cNvGrpSpPr>
            <a:grpSpLocks/>
          </p:cNvGrpSpPr>
          <p:nvPr/>
        </p:nvGrpSpPr>
        <p:grpSpPr bwMode="auto">
          <a:xfrm>
            <a:off x="0" y="1"/>
            <a:ext cx="9144000" cy="6856413"/>
            <a:chOff x="0" y="0"/>
            <a:chExt cx="5760" cy="4319"/>
          </a:xfrm>
        </p:grpSpPr>
        <p:sp>
          <p:nvSpPr>
            <p:cNvPr id="249859" name="Freeform 3"/>
            <p:cNvSpPr>
              <a:spLocks/>
            </p:cNvSpPr>
            <p:nvPr/>
          </p:nvSpPr>
          <p:spPr bwMode="hidden">
            <a:xfrm>
              <a:off x="0" y="12"/>
              <a:ext cx="5758" cy="3273"/>
            </a:xfrm>
            <a:custGeom>
              <a:avLst/>
              <a:gdLst>
                <a:gd name="T0" fmla="*/ 3193 w 5740"/>
                <a:gd name="T1" fmla="*/ 1816 h 3273"/>
                <a:gd name="T2" fmla="*/ 0 w 5740"/>
                <a:gd name="T3" fmla="*/ 0 h 3273"/>
                <a:gd name="T4" fmla="*/ 0 w 5740"/>
                <a:gd name="T5" fmla="*/ 522 h 3273"/>
                <a:gd name="T6" fmla="*/ 3037 w 5740"/>
                <a:gd name="T7" fmla="*/ 1978 h 3273"/>
                <a:gd name="T8" fmla="*/ 5740 w 5740"/>
                <a:gd name="T9" fmla="*/ 3273 h 3273"/>
                <a:gd name="T10" fmla="*/ 5740 w 5740"/>
                <a:gd name="T11" fmla="*/ 3267 h 3273"/>
                <a:gd name="T12" fmla="*/ 3193 w 5740"/>
                <a:gd name="T13" fmla="*/ 1816 h 3273"/>
                <a:gd name="T14" fmla="*/ 3193 w 5740"/>
                <a:gd name="T15" fmla="*/ 1816 h 32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60" name="Freeform 4"/>
            <p:cNvSpPr>
              <a:spLocks/>
            </p:cNvSpPr>
            <p:nvPr/>
          </p:nvSpPr>
          <p:spPr bwMode="hidden">
            <a:xfrm>
              <a:off x="149" y="0"/>
              <a:ext cx="5609" cy="3243"/>
            </a:xfrm>
            <a:custGeom>
              <a:avLst/>
              <a:gdLst>
                <a:gd name="T0" fmla="*/ 3163 w 5591"/>
                <a:gd name="T1" fmla="*/ 1714 h 3243"/>
                <a:gd name="T2" fmla="*/ 431 w 5591"/>
                <a:gd name="T3" fmla="*/ 0 h 3243"/>
                <a:gd name="T4" fmla="*/ 0 w 5591"/>
                <a:gd name="T5" fmla="*/ 0 h 3243"/>
                <a:gd name="T6" fmla="*/ 3086 w 5591"/>
                <a:gd name="T7" fmla="*/ 1786 h 3243"/>
                <a:gd name="T8" fmla="*/ 5591 w 5591"/>
                <a:gd name="T9" fmla="*/ 3243 h 3243"/>
                <a:gd name="T10" fmla="*/ 5591 w 5591"/>
                <a:gd name="T11" fmla="*/ 3237 h 3243"/>
                <a:gd name="T12" fmla="*/ 3163 w 5591"/>
                <a:gd name="T13" fmla="*/ 1714 h 3243"/>
                <a:gd name="T14" fmla="*/ 3163 w 5591"/>
                <a:gd name="T15" fmla="*/ 1714 h 32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61" name="Freeform 5"/>
            <p:cNvSpPr>
              <a:spLocks/>
            </p:cNvSpPr>
            <p:nvPr/>
          </p:nvSpPr>
          <p:spPr bwMode="hidden">
            <a:xfrm>
              <a:off x="0" y="3433"/>
              <a:ext cx="4038" cy="191"/>
            </a:xfrm>
            <a:custGeom>
              <a:avLst/>
              <a:gdLst>
                <a:gd name="T0" fmla="*/ 0 w 4042"/>
                <a:gd name="T1" fmla="*/ 156 h 192"/>
                <a:gd name="T2" fmla="*/ 4042 w 4042"/>
                <a:gd name="T3" fmla="*/ 192 h 192"/>
                <a:gd name="T4" fmla="*/ 4042 w 4042"/>
                <a:gd name="T5" fmla="*/ 144 h 192"/>
                <a:gd name="T6" fmla="*/ 0 w 4042"/>
                <a:gd name="T7" fmla="*/ 0 h 192"/>
                <a:gd name="T8" fmla="*/ 0 w 4042"/>
                <a:gd name="T9" fmla="*/ 156 h 192"/>
                <a:gd name="T10" fmla="*/ 0 w 4042"/>
                <a:gd name="T11" fmla="*/ 156 h 192"/>
              </a:gdLst>
              <a:ahLst/>
              <a:cxnLst>
                <a:cxn ang="0">
                  <a:pos x="T0" y="T1"/>
                </a:cxn>
                <a:cxn ang="0">
                  <a:pos x="T2" y="T3"/>
                </a:cxn>
                <a:cxn ang="0">
                  <a:pos x="T4" y="T5"/>
                </a:cxn>
                <a:cxn ang="0">
                  <a:pos x="T6" y="T7"/>
                </a:cxn>
                <a:cxn ang="0">
                  <a:pos x="T8" y="T9"/>
                </a:cxn>
                <a:cxn ang="0">
                  <a:pos x="T10" y="T11"/>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31" name="Freeform 6"/>
            <p:cNvSpPr>
              <a:spLocks/>
            </p:cNvSpPr>
            <p:nvPr/>
          </p:nvSpPr>
          <p:spPr bwMode="hidden">
            <a:xfrm>
              <a:off x="4038" y="3577"/>
              <a:ext cx="1720" cy="65"/>
            </a:xfrm>
            <a:custGeom>
              <a:avLst/>
              <a:gdLst>
                <a:gd name="T0" fmla="*/ 1606 w 1722"/>
                <a:gd name="T1" fmla="*/ 33 h 66"/>
                <a:gd name="T2" fmla="*/ 1606 w 1722"/>
                <a:gd name="T3" fmla="*/ 33 h 66"/>
                <a:gd name="T4" fmla="*/ 0 w 1722"/>
                <a:gd name="T5" fmla="*/ 0 h 66"/>
                <a:gd name="T6" fmla="*/ 0 w 1722"/>
                <a:gd name="T7" fmla="*/ 33 h 66"/>
                <a:gd name="T8" fmla="*/ 1606 w 1722"/>
                <a:gd name="T9" fmla="*/ 33 h 66"/>
                <a:gd name="T10" fmla="*/ 1606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3" name="Freeform 7"/>
            <p:cNvSpPr>
              <a:spLocks/>
            </p:cNvSpPr>
            <p:nvPr/>
          </p:nvSpPr>
          <p:spPr bwMode="hidden">
            <a:xfrm>
              <a:off x="0" y="3726"/>
              <a:ext cx="4784" cy="329"/>
            </a:xfrm>
            <a:custGeom>
              <a:avLst/>
              <a:gdLst>
                <a:gd name="T0" fmla="*/ 0 w 4789"/>
                <a:gd name="T1" fmla="*/ 329 h 329"/>
                <a:gd name="T2" fmla="*/ 4789 w 4789"/>
                <a:gd name="T3" fmla="*/ 77 h 329"/>
                <a:gd name="T4" fmla="*/ 4789 w 4789"/>
                <a:gd name="T5" fmla="*/ 0 h 329"/>
                <a:gd name="T6" fmla="*/ 0 w 4789"/>
                <a:gd name="T7" fmla="*/ 107 h 329"/>
                <a:gd name="T8" fmla="*/ 0 w 4789"/>
                <a:gd name="T9" fmla="*/ 329 h 329"/>
                <a:gd name="T10" fmla="*/ 0 w 4789"/>
                <a:gd name="T11" fmla="*/ 329 h 329"/>
              </a:gdLst>
              <a:ahLst/>
              <a:cxnLst>
                <a:cxn ang="0">
                  <a:pos x="T0" y="T1"/>
                </a:cxn>
                <a:cxn ang="0">
                  <a:pos x="T2" y="T3"/>
                </a:cxn>
                <a:cxn ang="0">
                  <a:pos x="T4" y="T5"/>
                </a:cxn>
                <a:cxn ang="0">
                  <a:pos x="T6" y="T7"/>
                </a:cxn>
                <a:cxn ang="0">
                  <a:pos x="T8" y="T9"/>
                </a:cxn>
                <a:cxn ang="0">
                  <a:pos x="T10" y="T11"/>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158733" name="Freeform 8"/>
            <p:cNvSpPr>
              <a:spLocks/>
            </p:cNvSpPr>
            <p:nvPr/>
          </p:nvSpPr>
          <p:spPr bwMode="hidden">
            <a:xfrm>
              <a:off x="4784" y="3702"/>
              <a:ext cx="974" cy="101"/>
            </a:xfrm>
            <a:custGeom>
              <a:avLst/>
              <a:gdLst>
                <a:gd name="T0" fmla="*/ 917 w 975"/>
                <a:gd name="T1" fmla="*/ 48 h 101"/>
                <a:gd name="T2" fmla="*/ 917 w 975"/>
                <a:gd name="T3" fmla="*/ 0 h 101"/>
                <a:gd name="T4" fmla="*/ 0 w 975"/>
                <a:gd name="T5" fmla="*/ 24 h 101"/>
                <a:gd name="T6" fmla="*/ 0 w 975"/>
                <a:gd name="T7" fmla="*/ 101 h 101"/>
                <a:gd name="T8" fmla="*/ 917 w 975"/>
                <a:gd name="T9" fmla="*/ 48 h 101"/>
                <a:gd name="T10" fmla="*/ 917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158734" name="Freeform 9"/>
            <p:cNvSpPr>
              <a:spLocks/>
            </p:cNvSpPr>
            <p:nvPr/>
          </p:nvSpPr>
          <p:spPr bwMode="hidden">
            <a:xfrm>
              <a:off x="3619" y="3815"/>
              <a:ext cx="2139" cy="198"/>
            </a:xfrm>
            <a:custGeom>
              <a:avLst/>
              <a:gdLst>
                <a:gd name="T0" fmla="*/ 2025 w 2141"/>
                <a:gd name="T1" fmla="*/ 0 h 198"/>
                <a:gd name="T2" fmla="*/ 0 w 2141"/>
                <a:gd name="T3" fmla="*/ 156 h 198"/>
                <a:gd name="T4" fmla="*/ 0 w 2141"/>
                <a:gd name="T5" fmla="*/ 198 h 198"/>
                <a:gd name="T6" fmla="*/ 2025 w 2141"/>
                <a:gd name="T7" fmla="*/ 0 h 198"/>
                <a:gd name="T8" fmla="*/ 2025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6" name="Freeform 10"/>
            <p:cNvSpPr>
              <a:spLocks/>
            </p:cNvSpPr>
            <p:nvPr/>
          </p:nvSpPr>
          <p:spPr bwMode="hidden">
            <a:xfrm>
              <a:off x="0" y="3971"/>
              <a:ext cx="3619" cy="348"/>
            </a:xfrm>
            <a:custGeom>
              <a:avLst/>
              <a:gdLst>
                <a:gd name="T0" fmla="*/ 0 w 3623"/>
                <a:gd name="T1" fmla="*/ 348 h 348"/>
                <a:gd name="T2" fmla="*/ 311 w 3623"/>
                <a:gd name="T3" fmla="*/ 348 h 348"/>
                <a:gd name="T4" fmla="*/ 3623 w 3623"/>
                <a:gd name="T5" fmla="*/ 42 h 348"/>
                <a:gd name="T6" fmla="*/ 3623 w 3623"/>
                <a:gd name="T7" fmla="*/ 0 h 348"/>
                <a:gd name="T8" fmla="*/ 0 w 3623"/>
                <a:gd name="T9" fmla="*/ 264 h 348"/>
                <a:gd name="T10" fmla="*/ 0 w 3623"/>
                <a:gd name="T11" fmla="*/ 348 h 348"/>
                <a:gd name="T12" fmla="*/ 0 w 3623"/>
                <a:gd name="T13" fmla="*/ 348 h 348"/>
              </a:gdLst>
              <a:ahLst/>
              <a:cxnLst>
                <a:cxn ang="0">
                  <a:pos x="T0" y="T1"/>
                </a:cxn>
                <a:cxn ang="0">
                  <a:pos x="T2" y="T3"/>
                </a:cxn>
                <a:cxn ang="0">
                  <a:pos x="T4" y="T5"/>
                </a:cxn>
                <a:cxn ang="0">
                  <a:pos x="T6" y="T7"/>
                </a:cxn>
                <a:cxn ang="0">
                  <a:pos x="T8" y="T9"/>
                </a:cxn>
                <a:cxn ang="0">
                  <a:pos x="T10" y="T11"/>
                </a:cxn>
                <a:cxn ang="0">
                  <a:pos x="T12" y="T13"/>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36" name="Freeform 11"/>
            <p:cNvSpPr>
              <a:spLocks/>
            </p:cNvSpPr>
            <p:nvPr/>
          </p:nvSpPr>
          <p:spPr bwMode="hidden">
            <a:xfrm>
              <a:off x="2097" y="4043"/>
              <a:ext cx="2514" cy="276"/>
            </a:xfrm>
            <a:custGeom>
              <a:avLst/>
              <a:gdLst>
                <a:gd name="T0" fmla="*/ 2037 w 2517"/>
                <a:gd name="T1" fmla="*/ 276 h 276"/>
                <a:gd name="T2" fmla="*/ 2343 w 2517"/>
                <a:gd name="T3" fmla="*/ 204 h 276"/>
                <a:gd name="T4" fmla="*/ 2089 w 2517"/>
                <a:gd name="T5" fmla="*/ 0 h 276"/>
                <a:gd name="T6" fmla="*/ 0 w 2517"/>
                <a:gd name="T7" fmla="*/ 276 h 276"/>
                <a:gd name="T8" fmla="*/ 2037 w 2517"/>
                <a:gd name="T9" fmla="*/ 276 h 276"/>
                <a:gd name="T10" fmla="*/ 2037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68" name="Freeform 12"/>
            <p:cNvSpPr>
              <a:spLocks/>
            </p:cNvSpPr>
            <p:nvPr/>
          </p:nvSpPr>
          <p:spPr bwMode="hidden">
            <a:xfrm>
              <a:off x="4354" y="3869"/>
              <a:ext cx="1404" cy="378"/>
            </a:xfrm>
            <a:custGeom>
              <a:avLst/>
              <a:gdLst>
                <a:gd name="T0" fmla="*/ 1405 w 1405"/>
                <a:gd name="T1" fmla="*/ 126 h 378"/>
                <a:gd name="T2" fmla="*/ 1405 w 1405"/>
                <a:gd name="T3" fmla="*/ 0 h 378"/>
                <a:gd name="T4" fmla="*/ 0 w 1405"/>
                <a:gd name="T5" fmla="*/ 174 h 378"/>
                <a:gd name="T6" fmla="*/ 257 w 1405"/>
                <a:gd name="T7" fmla="*/ 378 h 378"/>
                <a:gd name="T8" fmla="*/ 1405 w 1405"/>
                <a:gd name="T9" fmla="*/ 126 h 378"/>
                <a:gd name="T10" fmla="*/ 1405 w 1405"/>
                <a:gd name="T11" fmla="*/ 126 h 378"/>
              </a:gdLst>
              <a:ahLst/>
              <a:cxnLst>
                <a:cxn ang="0">
                  <a:pos x="T0" y="T1"/>
                </a:cxn>
                <a:cxn ang="0">
                  <a:pos x="T2" y="T3"/>
                </a:cxn>
                <a:cxn ang="0">
                  <a:pos x="T4" y="T5"/>
                </a:cxn>
                <a:cxn ang="0">
                  <a:pos x="T6" y="T7"/>
                </a:cxn>
                <a:cxn ang="0">
                  <a:pos x="T8" y="T9"/>
                </a:cxn>
                <a:cxn ang="0">
                  <a:pos x="T10" y="T11"/>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38" name="Freeform 13"/>
            <p:cNvSpPr>
              <a:spLocks/>
            </p:cNvSpPr>
            <p:nvPr/>
          </p:nvSpPr>
          <p:spPr bwMode="hidden">
            <a:xfrm>
              <a:off x="5030" y="3151"/>
              <a:ext cx="728" cy="240"/>
            </a:xfrm>
            <a:custGeom>
              <a:avLst/>
              <a:gdLst>
                <a:gd name="T0" fmla="*/ 671 w 729"/>
                <a:gd name="T1" fmla="*/ 240 h 240"/>
                <a:gd name="T2" fmla="*/ 0 w 729"/>
                <a:gd name="T3" fmla="*/ 0 h 240"/>
                <a:gd name="T4" fmla="*/ 0 w 729"/>
                <a:gd name="T5" fmla="*/ 6 h 240"/>
                <a:gd name="T6" fmla="*/ 671 w 729"/>
                <a:gd name="T7" fmla="*/ 240 h 240"/>
                <a:gd name="T8" fmla="*/ 671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0" name="Freeform 14"/>
            <p:cNvSpPr>
              <a:spLocks/>
            </p:cNvSpPr>
            <p:nvPr/>
          </p:nvSpPr>
          <p:spPr bwMode="hidden">
            <a:xfrm>
              <a:off x="0" y="1486"/>
              <a:ext cx="5030" cy="1671"/>
            </a:xfrm>
            <a:custGeom>
              <a:avLst/>
              <a:gdLst>
                <a:gd name="T0" fmla="*/ 0 w 5035"/>
                <a:gd name="T1" fmla="*/ 72 h 1672"/>
                <a:gd name="T2" fmla="*/ 5035 w 5035"/>
                <a:gd name="T3" fmla="*/ 1672 h 1672"/>
                <a:gd name="T4" fmla="*/ 5035 w 5035"/>
                <a:gd name="T5" fmla="*/ 1666 h 1672"/>
                <a:gd name="T6" fmla="*/ 0 w 5035"/>
                <a:gd name="T7" fmla="*/ 0 h 1672"/>
                <a:gd name="T8" fmla="*/ 0 w 5035"/>
                <a:gd name="T9" fmla="*/ 72 h 1672"/>
                <a:gd name="T10" fmla="*/ 0 w 5035"/>
                <a:gd name="T11" fmla="*/ 72 h 1672"/>
              </a:gdLst>
              <a:ahLst/>
              <a:cxnLst>
                <a:cxn ang="0">
                  <a:pos x="T0" y="T1"/>
                </a:cxn>
                <a:cxn ang="0">
                  <a:pos x="T2" y="T3"/>
                </a:cxn>
                <a:cxn ang="0">
                  <a:pos x="T4" y="T5"/>
                </a:cxn>
                <a:cxn ang="0">
                  <a:pos x="T6" y="T7"/>
                </a:cxn>
                <a:cxn ang="0">
                  <a:pos x="T8" y="T9"/>
                </a:cxn>
                <a:cxn ang="0">
                  <a:pos x="T10" y="T11"/>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40" name="Freeform 15"/>
            <p:cNvSpPr>
              <a:spLocks/>
            </p:cNvSpPr>
            <p:nvPr/>
          </p:nvSpPr>
          <p:spPr bwMode="hidden">
            <a:xfrm>
              <a:off x="5030" y="3049"/>
              <a:ext cx="728" cy="318"/>
            </a:xfrm>
            <a:custGeom>
              <a:avLst/>
              <a:gdLst>
                <a:gd name="T0" fmla="*/ 671 w 729"/>
                <a:gd name="T1" fmla="*/ 318 h 318"/>
                <a:gd name="T2" fmla="*/ 671 w 729"/>
                <a:gd name="T3" fmla="*/ 312 h 318"/>
                <a:gd name="T4" fmla="*/ 0 w 729"/>
                <a:gd name="T5" fmla="*/ 0 h 318"/>
                <a:gd name="T6" fmla="*/ 0 w 729"/>
                <a:gd name="T7" fmla="*/ 54 h 318"/>
                <a:gd name="T8" fmla="*/ 671 w 729"/>
                <a:gd name="T9" fmla="*/ 318 h 318"/>
                <a:gd name="T10" fmla="*/ 671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2" name="Freeform 16"/>
            <p:cNvSpPr>
              <a:spLocks/>
            </p:cNvSpPr>
            <p:nvPr/>
          </p:nvSpPr>
          <p:spPr bwMode="hidden">
            <a:xfrm>
              <a:off x="0" y="916"/>
              <a:ext cx="5030" cy="2187"/>
            </a:xfrm>
            <a:custGeom>
              <a:avLst/>
              <a:gdLst>
                <a:gd name="T0" fmla="*/ 0 w 5035"/>
                <a:gd name="T1" fmla="*/ 396 h 2188"/>
                <a:gd name="T2" fmla="*/ 5035 w 5035"/>
                <a:gd name="T3" fmla="*/ 2188 h 2188"/>
                <a:gd name="T4" fmla="*/ 5035 w 5035"/>
                <a:gd name="T5" fmla="*/ 2134 h 2188"/>
                <a:gd name="T6" fmla="*/ 0 w 5035"/>
                <a:gd name="T7" fmla="*/ 0 h 2188"/>
                <a:gd name="T8" fmla="*/ 0 w 5035"/>
                <a:gd name="T9" fmla="*/ 396 h 2188"/>
                <a:gd name="T10" fmla="*/ 0 w 5035"/>
                <a:gd name="T11" fmla="*/ 396 h 2188"/>
              </a:gdLst>
              <a:ahLst/>
              <a:cxnLst>
                <a:cxn ang="0">
                  <a:pos x="T0" y="T1"/>
                </a:cxn>
                <a:cxn ang="0">
                  <a:pos x="T2" y="T3"/>
                </a:cxn>
                <a:cxn ang="0">
                  <a:pos x="T4" y="T5"/>
                </a:cxn>
                <a:cxn ang="0">
                  <a:pos x="T6" y="T7"/>
                </a:cxn>
                <a:cxn ang="0">
                  <a:pos x="T8" y="T9"/>
                </a:cxn>
                <a:cxn ang="0">
                  <a:pos x="T10" y="T11"/>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73" name="Freeform 17"/>
            <p:cNvSpPr>
              <a:spLocks/>
            </p:cNvSpPr>
            <p:nvPr/>
          </p:nvSpPr>
          <p:spPr bwMode="hidden">
            <a:xfrm>
              <a:off x="2294" y="0"/>
              <a:ext cx="3159" cy="2725"/>
            </a:xfrm>
            <a:custGeom>
              <a:avLst/>
              <a:gdLst>
                <a:gd name="T0" fmla="*/ 0 w 3163"/>
                <a:gd name="T1" fmla="*/ 0 h 2727"/>
                <a:gd name="T2" fmla="*/ 3145 w 3163"/>
                <a:gd name="T3" fmla="*/ 2727 h 2727"/>
                <a:gd name="T4" fmla="*/ 3163 w 3163"/>
                <a:gd name="T5" fmla="*/ 2704 h 2727"/>
                <a:gd name="T6" fmla="*/ 102 w 3163"/>
                <a:gd name="T7" fmla="*/ 0 h 2727"/>
                <a:gd name="T8" fmla="*/ 0 w 3163"/>
                <a:gd name="T9" fmla="*/ 0 h 2727"/>
                <a:gd name="T10" fmla="*/ 0 w 3163"/>
                <a:gd name="T11" fmla="*/ 0 h 2727"/>
              </a:gdLst>
              <a:ahLst/>
              <a:cxnLst>
                <a:cxn ang="0">
                  <a:pos x="T0" y="T1"/>
                </a:cxn>
                <a:cxn ang="0">
                  <a:pos x="T2" y="T3"/>
                </a:cxn>
                <a:cxn ang="0">
                  <a:pos x="T4" y="T5"/>
                </a:cxn>
                <a:cxn ang="0">
                  <a:pos x="T6" y="T7"/>
                </a:cxn>
                <a:cxn ang="0">
                  <a:pos x="T8" y="T9"/>
                </a:cxn>
                <a:cxn ang="0">
                  <a:pos x="T10" y="T11"/>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74" name="Freeform 18"/>
            <p:cNvSpPr>
              <a:spLocks/>
            </p:cNvSpPr>
            <p:nvPr/>
          </p:nvSpPr>
          <p:spPr bwMode="hidden">
            <a:xfrm>
              <a:off x="5435" y="2702"/>
              <a:ext cx="323" cy="299"/>
            </a:xfrm>
            <a:custGeom>
              <a:avLst/>
              <a:gdLst>
                <a:gd name="T0" fmla="*/ 323 w 323"/>
                <a:gd name="T1" fmla="*/ 299 h 299"/>
                <a:gd name="T2" fmla="*/ 323 w 323"/>
                <a:gd name="T3" fmla="*/ 263 h 299"/>
                <a:gd name="T4" fmla="*/ 18 w 323"/>
                <a:gd name="T5" fmla="*/ 0 h 299"/>
                <a:gd name="T6" fmla="*/ 0 w 323"/>
                <a:gd name="T7" fmla="*/ 23 h 299"/>
                <a:gd name="T8" fmla="*/ 323 w 323"/>
                <a:gd name="T9" fmla="*/ 299 h 299"/>
                <a:gd name="T10" fmla="*/ 323 w 323"/>
                <a:gd name="T11" fmla="*/ 299 h 299"/>
              </a:gdLst>
              <a:ahLst/>
              <a:cxnLst>
                <a:cxn ang="0">
                  <a:pos x="T0" y="T1"/>
                </a:cxn>
                <a:cxn ang="0">
                  <a:pos x="T2" y="T3"/>
                </a:cxn>
                <a:cxn ang="0">
                  <a:pos x="T4" y="T5"/>
                </a:cxn>
                <a:cxn ang="0">
                  <a:pos x="T6" y="T7"/>
                </a:cxn>
                <a:cxn ang="0">
                  <a:pos x="T8" y="T9"/>
                </a:cxn>
                <a:cxn ang="0">
                  <a:pos x="T10" y="T11"/>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4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6" name="Freeform 20"/>
            <p:cNvSpPr>
              <a:spLocks/>
            </p:cNvSpPr>
            <p:nvPr/>
          </p:nvSpPr>
          <p:spPr bwMode="hidden">
            <a:xfrm>
              <a:off x="2454" y="0"/>
              <a:ext cx="3119" cy="2678"/>
            </a:xfrm>
            <a:custGeom>
              <a:avLst/>
              <a:gdLst>
                <a:gd name="T0" fmla="*/ 0 w 3122"/>
                <a:gd name="T1" fmla="*/ 0 h 2680"/>
                <a:gd name="T2" fmla="*/ 3026 w 3122"/>
                <a:gd name="T3" fmla="*/ 2680 h 2680"/>
                <a:gd name="T4" fmla="*/ 3122 w 3122"/>
                <a:gd name="T5" fmla="*/ 2590 h 2680"/>
                <a:gd name="T6" fmla="*/ 383 w 3122"/>
                <a:gd name="T7" fmla="*/ 0 h 2680"/>
                <a:gd name="T8" fmla="*/ 0 w 3122"/>
                <a:gd name="T9" fmla="*/ 0 h 2680"/>
                <a:gd name="T10" fmla="*/ 0 w 3122"/>
                <a:gd name="T11" fmla="*/ 0 h 2680"/>
              </a:gdLst>
              <a:ahLst/>
              <a:cxnLst>
                <a:cxn ang="0">
                  <a:pos x="T0" y="T1"/>
                </a:cxn>
                <a:cxn ang="0">
                  <a:pos x="T2" y="T3"/>
                </a:cxn>
                <a:cxn ang="0">
                  <a:pos x="T4" y="T5"/>
                </a:cxn>
                <a:cxn ang="0">
                  <a:pos x="T6" y="T7"/>
                </a:cxn>
                <a:cxn ang="0">
                  <a:pos x="T8" y="T9"/>
                </a:cxn>
                <a:cxn ang="0">
                  <a:pos x="T10" y="T11"/>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4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78" name="Freeform 22"/>
            <p:cNvSpPr>
              <a:spLocks/>
            </p:cNvSpPr>
            <p:nvPr/>
          </p:nvSpPr>
          <p:spPr bwMode="hidden">
            <a:xfrm>
              <a:off x="3112" y="0"/>
              <a:ext cx="2514" cy="2534"/>
            </a:xfrm>
            <a:custGeom>
              <a:avLst/>
              <a:gdLst>
                <a:gd name="T0" fmla="*/ 0 w 2517"/>
                <a:gd name="T1" fmla="*/ 0 h 2536"/>
                <a:gd name="T2" fmla="*/ 2517 w 2517"/>
                <a:gd name="T3" fmla="*/ 2536 h 2536"/>
                <a:gd name="T4" fmla="*/ 2517 w 2517"/>
                <a:gd name="T5" fmla="*/ 2536 h 2536"/>
                <a:gd name="T6" fmla="*/ 66 w 2517"/>
                <a:gd name="T7" fmla="*/ 0 h 2536"/>
                <a:gd name="T8" fmla="*/ 0 w 2517"/>
                <a:gd name="T9" fmla="*/ 0 h 2536"/>
                <a:gd name="T10" fmla="*/ 0 w 2517"/>
                <a:gd name="T11" fmla="*/ 0 h 2536"/>
              </a:gdLst>
              <a:ahLst/>
              <a:cxnLst>
                <a:cxn ang="0">
                  <a:pos x="T0" y="T1"/>
                </a:cxn>
                <a:cxn ang="0">
                  <a:pos x="T2" y="T3"/>
                </a:cxn>
                <a:cxn ang="0">
                  <a:pos x="T4" y="T5"/>
                </a:cxn>
                <a:cxn ang="0">
                  <a:pos x="T6" y="T7"/>
                </a:cxn>
                <a:cxn ang="0">
                  <a:pos x="T8" y="T9"/>
                </a:cxn>
                <a:cxn ang="0">
                  <a:pos x="T10" y="T11"/>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79" name="Freeform 23"/>
            <p:cNvSpPr>
              <a:spLocks/>
            </p:cNvSpPr>
            <p:nvPr/>
          </p:nvSpPr>
          <p:spPr bwMode="hidden">
            <a:xfrm>
              <a:off x="3488" y="0"/>
              <a:ext cx="2198" cy="2480"/>
            </a:xfrm>
            <a:custGeom>
              <a:avLst/>
              <a:gdLst>
                <a:gd name="T0" fmla="*/ 0 w 2200"/>
                <a:gd name="T1" fmla="*/ 0 h 2482"/>
                <a:gd name="T2" fmla="*/ 2188 w 2200"/>
                <a:gd name="T3" fmla="*/ 2482 h 2482"/>
                <a:gd name="T4" fmla="*/ 2200 w 2200"/>
                <a:gd name="T5" fmla="*/ 2476 h 2482"/>
                <a:gd name="T6" fmla="*/ 317 w 2200"/>
                <a:gd name="T7" fmla="*/ 0 h 2482"/>
                <a:gd name="T8" fmla="*/ 0 w 2200"/>
                <a:gd name="T9" fmla="*/ 0 h 2482"/>
                <a:gd name="T10" fmla="*/ 0 w 2200"/>
                <a:gd name="T11" fmla="*/ 0 h 2482"/>
              </a:gdLst>
              <a:ahLst/>
              <a:cxnLst>
                <a:cxn ang="0">
                  <a:pos x="T0" y="T1"/>
                </a:cxn>
                <a:cxn ang="0">
                  <a:pos x="T2" y="T3"/>
                </a:cxn>
                <a:cxn ang="0">
                  <a:pos x="T4" y="T5"/>
                </a:cxn>
                <a:cxn ang="0">
                  <a:pos x="T6" y="T7"/>
                </a:cxn>
                <a:cxn ang="0">
                  <a:pos x="T8" y="T9"/>
                </a:cxn>
                <a:cxn ang="0">
                  <a:pos x="T10" y="T11"/>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a:noFill/>
            </a:ln>
            <a:effectLst/>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 uri="{AF507438-7753-43e0-B8FC-AC1667EBCBE1}">
                <a14:hiddenEffects xmlns="" xmlns:a14="http://schemas.microsoft.com/office/drawing/2010/main">
                  <a:effectLst>
                    <a:outerShdw blurRad="63500" dist="35921" dir="2700000" algn="ctr" rotWithShape="0">
                      <a:srgbClr val="808080"/>
                    </a:outerShdw>
                  </a:effectLst>
                </a14:hiddenEffects>
              </a:ext>
            </a:extLst>
          </p:spPr>
          <p:txBody>
            <a:bodyPr/>
            <a:lstStyle/>
            <a:p>
              <a:pPr>
                <a:defRPr/>
              </a:pPr>
              <a:endParaRPr lang="en-US" sz="2400">
                <a:solidFill>
                  <a:srgbClr val="FFFFFF"/>
                </a:solidFill>
              </a:endParaRPr>
            </a:p>
          </p:txBody>
        </p:sp>
        <p:sp>
          <p:nvSpPr>
            <p:cNvPr id="249880" name="Freeform 24"/>
            <p:cNvSpPr>
              <a:spLocks/>
            </p:cNvSpPr>
            <p:nvPr/>
          </p:nvSpPr>
          <p:spPr bwMode="hidden">
            <a:xfrm>
              <a:off x="5674" y="2474"/>
              <a:ext cx="84" cy="96"/>
            </a:xfrm>
            <a:custGeom>
              <a:avLst/>
              <a:gdLst>
                <a:gd name="T0" fmla="*/ 84 w 84"/>
                <a:gd name="T1" fmla="*/ 96 h 96"/>
                <a:gd name="T2" fmla="*/ 84 w 84"/>
                <a:gd name="T3" fmla="*/ 90 h 96"/>
                <a:gd name="T4" fmla="*/ 12 w 84"/>
                <a:gd name="T5" fmla="*/ 0 h 96"/>
                <a:gd name="T6" fmla="*/ 0 w 84"/>
                <a:gd name="T7" fmla="*/ 6 h 96"/>
                <a:gd name="T8" fmla="*/ 84 w 84"/>
                <a:gd name="T9" fmla="*/ 96 h 96"/>
                <a:gd name="T10" fmla="*/ 84 w 84"/>
                <a:gd name="T11" fmla="*/ 96 h 96"/>
              </a:gdLst>
              <a:ahLst/>
              <a:cxnLst>
                <a:cxn ang="0">
                  <a:pos x="T0" y="T1"/>
                </a:cxn>
                <a:cxn ang="0">
                  <a:pos x="T2" y="T3"/>
                </a:cxn>
                <a:cxn ang="0">
                  <a:pos x="T4" y="T5"/>
                </a:cxn>
                <a:cxn ang="0">
                  <a:pos x="T6" y="T7"/>
                </a:cxn>
                <a:cxn ang="0">
                  <a:pos x="T8" y="T9"/>
                </a:cxn>
                <a:cxn ang="0">
                  <a:pos x="T10" y="T11"/>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5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2" name="Freeform 26"/>
            <p:cNvSpPr>
              <a:spLocks/>
            </p:cNvSpPr>
            <p:nvPr/>
          </p:nvSpPr>
          <p:spPr bwMode="hidden">
            <a:xfrm>
              <a:off x="5107" y="0"/>
              <a:ext cx="573" cy="1042"/>
            </a:xfrm>
            <a:custGeom>
              <a:avLst/>
              <a:gdLst>
                <a:gd name="T0" fmla="*/ 0 w 574"/>
                <a:gd name="T1" fmla="*/ 0 h 1043"/>
                <a:gd name="T2" fmla="*/ 497 w 574"/>
                <a:gd name="T3" fmla="*/ 1043 h 1043"/>
                <a:gd name="T4" fmla="*/ 574 w 574"/>
                <a:gd name="T5" fmla="*/ 851 h 1043"/>
                <a:gd name="T6" fmla="*/ 251 w 574"/>
                <a:gd name="T7" fmla="*/ 0 h 1043"/>
                <a:gd name="T8" fmla="*/ 0 w 574"/>
                <a:gd name="T9" fmla="*/ 0 h 1043"/>
                <a:gd name="T10" fmla="*/ 0 w 574"/>
                <a:gd name="T11" fmla="*/ 0 h 1043"/>
              </a:gdLst>
              <a:ahLst/>
              <a:cxnLst>
                <a:cxn ang="0">
                  <a:pos x="T0" y="T1"/>
                </a:cxn>
                <a:cxn ang="0">
                  <a:pos x="T2" y="T3"/>
                </a:cxn>
                <a:cxn ang="0">
                  <a:pos x="T4" y="T5"/>
                </a:cxn>
                <a:cxn ang="0">
                  <a:pos x="T6" y="T7"/>
                </a:cxn>
                <a:cxn ang="0">
                  <a:pos x="T8" y="T9"/>
                </a:cxn>
                <a:cxn ang="0">
                  <a:pos x="T10" y="T11"/>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83" name="Freeform 27"/>
            <p:cNvSpPr>
              <a:spLocks/>
            </p:cNvSpPr>
            <p:nvPr/>
          </p:nvSpPr>
          <p:spPr bwMode="hidden">
            <a:xfrm>
              <a:off x="5411" y="0"/>
              <a:ext cx="341" cy="796"/>
            </a:xfrm>
            <a:custGeom>
              <a:avLst/>
              <a:gdLst>
                <a:gd name="T0" fmla="*/ 144 w 341"/>
                <a:gd name="T1" fmla="*/ 0 h 797"/>
                <a:gd name="T2" fmla="*/ 0 w 341"/>
                <a:gd name="T3" fmla="*/ 0 h 797"/>
                <a:gd name="T4" fmla="*/ 287 w 341"/>
                <a:gd name="T5" fmla="*/ 797 h 797"/>
                <a:gd name="T6" fmla="*/ 341 w 341"/>
                <a:gd name="T7" fmla="*/ 653 h 797"/>
                <a:gd name="T8" fmla="*/ 144 w 341"/>
                <a:gd name="T9" fmla="*/ 0 h 797"/>
                <a:gd name="T10" fmla="*/ 144 w 341"/>
                <a:gd name="T11" fmla="*/ 0 h 797"/>
              </a:gdLst>
              <a:ahLst/>
              <a:cxnLst>
                <a:cxn ang="0">
                  <a:pos x="T0" y="T1"/>
                </a:cxn>
                <a:cxn ang="0">
                  <a:pos x="T2" y="T3"/>
                </a:cxn>
                <a:cxn ang="0">
                  <a:pos x="T4" y="T5"/>
                </a:cxn>
                <a:cxn ang="0">
                  <a:pos x="T6" y="T7"/>
                </a:cxn>
                <a:cxn ang="0">
                  <a:pos x="T8" y="T9"/>
                </a:cxn>
                <a:cxn ang="0">
                  <a:pos x="T10" y="T11"/>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53" name="Freeform 28"/>
            <p:cNvSpPr>
              <a:spLocks/>
            </p:cNvSpPr>
            <p:nvPr/>
          </p:nvSpPr>
          <p:spPr bwMode="hidden">
            <a:xfrm>
              <a:off x="5698" y="653"/>
              <a:ext cx="60" cy="311"/>
            </a:xfrm>
            <a:custGeom>
              <a:avLst/>
              <a:gdLst>
                <a:gd name="T0" fmla="*/ 0 w 60"/>
                <a:gd name="T1" fmla="*/ 144 h 312"/>
                <a:gd name="T2" fmla="*/ 60 w 60"/>
                <a:gd name="T3" fmla="*/ 254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5" name="Freeform 29"/>
            <p:cNvSpPr>
              <a:spLocks/>
            </p:cNvSpPr>
            <p:nvPr/>
          </p:nvSpPr>
          <p:spPr bwMode="hidden">
            <a:xfrm>
              <a:off x="2" y="1601"/>
              <a:ext cx="5752" cy="1864"/>
            </a:xfrm>
            <a:custGeom>
              <a:avLst/>
              <a:gdLst>
                <a:gd name="T0" fmla="*/ 0 w 5740"/>
                <a:gd name="T1" fmla="*/ 371 h 1864"/>
                <a:gd name="T2" fmla="*/ 5740 w 5740"/>
                <a:gd name="T3" fmla="*/ 1864 h 1864"/>
                <a:gd name="T4" fmla="*/ 5740 w 5740"/>
                <a:gd name="T5" fmla="*/ 1834 h 1864"/>
                <a:gd name="T6" fmla="*/ 0 w 5740"/>
                <a:gd name="T7" fmla="*/ 0 h 1864"/>
                <a:gd name="T8" fmla="*/ 0 w 5740"/>
                <a:gd name="T9" fmla="*/ 371 h 1864"/>
                <a:gd name="T10" fmla="*/ 0 w 5740"/>
                <a:gd name="T11" fmla="*/ 371 h 1864"/>
              </a:gdLst>
              <a:ahLst/>
              <a:cxnLst>
                <a:cxn ang="0">
                  <a:pos x="T0" y="T1"/>
                </a:cxn>
                <a:cxn ang="0">
                  <a:pos x="T2" y="T3"/>
                </a:cxn>
                <a:cxn ang="0">
                  <a:pos x="T4" y="T5"/>
                </a:cxn>
                <a:cxn ang="0">
                  <a:pos x="T6" y="T7"/>
                </a:cxn>
                <a:cxn ang="0">
                  <a:pos x="T8" y="T9"/>
                </a:cxn>
                <a:cxn ang="0">
                  <a:pos x="T10" y="T1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15875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eaLnBrk="1" hangingPunct="1"/>
              <a:endParaRPr lang="en-US" sz="2400">
                <a:solidFill>
                  <a:srgbClr val="FFFFFF"/>
                </a:solidFill>
                <a:latin typeface="Times New Roman" charset="0"/>
              </a:endParaRPr>
            </a:p>
          </p:txBody>
        </p:sp>
        <p:sp>
          <p:nvSpPr>
            <p:cNvPr id="249887" name="Freeform 31"/>
            <p:cNvSpPr>
              <a:spLocks/>
            </p:cNvSpPr>
            <p:nvPr/>
          </p:nvSpPr>
          <p:spPr bwMode="hidden">
            <a:xfrm>
              <a:off x="2" y="2152"/>
              <a:ext cx="5752" cy="1337"/>
            </a:xfrm>
            <a:custGeom>
              <a:avLst/>
              <a:gdLst>
                <a:gd name="T0" fmla="*/ 0 w 5740"/>
                <a:gd name="T1" fmla="*/ 366 h 1337"/>
                <a:gd name="T2" fmla="*/ 5740 w 5740"/>
                <a:gd name="T3" fmla="*/ 1337 h 1337"/>
                <a:gd name="T4" fmla="*/ 5740 w 5740"/>
                <a:gd name="T5" fmla="*/ 1331 h 1337"/>
                <a:gd name="T6" fmla="*/ 0 w 5740"/>
                <a:gd name="T7" fmla="*/ 0 h 1337"/>
                <a:gd name="T8" fmla="*/ 0 w 5740"/>
                <a:gd name="T9" fmla="*/ 366 h 1337"/>
                <a:gd name="T10" fmla="*/ 0 w 5740"/>
                <a:gd name="T11" fmla="*/ 366 h 1337"/>
              </a:gdLst>
              <a:ahLst/>
              <a:cxnLst>
                <a:cxn ang="0">
                  <a:pos x="T0" y="T1"/>
                </a:cxn>
                <a:cxn ang="0">
                  <a:pos x="T2" y="T3"/>
                </a:cxn>
                <a:cxn ang="0">
                  <a:pos x="T4" y="T5"/>
                </a:cxn>
                <a:cxn ang="0">
                  <a:pos x="T6" y="T7"/>
                </a:cxn>
                <a:cxn ang="0">
                  <a:pos x="T8" y="T9"/>
                </a:cxn>
                <a:cxn ang="0">
                  <a:pos x="T10" y="T11"/>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88" name="Freeform 32"/>
            <p:cNvSpPr>
              <a:spLocks/>
            </p:cNvSpPr>
            <p:nvPr/>
          </p:nvSpPr>
          <p:spPr bwMode="hidden">
            <a:xfrm>
              <a:off x="2" y="3177"/>
              <a:ext cx="5752" cy="414"/>
            </a:xfrm>
            <a:custGeom>
              <a:avLst/>
              <a:gdLst>
                <a:gd name="T0" fmla="*/ 0 w 5740"/>
                <a:gd name="T1" fmla="*/ 48 h 414"/>
                <a:gd name="T2" fmla="*/ 5740 w 5740"/>
                <a:gd name="T3" fmla="*/ 414 h 414"/>
                <a:gd name="T4" fmla="*/ 5740 w 5740"/>
                <a:gd name="T5" fmla="*/ 402 h 414"/>
                <a:gd name="T6" fmla="*/ 0 w 5740"/>
                <a:gd name="T7" fmla="*/ 0 h 414"/>
                <a:gd name="T8" fmla="*/ 0 w 5740"/>
                <a:gd name="T9" fmla="*/ 48 h 414"/>
                <a:gd name="T10" fmla="*/ 0 w 5740"/>
                <a:gd name="T11" fmla="*/ 48 h 414"/>
              </a:gdLst>
              <a:ahLst/>
              <a:cxnLst>
                <a:cxn ang="0">
                  <a:pos x="T0" y="T1"/>
                </a:cxn>
                <a:cxn ang="0">
                  <a:pos x="T2" y="T3"/>
                </a:cxn>
                <a:cxn ang="0">
                  <a:pos x="T4" y="T5"/>
                </a:cxn>
                <a:cxn ang="0">
                  <a:pos x="T6" y="T7"/>
                </a:cxn>
                <a:cxn ang="0">
                  <a:pos x="T8" y="T9"/>
                </a:cxn>
                <a:cxn ang="0">
                  <a:pos x="T10" y="T11"/>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89" name="Freeform 33"/>
            <p:cNvSpPr>
              <a:spLocks/>
            </p:cNvSpPr>
            <p:nvPr/>
          </p:nvSpPr>
          <p:spPr bwMode="hidden">
            <a:xfrm>
              <a:off x="1297" y="0"/>
              <a:ext cx="4457" cy="3177"/>
            </a:xfrm>
            <a:custGeom>
              <a:avLst/>
              <a:gdLst>
                <a:gd name="T0" fmla="*/ 0 w 4448"/>
                <a:gd name="T1" fmla="*/ 0 h 3177"/>
                <a:gd name="T2" fmla="*/ 4448 w 4448"/>
                <a:gd name="T3" fmla="*/ 3177 h 3177"/>
                <a:gd name="T4" fmla="*/ 4448 w 4448"/>
                <a:gd name="T5" fmla="*/ 3153 h 3177"/>
                <a:gd name="T6" fmla="*/ 125 w 4448"/>
                <a:gd name="T7" fmla="*/ 0 h 3177"/>
                <a:gd name="T8" fmla="*/ 0 w 4448"/>
                <a:gd name="T9" fmla="*/ 0 h 3177"/>
                <a:gd name="T10" fmla="*/ 0 w 4448"/>
                <a:gd name="T11" fmla="*/ 0 h 3177"/>
              </a:gdLst>
              <a:ahLst/>
              <a:cxnLst>
                <a:cxn ang="0">
                  <a:pos x="T0" y="T1"/>
                </a:cxn>
                <a:cxn ang="0">
                  <a:pos x="T2" y="T3"/>
                </a:cxn>
                <a:cxn ang="0">
                  <a:pos x="T4" y="T5"/>
                </a:cxn>
                <a:cxn ang="0">
                  <a:pos x="T6" y="T7"/>
                </a:cxn>
                <a:cxn ang="0">
                  <a:pos x="T8" y="T9"/>
                </a:cxn>
                <a:cxn ang="0">
                  <a:pos x="T10" y="T11"/>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0" name="Freeform 34"/>
            <p:cNvSpPr>
              <a:spLocks/>
            </p:cNvSpPr>
            <p:nvPr/>
          </p:nvSpPr>
          <p:spPr bwMode="hidden">
            <a:xfrm>
              <a:off x="3321" y="0"/>
              <a:ext cx="2433" cy="2614"/>
            </a:xfrm>
            <a:custGeom>
              <a:avLst/>
              <a:gdLst>
                <a:gd name="T0" fmla="*/ 0 w 2428"/>
                <a:gd name="T1" fmla="*/ 0 h 2614"/>
                <a:gd name="T2" fmla="*/ 2428 w 2428"/>
                <a:gd name="T3" fmla="*/ 2614 h 2614"/>
                <a:gd name="T4" fmla="*/ 2428 w 2428"/>
                <a:gd name="T5" fmla="*/ 2608 h 2614"/>
                <a:gd name="T6" fmla="*/ 66 w 2428"/>
                <a:gd name="T7" fmla="*/ 0 h 2614"/>
                <a:gd name="T8" fmla="*/ 0 w 2428"/>
                <a:gd name="T9" fmla="*/ 0 h 2614"/>
                <a:gd name="T10" fmla="*/ 0 w 2428"/>
                <a:gd name="T11" fmla="*/ 0 h 2614"/>
              </a:gdLst>
              <a:ahLst/>
              <a:cxnLst>
                <a:cxn ang="0">
                  <a:pos x="T0" y="T1"/>
                </a:cxn>
                <a:cxn ang="0">
                  <a:pos x="T2" y="T3"/>
                </a:cxn>
                <a:cxn ang="0">
                  <a:pos x="T4" y="T5"/>
                </a:cxn>
                <a:cxn ang="0">
                  <a:pos x="T6" y="T7"/>
                </a:cxn>
                <a:cxn ang="0">
                  <a:pos x="T8" y="T9"/>
                </a:cxn>
                <a:cxn ang="0">
                  <a:pos x="T10" y="T11"/>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1" name="Freeform 35"/>
            <p:cNvSpPr>
              <a:spLocks/>
            </p:cNvSpPr>
            <p:nvPr/>
          </p:nvSpPr>
          <p:spPr bwMode="hidden">
            <a:xfrm>
              <a:off x="3950" y="0"/>
              <a:ext cx="1804" cy="2464"/>
            </a:xfrm>
            <a:custGeom>
              <a:avLst/>
              <a:gdLst>
                <a:gd name="T0" fmla="*/ 485 w 1800"/>
                <a:gd name="T1" fmla="*/ 0 h 2464"/>
                <a:gd name="T2" fmla="*/ 0 w 1800"/>
                <a:gd name="T3" fmla="*/ 0 h 2464"/>
                <a:gd name="T4" fmla="*/ 1800 w 1800"/>
                <a:gd name="T5" fmla="*/ 2464 h 2464"/>
                <a:gd name="T6" fmla="*/ 1800 w 1800"/>
                <a:gd name="T7" fmla="*/ 2248 h 2464"/>
                <a:gd name="T8" fmla="*/ 1794 w 1800"/>
                <a:gd name="T9" fmla="*/ 2248 h 2464"/>
                <a:gd name="T10" fmla="*/ 485 w 1800"/>
                <a:gd name="T11" fmla="*/ 0 h 2464"/>
                <a:gd name="T12" fmla="*/ 485 w 1800"/>
                <a:gd name="T13" fmla="*/ 0 h 2464"/>
              </a:gdLst>
              <a:ahLst/>
              <a:cxnLst>
                <a:cxn ang="0">
                  <a:pos x="T0" y="T1"/>
                </a:cxn>
                <a:cxn ang="0">
                  <a:pos x="T2" y="T3"/>
                </a:cxn>
                <a:cxn ang="0">
                  <a:pos x="T4" y="T5"/>
                </a:cxn>
                <a:cxn ang="0">
                  <a:pos x="T6" y="T7"/>
                </a:cxn>
                <a:cxn ang="0">
                  <a:pos x="T8" y="T9"/>
                </a:cxn>
                <a:cxn ang="0">
                  <a:pos x="T10" y="T11"/>
                </a:cxn>
                <a:cxn ang="0">
                  <a:pos x="T12" y="T13"/>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2" name="Freeform 36"/>
            <p:cNvSpPr>
              <a:spLocks/>
            </p:cNvSpPr>
            <p:nvPr/>
          </p:nvSpPr>
          <p:spPr bwMode="hidden">
            <a:xfrm>
              <a:off x="4519" y="0"/>
              <a:ext cx="1235" cy="2074"/>
            </a:xfrm>
            <a:custGeom>
              <a:avLst/>
              <a:gdLst>
                <a:gd name="T0" fmla="*/ 0 w 1232"/>
                <a:gd name="T1" fmla="*/ 0 h 2074"/>
                <a:gd name="T2" fmla="*/ 1232 w 1232"/>
                <a:gd name="T3" fmla="*/ 2074 h 2074"/>
                <a:gd name="T4" fmla="*/ 1232 w 1232"/>
                <a:gd name="T5" fmla="*/ 2038 h 2074"/>
                <a:gd name="T6" fmla="*/ 42 w 1232"/>
                <a:gd name="T7" fmla="*/ 0 h 2074"/>
                <a:gd name="T8" fmla="*/ 0 w 1232"/>
                <a:gd name="T9" fmla="*/ 0 h 2074"/>
                <a:gd name="T10" fmla="*/ 0 w 1232"/>
                <a:gd name="T11" fmla="*/ 0 h 2074"/>
              </a:gdLst>
              <a:ahLst/>
              <a:cxnLst>
                <a:cxn ang="0">
                  <a:pos x="T0" y="T1"/>
                </a:cxn>
                <a:cxn ang="0">
                  <a:pos x="T2" y="T3"/>
                </a:cxn>
                <a:cxn ang="0">
                  <a:pos x="T4" y="T5"/>
                </a:cxn>
                <a:cxn ang="0">
                  <a:pos x="T6" y="T7"/>
                </a:cxn>
                <a:cxn ang="0">
                  <a:pos x="T8" y="T9"/>
                </a:cxn>
                <a:cxn ang="0">
                  <a:pos x="T10" y="T11"/>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3" name="Freeform 37"/>
            <p:cNvSpPr>
              <a:spLocks/>
            </p:cNvSpPr>
            <p:nvPr/>
          </p:nvSpPr>
          <p:spPr bwMode="hidden">
            <a:xfrm>
              <a:off x="4694" y="0"/>
              <a:ext cx="1060" cy="1936"/>
            </a:xfrm>
            <a:custGeom>
              <a:avLst/>
              <a:gdLst>
                <a:gd name="T0" fmla="*/ 0 w 1058"/>
                <a:gd name="T1" fmla="*/ 0 h 1936"/>
                <a:gd name="T2" fmla="*/ 1058 w 1058"/>
                <a:gd name="T3" fmla="*/ 1936 h 1936"/>
                <a:gd name="T4" fmla="*/ 1058 w 1058"/>
                <a:gd name="T5" fmla="*/ 1930 h 1936"/>
                <a:gd name="T6" fmla="*/ 54 w 1058"/>
                <a:gd name="T7" fmla="*/ 0 h 1936"/>
                <a:gd name="T8" fmla="*/ 0 w 1058"/>
                <a:gd name="T9" fmla="*/ 0 h 1936"/>
                <a:gd name="T10" fmla="*/ 0 w 1058"/>
                <a:gd name="T11" fmla="*/ 0 h 1936"/>
              </a:gdLst>
              <a:ahLst/>
              <a:cxnLst>
                <a:cxn ang="0">
                  <a:pos x="T0" y="T1"/>
                </a:cxn>
                <a:cxn ang="0">
                  <a:pos x="T2" y="T3"/>
                </a:cxn>
                <a:cxn ang="0">
                  <a:pos x="T4" y="T5"/>
                </a:cxn>
                <a:cxn ang="0">
                  <a:pos x="T6" y="T7"/>
                </a:cxn>
                <a:cxn ang="0">
                  <a:pos x="T8" y="T9"/>
                </a:cxn>
                <a:cxn ang="0">
                  <a:pos x="T10" y="T11"/>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4" name="Freeform 38"/>
            <p:cNvSpPr>
              <a:spLocks/>
            </p:cNvSpPr>
            <p:nvPr/>
          </p:nvSpPr>
          <p:spPr bwMode="hidden">
            <a:xfrm>
              <a:off x="4981" y="0"/>
              <a:ext cx="773" cy="1487"/>
            </a:xfrm>
            <a:custGeom>
              <a:avLst/>
              <a:gdLst>
                <a:gd name="T0" fmla="*/ 771 w 771"/>
                <a:gd name="T1" fmla="*/ 1433 h 1487"/>
                <a:gd name="T2" fmla="*/ 42 w 771"/>
                <a:gd name="T3" fmla="*/ 0 h 1487"/>
                <a:gd name="T4" fmla="*/ 0 w 771"/>
                <a:gd name="T5" fmla="*/ 0 h 1487"/>
                <a:gd name="T6" fmla="*/ 771 w 771"/>
                <a:gd name="T7" fmla="*/ 1487 h 1487"/>
                <a:gd name="T8" fmla="*/ 771 w 771"/>
                <a:gd name="T9" fmla="*/ 1433 h 1487"/>
                <a:gd name="T10" fmla="*/ 771 w 771"/>
                <a:gd name="T11" fmla="*/ 1433 h 1487"/>
              </a:gdLst>
              <a:ahLst/>
              <a:cxnLst>
                <a:cxn ang="0">
                  <a:pos x="T0" y="T1"/>
                </a:cxn>
                <a:cxn ang="0">
                  <a:pos x="T2" y="T3"/>
                </a:cxn>
                <a:cxn ang="0">
                  <a:pos x="T4" y="T5"/>
                </a:cxn>
                <a:cxn ang="0">
                  <a:pos x="T6" y="T7"/>
                </a:cxn>
                <a:cxn ang="0">
                  <a:pos x="T8" y="T9"/>
                </a:cxn>
                <a:cxn ang="0">
                  <a:pos x="T10" y="T11"/>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grpSp>
          <p:nvGrpSpPr>
            <p:cNvPr id="158764" name="Group 39"/>
            <p:cNvGrpSpPr>
              <a:grpSpLocks/>
            </p:cNvGrpSpPr>
            <p:nvPr userDrawn="1"/>
          </p:nvGrpSpPr>
          <p:grpSpPr bwMode="auto">
            <a:xfrm>
              <a:off x="0" y="1632"/>
              <a:ext cx="5758" cy="1858"/>
              <a:chOff x="0" y="1632"/>
              <a:chExt cx="5758" cy="1858"/>
            </a:xfrm>
          </p:grpSpPr>
          <p:sp>
            <p:nvSpPr>
              <p:cNvPr id="249896" name="Freeform 40"/>
              <p:cNvSpPr>
                <a:spLocks/>
              </p:cNvSpPr>
              <p:nvPr/>
            </p:nvSpPr>
            <p:spPr bwMode="hidden">
              <a:xfrm>
                <a:off x="0" y="1632"/>
                <a:ext cx="3670" cy="1313"/>
              </a:xfrm>
              <a:custGeom>
                <a:avLst/>
                <a:gdLst>
                  <a:gd name="T0" fmla="*/ 0 w 3659"/>
                  <a:gd name="T1" fmla="*/ 0 h 1313"/>
                  <a:gd name="T2" fmla="*/ 0 w 3659"/>
                  <a:gd name="T3" fmla="*/ 366 h 1313"/>
                  <a:gd name="T4" fmla="*/ 3635 w 3659"/>
                  <a:gd name="T5" fmla="*/ 1313 h 1313"/>
                  <a:gd name="T6" fmla="*/ 3647 w 3659"/>
                  <a:gd name="T7" fmla="*/ 1235 h 1313"/>
                  <a:gd name="T8" fmla="*/ 3659 w 3659"/>
                  <a:gd name="T9" fmla="*/ 1163 h 1313"/>
                  <a:gd name="T10" fmla="*/ 0 w 3659"/>
                  <a:gd name="T11" fmla="*/ 0 h 1313"/>
                  <a:gd name="T12" fmla="*/ 0 w 3659"/>
                  <a:gd name="T13" fmla="*/ 0 h 1313"/>
                </a:gdLst>
                <a:ahLst/>
                <a:cxnLst>
                  <a:cxn ang="0">
                    <a:pos x="T0" y="T1"/>
                  </a:cxn>
                  <a:cxn ang="0">
                    <a:pos x="T2" y="T3"/>
                  </a:cxn>
                  <a:cxn ang="0">
                    <a:pos x="T4" y="T5"/>
                  </a:cxn>
                  <a:cxn ang="0">
                    <a:pos x="T6" y="T7"/>
                  </a:cxn>
                  <a:cxn ang="0">
                    <a:pos x="T8" y="T9"/>
                  </a:cxn>
                  <a:cxn ang="0">
                    <a:pos x="T10" y="T11"/>
                  </a:cxn>
                  <a:cxn ang="0">
                    <a:pos x="T12" y="T13"/>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sp>
            <p:nvSpPr>
              <p:cNvPr id="249897" name="Freeform 41"/>
              <p:cNvSpPr>
                <a:spLocks/>
              </p:cNvSpPr>
              <p:nvPr/>
            </p:nvSpPr>
            <p:spPr bwMode="hidden">
              <a:xfrm>
                <a:off x="3646" y="2795"/>
                <a:ext cx="2112" cy="695"/>
              </a:xfrm>
              <a:custGeom>
                <a:avLst/>
                <a:gdLst>
                  <a:gd name="T0" fmla="*/ 2105 w 2105"/>
                  <a:gd name="T1" fmla="*/ 665 h 695"/>
                  <a:gd name="T2" fmla="*/ 24 w 2105"/>
                  <a:gd name="T3" fmla="*/ 0 h 695"/>
                  <a:gd name="T4" fmla="*/ 12 w 2105"/>
                  <a:gd name="T5" fmla="*/ 72 h 695"/>
                  <a:gd name="T6" fmla="*/ 0 w 2105"/>
                  <a:gd name="T7" fmla="*/ 150 h 695"/>
                  <a:gd name="T8" fmla="*/ 2105 w 2105"/>
                  <a:gd name="T9" fmla="*/ 695 h 695"/>
                  <a:gd name="T10" fmla="*/ 2105 w 2105"/>
                  <a:gd name="T11" fmla="*/ 665 h 695"/>
                  <a:gd name="T12" fmla="*/ 2105 w 2105"/>
                  <a:gd name="T13" fmla="*/ 665 h 695"/>
                </a:gdLst>
                <a:ahLst/>
                <a:cxnLst>
                  <a:cxn ang="0">
                    <a:pos x="T0" y="T1"/>
                  </a:cxn>
                  <a:cxn ang="0">
                    <a:pos x="T2" y="T3"/>
                  </a:cxn>
                  <a:cxn ang="0">
                    <a:pos x="T4" y="T5"/>
                  </a:cxn>
                  <a:cxn ang="0">
                    <a:pos x="T6" y="T7"/>
                  </a:cxn>
                  <a:cxn ang="0">
                    <a:pos x="T8" y="T9"/>
                  </a:cxn>
                  <a:cxn ang="0">
                    <a:pos x="T10" y="T11"/>
                  </a:cxn>
                  <a:cxn ang="0">
                    <a:pos x="T12" y="T13"/>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defRPr/>
                </a:pPr>
                <a:endParaRPr lang="en-US" sz="2400">
                  <a:solidFill>
                    <a:srgbClr val="FFFFFF"/>
                  </a:solidFill>
                </a:endParaRPr>
              </a:p>
            </p:txBody>
          </p:sp>
        </p:grpSp>
      </p:grpSp>
      <p:sp>
        <p:nvSpPr>
          <p:cNvPr id="249898" name="Rectangle 42"/>
          <p:cNvSpPr>
            <a:spLocks noGrp="1" noChangeArrowheads="1"/>
          </p:cNvSpPr>
          <p:nvPr>
            <p:ph type="title"/>
          </p:nvPr>
        </p:nvSpPr>
        <p:spPr bwMode="auto">
          <a:xfrm>
            <a:off x="457200" y="277813"/>
            <a:ext cx="82296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49899" name="Rectangle 43"/>
          <p:cNvSpPr>
            <a:spLocks noGrp="1" noChangeArrowheads="1"/>
          </p:cNvSpPr>
          <p:nvPr>
            <p:ph type="body" idx="1"/>
          </p:nvPr>
        </p:nvSpPr>
        <p:spPr bwMode="auto">
          <a:xfrm>
            <a:off x="457200" y="1600201"/>
            <a:ext cx="8229600" cy="4530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9900" name="Rectangle 44"/>
          <p:cNvSpPr>
            <a:spLocks noGrp="1" noChangeArrowheads="1"/>
          </p:cNvSpPr>
          <p:nvPr>
            <p:ph type="dt" sz="half" idx="2"/>
          </p:nvPr>
        </p:nvSpPr>
        <p:spPr bwMode="auto">
          <a:xfrm>
            <a:off x="457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l"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a:p>
        </p:txBody>
      </p:sp>
      <p:sp>
        <p:nvSpPr>
          <p:cNvPr id="249901" name="Rectangle 4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endParaRPr lang="en-US"/>
          </a:p>
        </p:txBody>
      </p:sp>
      <p:sp>
        <p:nvSpPr>
          <p:cNvPr id="249902" name="Rectangle 46"/>
          <p:cNvSpPr>
            <a:spLocks noGrp="1" noChangeArrowheads="1"/>
          </p:cNvSpPr>
          <p:nvPr>
            <p:ph type="sldNum" sz="quarter" idx="4"/>
          </p:nvPr>
        </p:nvSpPr>
        <p:spPr bwMode="auto">
          <a:xfrm>
            <a:off x="6553200" y="6243638"/>
            <a:ext cx="2133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b="1" i="0">
                <a:solidFill>
                  <a:srgbClr val="FFFFFF"/>
                </a:solidFill>
                <a:effectLst>
                  <a:outerShdw blurRad="38100" dist="38100" dir="2700000" algn="tl">
                    <a:srgbClr val="000000"/>
                  </a:outerShdw>
                </a:effectLst>
                <a:latin typeface="Arial" panose="020B0604020202020204" pitchFamily="34" charset="0"/>
              </a:defRPr>
            </a:lvl1pPr>
          </a:lstStyle>
          <a:p>
            <a:pPr>
              <a:defRPr/>
            </a:pPr>
            <a:fld id="{AAF4B70A-6D39-314B-A1F0-D5884D662B31}" type="slidenum">
              <a:rPr lang="en-US" smtClean="0"/>
              <a:pPr>
                <a:defRPr/>
              </a:pPr>
              <a:t>‹#›</a:t>
            </a:fld>
            <a:endParaRPr lang="en-US"/>
          </a:p>
        </p:txBody>
      </p:sp>
    </p:spTree>
    <p:extLst>
      <p:ext uri="{BB962C8B-B14F-4D97-AF65-F5344CB8AC3E}">
        <p14:creationId xmlns:p14="http://schemas.microsoft.com/office/powerpoint/2010/main" val="1749529762"/>
      </p:ext>
    </p:extLst>
  </p:cSld>
  <p:clrMap bg1="dk2" tx1="lt1" bg2="dk1" tx2="lt2" accent1="accent1" accent2="accent2" accent3="accent3" accent4="accent4" accent5="accent5" accent6="accent6" hlink="hlink" folHlink="folHlink"/>
  <p:sldLayoutIdLst>
    <p:sldLayoutId id="2147503821" r:id="rId1"/>
    <p:sldLayoutId id="2147503822" r:id="rId2"/>
    <p:sldLayoutId id="2147503823" r:id="rId3"/>
    <p:sldLayoutId id="2147503824" r:id="rId4"/>
    <p:sldLayoutId id="2147503825" r:id="rId5"/>
    <p:sldLayoutId id="2147503826" r:id="rId6"/>
    <p:sldLayoutId id="2147503827" r:id="rId7"/>
    <p:sldLayoutId id="2147503828" r:id="rId8"/>
    <p:sldLayoutId id="2147503829" r:id="rId9"/>
    <p:sldLayoutId id="2147503830" r:id="rId10"/>
    <p:sldLayoutId id="2147503831"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90000"/>
        <a:buFont typeface="Wingdings" charset="0"/>
        <a:buBlip>
          <a:blip r:embed="rId13"/>
        </a:buBlip>
        <a:defRPr sz="3200" b="1" i="0">
          <a:solidFill>
            <a:schemeClr val="tx1"/>
          </a:solidFill>
          <a:effectLst>
            <a:outerShdw blurRad="38100" dist="38100" dir="2700000" algn="tl">
              <a:srgbClr val="000000"/>
            </a:outerShdw>
          </a:effectLst>
          <a:latin typeface="Arial" panose="020B0604020202020204" pitchFamily="34" charset="0"/>
          <a:ea typeface="+mn-ea"/>
          <a:cs typeface="ＭＳ Ｐゴシック" charset="0"/>
        </a:defRPr>
      </a:lvl1pPr>
      <a:lvl2pPr marL="742950" indent="-285750" algn="l" rtl="0" eaLnBrk="0" fontAlgn="base" hangingPunct="0">
        <a:spcBef>
          <a:spcPct val="20000"/>
        </a:spcBef>
        <a:spcAft>
          <a:spcPct val="0"/>
        </a:spcAft>
        <a:buChar char="–"/>
        <a:defRPr sz="2800" b="1" i="0">
          <a:solidFill>
            <a:schemeClr val="tx1"/>
          </a:solidFill>
          <a:effectLst>
            <a:outerShdw blurRad="38100" dist="38100" dir="2700000" algn="tl">
              <a:srgbClr val="000000"/>
            </a:outerShdw>
          </a:effectLst>
          <a:latin typeface="Arial" panose="020B0604020202020204" pitchFamily="34" charset="0"/>
          <a:ea typeface="+mn-ea"/>
        </a:defRPr>
      </a:lvl2pPr>
      <a:lvl3pPr marL="1143000" indent="-228600" algn="l" rtl="0" eaLnBrk="0" fontAlgn="base" hangingPunct="0">
        <a:spcBef>
          <a:spcPct val="20000"/>
        </a:spcBef>
        <a:spcAft>
          <a:spcPct val="0"/>
        </a:spcAft>
        <a:buClr>
          <a:schemeClr val="accent2"/>
        </a:buClr>
        <a:buSzPct val="90000"/>
        <a:buFont typeface="Wingdings" charset="0"/>
        <a:buBlip>
          <a:blip r:embed="rId14"/>
        </a:buBlip>
        <a:defRPr sz="2400" b="1" i="0">
          <a:solidFill>
            <a:schemeClr val="tx1"/>
          </a:solidFill>
          <a:effectLst>
            <a:outerShdw blurRad="38100" dist="38100" dir="2700000" algn="tl">
              <a:srgbClr val="000000"/>
            </a:outerShdw>
          </a:effectLst>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effectLst>
            <a:outerShdw blurRad="38100" dist="38100" dir="2700000" algn="tl">
              <a:srgbClr val="000000"/>
            </a:outerShdw>
          </a:effectLst>
          <a:latin typeface="Arial" panose="020B0604020202020204" pitchFamily="34" charset="0"/>
          <a:ea typeface="+mn-ea"/>
        </a:defRPr>
      </a:lvl4pPr>
      <a:lvl5pPr marL="2057400" indent="-228600" algn="l" rtl="0" eaLnBrk="0" fontAlgn="base" hangingPunct="0">
        <a:spcBef>
          <a:spcPct val="20000"/>
        </a:spcBef>
        <a:spcAft>
          <a:spcPct val="0"/>
        </a:spcAft>
        <a:buClr>
          <a:schemeClr val="folHlink"/>
        </a:buClr>
        <a:buSzPct val="90000"/>
        <a:buFont typeface="Wingdings" charset="0"/>
        <a:buBlip>
          <a:blip r:embed="rId15"/>
        </a:buBlip>
        <a:defRPr sz="2000" b="1" i="0">
          <a:solidFill>
            <a:schemeClr val="tx1"/>
          </a:solidFill>
          <a:effectLst>
            <a:outerShdw blurRad="38100" dist="38100" dir="2700000" algn="tl">
              <a:srgbClr val="000000"/>
            </a:outerShdw>
          </a:effectLst>
          <a:latin typeface="Arial" panose="020B0604020202020204" pitchFamily="34" charset="0"/>
          <a:ea typeface="+mn-ea"/>
        </a:defRPr>
      </a:lvl5pPr>
      <a:lvl6pPr marL="25146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90000"/>
        <a:buFont typeface="Wingdings" charset="0"/>
        <a:buBlip>
          <a:blip r:embed="rId15"/>
        </a:buBlip>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defRPr/>
              </a:pPr>
              <a:endParaRPr lang="en-US">
                <a:latin typeface="Times New Roman" pitchFamily="-112" charset="0"/>
                <a:ea typeface="+mn-ea"/>
                <a:cs typeface="+mn-cs"/>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defRPr/>
              </a:pPr>
              <a:endParaRPr lang="en-US"/>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defRPr/>
              </a:pPr>
              <a:endParaRPr lang="en-US"/>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dirty="0"/>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b="1" i="0">
                <a:effectLst>
                  <a:outerShdw blurRad="38100" dist="38100" dir="2700000" algn="tl">
                    <a:srgbClr val="000000"/>
                  </a:outerShdw>
                </a:effectLst>
                <a:latin typeface="Arial" panose="020B0604020202020204" pitchFamily="34" charset="0"/>
                <a:ea typeface="+mn-ea"/>
                <a:cs typeface="+mn-cs"/>
              </a:defRPr>
            </a:lvl1pPr>
          </a:lstStyle>
          <a:p>
            <a:pPr>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b="1" i="0">
                <a:effectLst>
                  <a:outerShdw blurRad="38100" dist="38100" dir="2700000" algn="tl">
                    <a:srgbClr val="000000"/>
                  </a:outerShdw>
                </a:effectLst>
                <a:latin typeface="Arial" panose="020B0604020202020204" pitchFamily="34" charset="0"/>
              </a:defRPr>
            </a:lvl1pPr>
          </a:lstStyle>
          <a:p>
            <a:pPr>
              <a:defRPr/>
            </a:pPr>
            <a:fld id="{D85C9387-3A0B-4848-AF66-620769167564}" type="slidenum">
              <a:rPr lang="en-US" smtClean="0"/>
              <a:pPr>
                <a:defRPr/>
              </a:pPr>
              <a:t>‹#›</a:t>
            </a:fld>
            <a:endParaRPr lang="en-US"/>
          </a:p>
        </p:txBody>
      </p:sp>
    </p:spTree>
  </p:cSld>
  <p:clrMap bg1="dk2" tx1="lt1" bg2="dk1" tx2="lt2" accent1="accent1" accent2="accent2" accent3="accent3" accent4="accent4" accent5="accent5" accent6="accent6" hlink="hlink" folHlink="folHlink"/>
  <p:sldLayoutIdLst>
    <p:sldLayoutId id="2147502951" r:id="rId1"/>
    <p:sldLayoutId id="2147502952" r:id="rId2"/>
    <p:sldLayoutId id="2147502953" r:id="rId3"/>
    <p:sldLayoutId id="2147502954" r:id="rId4"/>
    <p:sldLayoutId id="2147502955" r:id="rId5"/>
    <p:sldLayoutId id="2147502956" r:id="rId6"/>
    <p:sldLayoutId id="2147502957" r:id="rId7"/>
    <p:sldLayoutId id="2147502958" r:id="rId8"/>
    <p:sldLayoutId id="2147502959" r:id="rId9"/>
    <p:sldLayoutId id="2147502960" r:id="rId10"/>
  </p:sldLayoutIdLst>
  <p:transition/>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b="1" i="0">
          <a:solidFill>
            <a:schemeClr val="tx1"/>
          </a:solidFill>
          <a:effectLst>
            <a:outerShdw blurRad="38100" dist="38100" dir="2700000" algn="tl">
              <a:srgbClr val="000000"/>
            </a:outerShdw>
          </a:effectLst>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b="1" i="0">
          <a:solidFill>
            <a:schemeClr val="tx1"/>
          </a:solidFill>
          <a:effectLst>
            <a:outerShdw blurRad="38100" dist="38100" dir="2700000" algn="tl">
              <a:srgbClr val="000000"/>
            </a:outerShdw>
          </a:effectLst>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b="1" i="0">
          <a:solidFill>
            <a:schemeClr val="tx1"/>
          </a:solidFill>
          <a:effectLst>
            <a:outerShdw blurRad="38100" dist="38100" dir="2700000" algn="tl">
              <a:srgbClr val="000000"/>
            </a:outerShdw>
          </a:effectLst>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eaLnBrk="0" hangingPunct="0">
              <a:defRPr sz="1400">
                <a:solidFill>
                  <a:srgbClr val="FFFFFF"/>
                </a:solidFill>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eaLnBrk="0" hangingPunct="0">
              <a:defRPr sz="1400">
                <a:solidFill>
                  <a:srgbClr val="FFFFFF"/>
                </a:solidFill>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eaLnBrk="0" hangingPunct="0">
              <a:defRPr sz="1400">
                <a:solidFill>
                  <a:srgbClr val="FFFFFF"/>
                </a:solidFill>
              </a:defRPr>
            </a:lvl1pPr>
          </a:lstStyle>
          <a:p>
            <a:pPr>
              <a:defRPr/>
            </a:pPr>
            <a:fld id="{D1676332-2FEB-0143-A8CC-7B37BF4AD214}" type="slidenum">
              <a:rPr lang="en-US"/>
              <a:pPr>
                <a:defRPr/>
              </a:pPr>
              <a:t>‹#›</a:t>
            </a:fld>
            <a:endParaRPr lang="en-US"/>
          </a:p>
        </p:txBody>
      </p:sp>
    </p:spTree>
    <p:extLst>
      <p:ext uri="{BB962C8B-B14F-4D97-AF65-F5344CB8AC3E}">
        <p14:creationId xmlns:p14="http://schemas.microsoft.com/office/powerpoint/2010/main" val="3092021089"/>
      </p:ext>
    </p:extLst>
  </p:cSld>
  <p:clrMap bg1="dk2" tx1="lt1" bg2="dk1" tx2="lt2" accent1="accent1" accent2="accent2" accent3="accent3" accent4="accent4" accent5="accent5" accent6="accent6" hlink="hlink" folHlink="folHlink"/>
  <p:sldLayoutIdLst>
    <p:sldLayoutId id="2147503833" r:id="rId1"/>
    <p:sldLayoutId id="2147503834" r:id="rId2"/>
    <p:sldLayoutId id="2147503835" r:id="rId3"/>
    <p:sldLayoutId id="2147503836" r:id="rId4"/>
    <p:sldLayoutId id="2147503837" r:id="rId5"/>
    <p:sldLayoutId id="2147503838" r:id="rId6"/>
    <p:sldLayoutId id="2147503839" r:id="rId7"/>
    <p:sldLayoutId id="2147503840" r:id="rId8"/>
    <p:sldLayoutId id="2147503841" r:id="rId9"/>
    <p:sldLayoutId id="2147503842" r:id="rId10"/>
    <p:sldLayoutId id="2147503843" r:id="rId11"/>
    <p:sldLayoutId id="2147503844"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2"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353"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35" tIns="45718" rIns="91435" bIns="45718" numCol="1" anchor="t" anchorCtr="0" compatLnSpc="1">
            <a:prstTxWarp prst="textNoShape">
              <a:avLst/>
            </a:prstTxWarp>
          </a:bodyPr>
          <a:lstStyle>
            <a:lvl1pPr algn="r">
              <a:defRPr sz="1400">
                <a:solidFill>
                  <a:srgbClr val="000000"/>
                </a:solidFill>
                <a:latin typeface="Times New Roman" charset="0"/>
              </a:defRPr>
            </a:lvl1pPr>
          </a:lstStyle>
          <a:p>
            <a:pPr defTabSz="914353"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353"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3647704167"/>
      </p:ext>
    </p:extLst>
  </p:cSld>
  <p:clrMap bg1="lt1" tx1="dk1" bg2="lt2" tx2="dk2" accent1="accent1" accent2="accent2" accent3="accent3" accent4="accent4" accent5="accent5" accent6="accent6" hlink="hlink" folHlink="folHlink"/>
  <p:sldLayoutIdLst>
    <p:sldLayoutId id="2147503846" r:id="rId1"/>
    <p:sldLayoutId id="2147503847" r:id="rId2"/>
    <p:sldLayoutId id="2147503848" r:id="rId3"/>
    <p:sldLayoutId id="2147503849" r:id="rId4"/>
    <p:sldLayoutId id="2147503850" r:id="rId5"/>
    <p:sldLayoutId id="2147503851" r:id="rId6"/>
    <p:sldLayoutId id="2147503852" r:id="rId7"/>
    <p:sldLayoutId id="2147503853" r:id="rId8"/>
    <p:sldLayoutId id="2147503854" r:id="rId9"/>
    <p:sldLayoutId id="2147503855" r:id="rId10"/>
    <p:sldLayoutId id="2147503856" r:id="rId11"/>
    <p:sldLayoutId id="2147503857" r:id="rId12"/>
    <p:sldLayoutId id="214750385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p:titleStyle>
    <p:bodyStyle>
      <a:lvl1pPr marL="342882" indent="-342882"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912" indent="-28573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942" indent="-228588"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600118"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7295" indent="-228588"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447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648"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8825"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001" indent="-228588"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177" rtl="0" eaLnBrk="1" latinLnBrk="0" hangingPunct="1">
        <a:defRPr sz="1800" kern="1200">
          <a:solidFill>
            <a:schemeClr val="tx1"/>
          </a:solidFill>
          <a:latin typeface="+mn-lt"/>
          <a:ea typeface="+mn-ea"/>
          <a:cs typeface="+mn-cs"/>
        </a:defRPr>
      </a:lvl1pPr>
      <a:lvl2pPr marL="457177" algn="l" defTabSz="457177" rtl="0" eaLnBrk="1" latinLnBrk="0" hangingPunct="1">
        <a:defRPr sz="1800" kern="1200">
          <a:solidFill>
            <a:schemeClr val="tx1"/>
          </a:solidFill>
          <a:latin typeface="+mn-lt"/>
          <a:ea typeface="+mn-ea"/>
          <a:cs typeface="+mn-cs"/>
        </a:defRPr>
      </a:lvl2pPr>
      <a:lvl3pPr marL="914353" algn="l" defTabSz="457177" rtl="0" eaLnBrk="1" latinLnBrk="0" hangingPunct="1">
        <a:defRPr sz="1800" kern="1200">
          <a:solidFill>
            <a:schemeClr val="tx1"/>
          </a:solidFill>
          <a:latin typeface="+mn-lt"/>
          <a:ea typeface="+mn-ea"/>
          <a:cs typeface="+mn-cs"/>
        </a:defRPr>
      </a:lvl3pPr>
      <a:lvl4pPr marL="1371530" algn="l" defTabSz="457177" rtl="0" eaLnBrk="1" latinLnBrk="0" hangingPunct="1">
        <a:defRPr sz="1800" kern="1200">
          <a:solidFill>
            <a:schemeClr val="tx1"/>
          </a:solidFill>
          <a:latin typeface="+mn-lt"/>
          <a:ea typeface="+mn-ea"/>
          <a:cs typeface="+mn-cs"/>
        </a:defRPr>
      </a:lvl4pPr>
      <a:lvl5pPr marL="1828706" algn="l" defTabSz="457177" rtl="0" eaLnBrk="1" latinLnBrk="0" hangingPunct="1">
        <a:defRPr sz="1800" kern="1200">
          <a:solidFill>
            <a:schemeClr val="tx1"/>
          </a:solidFill>
          <a:latin typeface="+mn-lt"/>
          <a:ea typeface="+mn-ea"/>
          <a:cs typeface="+mn-cs"/>
        </a:defRPr>
      </a:lvl5pPr>
      <a:lvl6pPr marL="2285883" algn="l" defTabSz="457177" rtl="0" eaLnBrk="1" latinLnBrk="0" hangingPunct="1">
        <a:defRPr sz="1800" kern="1200">
          <a:solidFill>
            <a:schemeClr val="tx1"/>
          </a:solidFill>
          <a:latin typeface="+mn-lt"/>
          <a:ea typeface="+mn-ea"/>
          <a:cs typeface="+mn-cs"/>
        </a:defRPr>
      </a:lvl6pPr>
      <a:lvl7pPr marL="2743060" algn="l" defTabSz="457177" rtl="0" eaLnBrk="1" latinLnBrk="0" hangingPunct="1">
        <a:defRPr sz="1800" kern="1200">
          <a:solidFill>
            <a:schemeClr val="tx1"/>
          </a:solidFill>
          <a:latin typeface="+mn-lt"/>
          <a:ea typeface="+mn-ea"/>
          <a:cs typeface="+mn-cs"/>
        </a:defRPr>
      </a:lvl7pPr>
      <a:lvl8pPr marL="3200236" algn="l" defTabSz="457177" rtl="0" eaLnBrk="1" latinLnBrk="0" hangingPunct="1">
        <a:defRPr sz="1800" kern="1200">
          <a:solidFill>
            <a:schemeClr val="tx1"/>
          </a:solidFill>
          <a:latin typeface="+mn-lt"/>
          <a:ea typeface="+mn-ea"/>
          <a:cs typeface="+mn-cs"/>
        </a:defRPr>
      </a:lvl8pPr>
      <a:lvl9pPr marL="3657413" algn="l" defTabSz="457177"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168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kumimoji="0" sz="1400" b="0">
                <a:solidFill>
                  <a:srgbClr val="000000"/>
                </a:solidFill>
                <a:latin typeface="Times New Roman"/>
                <a:ea typeface="+mn-ea"/>
                <a:cs typeface="+mn-cs"/>
              </a:defRPr>
            </a:lvl1pPr>
          </a:lstStyle>
          <a:p>
            <a:pPr>
              <a:defRPr/>
            </a:pPr>
            <a:endParaRPr lang="en-US"/>
          </a:p>
        </p:txBody>
      </p:sp>
      <p:sp>
        <p:nvSpPr>
          <p:cNvPr id="7168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kumimoji="0" sz="1400" b="0">
                <a:solidFill>
                  <a:srgbClr val="000000"/>
                </a:solidFill>
                <a:latin typeface="Times New Roman"/>
                <a:ea typeface="+mn-ea"/>
                <a:cs typeface="+mn-cs"/>
              </a:defRPr>
            </a:lvl1pPr>
          </a:lstStyle>
          <a:p>
            <a:pPr>
              <a:defRPr/>
            </a:pPr>
            <a:endParaRPr lang="en-US"/>
          </a:p>
        </p:txBody>
      </p:sp>
      <p:sp>
        <p:nvSpPr>
          <p:cNvPr id="7168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kumimoji="0" sz="1400" b="0">
                <a:solidFill>
                  <a:srgbClr val="000000"/>
                </a:solidFill>
                <a:latin typeface="Times New Roman" charset="0"/>
              </a:defRPr>
            </a:lvl1pPr>
          </a:lstStyle>
          <a:p>
            <a:pPr>
              <a:defRPr/>
            </a:pPr>
            <a:fld id="{A44C4530-8D25-7249-9946-C5C7DA6267EA}" type="slidenum">
              <a:rPr lang="en-US"/>
              <a:pPr>
                <a:defRPr/>
              </a:pPr>
              <a:t>‹#›</a:t>
            </a:fld>
            <a:endParaRPr lang="en-US"/>
          </a:p>
        </p:txBody>
      </p:sp>
    </p:spTree>
    <p:extLst>
      <p:ext uri="{BB962C8B-B14F-4D97-AF65-F5344CB8AC3E}">
        <p14:creationId xmlns:p14="http://schemas.microsoft.com/office/powerpoint/2010/main" val="3154458493"/>
      </p:ext>
    </p:extLst>
  </p:cSld>
  <p:clrMap bg1="lt1" tx1="dk1" bg2="lt2" tx2="dk2" accent1="accent1" accent2="accent2" accent3="accent3" accent4="accent4" accent5="accent5" accent6="accent6" hlink="hlink" folHlink="folHlink"/>
  <p:sldLayoutIdLst>
    <p:sldLayoutId id="2147503860" r:id="rId1"/>
    <p:sldLayoutId id="2147503861" r:id="rId2"/>
    <p:sldLayoutId id="2147503862" r:id="rId3"/>
    <p:sldLayoutId id="2147503863" r:id="rId4"/>
    <p:sldLayoutId id="2147503864" r:id="rId5"/>
    <p:sldLayoutId id="2147503865" r:id="rId6"/>
    <p:sldLayoutId id="2147503866" r:id="rId7"/>
    <p:sldLayoutId id="2147503867" r:id="rId8"/>
    <p:sldLayoutId id="2147503868" r:id="rId9"/>
    <p:sldLayoutId id="2147503869" r:id="rId10"/>
    <p:sldLayoutId id="2147503870" r:id="rId11"/>
  </p:sldLayoutIdLst>
  <p:transition spd="med">
    <p:randomBar dir="vert"/>
  </p:transition>
  <p:txStyles>
    <p:titleStyle>
      <a:lvl1pPr algn="ctr" rtl="0" eaLnBrk="0" fontAlgn="base" hangingPunct="0">
        <a:spcBef>
          <a:spcPct val="0"/>
        </a:spcBef>
        <a:spcAft>
          <a:spcPct val="0"/>
        </a:spcAft>
        <a:defRPr sz="4400" b="1" i="0">
          <a:solidFill>
            <a:srgbClr val="FFFFFF"/>
          </a:solidFill>
          <a:latin typeface="Arial" panose="020B0604020202020204" pitchFamily="34" charset="0"/>
          <a:ea typeface="ＭＳ Ｐゴシック" charset="-128"/>
          <a:cs typeface="Arial" panose="020B0604020202020204" pitchFamily="34" charset="0"/>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b="1" i="0">
          <a:solidFill>
            <a:srgbClr val="FFFFFF"/>
          </a:solidFill>
          <a:latin typeface="Arial" panose="020B0604020202020204" pitchFamily="34" charset="0"/>
          <a:ea typeface="ＭＳ Ｐゴシック"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rgbClr val="FFFFFF"/>
          </a:solidFill>
          <a:latin typeface="Arial" panose="020B0604020202020204" pitchFamily="34" charset="0"/>
          <a:ea typeface="ＭＳ Ｐゴシック" pitchFamily="-112"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rgbClr val="FFFFFF"/>
          </a:solidFill>
          <a:latin typeface="Arial" panose="020B0604020202020204" pitchFamily="34" charset="0"/>
          <a:ea typeface="ＭＳ Ｐゴシック" pitchFamily="-112"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rgbClr val="FFFFFF"/>
          </a:solidFill>
          <a:latin typeface="Arial" panose="020B0604020202020204" pitchFamily="34" charset="0"/>
          <a:ea typeface="ＭＳ Ｐゴシック" pitchFamily="-112"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bwMode="auto">
          <a:xfrm>
            <a:off x="685800" y="609600"/>
            <a:ext cx="7772400" cy="1143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6867" name="Rectangle 3"/>
          <p:cNvSpPr>
            <a:spLocks noGrp="1" noChangeArrowheads="1"/>
          </p:cNvSpPr>
          <p:nvPr>
            <p:ph type="body" idx="1"/>
          </p:nvPr>
        </p:nvSpPr>
        <p:spPr bwMode="auto">
          <a:xfrm>
            <a:off x="685800" y="1981200"/>
            <a:ext cx="7772400" cy="411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0" hangingPunct="0">
              <a:defRPr sz="1400" b="1" i="0">
                <a:solidFill>
                  <a:srgbClr val="FFFFFF"/>
                </a:solidFill>
                <a:latin typeface="Arial" panose="020B0604020202020204" pitchFamily="34" charset="0"/>
              </a:defRPr>
            </a:lvl1pPr>
          </a:lstStyle>
          <a:p>
            <a:pPr>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eaLnBrk="0" hangingPunct="0">
              <a:defRPr sz="1400" b="1" i="0">
                <a:solidFill>
                  <a:srgbClr val="FFFFFF"/>
                </a:solidFill>
                <a:latin typeface="Arial" panose="020B0604020202020204" pitchFamily="34" charset="0"/>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0" hangingPunct="0">
              <a:defRPr sz="1400" b="1" i="0">
                <a:solidFill>
                  <a:srgbClr val="FFFFFF"/>
                </a:solidFill>
                <a:latin typeface="Arial" panose="020B0604020202020204" pitchFamily="34" charset="0"/>
              </a:defRPr>
            </a:lvl1pPr>
          </a:lstStyle>
          <a:p>
            <a:pPr>
              <a:defRPr/>
            </a:pPr>
            <a:fld id="{4FB8A746-AC4E-B04B-B719-B00109B78261}" type="slidenum">
              <a:rPr lang="en-US" smtClean="0"/>
              <a:pPr>
                <a:defRPr/>
              </a:pPr>
              <a:t>‹#›</a:t>
            </a:fld>
            <a:endParaRPr lang="en-US"/>
          </a:p>
        </p:txBody>
      </p:sp>
    </p:spTree>
    <p:extLst>
      <p:ext uri="{BB962C8B-B14F-4D97-AF65-F5344CB8AC3E}">
        <p14:creationId xmlns:p14="http://schemas.microsoft.com/office/powerpoint/2010/main" val="1774059134"/>
      </p:ext>
    </p:extLst>
  </p:cSld>
  <p:clrMap bg1="dk2" tx1="lt1" bg2="dk1" tx2="lt2" accent1="accent1" accent2="accent2" accent3="accent3" accent4="accent4" accent5="accent5" accent6="accent6" hlink="hlink" folHlink="folHlink"/>
  <p:sldLayoutIdLst>
    <p:sldLayoutId id="2147503872" r:id="rId1"/>
    <p:sldLayoutId id="2147503873" r:id="rId2"/>
    <p:sldLayoutId id="2147503874" r:id="rId3"/>
    <p:sldLayoutId id="2147503875" r:id="rId4"/>
    <p:sldLayoutId id="2147503876" r:id="rId5"/>
    <p:sldLayoutId id="2147503877" r:id="rId6"/>
    <p:sldLayoutId id="2147503878" r:id="rId7"/>
    <p:sldLayoutId id="2147503879" r:id="rId8"/>
    <p:sldLayoutId id="2147503880" r:id="rId9"/>
    <p:sldLayoutId id="2147503881" r:id="rId10"/>
    <p:sldLayoutId id="2147503882" r:id="rId11"/>
    <p:sldLayoutId id="2147503883" r:id="rId12"/>
  </p:sldLayoutIdLst>
  <p:txStyles>
    <p:title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76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738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Times New Roman" pitchFamily="-105" charset="0"/>
                <a:ea typeface="+mn-ea"/>
                <a:cs typeface="+mn-cs"/>
              </a:defRPr>
            </a:lvl1pPr>
          </a:lstStyle>
          <a:p>
            <a:pPr eaLnBrk="1" hangingPunct="1">
              <a:defRPr/>
            </a:pPr>
            <a:endParaRPr lang="en-US">
              <a:solidFill>
                <a:srgbClr val="000000"/>
              </a:solidFill>
            </a:endParaRPr>
          </a:p>
        </p:txBody>
      </p:sp>
      <p:sp>
        <p:nvSpPr>
          <p:cNvPr id="35738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eaLnBrk="1" hangingPunct="1">
              <a:defRPr/>
            </a:pPr>
            <a:fld id="{4576A3F5-517B-2C4E-8D9B-82684AFDC7C1}" type="slidenum">
              <a:rPr lang="en-US">
                <a:solidFill>
                  <a:srgbClr val="000000"/>
                </a:solidFill>
                <a:latin typeface="Times New Roman" charset="0"/>
              </a:rPr>
              <a:pPr eaLnBrk="1" hangingPunct="1">
                <a:defRPr/>
              </a:pPr>
              <a:t>‹#›</a:t>
            </a:fld>
            <a:endParaRPr lang="en-US">
              <a:solidFill>
                <a:srgbClr val="000000"/>
              </a:solidFill>
              <a:latin typeface="Times New Roman" charset="0"/>
            </a:endParaRPr>
          </a:p>
        </p:txBody>
      </p:sp>
    </p:spTree>
    <p:extLst>
      <p:ext uri="{BB962C8B-B14F-4D97-AF65-F5344CB8AC3E}">
        <p14:creationId xmlns:p14="http://schemas.microsoft.com/office/powerpoint/2010/main" val="149320709"/>
      </p:ext>
    </p:extLst>
  </p:cSld>
  <p:clrMap bg1="lt1" tx1="dk1" bg2="lt2" tx2="dk2" accent1="accent1" accent2="accent2" accent3="accent3" accent4="accent4" accent5="accent5" accent6="accent6" hlink="hlink" folHlink="folHlink"/>
  <p:sldLayoutIdLst>
    <p:sldLayoutId id="2147503885" r:id="rId1"/>
    <p:sldLayoutId id="2147503886" r:id="rId2"/>
    <p:sldLayoutId id="2147503887" r:id="rId3"/>
    <p:sldLayoutId id="2147503888" r:id="rId4"/>
    <p:sldLayoutId id="2147503889" r:id="rId5"/>
    <p:sldLayoutId id="2147503890" r:id="rId6"/>
    <p:sldLayoutId id="2147503891" r:id="rId7"/>
    <p:sldLayoutId id="2147503892" r:id="rId8"/>
    <p:sldLayoutId id="2147503893" r:id="rId9"/>
    <p:sldLayoutId id="2147503894" r:id="rId10"/>
    <p:sldLayoutId id="214750389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5"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5"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11618" name="Rectangle 1026"/>
          <p:cNvSpPr>
            <a:spLocks noGrp="1" noChangeArrowheads="1"/>
          </p:cNvSpPr>
          <p:nvPr>
            <p:ph type="title"/>
          </p:nvPr>
        </p:nvSpPr>
        <p:spPr bwMode="auto">
          <a:xfrm>
            <a:off x="2209800" y="1295400"/>
            <a:ext cx="54102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11619" name="Rectangle 1027"/>
          <p:cNvSpPr>
            <a:spLocks noGrp="1" noChangeArrowheads="1"/>
          </p:cNvSpPr>
          <p:nvPr>
            <p:ph type="body" idx="1"/>
          </p:nvPr>
        </p:nvSpPr>
        <p:spPr bwMode="auto">
          <a:xfrm>
            <a:off x="1447800" y="2667000"/>
            <a:ext cx="7010400" cy="3429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21604" name="Rectangle 1028"/>
          <p:cNvSpPr>
            <a:spLocks noGrp="1" noChangeArrowheads="1"/>
          </p:cNvSpPr>
          <p:nvPr>
            <p:ph type="dt" sz="half" idx="2"/>
          </p:nvPr>
        </p:nvSpPr>
        <p:spPr bwMode="auto">
          <a:xfrm>
            <a:off x="838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a:p>
        </p:txBody>
      </p:sp>
      <p:sp>
        <p:nvSpPr>
          <p:cNvPr id="921605" name="Rectangle 1029"/>
          <p:cNvSpPr>
            <a:spLocks noGrp="1" noChangeArrowheads="1"/>
          </p:cNvSpPr>
          <p:nvPr>
            <p:ph type="ftr" sz="quarter" idx="3"/>
          </p:nvPr>
        </p:nvSpPr>
        <p:spPr bwMode="auto">
          <a:xfrm>
            <a:off x="32004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b="1" i="0">
                <a:solidFill>
                  <a:srgbClr val="000000"/>
                </a:solidFill>
                <a:latin typeface="Arial" panose="020B0604020202020204" pitchFamily="34" charset="0"/>
                <a:ea typeface="ＭＳ Ｐゴシック"/>
                <a:cs typeface="ＭＳ Ｐゴシック"/>
              </a:defRPr>
            </a:lvl1pPr>
          </a:lstStyle>
          <a:p>
            <a:pPr>
              <a:defRPr/>
            </a:pPr>
            <a:endParaRPr lang="en-US"/>
          </a:p>
        </p:txBody>
      </p:sp>
      <p:sp>
        <p:nvSpPr>
          <p:cNvPr id="92160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1" i="0">
                <a:solidFill>
                  <a:srgbClr val="000000"/>
                </a:solidFill>
                <a:latin typeface="Arial" panose="020B0604020202020204" pitchFamily="34" charset="0"/>
              </a:defRPr>
            </a:lvl1pPr>
          </a:lstStyle>
          <a:p>
            <a:pPr>
              <a:defRPr/>
            </a:pPr>
            <a:fld id="{30056C71-9EBA-1A46-B293-29E1E3A2028F}" type="slidenum">
              <a:rPr lang="en-US" smtClean="0"/>
              <a:pPr>
                <a:defRPr/>
              </a:pPr>
              <a:t>‹#›</a:t>
            </a:fld>
            <a:endParaRPr lang="en-US"/>
          </a:p>
        </p:txBody>
      </p:sp>
    </p:spTree>
    <p:extLst>
      <p:ext uri="{BB962C8B-B14F-4D97-AF65-F5344CB8AC3E}">
        <p14:creationId xmlns:p14="http://schemas.microsoft.com/office/powerpoint/2010/main" val="2367943672"/>
      </p:ext>
    </p:extLst>
  </p:cSld>
  <p:clrMap bg1="lt1" tx1="dk1" bg2="lt2" tx2="dk2" accent1="accent1" accent2="accent2" accent3="accent3" accent4="accent4" accent5="accent5" accent6="accent6" hlink="hlink" folHlink="folHlink"/>
  <p:sldLayoutIdLst>
    <p:sldLayoutId id="2147503897" r:id="rId1"/>
    <p:sldLayoutId id="2147503898" r:id="rId2"/>
    <p:sldLayoutId id="2147503899" r:id="rId3"/>
    <p:sldLayoutId id="2147503900" r:id="rId4"/>
    <p:sldLayoutId id="2147503901" r:id="rId5"/>
    <p:sldLayoutId id="2147503902" r:id="rId6"/>
    <p:sldLayoutId id="2147503903" r:id="rId7"/>
    <p:sldLayoutId id="2147503904" r:id="rId8"/>
    <p:sldLayoutId id="2147503905" r:id="rId9"/>
    <p:sldLayoutId id="2147503906" r:id="rId10"/>
    <p:sldLayoutId id="2147503907" r:id="rId11"/>
  </p:sldLayoutIdLst>
  <p:transition/>
  <p:txStyles>
    <p:titleStyle>
      <a:lvl1pPr algn="ctr" rtl="0" eaLnBrk="0" fontAlgn="base" hangingPunct="0">
        <a:spcBef>
          <a:spcPct val="0"/>
        </a:spcBef>
        <a:spcAft>
          <a:spcPct val="0"/>
        </a:spcAft>
        <a:defRPr sz="40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p:titleStyle>
    <p:bodyStyle>
      <a:lvl1pPr marL="342900" indent="-342900" algn="l" rtl="0" eaLnBrk="0" fontAlgn="base" hangingPunct="0">
        <a:spcBef>
          <a:spcPct val="20000"/>
        </a:spcBef>
        <a:spcAft>
          <a:spcPct val="0"/>
        </a:spcAft>
        <a:buFont typeface="Wingdings" charset="0"/>
        <a:buChar char="ü"/>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Font typeface="Wingdings" charset="0"/>
        <a:buChar char="ü"/>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Font typeface="Wingdings" charset="0"/>
        <a:buChar char="ü"/>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Font typeface="Wingdings" charset="0"/>
        <a:buChar char="ü"/>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Font typeface="Wingdings" pitchFamily="-109" charset="2"/>
        <a:buChar char="ü"/>
        <a:defRPr sz="2000">
          <a:solidFill>
            <a:schemeClr val="tx1"/>
          </a:solidFill>
          <a:latin typeface="+mn-lt"/>
          <a:ea typeface="+mn-ea"/>
        </a:defRPr>
      </a:lvl6pPr>
      <a:lvl7pPr marL="2971800" indent="-228600" algn="l" rtl="0" fontAlgn="base">
        <a:spcBef>
          <a:spcPct val="20000"/>
        </a:spcBef>
        <a:spcAft>
          <a:spcPct val="0"/>
        </a:spcAft>
        <a:buFont typeface="Wingdings" pitchFamily="-109" charset="2"/>
        <a:buChar char="ü"/>
        <a:defRPr sz="2000">
          <a:solidFill>
            <a:schemeClr val="tx1"/>
          </a:solidFill>
          <a:latin typeface="+mn-lt"/>
          <a:ea typeface="+mn-ea"/>
        </a:defRPr>
      </a:lvl7pPr>
      <a:lvl8pPr marL="3429000" indent="-228600" algn="l" rtl="0" fontAlgn="base">
        <a:spcBef>
          <a:spcPct val="20000"/>
        </a:spcBef>
        <a:spcAft>
          <a:spcPct val="0"/>
        </a:spcAft>
        <a:buFont typeface="Wingdings" pitchFamily="-109" charset="2"/>
        <a:buChar char="ü"/>
        <a:defRPr sz="2000">
          <a:solidFill>
            <a:schemeClr val="tx1"/>
          </a:solidFill>
          <a:latin typeface="+mn-lt"/>
          <a:ea typeface="+mn-ea"/>
        </a:defRPr>
      </a:lvl8pPr>
      <a:lvl9pPr marL="3886200" indent="-228600" algn="l" rtl="0" fontAlgn="base">
        <a:spcBef>
          <a:spcPct val="20000"/>
        </a:spcBef>
        <a:spcAft>
          <a:spcPct val="0"/>
        </a:spcAft>
        <a:buFont typeface="Wingdings" pitchFamily="-109" charset="2"/>
        <a:buChar char="ü"/>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427" name="Rectangle 1027"/>
          <p:cNvSpPr>
            <a:spLocks noGrp="1" noChangeArrowheads="1"/>
          </p:cNvSpPr>
          <p:nvPr>
            <p:ph type="body" idx="1"/>
          </p:nvPr>
        </p:nvSpPr>
        <p:spPr bwMode="auto">
          <a:xfrm>
            <a:off x="457200" y="1600201"/>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0356" name="Rectangle 1028"/>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ＭＳ Ｐゴシック" pitchFamily="-105" charset="-128"/>
                <a:cs typeface="ＭＳ Ｐゴシック" pitchFamily="-105"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defRPr>
            </a:lvl1pPr>
          </a:lstStyle>
          <a:p>
            <a:pPr>
              <a:defRPr/>
            </a:pPr>
            <a:fld id="{01F188CD-86E3-6947-AEC7-7A4BC9D46F7C}" type="slidenum">
              <a:rPr lang="en-US" smtClean="0"/>
              <a:pPr>
                <a:defRPr/>
              </a:pPr>
              <a:t>‹#›</a:t>
            </a:fld>
            <a:endParaRPr lang="en-US"/>
          </a:p>
        </p:txBody>
      </p:sp>
    </p:spTree>
    <p:extLst>
      <p:ext uri="{BB962C8B-B14F-4D97-AF65-F5344CB8AC3E}">
        <p14:creationId xmlns:p14="http://schemas.microsoft.com/office/powerpoint/2010/main" val="3904701072"/>
      </p:ext>
    </p:extLst>
  </p:cSld>
  <p:clrMap bg1="lt1" tx1="dk1" bg2="lt2" tx2="dk2" accent1="accent1" accent2="accent2" accent3="accent3" accent4="accent4" accent5="accent5" accent6="accent6" hlink="hlink" folHlink="folHlink"/>
  <p:sldLayoutIdLst>
    <p:sldLayoutId id="2147503909" r:id="rId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08"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29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129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mn-ea"/>
                <a:cs typeface="+mn-cs"/>
              </a:defRPr>
            </a:lvl1pPr>
          </a:lstStyle>
          <a:p>
            <a:pPr>
              <a:defRPr/>
            </a:pPr>
            <a:endParaRPr lang="en-US"/>
          </a:p>
        </p:txBody>
      </p:sp>
      <p:sp>
        <p:nvSpPr>
          <p:cNvPr id="133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mn-ea"/>
                <a:cs typeface="+mn-cs"/>
              </a:defRPr>
            </a:lvl1pPr>
          </a:lstStyle>
          <a:p>
            <a:pPr>
              <a:defRPr/>
            </a:pPr>
            <a:endParaRPr lang="en-US"/>
          </a:p>
        </p:txBody>
      </p:sp>
      <p:sp>
        <p:nvSpPr>
          <p:cNvPr id="133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33EEFB2E-933A-4D47-9FC7-4385CC0ED00D}" type="slidenum">
              <a:rPr lang="en-US"/>
              <a:pPr>
                <a:defRPr/>
              </a:pPr>
              <a:t>‹#›</a:t>
            </a:fld>
            <a:endParaRPr lang="en-US"/>
          </a:p>
        </p:txBody>
      </p:sp>
    </p:spTree>
    <p:extLst>
      <p:ext uri="{BB962C8B-B14F-4D97-AF65-F5344CB8AC3E}">
        <p14:creationId xmlns:p14="http://schemas.microsoft.com/office/powerpoint/2010/main" val="2418763919"/>
      </p:ext>
    </p:extLst>
  </p:cSld>
  <p:clrMap bg1="lt1" tx1="dk1" bg2="lt2" tx2="dk2" accent1="accent1" accent2="accent2" accent3="accent3" accent4="accent4" accent5="accent5" accent6="accent6" hlink="hlink" folHlink="folHlink"/>
  <p:sldLayoutIdLst>
    <p:sldLayoutId id="2147503911" r:id="rId1"/>
    <p:sldLayoutId id="2147503912" r:id="rId2"/>
    <p:sldLayoutId id="2147503913" r:id="rId3"/>
    <p:sldLayoutId id="2147503914" r:id="rId4"/>
    <p:sldLayoutId id="2147503915" r:id="rId5"/>
    <p:sldLayoutId id="2147503916" r:id="rId6"/>
    <p:sldLayoutId id="2147503917" r:id="rId7"/>
    <p:sldLayoutId id="2147503918" r:id="rId8"/>
    <p:sldLayoutId id="2147503919" r:id="rId9"/>
    <p:sldLayoutId id="2147503920" r:id="rId10"/>
    <p:sldLayoutId id="2147503921"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bwMode="auto">
          <a:xfrm>
            <a:off x="1371600" y="533400"/>
            <a:ext cx="75438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2010" tIns="46005" rIns="92010" bIns="46005" numCol="1" anchor="ctr" anchorCtr="0" compatLnSpc="1">
            <a:prstTxWarp prst="textNoShape">
              <a:avLst/>
            </a:prstTxWarp>
          </a:bodyPr>
          <a:lstStyle/>
          <a:p>
            <a:pPr lvl="0"/>
            <a:r>
              <a:rPr lang="en-US"/>
              <a:t>Click to edit Master title style</a:t>
            </a:r>
          </a:p>
        </p:txBody>
      </p:sp>
      <p:sp>
        <p:nvSpPr>
          <p:cNvPr id="62467" name="Rectangle 1027"/>
          <p:cNvSpPr>
            <a:spLocks noGrp="1" noChangeArrowheads="1"/>
          </p:cNvSpPr>
          <p:nvPr>
            <p:ph type="dt" sz="half" idx="2"/>
          </p:nvPr>
        </p:nvSpPr>
        <p:spPr bwMode="auto">
          <a:xfrm>
            <a:off x="1371600" y="6248400"/>
            <a:ext cx="16764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spcBef>
                <a:spcPct val="50000"/>
              </a:spcBef>
              <a:defRPr sz="1400">
                <a:ea typeface="+mn-ea"/>
                <a:cs typeface="+mn-cs"/>
              </a:defRPr>
            </a:lvl1pPr>
          </a:lstStyle>
          <a:p>
            <a:pPr>
              <a:defRPr/>
            </a:pPr>
            <a:endParaRPr lang="en-US"/>
          </a:p>
        </p:txBody>
      </p:sp>
      <p:sp>
        <p:nvSpPr>
          <p:cNvPr id="62468" name="Rectangle 1028"/>
          <p:cNvSpPr>
            <a:spLocks noGrp="1" noChangeArrowheads="1"/>
          </p:cNvSpPr>
          <p:nvPr>
            <p:ph type="ftr" sz="quarter" idx="3"/>
          </p:nvPr>
        </p:nvSpPr>
        <p:spPr bwMode="auto">
          <a:xfrm>
            <a:off x="3429000" y="6248400"/>
            <a:ext cx="3429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ctr">
              <a:spcBef>
                <a:spcPct val="50000"/>
              </a:spcBef>
              <a:defRPr sz="1400">
                <a:ea typeface="+mn-ea"/>
                <a:cs typeface="+mn-cs"/>
              </a:defRPr>
            </a:lvl1pPr>
          </a:lstStyle>
          <a:p>
            <a:pPr>
              <a:defRPr/>
            </a:pPr>
            <a:endParaRPr lang="en-US"/>
          </a:p>
        </p:txBody>
      </p:sp>
      <p:sp>
        <p:nvSpPr>
          <p:cNvPr id="62469" name="Rectangle 1029"/>
          <p:cNvSpPr>
            <a:spLocks noGrp="1" noChangeArrowheads="1"/>
          </p:cNvSpPr>
          <p:nvPr>
            <p:ph type="sldNum" sz="quarter" idx="4"/>
          </p:nvPr>
        </p:nvSpPr>
        <p:spPr bwMode="auto">
          <a:xfrm>
            <a:off x="7239000" y="6248400"/>
            <a:ext cx="1905000" cy="457200"/>
          </a:xfrm>
          <a:prstGeom prst="rect">
            <a:avLst/>
          </a:prstGeom>
          <a:noFill/>
          <a:ln w="12700" cap="sq">
            <a:noFill/>
            <a:miter lim="800000"/>
            <a:headEnd type="none" w="sm" len="sm"/>
            <a:tailEnd type="none" w="sm" len="sm"/>
          </a:ln>
          <a:effectLst/>
        </p:spPr>
        <p:txBody>
          <a:bodyPr vert="horz" wrap="square" lIns="91376" tIns="45688" rIns="91376" bIns="45688" numCol="1" anchor="t" anchorCtr="0" compatLnSpc="1">
            <a:prstTxWarp prst="textNoShape">
              <a:avLst/>
            </a:prstTxWarp>
          </a:bodyPr>
          <a:lstStyle>
            <a:lvl1pPr algn="r">
              <a:spcBef>
                <a:spcPct val="50000"/>
              </a:spcBef>
              <a:defRPr sz="1400"/>
            </a:lvl1pPr>
          </a:lstStyle>
          <a:p>
            <a:pPr>
              <a:defRPr/>
            </a:pPr>
            <a:fld id="{120FA792-21B3-364E-AFBB-9E8481E2E90F}" type="slidenum">
              <a:rPr lang="en-US"/>
              <a:pPr>
                <a:defRPr/>
              </a:pPr>
              <a:t>‹#›</a:t>
            </a:fld>
            <a:endParaRPr lang="en-US"/>
          </a:p>
        </p:txBody>
      </p:sp>
      <p:pic>
        <p:nvPicPr>
          <p:cNvPr id="13318" name="Picture 1030" descr="strtegic1"/>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0"/>
            <a:ext cx="12192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3319" name="Rectangle 1031"/>
          <p:cNvSpPr>
            <a:spLocks noGrp="1" noChangeArrowheads="1"/>
          </p:cNvSpPr>
          <p:nvPr>
            <p:ph type="body" idx="1"/>
          </p:nvPr>
        </p:nvSpPr>
        <p:spPr bwMode="auto">
          <a:xfrm>
            <a:off x="1371600" y="1981200"/>
            <a:ext cx="7620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93552345"/>
      </p:ext>
    </p:extLst>
  </p:cSld>
  <p:clrMap bg1="lt1" tx1="dk1" bg2="lt2" tx2="dk2" accent1="accent1" accent2="accent2" accent3="accent3" accent4="accent4" accent5="accent5" accent6="accent6" hlink="hlink" folHlink="folHlink"/>
  <p:sldLayoutIdLst>
    <p:sldLayoutId id="2147503923" r:id="rId1"/>
    <p:sldLayoutId id="2147503924" r:id="rId2"/>
    <p:sldLayoutId id="2147503925" r:id="rId3"/>
    <p:sldLayoutId id="2147503926" r:id="rId4"/>
    <p:sldLayoutId id="2147503927" r:id="rId5"/>
    <p:sldLayoutId id="2147503928" r:id="rId6"/>
    <p:sldLayoutId id="2147503929" r:id="rId7"/>
    <p:sldLayoutId id="2147503930" r:id="rId8"/>
    <p:sldLayoutId id="2147503931" r:id="rId9"/>
    <p:sldLayoutId id="2147503932" r:id="rId10"/>
    <p:sldLayoutId id="2147503933"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lr>
          <a:schemeClr val="tx2"/>
        </a:buClr>
        <a:buFont typeface="Wingdings" charset="0"/>
        <a:buChar char="w"/>
        <a:defRPr sz="3200">
          <a:solidFill>
            <a:schemeClr val="tx1"/>
          </a:solidFill>
          <a:latin typeface="+mn-lt"/>
          <a:ea typeface="ＭＳ Ｐゴシック" charset="-128"/>
          <a:cs typeface="ＭＳ Ｐゴシック" charset="-128"/>
        </a:defRPr>
      </a:lvl1pPr>
      <a:lvl2pPr marL="742428" indent="-285548" algn="l" rtl="0" eaLnBrk="0" fontAlgn="base" hangingPunct="0">
        <a:spcBef>
          <a:spcPct val="20000"/>
        </a:spcBef>
        <a:spcAft>
          <a:spcPct val="0"/>
        </a:spcAft>
        <a:buSzPct val="95000"/>
        <a:buChar char="–"/>
        <a:defRPr sz="2800">
          <a:solidFill>
            <a:schemeClr val="tx1"/>
          </a:solidFill>
          <a:latin typeface="+mn-lt"/>
          <a:ea typeface="ＭＳ Ｐゴシック" charset="-128"/>
        </a:defRPr>
      </a:lvl2pPr>
      <a:lvl3pPr marL="1142199" indent="-228439" algn="l" rtl="0" eaLnBrk="0" fontAlgn="base" hangingPunct="0">
        <a:spcBef>
          <a:spcPct val="20000"/>
        </a:spcBef>
        <a:spcAft>
          <a:spcPct val="0"/>
        </a:spcAft>
        <a:buChar char="•"/>
        <a:defRPr sz="2400">
          <a:solidFill>
            <a:schemeClr val="tx1"/>
          </a:solidFill>
          <a:latin typeface="+mn-lt"/>
          <a:ea typeface="ＭＳ Ｐゴシック" charset="-128"/>
        </a:defRPr>
      </a:lvl3pPr>
      <a:lvl4pPr marL="1599077" indent="-228439" algn="l" rtl="0" eaLnBrk="0" fontAlgn="base" hangingPunct="0">
        <a:spcBef>
          <a:spcPct val="20000"/>
        </a:spcBef>
        <a:spcAft>
          <a:spcPct val="0"/>
        </a:spcAft>
        <a:buChar char="–"/>
        <a:defRPr sz="2000">
          <a:solidFill>
            <a:schemeClr val="tx1"/>
          </a:solidFill>
          <a:latin typeface="+mn-lt"/>
          <a:ea typeface="ＭＳ Ｐゴシック" charset="-128"/>
        </a:defRPr>
      </a:lvl4pPr>
      <a:lvl5pPr marL="2055957" indent="-228439" algn="l" rtl="0" eaLnBrk="0" fontAlgn="base" hangingPunct="0">
        <a:spcBef>
          <a:spcPct val="20000"/>
        </a:spcBef>
        <a:spcAft>
          <a:spcPct val="0"/>
        </a:spcAft>
        <a:buChar char="•"/>
        <a:defRPr sz="2000">
          <a:solidFill>
            <a:schemeClr val="tx1"/>
          </a:solidFill>
          <a:latin typeface="+mn-lt"/>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334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US" dirty="0"/>
              <a:t>Click to edit Master title style</a:t>
            </a:r>
          </a:p>
        </p:txBody>
      </p:sp>
      <p:sp>
        <p:nvSpPr>
          <p:cNvPr id="313347" name="Rectangle 3"/>
          <p:cNvSpPr>
            <a:spLocks noGrp="1" noChangeArrowheads="1"/>
          </p:cNvSpPr>
          <p:nvPr>
            <p:ph type="body" idx="1"/>
          </p:nvPr>
        </p:nvSpPr>
        <p:spPr bwMode="auto">
          <a:xfrm>
            <a:off x="457200" y="1600206"/>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defRPr sz="1400" b="1" i="0">
                <a:solidFill>
                  <a:srgbClr val="000000"/>
                </a:solidFill>
                <a:latin typeface="Arial" panose="020B0604020202020204" pitchFamily="34"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ctr">
              <a:defRPr sz="1400" b="1" i="0">
                <a:solidFill>
                  <a:srgbClr val="000000"/>
                </a:solidFill>
                <a:latin typeface="Arial" panose="020B0604020202020204" pitchFamily="34"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376" tIns="45688" rIns="91376" bIns="45688" numCol="1" anchor="t" anchorCtr="0" compatLnSpc="1">
            <a:prstTxWarp prst="textNoShape">
              <a:avLst/>
            </a:prstTxWarp>
          </a:bodyPr>
          <a:lstStyle>
            <a:lvl1pPr algn="r">
              <a:defRPr sz="1400" b="1" i="0">
                <a:solidFill>
                  <a:srgbClr val="000000"/>
                </a:solidFill>
                <a:latin typeface="Arial" panose="020B0604020202020204" pitchFamily="34" charset="0"/>
              </a:defRPr>
            </a:lvl1pPr>
          </a:lstStyle>
          <a:p>
            <a:pPr>
              <a:defRPr/>
            </a:pPr>
            <a:fld id="{2CB39461-21D7-4343-A12B-705CA23C8FA3}" type="slidenum">
              <a:rPr lang="en-US" smtClean="0"/>
              <a:pPr>
                <a:defRPr/>
              </a:pPr>
              <a:t>‹#›</a:t>
            </a:fld>
            <a:endParaRPr lang="en-US"/>
          </a:p>
        </p:txBody>
      </p:sp>
    </p:spTree>
    <p:extLst>
      <p:ext uri="{BB962C8B-B14F-4D97-AF65-F5344CB8AC3E}">
        <p14:creationId xmlns:p14="http://schemas.microsoft.com/office/powerpoint/2010/main" val="1728452320"/>
      </p:ext>
    </p:extLst>
  </p:cSld>
  <p:clrMap bg1="lt1" tx1="dk1" bg2="lt2" tx2="dk2" accent1="accent1" accent2="accent2" accent3="accent3" accent4="accent4" accent5="accent5" accent6="accent6" hlink="hlink" folHlink="folHlink"/>
  <p:sldLayoutIdLst>
    <p:sldLayoutId id="2147503935" r:id="rId1"/>
  </p:sldLayoutIdLst>
  <p:hf hdr="0" ftr="0" dt="0"/>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6880" algn="ctr" rtl="0" fontAlgn="base">
        <a:spcBef>
          <a:spcPct val="0"/>
        </a:spcBef>
        <a:spcAft>
          <a:spcPct val="0"/>
        </a:spcAft>
        <a:defRPr sz="4400">
          <a:solidFill>
            <a:schemeClr val="tx2"/>
          </a:solidFill>
          <a:latin typeface="Arial" charset="0"/>
        </a:defRPr>
      </a:lvl6pPr>
      <a:lvl7pPr marL="913758" algn="ctr" rtl="0" fontAlgn="base">
        <a:spcBef>
          <a:spcPct val="0"/>
        </a:spcBef>
        <a:spcAft>
          <a:spcPct val="0"/>
        </a:spcAft>
        <a:defRPr sz="4400">
          <a:solidFill>
            <a:schemeClr val="tx2"/>
          </a:solidFill>
          <a:latin typeface="Arial" charset="0"/>
        </a:defRPr>
      </a:lvl7pPr>
      <a:lvl8pPr marL="1370639" algn="ctr" rtl="0" fontAlgn="base">
        <a:spcBef>
          <a:spcPct val="0"/>
        </a:spcBef>
        <a:spcAft>
          <a:spcPct val="0"/>
        </a:spcAft>
        <a:defRPr sz="4400">
          <a:solidFill>
            <a:schemeClr val="tx2"/>
          </a:solidFill>
          <a:latin typeface="Arial" charset="0"/>
        </a:defRPr>
      </a:lvl8pPr>
      <a:lvl9pPr marL="1827517" algn="ctr" rtl="0" fontAlgn="base">
        <a:spcBef>
          <a:spcPct val="0"/>
        </a:spcBef>
        <a:spcAft>
          <a:spcPct val="0"/>
        </a:spcAft>
        <a:defRPr sz="4400">
          <a:solidFill>
            <a:schemeClr val="tx2"/>
          </a:solidFill>
          <a:latin typeface="Arial" charset="0"/>
        </a:defRPr>
      </a:lvl9pPr>
    </p:titleStyle>
    <p:bodyStyle>
      <a:lvl1pPr marL="342659" indent="-342659"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charset="-128"/>
          <a:cs typeface="ＭＳ Ｐゴシック" charset="-128"/>
        </a:defRPr>
      </a:lvl1pPr>
      <a:lvl2pPr marL="742428" indent="-285548"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charset="-128"/>
        </a:defRPr>
      </a:lvl2pPr>
      <a:lvl3pPr marL="1142199" indent="-228439"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128"/>
        </a:defRPr>
      </a:lvl3pPr>
      <a:lvl4pPr marL="1599077" indent="-228439"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4pPr>
      <a:lvl5pPr marL="2055957" indent="-228439"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charset="-128"/>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a:p>
        </p:txBody>
      </p:sp>
    </p:spTree>
  </p:cSld>
  <p:clrMap bg1="lt1" tx1="dk1" bg2="lt2" tx2="dk2" accent1="accent1" accent2="accent2" accent3="accent3" accent4="accent4" accent5="accent5" accent6="accent6" hlink="hlink" folHlink="folHlink"/>
  <p:sldLayoutIdLst>
    <p:sldLayoutId id="2147502993" r:id="rId1"/>
    <p:sldLayoutId id="2147502994" r:id="rId2"/>
    <p:sldLayoutId id="2147502995" r:id="rId3"/>
    <p:sldLayoutId id="2147502996" r:id="rId4"/>
    <p:sldLayoutId id="2147502997" r:id="rId5"/>
    <p:sldLayoutId id="2147502998" r:id="rId6"/>
    <p:sldLayoutId id="2147502999" r:id="rId7"/>
    <p:sldLayoutId id="2147503000" r:id="rId8"/>
    <p:sldLayoutId id="2147503001" r:id="rId9"/>
    <p:sldLayoutId id="2147503002" r:id="rId10"/>
    <p:sldLayoutId id="2147503003"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029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02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1860" name="Rectangle 4"/>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1" name="Rectangle 5"/>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mn-lt"/>
                <a:ea typeface="ＭＳ Ｐゴシック" charset="0"/>
                <a:cs typeface="ＭＳ Ｐゴシック" charset="0"/>
              </a:defRPr>
            </a:lvl1pPr>
          </a:lstStyle>
          <a:p>
            <a:pPr defTabSz="914400" eaLnBrk="0" fontAlgn="base" hangingPunct="0">
              <a:spcBef>
                <a:spcPct val="0"/>
              </a:spcBef>
              <a:spcAft>
                <a:spcPct val="0"/>
              </a:spcAft>
              <a:defRPr/>
            </a:pPr>
            <a:endParaRPr lang="en-US">
              <a:latin typeface="Arial Black"/>
            </a:endParaRPr>
          </a:p>
        </p:txBody>
      </p:sp>
      <p:sp>
        <p:nvSpPr>
          <p:cNvPr id="121862" name="Rectangle 6"/>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Arial Black" charset="0"/>
              </a:defRPr>
            </a:lvl1pPr>
          </a:lstStyle>
          <a:p>
            <a:pPr defTabSz="914400" eaLnBrk="0" fontAlgn="base" hangingPunct="0">
              <a:spcBef>
                <a:spcPct val="0"/>
              </a:spcBef>
              <a:spcAft>
                <a:spcPct val="0"/>
              </a:spcAft>
              <a:defRPr/>
            </a:pPr>
            <a:fld id="{53ED87E5-9BE3-E144-A735-41BF2B367388}"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917574718"/>
      </p:ext>
    </p:extLst>
  </p:cSld>
  <p:clrMap bg1="dk2" tx1="lt1" bg2="dk1" tx2="lt2" accent1="accent1" accent2="accent2" accent3="accent3" accent4="accent4" accent5="accent5" accent6="accent6" hlink="hlink" folHlink="folHlink"/>
  <p:sldLayoutIdLst>
    <p:sldLayoutId id="2147503939" r:id="rId1"/>
    <p:sldLayoutId id="2147503940" r:id="rId2"/>
    <p:sldLayoutId id="2147503941" r:id="rId3"/>
    <p:sldLayoutId id="2147503942" r:id="rId4"/>
    <p:sldLayoutId id="2147503943" r:id="rId5"/>
    <p:sldLayoutId id="2147503944" r:id="rId6"/>
    <p:sldLayoutId id="2147503945" r:id="rId7"/>
    <p:sldLayoutId id="2147503946" r:id="rId8"/>
    <p:sldLayoutId id="2147503947" r:id="rId9"/>
    <p:sldLayoutId id="2147503948" r:id="rId10"/>
    <p:sldLayoutId id="2147503949"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9554"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279555"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DD1775B6-7CAB-454B-87B1-820A8F7C168E}"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1906683881"/>
      </p:ext>
    </p:extLst>
  </p:cSld>
  <p:clrMap bg1="lt1" tx1="dk1" bg2="lt2" tx2="dk2" accent1="accent1" accent2="accent2" accent3="accent3" accent4="accent4" accent5="accent5" accent6="accent6" hlink="hlink" folHlink="folHlink"/>
  <p:sldLayoutIdLst>
    <p:sldLayoutId id="2147503951" r:id="rId1"/>
    <p:sldLayoutId id="2147503952"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50" name="Rectangle 1"/>
          <p:cNvSpPr>
            <a:spLocks noGrp="1" noChangeArrowheads="1"/>
          </p:cNvSpPr>
          <p:nvPr>
            <p:ph type="title"/>
          </p:nvPr>
        </p:nvSpPr>
        <p:spPr bwMode="auto">
          <a:xfrm>
            <a:off x="685800" y="609600"/>
            <a:ext cx="7770813" cy="1141413"/>
          </a:xfrm>
          <a:prstGeom prst="rect">
            <a:avLst/>
          </a:prstGeom>
          <a:noFill/>
          <a:ln w="9525">
            <a:noFill/>
            <a:miter lim="800000"/>
            <a:headEnd/>
            <a:tailEnd/>
          </a:ln>
        </p:spPr>
        <p:txBody>
          <a:bodyPr vert="horz" wrap="square" lIns="90000" tIns="46800" rIns="90000" bIns="46800" numCol="1" anchor="ctr" anchorCtr="0" compatLnSpc="1">
            <a:prstTxWarp prst="textNoShape">
              <a:avLst/>
            </a:prstTxWarp>
          </a:bodyPr>
          <a:lstStyle/>
          <a:p>
            <a:pPr lvl="0"/>
            <a:r>
              <a:rPr lang="en-GB" dirty="0"/>
              <a:t>Click to edit the title text format</a:t>
            </a:r>
          </a:p>
        </p:txBody>
      </p:sp>
      <p:sp>
        <p:nvSpPr>
          <p:cNvPr id="27651" name="Rectangle 2"/>
          <p:cNvSpPr>
            <a:spLocks noGrp="1" noChangeArrowheads="1"/>
          </p:cNvSpPr>
          <p:nvPr>
            <p:ph type="body" idx="1"/>
          </p:nvPr>
        </p:nvSpPr>
        <p:spPr bwMode="auto">
          <a:xfrm>
            <a:off x="685800" y="1981200"/>
            <a:ext cx="7770813" cy="4113213"/>
          </a:xfrm>
          <a:prstGeom prst="rect">
            <a:avLst/>
          </a:prstGeom>
          <a:noFill/>
          <a:ln w="9525">
            <a:noFill/>
            <a:miter lim="800000"/>
            <a:headEnd/>
            <a:tailEnd/>
          </a:ln>
        </p:spPr>
        <p:txBody>
          <a:bodyPr vert="horz" wrap="square" lIns="90000" tIns="46800" rIns="90000" bIns="46800" numCol="1" anchor="t" anchorCtr="0" compatLnSpc="1">
            <a:prstTxWarp prst="textNoShape">
              <a:avLst/>
            </a:prstTxWarp>
          </a:bodyPr>
          <a:lstStyle/>
          <a:p>
            <a:pPr lvl="0"/>
            <a:r>
              <a:rPr lang="en-GB" dirty="0"/>
              <a:t>Click to edit the outline text format</a:t>
            </a:r>
          </a:p>
          <a:p>
            <a:pPr lvl="1"/>
            <a:r>
              <a:rPr lang="en-GB" dirty="0"/>
              <a:t>Second Outline Level</a:t>
            </a:r>
          </a:p>
          <a:p>
            <a:pPr lvl="2"/>
            <a:r>
              <a:rPr lang="en-GB" dirty="0"/>
              <a:t>Third Outline Level</a:t>
            </a:r>
          </a:p>
          <a:p>
            <a:pPr lvl="3"/>
            <a:r>
              <a:rPr lang="en-GB" dirty="0"/>
              <a:t>Fourth Outline Level</a:t>
            </a:r>
          </a:p>
          <a:p>
            <a:pPr lvl="4"/>
            <a:r>
              <a:rPr lang="en-GB" dirty="0"/>
              <a:t>Fifth Outline Level</a:t>
            </a:r>
          </a:p>
          <a:p>
            <a:pPr lvl="4"/>
            <a:r>
              <a:rPr lang="en-GB" dirty="0"/>
              <a:t>Sixth Outline Level</a:t>
            </a:r>
          </a:p>
          <a:p>
            <a:pPr lvl="4"/>
            <a:r>
              <a:rPr lang="en-GB" dirty="0"/>
              <a:t>Seventh Outline Level</a:t>
            </a:r>
          </a:p>
          <a:p>
            <a:pPr lvl="4"/>
            <a:r>
              <a:rPr lang="en-GB" dirty="0"/>
              <a:t>Eighth Outline Level</a:t>
            </a:r>
          </a:p>
          <a:p>
            <a:pPr lvl="4"/>
            <a:r>
              <a:rPr lang="en-GB" dirty="0"/>
              <a:t>Ninth Outline Level</a:t>
            </a:r>
          </a:p>
        </p:txBody>
      </p:sp>
      <p:sp>
        <p:nvSpPr>
          <p:cNvPr id="310276" name="Text Box 3"/>
          <p:cNvSpPr txBox="1">
            <a:spLocks noChangeArrowheads="1"/>
          </p:cNvSpPr>
          <p:nvPr/>
        </p:nvSpPr>
        <p:spPr bwMode="auto">
          <a:xfrm>
            <a:off x="685800" y="6248400"/>
            <a:ext cx="19050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310277" name="Text Box 4"/>
          <p:cNvSpPr txBox="1">
            <a:spLocks noChangeArrowheads="1"/>
          </p:cNvSpPr>
          <p:nvPr/>
        </p:nvSpPr>
        <p:spPr bwMode="auto">
          <a:xfrm>
            <a:off x="3124200" y="6248400"/>
            <a:ext cx="2895600" cy="460375"/>
          </a:xfrm>
          <a:prstGeom prst="rect">
            <a:avLst/>
          </a:prstGeom>
          <a:noFill/>
          <a:ln>
            <a:noFill/>
          </a:ln>
          <a:extLst>
            <a:ext uri="{909E8E84-426E-40dd-AFC4-6F175D3DCCD1}"/>
            <a:ext uri="{91240B29-F687-4f45-9708-019B960494DF}"/>
          </a:extLst>
        </p:spPr>
        <p:txBody>
          <a:bodyPr wrap="none" anchor="ctr"/>
          <a:lstStyle>
            <a:lvl1pPr eaLnBrk="0" hangingPunct="0">
              <a:defRPr sz="2400">
                <a:solidFill>
                  <a:schemeClr val="bg1"/>
                </a:solidFill>
                <a:latin typeface="Arial" charset="0"/>
                <a:ea typeface="ＭＳ Ｐゴシック" charset="0"/>
                <a:cs typeface="ＭＳ Ｐゴシック" charset="0"/>
              </a:defRPr>
            </a:lvl1pPr>
            <a:lvl2pPr marL="742950" indent="-285750" eaLnBrk="0" hangingPunct="0">
              <a:defRPr sz="2400">
                <a:solidFill>
                  <a:schemeClr val="bg1"/>
                </a:solidFill>
                <a:latin typeface="Arial" charset="0"/>
                <a:ea typeface="ＭＳ Ｐゴシック" charset="0"/>
              </a:defRPr>
            </a:lvl2pPr>
            <a:lvl3pPr marL="1143000" indent="-228600" eaLnBrk="0" hangingPunct="0">
              <a:defRPr sz="2400">
                <a:solidFill>
                  <a:schemeClr val="bg1"/>
                </a:solidFill>
                <a:latin typeface="Arial" charset="0"/>
                <a:ea typeface="ＭＳ Ｐゴシック" charset="0"/>
              </a:defRPr>
            </a:lvl3pPr>
            <a:lvl4pPr marL="1600200" indent="-228600" eaLnBrk="0" hangingPunct="0">
              <a:defRPr sz="2400">
                <a:solidFill>
                  <a:schemeClr val="bg1"/>
                </a:solidFill>
                <a:latin typeface="Arial" charset="0"/>
                <a:ea typeface="ＭＳ Ｐゴシック" charset="0"/>
              </a:defRPr>
            </a:lvl4pPr>
            <a:lvl5pPr marL="2057400" indent="-228600" eaLnBrk="0" hangingPunct="0">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defRPr sz="2400">
                <a:solidFill>
                  <a:schemeClr val="bg1"/>
                </a:solidFill>
                <a:latin typeface="Arial" charset="0"/>
                <a:ea typeface="ＭＳ Ｐゴシック" charset="0"/>
              </a:defRPr>
            </a:lvl9pPr>
          </a:lstStyle>
          <a:p>
            <a:pPr algn="l" rtl="0" eaLnBrk="1" hangingPunct="1">
              <a:lnSpc>
                <a:spcPct val="93000"/>
              </a:lnSpc>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rtl="0">
              <a:buClr>
                <a:srgbClr val="000000"/>
              </a:buClr>
              <a:buSzPct val="100000"/>
              <a:buFont typeface="Times New Roman" charset="0"/>
              <a:buNone/>
              <a:defRPr sz="1400">
                <a:solidFill>
                  <a:srgbClr val="000000"/>
                </a:solidFill>
                <a:latin typeface="Times New Roman" charset="0"/>
                <a:ea typeface="ＭＳ Ｐゴシック" charset="0"/>
                <a:cs typeface="ＭＳ Ｐゴシック" charset="0"/>
              </a:defRPr>
            </a:lvl1pPr>
          </a:lstStyle>
          <a:p>
            <a:pPr>
              <a:defRPr/>
            </a:pPr>
            <a:fld id="{0489EF69-4F76-4EBF-B5EB-9B04EFDD85C8}" type="slidenum">
              <a:rPr lang="en-GB"/>
              <a:pPr>
                <a:defRPr/>
              </a:pPr>
              <a:t>‹#›</a:t>
            </a:fld>
            <a:endParaRPr lang="en-GB"/>
          </a:p>
        </p:txBody>
      </p:sp>
    </p:spTree>
    <p:extLst>
      <p:ext uri="{BB962C8B-B14F-4D97-AF65-F5344CB8AC3E}">
        <p14:creationId xmlns:p14="http://schemas.microsoft.com/office/powerpoint/2010/main" val="3289142477"/>
      </p:ext>
    </p:extLst>
  </p:cSld>
  <p:clrMap bg1="lt1" tx1="dk1" bg2="lt2" tx2="dk2" accent1="accent1" accent2="accent2" accent3="accent3" accent4="accent4" accent5="accent5" accent6="accent6" hlink="hlink" folHlink="folHlink"/>
  <p:sldLayoutIdLst>
    <p:sldLayoutId id="2147503954" r:id="rId1"/>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pitchFamily="18" charset="0"/>
        <a:defRPr sz="4400" b="1" i="0">
          <a:solidFill>
            <a:srgbClr val="000000"/>
          </a:solidFill>
          <a:latin typeface="Arial" panose="020B0604020202020204" pitchFamily="34" charset="0"/>
          <a:ea typeface="MS PGothic" pitchFamily="34" charset="-128"/>
          <a:cs typeface="Arial" panose="020B0604020202020204" pitchFamily="34" charset="0"/>
        </a:defRPr>
      </a:lvl1pPr>
      <a:lvl2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2pPr>
      <a:lvl3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3pPr>
      <a:lvl4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4pPr>
      <a:lvl5pPr algn="ctr" defTabSz="449263" rtl="0" eaLnBrk="0" fontAlgn="base" hangingPunct="0">
        <a:lnSpc>
          <a:spcPct val="95000"/>
        </a:lnSpc>
        <a:spcBef>
          <a:spcPct val="0"/>
        </a:spcBef>
        <a:spcAft>
          <a:spcPct val="0"/>
        </a:spcAft>
        <a:buClr>
          <a:srgbClr val="000000"/>
        </a:buClr>
        <a:buSzPct val="100000"/>
        <a:buFont typeface="Times New Roman" pitchFamily="18" charset="0"/>
        <a:defRPr sz="4400">
          <a:solidFill>
            <a:srgbClr val="000000"/>
          </a:solidFill>
          <a:latin typeface="Arial" charset="0"/>
          <a:ea typeface="MS PGothic" pitchFamily="34" charset="-128"/>
          <a:cs typeface="Arial" charset="0"/>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pitchFamily="18" charset="0"/>
        <a:buChar char="•"/>
        <a:defRPr sz="3200" b="1" i="0">
          <a:solidFill>
            <a:srgbClr val="000000"/>
          </a:solidFill>
          <a:latin typeface="Arial" panose="020B0604020202020204" pitchFamily="34" charset="0"/>
          <a:ea typeface="MS PGothic" pitchFamily="34" charset="-128"/>
          <a:cs typeface="Arial" panose="020B0604020202020204" pitchFamily="34" charset="0"/>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pitchFamily="18" charset="0"/>
        <a:buChar char="–"/>
        <a:defRPr sz="2800" b="1" i="0">
          <a:solidFill>
            <a:srgbClr val="000000"/>
          </a:solidFill>
          <a:latin typeface="Arial" panose="020B0604020202020204" pitchFamily="34" charset="0"/>
          <a:ea typeface="MS PGothic" pitchFamily="34" charset="-128"/>
          <a:cs typeface="Arial" panose="020B0604020202020204" pitchFamily="34" charset="0"/>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pitchFamily="18" charset="0"/>
        <a:buChar char="•"/>
        <a:defRPr sz="2400" b="1" i="0">
          <a:solidFill>
            <a:srgbClr val="000000"/>
          </a:solidFill>
          <a:latin typeface="Arial" panose="020B0604020202020204" pitchFamily="34" charset="0"/>
          <a:ea typeface="MS PGothic" pitchFamily="34" charset="-128"/>
          <a:cs typeface="Arial" panose="020B0604020202020204" pitchFamily="34" charset="0"/>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pitchFamily="18" charset="0"/>
        <a:buChar char="»"/>
        <a:defRPr sz="2000" b="1" i="0">
          <a:solidFill>
            <a:srgbClr val="000000"/>
          </a:solidFill>
          <a:latin typeface="Arial" panose="020B0604020202020204" pitchFamily="34" charset="0"/>
          <a:ea typeface="MS PGothic" pitchFamily="34" charset="-128"/>
          <a:cs typeface="Arial" panose="020B0604020202020204" pitchFamily="34" charset="0"/>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bwMode="auto">
          <a:xfrm>
            <a:off x="2057400" y="609600"/>
            <a:ext cx="67818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51203" name="Rectangle 3"/>
          <p:cNvSpPr>
            <a:spLocks noGrp="1" noChangeArrowheads="1"/>
          </p:cNvSpPr>
          <p:nvPr>
            <p:ph type="body" idx="1"/>
          </p:nvPr>
        </p:nvSpPr>
        <p:spPr bwMode="auto">
          <a:xfrm>
            <a:off x="2514600" y="1981200"/>
            <a:ext cx="63246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8836" name="Rectangle 4"/>
          <p:cNvSpPr>
            <a:spLocks noGrp="1" noChangeArrowheads="1"/>
          </p:cNvSpPr>
          <p:nvPr>
            <p:ph type="dt" sz="half" idx="2"/>
          </p:nvPr>
        </p:nvSpPr>
        <p:spPr bwMode="auto">
          <a:xfrm>
            <a:off x="9144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Century Gothic"/>
              <a:ea typeface="MS Pゴシック"/>
              <a:cs typeface="MS Pゴシック"/>
            </a:endParaRPr>
          </a:p>
        </p:txBody>
      </p:sp>
      <p:sp>
        <p:nvSpPr>
          <p:cNvPr id="248837" name="Rectangle 5"/>
          <p:cNvSpPr>
            <a:spLocks noGrp="1" noChangeArrowheads="1"/>
          </p:cNvSpPr>
          <p:nvPr>
            <p:ph type="ftr" sz="quarter" idx="3"/>
          </p:nvPr>
        </p:nvSpPr>
        <p:spPr bwMode="auto">
          <a:xfrm>
            <a:off x="3124200" y="6248400"/>
            <a:ext cx="3429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Century Gothic"/>
              <a:ea typeface="MS Pゴシック"/>
              <a:cs typeface="MS Pゴシック"/>
            </a:endParaRPr>
          </a:p>
        </p:txBody>
      </p:sp>
      <p:sp>
        <p:nvSpPr>
          <p:cNvPr id="248838" name="Rectangle 6"/>
          <p:cNvSpPr>
            <a:spLocks noGrp="1" noChangeArrowheads="1"/>
          </p:cNvSpPr>
          <p:nvPr>
            <p:ph type="sldNum" sz="quarter" idx="4"/>
          </p:nvPr>
        </p:nvSpPr>
        <p:spPr bwMode="auto">
          <a:xfrm>
            <a:off x="6934200" y="6248400"/>
            <a:ext cx="1905000" cy="457200"/>
          </a:xfrm>
          <a:prstGeom prst="rect">
            <a:avLst/>
          </a:prstGeom>
          <a:noFill/>
          <a:ln w="9525">
            <a:noFill/>
            <a:miter lim="800000"/>
            <a:headEnd/>
            <a:tailEnd/>
          </a:ln>
          <a:effectLst>
            <a:outerShdw blurRad="38100" dist="38099" dir="2700000" algn="ctr" rotWithShape="0">
              <a:srgbClr val="FFFFFF">
                <a:alpha val="99962"/>
              </a:srgbClr>
            </a:outerShdw>
          </a:effectLst>
        </p:spPr>
        <p:txBody>
          <a:bodyPr vert="horz" wrap="square" lIns="91440" tIns="45720" rIns="91440" bIns="45720" numCol="1" anchor="t" anchorCtr="0" compatLnSpc="1">
            <a:prstTxWarp prst="textNoShape">
              <a:avLst/>
            </a:prstTxWarp>
          </a:bodyPr>
          <a:lstStyle>
            <a:lvl1pPr algn="r">
              <a:defRPr sz="1400">
                <a:latin typeface="Century Gothic" charset="0"/>
                <a:ea typeface="MS Pゴシック" charset="0"/>
                <a:cs typeface="MS Pゴシック" charset="0"/>
              </a:defRPr>
            </a:lvl1pPr>
          </a:lstStyle>
          <a:p>
            <a:pPr defTabSz="914400" eaLnBrk="0" fontAlgn="base" hangingPunct="0">
              <a:spcBef>
                <a:spcPct val="0"/>
              </a:spcBef>
              <a:spcAft>
                <a:spcPct val="0"/>
              </a:spcAft>
            </a:pPr>
            <a:fld id="{185846E5-1349-B64B-AE1B-D909F95BC1ED}" type="slidenum">
              <a:rPr lang="en-US" smtClean="0">
                <a:solidFill>
                  <a:srgbClr val="000000"/>
                </a:solidFill>
              </a:rPr>
              <a:pPr defTabSz="914400" eaLnBrk="0" fontAlgn="base" hangingPunct="0">
                <a:spcBef>
                  <a:spcPct val="0"/>
                </a:spcBef>
                <a:spcAft>
                  <a:spcPct val="0"/>
                </a:spcAft>
              </a:pPr>
              <a:t>‹#›</a:t>
            </a:fld>
            <a:endParaRPr lang="en-US">
              <a:solidFill>
                <a:srgbClr val="000000"/>
              </a:solidFill>
            </a:endParaRPr>
          </a:p>
        </p:txBody>
      </p:sp>
    </p:spTree>
    <p:extLst>
      <p:ext uri="{BB962C8B-B14F-4D97-AF65-F5344CB8AC3E}">
        <p14:creationId xmlns:p14="http://schemas.microsoft.com/office/powerpoint/2010/main" val="429152846"/>
      </p:ext>
    </p:extLst>
  </p:cSld>
  <p:clrMap bg1="lt1" tx1="dk1" bg2="lt2" tx2="dk2" accent1="accent1" accent2="accent2" accent3="accent3" accent4="accent4" accent5="accent5" accent6="accent6" hlink="hlink" folHlink="folHlink"/>
  <p:sldLayoutIdLst>
    <p:sldLayoutId id="2147503956" r:id="rId1"/>
    <p:sldLayoutId id="2147503957" r:id="rId2"/>
    <p:sldLayoutId id="2147503958" r:id="rId3"/>
    <p:sldLayoutId id="2147503959" r:id="rId4"/>
    <p:sldLayoutId id="2147503960" r:id="rId5"/>
    <p:sldLayoutId id="2147503961" r:id="rId6"/>
    <p:sldLayoutId id="2147503962" r:id="rId7"/>
    <p:sldLayoutId id="2147503963" r:id="rId8"/>
    <p:sldLayoutId id="2147503964" r:id="rId9"/>
    <p:sldLayoutId id="2147503965" r:id="rId10"/>
    <p:sldLayoutId id="2147503966" r:id="rId11"/>
  </p:sldLayoutIdLst>
  <p:hf sldNum="0" hdr="0" dt="0"/>
  <p:txStyles>
    <p:titleStyle>
      <a:lvl1pPr algn="l" rtl="0" eaLnBrk="0" fontAlgn="base" hangingPunct="0">
        <a:spcBef>
          <a:spcPct val="0"/>
        </a:spcBef>
        <a:spcAft>
          <a:spcPct val="0"/>
        </a:spcAft>
        <a:defRPr sz="4400">
          <a:solidFill>
            <a:schemeClr val="tx1"/>
          </a:solidFill>
          <a:latin typeface="+mj-lt"/>
          <a:ea typeface="+mj-ea"/>
          <a:cs typeface="+mj-cs"/>
        </a:defRPr>
      </a:lvl1pPr>
      <a:lvl2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2pPr>
      <a:lvl3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3pPr>
      <a:lvl4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4pPr>
      <a:lvl5pPr algn="l" rtl="0" eaLnBrk="0" fontAlgn="base" hangingPunct="0">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5pPr>
      <a:lvl6pPr marL="4572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6pPr>
      <a:lvl7pPr marL="9144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7pPr>
      <a:lvl8pPr marL="13716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8pPr>
      <a:lvl9pPr marL="1828800" algn="l" rtl="0" fontAlgn="base">
        <a:spcBef>
          <a:spcPct val="0"/>
        </a:spcBef>
        <a:spcAft>
          <a:spcPct val="0"/>
        </a:spcAft>
        <a:defRPr sz="4400">
          <a:solidFill>
            <a:schemeClr val="tx1"/>
          </a:solidFill>
          <a:latin typeface="Century Gothic" pitchFamily="-112" charset="0"/>
          <a:ea typeface="MS Pゴシック" pitchFamily="-92" charset="-128"/>
          <a:cs typeface="MS Pゴシック" pitchFamily="-92" charset="-128"/>
        </a:defRPr>
      </a:lvl9pPr>
    </p:titleStyle>
    <p:bodyStyle>
      <a:lvl1pPr marL="342900" indent="-342900" algn="l" rtl="0" eaLnBrk="0" fontAlgn="base" hangingPunct="0">
        <a:spcBef>
          <a:spcPct val="20000"/>
        </a:spcBef>
        <a:spcAft>
          <a:spcPct val="0"/>
        </a:spcAft>
        <a:buFont typeface="Monotype Sorts" charset="0"/>
        <a:buChar char="e"/>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Monotype Sorts" charset="0"/>
        <a:buChar char="d"/>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Monotype Sorts" charset="0"/>
        <a:buChar char="e"/>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Monotype Sorts" charset="0"/>
        <a:buChar char="d"/>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Monotype Sorts" charset="0"/>
        <a:buChar char="e"/>
        <a:defRPr sz="2000">
          <a:solidFill>
            <a:schemeClr val="tx1"/>
          </a:solidFill>
          <a:latin typeface="+mn-lt"/>
          <a:ea typeface="+mn-ea"/>
          <a:cs typeface="+mn-cs"/>
        </a:defRPr>
      </a:lvl5pPr>
      <a:lvl6pPr marL="25146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6pPr>
      <a:lvl7pPr marL="29718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7pPr>
      <a:lvl8pPr marL="34290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8pPr>
      <a:lvl9pPr marL="3886200" indent="-228600" algn="l" rtl="0" fontAlgn="base">
        <a:spcBef>
          <a:spcPct val="20000"/>
        </a:spcBef>
        <a:spcAft>
          <a:spcPct val="0"/>
        </a:spcAft>
        <a:buFont typeface="Monotype Sorts" pitchFamily="-112" charset="2"/>
        <a:buChar char="e"/>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66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66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3892"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Times New Roman"/>
            </a:endParaRPr>
          </a:p>
        </p:txBody>
      </p:sp>
      <p:sp>
        <p:nvSpPr>
          <p:cNvPr id="293893"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defTabSz="914400" eaLnBrk="0" fontAlgn="base" hangingPunct="0">
              <a:spcBef>
                <a:spcPct val="0"/>
              </a:spcBef>
              <a:spcAft>
                <a:spcPct val="0"/>
              </a:spcAft>
              <a:defRPr/>
            </a:pPr>
            <a:endParaRPr lang="en-US">
              <a:solidFill>
                <a:srgbClr val="000000"/>
              </a:solidFill>
              <a:latin typeface="Times New Roman"/>
            </a:endParaRPr>
          </a:p>
        </p:txBody>
      </p:sp>
      <p:sp>
        <p:nvSpPr>
          <p:cNvPr id="293894"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Times New Roman" charset="0"/>
              </a:defRPr>
            </a:lvl1pPr>
          </a:lstStyle>
          <a:p>
            <a:pPr defTabSz="914400" eaLnBrk="0" fontAlgn="base" hangingPunct="0">
              <a:spcBef>
                <a:spcPct val="0"/>
              </a:spcBef>
              <a:spcAft>
                <a:spcPct val="0"/>
              </a:spcAft>
            </a:pPr>
            <a:fld id="{FF2D5DF2-C6DC-A948-80B0-241E0FF6D0AD}" type="slidenum">
              <a:rPr lang="en-US" smtClean="0">
                <a:solidFill>
                  <a:srgbClr val="000000"/>
                </a:solidFill>
                <a:ea typeface="Osaka" charset="0"/>
                <a:cs typeface="Osaka" charset="0"/>
              </a:rPr>
              <a:pPr defTabSz="914400" eaLnBrk="0" fontAlgn="base" hangingPunct="0">
                <a:spcBef>
                  <a:spcPct val="0"/>
                </a:spcBef>
                <a:spcAft>
                  <a:spcPct val="0"/>
                </a:spcAft>
              </a:pPr>
              <a:t>‹#›</a:t>
            </a:fld>
            <a:endParaRPr lang="en-US">
              <a:solidFill>
                <a:srgbClr val="000000"/>
              </a:solidFill>
              <a:ea typeface="Osaka" charset="0"/>
              <a:cs typeface="Osaka" charset="0"/>
            </a:endParaRPr>
          </a:p>
        </p:txBody>
      </p:sp>
    </p:spTree>
    <p:extLst>
      <p:ext uri="{BB962C8B-B14F-4D97-AF65-F5344CB8AC3E}">
        <p14:creationId xmlns:p14="http://schemas.microsoft.com/office/powerpoint/2010/main" val="926780590"/>
      </p:ext>
    </p:extLst>
  </p:cSld>
  <p:clrMap bg1="lt1" tx1="dk1" bg2="lt2" tx2="dk2" accent1="accent1" accent2="accent2" accent3="accent3" accent4="accent4" accent5="accent5" accent6="accent6" hlink="hlink" folHlink="folHlink"/>
  <p:sldLayoutIdLst>
    <p:sldLayoutId id="2147503968" r:id="rId1"/>
    <p:sldLayoutId id="2147503969" r:id="rId2"/>
    <p:sldLayoutId id="2147503970" r:id="rId3"/>
    <p:sldLayoutId id="2147503971" r:id="rId4"/>
    <p:sldLayoutId id="2147503972" r:id="rId5"/>
    <p:sldLayoutId id="2147503973" r:id="rId6"/>
    <p:sldLayoutId id="2147503974" r:id="rId7"/>
    <p:sldLayoutId id="2147503975" r:id="rId8"/>
    <p:sldLayoutId id="2147503976" r:id="rId9"/>
    <p:sldLayoutId id="2147503977" r:id="rId10"/>
    <p:sldLayoutId id="214750397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Times New Roman" pitchFamily="-112" charset="0"/>
          <a:ea typeface="ＭＳ Ｐゴシック" charset="0"/>
          <a:cs typeface="ＭＳ Ｐゴシック" charset="0"/>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2"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2444421773"/>
      </p:ext>
    </p:extLst>
  </p:cSld>
  <p:clrMap bg1="lt1" tx1="dk1" bg2="lt2" tx2="dk2" accent1="accent1" accent2="accent2" accent3="accent3" accent4="accent4" accent5="accent5" accent6="accent6" hlink="hlink" folHlink="folHlink"/>
  <p:sldLayoutIdLst>
    <p:sldLayoutId id="2147503980" r:id="rId1"/>
    <p:sldLayoutId id="2147503981" r:id="rId2"/>
    <p:sldLayoutId id="2147503982" r:id="rId3"/>
    <p:sldLayoutId id="2147503983" r:id="rId4"/>
    <p:sldLayoutId id="2147503984" r:id="rId5"/>
    <p:sldLayoutId id="2147503985" r:id="rId6"/>
    <p:sldLayoutId id="2147503986" r:id="rId7"/>
    <p:sldLayoutId id="2147503987" r:id="rId8"/>
    <p:sldLayoutId id="2147503988" r:id="rId9"/>
    <p:sldLayoutId id="2147503989" r:id="rId10"/>
    <p:sldLayoutId id="2147503990" r:id="rId11"/>
  </p:sldLayoutIdLst>
  <p:transition spd="med">
    <p:randomBar dir="ver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08" charset="-128"/>
          <a:cs typeface="Arial" panose="020B0604020202020204" pitchFamily="34" charset="0"/>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pitchFamily="-108" charset="-128"/>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ＭＳ Ｐゴシック" pitchFamily="-108" charset="-128"/>
          <a:cs typeface="Arial" panose="020B0604020202020204" pitchFamily="34"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24930" name="Group 2"/>
          <p:cNvGrpSpPr>
            <a:grpSpLocks/>
          </p:cNvGrpSpPr>
          <p:nvPr/>
        </p:nvGrpSpPr>
        <p:grpSpPr bwMode="auto">
          <a:xfrm>
            <a:off x="3800475" y="1789116"/>
            <a:ext cx="5340350" cy="5056187"/>
            <a:chOff x="2394" y="1127"/>
            <a:chExt cx="3364" cy="3185"/>
          </a:xfrm>
        </p:grpSpPr>
        <p:sp>
          <p:nvSpPr>
            <p:cNvPr id="16387"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88"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389"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0"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1"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2"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3"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4"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5"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396"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7"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8"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399"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0"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1"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2"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3"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4"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5"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6"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7"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8"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09"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0"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1"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2"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3"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4"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5"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16"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7"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eaLnBrk="0" hangingPunct="0">
                <a:defRPr/>
              </a:pPr>
              <a:endParaRPr lang="en-US" sz="1800">
                <a:solidFill>
                  <a:srgbClr val="FFFFFF"/>
                </a:solidFill>
                <a:latin typeface="Tahoma" pitchFamily="19" charset="-52"/>
              </a:endParaRPr>
            </a:p>
          </p:txBody>
        </p:sp>
        <p:sp>
          <p:nvSpPr>
            <p:cNvPr id="16418"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eaLnBrk="0" hangingPunct="0">
                <a:defRPr/>
              </a:pPr>
              <a:endParaRPr lang="en-US" sz="1800">
                <a:solidFill>
                  <a:srgbClr val="FFFFFF"/>
                </a:solidFill>
                <a:latin typeface="Tahoma" pitchFamily="19" charset="-52"/>
              </a:endParaRPr>
            </a:p>
          </p:txBody>
        </p:sp>
        <p:sp>
          <p:nvSpPr>
            <p:cNvPr id="16419"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sp>
          <p:nvSpPr>
            <p:cNvPr id="16420"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Tahoma" pitchFamily="19" charset="-52"/>
              </a:endParaRPr>
            </a:p>
          </p:txBody>
        </p:sp>
      </p:grpSp>
      <p:sp>
        <p:nvSpPr>
          <p:cNvPr id="16421"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27" tIns="45714" rIns="91427" bIns="45714" numCol="1" anchor="ctr" anchorCtr="0" compatLnSpc="1">
            <a:prstTxWarp prst="textNoShape">
              <a:avLst/>
            </a:prstTxWarp>
          </a:bodyPr>
          <a:lstStyle/>
          <a:p>
            <a:pPr lvl="0"/>
            <a:r>
              <a:rPr lang="en-US" dirty="0"/>
              <a:t>Click to edit Master title style</a:t>
            </a:r>
          </a:p>
        </p:txBody>
      </p:sp>
      <p:sp>
        <p:nvSpPr>
          <p:cNvPr id="16422" name="Rectangle 38"/>
          <p:cNvSpPr>
            <a:spLocks noGrp="1" noChangeArrowheads="1"/>
          </p:cNvSpPr>
          <p:nvPr>
            <p:ph type="body" idx="1"/>
          </p:nvPr>
        </p:nvSpPr>
        <p:spPr bwMode="auto">
          <a:xfrm>
            <a:off x="457200" y="1600203"/>
            <a:ext cx="8229600" cy="4530725"/>
          </a:xfrm>
          <a:prstGeom prst="rect">
            <a:avLst/>
          </a:prstGeom>
          <a:noFill/>
          <a:ln w="9525">
            <a:noFill/>
            <a:miter lim="800000"/>
            <a:headEnd/>
            <a:tailEnd/>
          </a:ln>
          <a:effectLst/>
        </p:spPr>
        <p:txBody>
          <a:bodyPr vert="horz" wrap="square" lIns="91427" tIns="45714" rIns="91427"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423" name="Rectangle 39"/>
          <p:cNvSpPr>
            <a:spLocks noGrp="1" noChangeArrowheads="1"/>
          </p:cNvSpPr>
          <p:nvPr>
            <p:ph type="dt" sz="half" idx="2"/>
          </p:nvPr>
        </p:nvSpPr>
        <p:spPr bwMode="auto">
          <a:xfrm>
            <a:off x="457201"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eaLnBrk="1" hangingPunct="1">
              <a:defRPr sz="1200">
                <a:solidFill>
                  <a:srgbClr val="FFFFFF"/>
                </a:solidFill>
                <a:latin typeface="Tahoma" pitchFamily="19" charset="-52"/>
                <a:ea typeface="+mn-ea"/>
                <a:cs typeface="+mn-cs"/>
              </a:defRPr>
            </a:lvl1pPr>
          </a:lstStyle>
          <a:p>
            <a:pPr>
              <a:defRPr/>
            </a:pPr>
            <a:endParaRPr lang="en-US"/>
          </a:p>
        </p:txBody>
      </p:sp>
      <p:sp>
        <p:nvSpPr>
          <p:cNvPr id="16424"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ctr" eaLnBrk="1" hangingPunct="1">
              <a:defRPr sz="1200">
                <a:solidFill>
                  <a:srgbClr val="FFFFFF"/>
                </a:solidFill>
                <a:latin typeface="Tahoma" pitchFamily="19" charset="-52"/>
                <a:ea typeface="+mn-ea"/>
                <a:cs typeface="+mn-cs"/>
              </a:defRPr>
            </a:lvl1pPr>
          </a:lstStyle>
          <a:p>
            <a:pPr>
              <a:defRPr/>
            </a:pPr>
            <a:endParaRPr lang="en-US"/>
          </a:p>
        </p:txBody>
      </p:sp>
      <p:sp>
        <p:nvSpPr>
          <p:cNvPr id="16425"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27" tIns="45714" rIns="91427" bIns="45714" numCol="1" anchor="b" anchorCtr="0" compatLnSpc="1">
            <a:prstTxWarp prst="textNoShape">
              <a:avLst/>
            </a:prstTxWarp>
          </a:bodyPr>
          <a:lstStyle>
            <a:lvl1pPr algn="r" eaLnBrk="1" hangingPunct="1">
              <a:defRPr sz="1200">
                <a:solidFill>
                  <a:srgbClr val="FFFFFF"/>
                </a:solidFill>
                <a:latin typeface="Tahoma" charset="0"/>
              </a:defRPr>
            </a:lvl1pPr>
          </a:lstStyle>
          <a:p>
            <a:pPr>
              <a:defRPr/>
            </a:pPr>
            <a:fld id="{1BE0A548-5763-524E-9371-8F2B40AB6721}" type="slidenum">
              <a:rPr lang="en-US"/>
              <a:pPr>
                <a:defRPr/>
              </a:pPr>
              <a:t>‹#›</a:t>
            </a:fld>
            <a:endParaRPr lang="en-US"/>
          </a:p>
        </p:txBody>
      </p:sp>
    </p:spTree>
    <p:extLst>
      <p:ext uri="{BB962C8B-B14F-4D97-AF65-F5344CB8AC3E}">
        <p14:creationId xmlns:p14="http://schemas.microsoft.com/office/powerpoint/2010/main" val="3216385940"/>
      </p:ext>
    </p:extLst>
  </p:cSld>
  <p:clrMap bg1="dk2" tx1="lt1" bg2="dk1" tx2="lt2" accent1="accent1" accent2="accent2" accent3="accent3" accent4="accent4" accent5="accent5" accent6="accent6" hlink="hlink" folHlink="folHlink"/>
  <p:sldLayoutIdLst>
    <p:sldLayoutId id="2147503992" r:id="rId1"/>
    <p:sldLayoutId id="2147503993" r:id="rId2"/>
    <p:sldLayoutId id="2147503994" r:id="rId3"/>
    <p:sldLayoutId id="2147503995" r:id="rId4"/>
    <p:sldLayoutId id="2147503996" r:id="rId5"/>
    <p:sldLayoutId id="2147503997" r:id="rId6"/>
    <p:sldLayoutId id="2147503998" r:id="rId7"/>
    <p:sldLayoutId id="2147503999" r:id="rId8"/>
    <p:sldLayoutId id="2147504000" r:id="rId9"/>
    <p:sldLayoutId id="2147504001" r:id="rId10"/>
    <p:sldLayoutId id="2147504002" r:id="rId11"/>
  </p:sldLayoutIdLst>
  <p:txStyles>
    <p:titleStyle>
      <a:lvl1pPr algn="ctr" rtl="0" eaLnBrk="0" fontAlgn="base" hangingPunct="0">
        <a:spcBef>
          <a:spcPct val="0"/>
        </a:spcBef>
        <a:spcAft>
          <a:spcPct val="0"/>
        </a:spcAft>
        <a:defRPr sz="4400" b="1" i="0">
          <a:solidFill>
            <a:schemeClr val="tx2"/>
          </a:solidFill>
          <a:effectLst>
            <a:outerShdw blurRad="38100" dist="38100" dir="2700000" algn="tl">
              <a:srgbClr val="000000"/>
            </a:outerShdw>
          </a:effectLst>
          <a:latin typeface="Arial" panose="020B0604020202020204" pitchFamily="34" charset="0"/>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9" charset="0"/>
          <a:ea typeface="ＭＳ Ｐゴシック" charset="-128"/>
          <a:cs typeface="ＭＳ Ｐゴシック" charset="-128"/>
        </a:defRPr>
      </a:lvl5pPr>
      <a:lvl6pPr marL="457132"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6pPr>
      <a:lvl7pPr marL="914265"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7pPr>
      <a:lvl8pPr marL="1371396"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8pPr>
      <a:lvl9pPr marL="1828530" algn="ctr" rtl="0" fontAlgn="base">
        <a:spcBef>
          <a:spcPct val="0"/>
        </a:spcBef>
        <a:spcAft>
          <a:spcPct val="0"/>
        </a:spcAft>
        <a:defRPr sz="4400">
          <a:solidFill>
            <a:schemeClr val="tx2"/>
          </a:solidFill>
          <a:effectLst>
            <a:outerShdw blurRad="38100" dist="38100" dir="2700000" algn="tl">
              <a:srgbClr val="000000"/>
            </a:outerShdw>
          </a:effectLst>
          <a:latin typeface="Arial" pitchFamily="19" charset="0"/>
        </a:defRPr>
      </a:lvl9pPr>
    </p:titleStyle>
    <p:bodyStyle>
      <a:lvl1pPr marL="342849" indent="-342849"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839" indent="-285708"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9" charset="-128"/>
        </a:defRPr>
      </a:lvl2pPr>
      <a:lvl3pPr marL="1142829" indent="-228567"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9" charset="-128"/>
        </a:defRPr>
      </a:lvl3pPr>
      <a:lvl4pPr marL="1599961" indent="-228567"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4pPr>
      <a:lvl5pPr marL="2057094" indent="-228567"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9" charset="-128"/>
        </a:defRPr>
      </a:lvl5pPr>
      <a:lvl6pPr marL="2514225"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6pPr>
      <a:lvl7pPr marL="2971359"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7pPr>
      <a:lvl8pPr marL="3428490"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8pPr>
      <a:lvl9pPr marL="3885622" indent="-228567" algn="l" rtl="0" fontAlgn="base">
        <a:spcBef>
          <a:spcPct val="20000"/>
        </a:spcBef>
        <a:spcAft>
          <a:spcPct val="0"/>
        </a:spcAft>
        <a:buClr>
          <a:schemeClr val="folHlink"/>
        </a:buClr>
        <a:buSzPct val="65000"/>
        <a:buFont typeface="Wingdings" pitchFamily="19" charset="2"/>
        <a:buChar char="n"/>
        <a:defRPr sz="2000">
          <a:solidFill>
            <a:schemeClr val="tx1"/>
          </a:solidFill>
          <a:effectLst>
            <a:outerShdw blurRad="38100" dist="38100" dir="2700000" algn="tl">
              <a:srgbClr val="000000"/>
            </a:outerShdw>
          </a:effectLst>
          <a:latin typeface="+mn-lt"/>
          <a:ea typeface="ＭＳ Ｐゴシック" pitchFamily="19" charset="-128"/>
        </a:defRPr>
      </a:lvl9pPr>
    </p:bodyStyle>
    <p:otherStyle>
      <a:defPPr>
        <a:defRPr lang="en-US"/>
      </a:defPPr>
      <a:lvl1pPr marL="0" algn="l" defTabSz="457132" rtl="0" eaLnBrk="1" latinLnBrk="0" hangingPunct="1">
        <a:defRPr sz="1800" kern="1200">
          <a:solidFill>
            <a:schemeClr val="tx1"/>
          </a:solidFill>
          <a:latin typeface="+mn-lt"/>
          <a:ea typeface="+mn-ea"/>
          <a:cs typeface="+mn-cs"/>
        </a:defRPr>
      </a:lvl1pPr>
      <a:lvl2pPr marL="457132" algn="l" defTabSz="457132" rtl="0" eaLnBrk="1" latinLnBrk="0" hangingPunct="1">
        <a:defRPr sz="1800" kern="1200">
          <a:solidFill>
            <a:schemeClr val="tx1"/>
          </a:solidFill>
          <a:latin typeface="+mn-lt"/>
          <a:ea typeface="+mn-ea"/>
          <a:cs typeface="+mn-cs"/>
        </a:defRPr>
      </a:lvl2pPr>
      <a:lvl3pPr marL="914265" algn="l" defTabSz="457132" rtl="0" eaLnBrk="1" latinLnBrk="0" hangingPunct="1">
        <a:defRPr sz="1800" kern="1200">
          <a:solidFill>
            <a:schemeClr val="tx1"/>
          </a:solidFill>
          <a:latin typeface="+mn-lt"/>
          <a:ea typeface="+mn-ea"/>
          <a:cs typeface="+mn-cs"/>
        </a:defRPr>
      </a:lvl3pPr>
      <a:lvl4pPr marL="1371396" algn="l" defTabSz="457132" rtl="0" eaLnBrk="1" latinLnBrk="0" hangingPunct="1">
        <a:defRPr sz="1800" kern="1200">
          <a:solidFill>
            <a:schemeClr val="tx1"/>
          </a:solidFill>
          <a:latin typeface="+mn-lt"/>
          <a:ea typeface="+mn-ea"/>
          <a:cs typeface="+mn-cs"/>
        </a:defRPr>
      </a:lvl4pPr>
      <a:lvl5pPr marL="1828530" algn="l" defTabSz="457132" rtl="0" eaLnBrk="1" latinLnBrk="0" hangingPunct="1">
        <a:defRPr sz="1800" kern="1200">
          <a:solidFill>
            <a:schemeClr val="tx1"/>
          </a:solidFill>
          <a:latin typeface="+mn-lt"/>
          <a:ea typeface="+mn-ea"/>
          <a:cs typeface="+mn-cs"/>
        </a:defRPr>
      </a:lvl5pPr>
      <a:lvl6pPr marL="2285659" algn="l" defTabSz="457132" rtl="0" eaLnBrk="1" latinLnBrk="0" hangingPunct="1">
        <a:defRPr sz="1800" kern="1200">
          <a:solidFill>
            <a:schemeClr val="tx1"/>
          </a:solidFill>
          <a:latin typeface="+mn-lt"/>
          <a:ea typeface="+mn-ea"/>
          <a:cs typeface="+mn-cs"/>
        </a:defRPr>
      </a:lvl6pPr>
      <a:lvl7pPr marL="2742792" algn="l" defTabSz="457132" rtl="0" eaLnBrk="1" latinLnBrk="0" hangingPunct="1">
        <a:defRPr sz="1800" kern="1200">
          <a:solidFill>
            <a:schemeClr val="tx1"/>
          </a:solidFill>
          <a:latin typeface="+mn-lt"/>
          <a:ea typeface="+mn-ea"/>
          <a:cs typeface="+mn-cs"/>
        </a:defRPr>
      </a:lvl7pPr>
      <a:lvl8pPr marL="3199924" algn="l" defTabSz="457132" rtl="0" eaLnBrk="1" latinLnBrk="0" hangingPunct="1">
        <a:defRPr sz="1800" kern="1200">
          <a:solidFill>
            <a:schemeClr val="tx1"/>
          </a:solidFill>
          <a:latin typeface="+mn-lt"/>
          <a:ea typeface="+mn-ea"/>
          <a:cs typeface="+mn-cs"/>
        </a:defRPr>
      </a:lvl8pPr>
      <a:lvl9pPr marL="3657055" algn="l" defTabSz="457132"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7890" name="Group 2"/>
          <p:cNvGrpSpPr>
            <a:grpSpLocks/>
          </p:cNvGrpSpPr>
          <p:nvPr/>
        </p:nvGrpSpPr>
        <p:grpSpPr bwMode="auto">
          <a:xfrm>
            <a:off x="0" y="0"/>
            <a:ext cx="7242175" cy="1981200"/>
            <a:chOff x="0" y="0"/>
            <a:chExt cx="4562" cy="1248"/>
          </a:xfrm>
        </p:grpSpPr>
        <p:sp>
          <p:nvSpPr>
            <p:cNvPr id="78851"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imes New Roman" pitchFamily="-107" charset="0"/>
                <a:ea typeface="+mn-ea"/>
                <a:cs typeface="+mn-cs"/>
              </a:endParaRPr>
            </a:p>
          </p:txBody>
        </p:sp>
        <p:sp>
          <p:nvSpPr>
            <p:cNvPr id="3789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78853"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8854"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8855"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07" charset="-52"/>
                <a:ea typeface="+mn-ea"/>
                <a:cs typeface="+mn-cs"/>
              </a:defRPr>
            </a:lvl1pPr>
          </a:lstStyle>
          <a:p>
            <a:pPr>
              <a:defRPr/>
            </a:pPr>
            <a:endParaRPr lang="en-US"/>
          </a:p>
        </p:txBody>
      </p:sp>
      <p:sp>
        <p:nvSpPr>
          <p:cNvPr id="78856"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07" charset="-52"/>
                <a:ea typeface="+mn-ea"/>
                <a:cs typeface="+mn-cs"/>
              </a:defRPr>
            </a:lvl1pPr>
          </a:lstStyle>
          <a:p>
            <a:pPr>
              <a:defRPr/>
            </a:pPr>
            <a:endParaRPr lang="en-US"/>
          </a:p>
        </p:txBody>
      </p:sp>
      <p:sp>
        <p:nvSpPr>
          <p:cNvPr id="78857"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0"/>
              </a:defRPr>
            </a:lvl1pPr>
          </a:lstStyle>
          <a:p>
            <a:pPr>
              <a:defRPr/>
            </a:pPr>
            <a:fld id="{FA3E48CC-4D35-E24A-8B08-9934A1A51AAA}" type="slidenum">
              <a:rPr lang="en-US"/>
              <a:pPr>
                <a:defRPr/>
              </a:pPr>
              <a:t>‹#›</a:t>
            </a:fld>
            <a:endParaRPr lang="en-US"/>
          </a:p>
        </p:txBody>
      </p:sp>
    </p:spTree>
    <p:extLst>
      <p:ext uri="{BB962C8B-B14F-4D97-AF65-F5344CB8AC3E}">
        <p14:creationId xmlns:p14="http://schemas.microsoft.com/office/powerpoint/2010/main" val="1170954476"/>
      </p:ext>
    </p:extLst>
  </p:cSld>
  <p:clrMap bg1="dk2" tx1="lt1" bg2="dk1" tx2="lt2" accent1="accent1" accent2="accent2" accent3="accent3" accent4="accent4" accent5="accent5" accent6="accent6" hlink="hlink" folHlink="folHlink"/>
  <p:sldLayoutIdLst>
    <p:sldLayoutId id="2147504004" r:id="rId1"/>
    <p:sldLayoutId id="2147504005" r:id="rId2"/>
    <p:sldLayoutId id="2147504006" r:id="rId3"/>
    <p:sldLayoutId id="2147504007" r:id="rId4"/>
    <p:sldLayoutId id="2147504008" r:id="rId5"/>
    <p:sldLayoutId id="2147504009" r:id="rId6"/>
    <p:sldLayoutId id="2147504010" r:id="rId7"/>
    <p:sldLayoutId id="2147504011" r:id="rId8"/>
    <p:sldLayoutId id="2147504012" r:id="rId9"/>
    <p:sldLayoutId id="2147504013" r:id="rId10"/>
    <p:sldLayoutId id="2147504014"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2" charset="-52"/>
          <a:ea typeface="ＭＳ Ｐゴシック" pitchFamily="-107" charset="-128"/>
          <a:cs typeface="ＭＳ Ｐゴシック" pitchFamily="-107"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2" charset="-52"/>
        </a:defRPr>
      </a:lvl9pPr>
    </p:titleStyle>
    <p:bodyStyle>
      <a:lvl1pPr marL="342900" indent="-342900"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43000" indent="-228600"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112"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112" charset="-128"/>
        </a:defRPr>
      </a:lvl4pPr>
      <a:lvl5pPr marL="2057400" indent="-228600"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112" charset="-128"/>
        </a:defRPr>
      </a:lvl5pPr>
      <a:lvl6pPr marL="25146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6pPr>
      <a:lvl7pPr marL="29718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7pPr>
      <a:lvl8pPr marL="34290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8pPr>
      <a:lvl9pPr marL="3886200" indent="-228600" algn="l" rtl="0" fontAlgn="base">
        <a:spcBef>
          <a:spcPct val="20000"/>
        </a:spcBef>
        <a:spcAft>
          <a:spcPct val="0"/>
        </a:spcAft>
        <a:buClr>
          <a:schemeClr val="hlink"/>
        </a:buClr>
        <a:buFont typeface="Wingdings" pitchFamily="-112" charset="2"/>
        <a:buChar char="§"/>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1" y="44450"/>
            <a:ext cx="9070975"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ctr" anchorCtr="0" compatLnSpc="1">
            <a:prstTxWarp prst="textNoShape">
              <a:avLst/>
            </a:prstTxWarp>
          </a:bodyPr>
          <a:lstStyle/>
          <a:p>
            <a:pPr lvl="0"/>
            <a:r>
              <a:rPr lang="en-US" dirty="0"/>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89" tIns="45695" rIns="91389" bIns="45695"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eaLnBrk="0" hangingPunct="0">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eaLnBrk="0" hangingPunct="0">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389" tIns="45695" rIns="91389" bIns="45695" numCol="1" anchor="t" anchorCtr="0" compatLnSpc="1">
            <a:prstTxWarp prst="textNoShape">
              <a:avLst/>
            </a:prstTxWarp>
          </a:bodyPr>
          <a:lstStyle>
            <a:lvl1pPr algn="r">
              <a:defRPr sz="1400">
                <a:solidFill>
                  <a:srgbClr val="000000"/>
                </a:solidFill>
                <a:latin typeface="Times New Roman" charset="0"/>
              </a:defRPr>
            </a:lvl1pPr>
          </a:lstStyle>
          <a:p>
            <a:pPr eaLnBrk="0" hangingPunct="0">
              <a:defRPr/>
            </a:pPr>
            <a:fld id="{C7FCEC4A-0619-534F-AB0C-4C4D1986DF16}" type="slidenum">
              <a:rPr lang="en-US"/>
              <a:pPr eaLnBrk="0" hangingPunct="0">
                <a:defRPr/>
              </a:pPr>
              <a:t>‹#›</a:t>
            </a:fld>
            <a:endParaRPr lang="en-US"/>
          </a:p>
        </p:txBody>
      </p:sp>
    </p:spTree>
    <p:extLst>
      <p:ext uri="{BB962C8B-B14F-4D97-AF65-F5344CB8AC3E}">
        <p14:creationId xmlns:p14="http://schemas.microsoft.com/office/powerpoint/2010/main" val="1760020502"/>
      </p:ext>
    </p:extLst>
  </p:cSld>
  <p:clrMap bg1="lt1" tx1="dk1" bg2="lt2" tx2="dk2" accent1="accent1" accent2="accent2" accent3="accent3" accent4="accent4" accent5="accent5" accent6="accent6" hlink="hlink" folHlink="folHlink"/>
  <p:sldLayoutIdLst>
    <p:sldLayoutId id="2147504016" r:id="rId1"/>
    <p:sldLayoutId id="2147504017" r:id="rId2"/>
    <p:sldLayoutId id="2147504018" r:id="rId3"/>
    <p:sldLayoutId id="2147504019" r:id="rId4"/>
    <p:sldLayoutId id="2147504020" r:id="rId5"/>
    <p:sldLayoutId id="2147504021" r:id="rId6"/>
    <p:sldLayoutId id="2147504022" r:id="rId7"/>
    <p:sldLayoutId id="2147504023" r:id="rId8"/>
    <p:sldLayoutId id="2147504024" r:id="rId9"/>
    <p:sldLayoutId id="2147504025" r:id="rId10"/>
    <p:sldLayoutId id="2147504026" r:id="rId11"/>
    <p:sldLayoutId id="2147504027" r:id="rId12"/>
    <p:sldLayoutId id="2147504028" r:id="rId13"/>
  </p:sldLayoutIdLst>
  <p:hf sldNum="0" hdr="0" ftr="0" dt="0"/>
  <p:txStyles>
    <p:titleStyle>
      <a:lvl1pPr algn="ctr" rtl="0" eaLnBrk="0" fontAlgn="base" hangingPunct="0">
        <a:spcBef>
          <a:spcPct val="0"/>
        </a:spcBef>
        <a:spcAft>
          <a:spcPct val="0"/>
        </a:spcAft>
        <a:defRPr sz="4400" b="1" i="0">
          <a:solidFill>
            <a:schemeClr val="bg1"/>
          </a:solidFill>
          <a:latin typeface="Arial" panose="020B0604020202020204" pitchFamily="34" charset="0"/>
          <a:ea typeface="ＭＳ Ｐゴシック" pitchFamily="-108" charset="-128"/>
          <a:cs typeface="Arial" panose="020B0604020202020204" pitchFamily="34" charset="0"/>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6952" algn="ctr" rtl="0" eaLnBrk="0" fontAlgn="base" hangingPunct="0">
        <a:spcBef>
          <a:spcPct val="0"/>
        </a:spcBef>
        <a:spcAft>
          <a:spcPct val="0"/>
        </a:spcAft>
        <a:defRPr sz="4400">
          <a:solidFill>
            <a:schemeClr val="tx2"/>
          </a:solidFill>
          <a:latin typeface="Times New Roman" pitchFamily="-112" charset="0"/>
        </a:defRPr>
      </a:lvl6pPr>
      <a:lvl7pPr marL="913905" algn="ctr" rtl="0" eaLnBrk="0" fontAlgn="base" hangingPunct="0">
        <a:spcBef>
          <a:spcPct val="0"/>
        </a:spcBef>
        <a:spcAft>
          <a:spcPct val="0"/>
        </a:spcAft>
        <a:defRPr sz="4400">
          <a:solidFill>
            <a:schemeClr val="tx2"/>
          </a:solidFill>
          <a:latin typeface="Times New Roman" pitchFamily="-112" charset="0"/>
        </a:defRPr>
      </a:lvl7pPr>
      <a:lvl8pPr marL="1370852" algn="ctr" rtl="0" eaLnBrk="0" fontAlgn="base" hangingPunct="0">
        <a:spcBef>
          <a:spcPct val="0"/>
        </a:spcBef>
        <a:spcAft>
          <a:spcPct val="0"/>
        </a:spcAft>
        <a:defRPr sz="4400">
          <a:solidFill>
            <a:schemeClr val="tx2"/>
          </a:solidFill>
          <a:latin typeface="Times New Roman" pitchFamily="-112" charset="0"/>
        </a:defRPr>
      </a:lvl8pPr>
      <a:lvl9pPr marL="1827807" algn="ctr" rtl="0" eaLnBrk="0" fontAlgn="base" hangingPunct="0">
        <a:spcBef>
          <a:spcPct val="0"/>
        </a:spcBef>
        <a:spcAft>
          <a:spcPct val="0"/>
        </a:spcAft>
        <a:defRPr sz="4400">
          <a:solidFill>
            <a:schemeClr val="tx2"/>
          </a:solidFill>
          <a:latin typeface="Times New Roman" pitchFamily="-112" charset="0"/>
        </a:defRPr>
      </a:lvl9pPr>
    </p:titleStyle>
    <p:bodyStyle>
      <a:lvl1pPr marL="342713" indent="-342713" algn="l" rtl="0" eaLnBrk="0" fontAlgn="base" hangingPunct="0">
        <a:spcBef>
          <a:spcPct val="20000"/>
        </a:spcBef>
        <a:spcAft>
          <a:spcPct val="0"/>
        </a:spcAft>
        <a:buChar char="•"/>
        <a:defRPr sz="3200" b="1" i="0">
          <a:solidFill>
            <a:schemeClr val="bg1"/>
          </a:solidFill>
          <a:latin typeface="Arial" panose="020B0604020202020204" pitchFamily="34" charset="0"/>
          <a:ea typeface="ＭＳ Ｐゴシック" pitchFamily="-108" charset="-128"/>
          <a:cs typeface="Arial" panose="020B0604020202020204" pitchFamily="34" charset="0"/>
        </a:defRPr>
      </a:lvl1pPr>
      <a:lvl2pPr marL="742543" indent="-285596" algn="l" rtl="0" eaLnBrk="0" fontAlgn="base" hangingPunct="0">
        <a:spcBef>
          <a:spcPct val="20000"/>
        </a:spcBef>
        <a:spcAft>
          <a:spcPct val="0"/>
        </a:spcAft>
        <a:buChar char="–"/>
        <a:defRPr sz="2800" b="1" i="0">
          <a:solidFill>
            <a:schemeClr val="bg1"/>
          </a:solidFill>
          <a:latin typeface="Arial" panose="020B0604020202020204" pitchFamily="34" charset="0"/>
          <a:ea typeface="ＭＳ Ｐゴシック" pitchFamily="-112" charset="-128"/>
          <a:cs typeface="Arial" panose="020B0604020202020204" pitchFamily="34" charset="0"/>
        </a:defRPr>
      </a:lvl2pPr>
      <a:lvl3pPr marL="1142374" indent="-228477" algn="l" rtl="0" eaLnBrk="0" fontAlgn="base" hangingPunct="0">
        <a:spcBef>
          <a:spcPct val="20000"/>
        </a:spcBef>
        <a:spcAft>
          <a:spcPct val="0"/>
        </a:spcAft>
        <a:buChar char="•"/>
        <a:defRPr sz="2400" b="1" i="0">
          <a:solidFill>
            <a:schemeClr val="bg1"/>
          </a:solidFill>
          <a:latin typeface="Arial" panose="020B0604020202020204" pitchFamily="34" charset="0"/>
          <a:ea typeface="ＭＳ Ｐゴシック" charset="0"/>
          <a:cs typeface="Arial" panose="020B0604020202020204" pitchFamily="34" charset="0"/>
        </a:defRPr>
      </a:lvl3pPr>
      <a:lvl4pPr marL="1599329"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Geneva" charset="-128"/>
          <a:cs typeface="Arial" panose="020B0604020202020204" pitchFamily="34" charset="0"/>
        </a:defRPr>
      </a:lvl4pPr>
      <a:lvl5pPr marL="2056278" indent="-228477" algn="l" rtl="0" eaLnBrk="0" fontAlgn="base" hangingPunct="0">
        <a:spcBef>
          <a:spcPct val="20000"/>
        </a:spcBef>
        <a:spcAft>
          <a:spcPct val="0"/>
        </a:spcAft>
        <a:buChar char="»"/>
        <a:defRPr sz="2000" b="1" i="0">
          <a:solidFill>
            <a:schemeClr val="bg1"/>
          </a:solidFill>
          <a:latin typeface="Arial" panose="020B0604020202020204" pitchFamily="34" charset="0"/>
          <a:ea typeface="ＭＳ Ｐゴシック" charset="-128"/>
          <a:cs typeface="Arial" panose="020B0604020202020204" pitchFamily="34" charset="0"/>
        </a:defRPr>
      </a:lvl5pPr>
      <a:lvl6pPr marL="2513228"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01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7130"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4082" indent="-228477"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6952" rtl="0" eaLnBrk="1" latinLnBrk="0" hangingPunct="1">
        <a:defRPr sz="1800" kern="1200">
          <a:solidFill>
            <a:schemeClr val="tx1"/>
          </a:solidFill>
          <a:latin typeface="+mn-lt"/>
          <a:ea typeface="+mn-ea"/>
          <a:cs typeface="+mn-cs"/>
        </a:defRPr>
      </a:lvl1pPr>
      <a:lvl2pPr marL="456952" algn="l" defTabSz="456952" rtl="0" eaLnBrk="1" latinLnBrk="0" hangingPunct="1">
        <a:defRPr sz="1800" kern="1200">
          <a:solidFill>
            <a:schemeClr val="tx1"/>
          </a:solidFill>
          <a:latin typeface="+mn-lt"/>
          <a:ea typeface="+mn-ea"/>
          <a:cs typeface="+mn-cs"/>
        </a:defRPr>
      </a:lvl2pPr>
      <a:lvl3pPr marL="913905" algn="l" defTabSz="456952" rtl="0" eaLnBrk="1" latinLnBrk="0" hangingPunct="1">
        <a:defRPr sz="1800" kern="1200">
          <a:solidFill>
            <a:schemeClr val="tx1"/>
          </a:solidFill>
          <a:latin typeface="+mn-lt"/>
          <a:ea typeface="+mn-ea"/>
          <a:cs typeface="+mn-cs"/>
        </a:defRPr>
      </a:lvl3pPr>
      <a:lvl4pPr marL="1370852" algn="l" defTabSz="456952" rtl="0" eaLnBrk="1" latinLnBrk="0" hangingPunct="1">
        <a:defRPr sz="1800" kern="1200">
          <a:solidFill>
            <a:schemeClr val="tx1"/>
          </a:solidFill>
          <a:latin typeface="+mn-lt"/>
          <a:ea typeface="+mn-ea"/>
          <a:cs typeface="+mn-cs"/>
        </a:defRPr>
      </a:lvl4pPr>
      <a:lvl5pPr marL="1827807" algn="l" defTabSz="456952" rtl="0" eaLnBrk="1" latinLnBrk="0" hangingPunct="1">
        <a:defRPr sz="1800" kern="1200">
          <a:solidFill>
            <a:schemeClr val="tx1"/>
          </a:solidFill>
          <a:latin typeface="+mn-lt"/>
          <a:ea typeface="+mn-ea"/>
          <a:cs typeface="+mn-cs"/>
        </a:defRPr>
      </a:lvl5pPr>
      <a:lvl6pPr marL="2284752" algn="l" defTabSz="456952" rtl="0" eaLnBrk="1" latinLnBrk="0" hangingPunct="1">
        <a:defRPr sz="1800" kern="1200">
          <a:solidFill>
            <a:schemeClr val="tx1"/>
          </a:solidFill>
          <a:latin typeface="+mn-lt"/>
          <a:ea typeface="+mn-ea"/>
          <a:cs typeface="+mn-cs"/>
        </a:defRPr>
      </a:lvl6pPr>
      <a:lvl7pPr marL="2741704" algn="l" defTabSz="456952" rtl="0" eaLnBrk="1" latinLnBrk="0" hangingPunct="1">
        <a:defRPr sz="1800" kern="1200">
          <a:solidFill>
            <a:schemeClr val="tx1"/>
          </a:solidFill>
          <a:latin typeface="+mn-lt"/>
          <a:ea typeface="+mn-ea"/>
          <a:cs typeface="+mn-cs"/>
        </a:defRPr>
      </a:lvl7pPr>
      <a:lvl8pPr marL="3198654" algn="l" defTabSz="456952" rtl="0" eaLnBrk="1" latinLnBrk="0" hangingPunct="1">
        <a:defRPr sz="1800" kern="1200">
          <a:solidFill>
            <a:schemeClr val="tx1"/>
          </a:solidFill>
          <a:latin typeface="+mn-lt"/>
          <a:ea typeface="+mn-ea"/>
          <a:cs typeface="+mn-cs"/>
        </a:defRPr>
      </a:lvl8pPr>
      <a:lvl9pPr marL="3655603" algn="l" defTabSz="456952"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1618" name="Rectangle 2"/>
          <p:cNvSpPr>
            <a:spLocks noChangeArrowheads="1"/>
          </p:cNvSpPr>
          <p:nvPr/>
        </p:nvSpPr>
        <p:spPr bwMode="ltGray">
          <a:xfrm>
            <a:off x="417514" y="1098558"/>
            <a:ext cx="438150" cy="474663"/>
          </a:xfrm>
          <a:prstGeom prst="rect">
            <a:avLst/>
          </a:prstGeom>
          <a:solidFill>
            <a:schemeClr val="accent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19" name="Rectangle 3"/>
          <p:cNvSpPr>
            <a:spLocks noChangeArrowheads="1"/>
          </p:cNvSpPr>
          <p:nvPr/>
        </p:nvSpPr>
        <p:spPr bwMode="ltGray">
          <a:xfrm>
            <a:off x="800104" y="1098558"/>
            <a:ext cx="328613" cy="474663"/>
          </a:xfrm>
          <a:prstGeom prst="rect">
            <a:avLst/>
          </a:prstGeom>
          <a:gradFill rotWithShape="0">
            <a:gsLst>
              <a:gs pos="0">
                <a:schemeClr val="accent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0" name="Rectangle 4"/>
          <p:cNvSpPr>
            <a:spLocks noChangeArrowheads="1"/>
          </p:cNvSpPr>
          <p:nvPr/>
        </p:nvSpPr>
        <p:spPr bwMode="ltGray">
          <a:xfrm>
            <a:off x="541344" y="1520832"/>
            <a:ext cx="422275" cy="474663"/>
          </a:xfrm>
          <a:prstGeom prst="rect">
            <a:avLst/>
          </a:prstGeom>
          <a:solidFill>
            <a:schemeClr val="folHlink"/>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1" name="Rectangle 5"/>
          <p:cNvSpPr>
            <a:spLocks noChangeArrowheads="1"/>
          </p:cNvSpPr>
          <p:nvPr/>
        </p:nvSpPr>
        <p:spPr bwMode="ltGray">
          <a:xfrm>
            <a:off x="911226" y="1520832"/>
            <a:ext cx="368300" cy="474663"/>
          </a:xfrm>
          <a:prstGeom prst="rect">
            <a:avLst/>
          </a:prstGeom>
          <a:gradFill rotWithShape="0">
            <a:gsLst>
              <a:gs pos="0">
                <a:schemeClr val="folHlink"/>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2" name="Rectangle 6"/>
          <p:cNvSpPr>
            <a:spLocks noChangeArrowheads="1"/>
          </p:cNvSpPr>
          <p:nvPr/>
        </p:nvSpPr>
        <p:spPr bwMode="ltGray">
          <a:xfrm>
            <a:off x="127002" y="1447814"/>
            <a:ext cx="560388" cy="422275"/>
          </a:xfrm>
          <a:prstGeom prst="rect">
            <a:avLst/>
          </a:prstGeom>
          <a:gradFill rotWithShape="0">
            <a:gsLst>
              <a:gs pos="0">
                <a:schemeClr val="bg1"/>
              </a:gs>
              <a:gs pos="100000">
                <a:schemeClr val="hlink"/>
              </a:gs>
            </a:gsLst>
            <a:lin ang="1890000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3" name="Rectangle 7"/>
          <p:cNvSpPr>
            <a:spLocks noChangeArrowheads="1"/>
          </p:cNvSpPr>
          <p:nvPr/>
        </p:nvSpPr>
        <p:spPr bwMode="gray">
          <a:xfrm>
            <a:off x="762000" y="990604"/>
            <a:ext cx="31750" cy="1052513"/>
          </a:xfrm>
          <a:prstGeom prst="rect">
            <a:avLst/>
          </a:prstGeom>
          <a:solidFill>
            <a:schemeClr val="bg2"/>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34" tIns="45667" rIns="91334" bIns="45667" anchor="ctr"/>
          <a:lstStyle/>
          <a:p>
            <a:endParaRPr kumimoji="1" lang="en-US" b="1" i="0">
              <a:latin typeface="Arial" panose="020B0604020202020204" pitchFamily="34" charset="0"/>
            </a:endParaRPr>
          </a:p>
        </p:txBody>
      </p:sp>
      <p:sp>
        <p:nvSpPr>
          <p:cNvPr id="111624" name="Rectangle 8"/>
          <p:cNvSpPr>
            <a:spLocks noChangeArrowheads="1"/>
          </p:cNvSpPr>
          <p:nvPr/>
        </p:nvSpPr>
        <p:spPr bwMode="gray">
          <a:xfrm flipV="1">
            <a:off x="460389" y="1828800"/>
            <a:ext cx="8683625" cy="46038"/>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rot="10800000" wrap="none" lIns="91334" tIns="45667" rIns="91334" bIns="45667" anchor="ctr"/>
          <a:lstStyle/>
          <a:p>
            <a:endParaRPr kumimoji="1" lang="en-US" b="1" i="0">
              <a:latin typeface="Arial" panose="020B0604020202020204" pitchFamily="34" charset="0"/>
            </a:endParaRPr>
          </a:p>
        </p:txBody>
      </p:sp>
      <p:sp>
        <p:nvSpPr>
          <p:cNvPr id="111625" name="Rectangle 9"/>
          <p:cNvSpPr>
            <a:spLocks noGrp="1" noChangeArrowheads="1"/>
          </p:cNvSpPr>
          <p:nvPr>
            <p:ph type="title"/>
          </p:nvPr>
        </p:nvSpPr>
        <p:spPr bwMode="auto">
          <a:xfrm>
            <a:off x="1150944" y="617538"/>
            <a:ext cx="7793037" cy="11430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34" tIns="45667" rIns="91334" bIns="45667" numCol="1" anchor="b" anchorCtr="0" compatLnSpc="1">
            <a:prstTxWarp prst="textNoShape">
              <a:avLst/>
            </a:prstTxWarp>
          </a:bodyPr>
          <a:lstStyle/>
          <a:p>
            <a:pPr lvl="0"/>
            <a:r>
              <a:rPr lang="en-US" dirty="0"/>
              <a:t>Click to edit Master title style</a:t>
            </a:r>
          </a:p>
        </p:txBody>
      </p:sp>
      <p:sp>
        <p:nvSpPr>
          <p:cNvPr id="111626" name="Rectangle 10"/>
          <p:cNvSpPr>
            <a:spLocks noGrp="1" noChangeArrowheads="1"/>
          </p:cNvSpPr>
          <p:nvPr>
            <p:ph type="body" idx="1"/>
          </p:nvPr>
        </p:nvSpPr>
        <p:spPr bwMode="auto">
          <a:xfrm>
            <a:off x="1182688" y="2017713"/>
            <a:ext cx="7772400" cy="4114800"/>
          </a:xfrm>
          <a:prstGeom prst="rect">
            <a:avLst/>
          </a:prstGeom>
          <a:noFill/>
          <a:ln>
            <a:noFill/>
          </a:ln>
          <a:extLst>
            <a:ext uri="{FAA26D3D-D897-4be2-8F04-BA451C77F1D7}">
              <ma14:placeholderFlag xmlns="" xmlns:ma14="http://schemas.microsoft.com/office/mac/drawingml/2011/main" val="1"/>
            </a:ex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334" tIns="45667" rIns="91334" bIns="45667"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0107" name="Rectangle 11"/>
          <p:cNvSpPr>
            <a:spLocks noGrp="1" noChangeArrowheads="1"/>
          </p:cNvSpPr>
          <p:nvPr>
            <p:ph type="dt" sz="half" idx="2"/>
          </p:nvPr>
        </p:nvSpPr>
        <p:spPr bwMode="auto">
          <a:xfrm>
            <a:off x="914400" y="6324600"/>
            <a:ext cx="19050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l">
              <a:defRPr sz="1400" b="1" i="0">
                <a:latin typeface="Arial" panose="020B0604020202020204" pitchFamily="34" charset="0"/>
                <a:ea typeface="+mn-ea"/>
                <a:cs typeface="+mn-cs"/>
              </a:defRPr>
            </a:lvl1pPr>
          </a:lstStyle>
          <a:p>
            <a:pPr>
              <a:defRPr/>
            </a:pPr>
            <a:endParaRPr lang="en-US"/>
          </a:p>
        </p:txBody>
      </p:sp>
      <p:sp>
        <p:nvSpPr>
          <p:cNvPr id="260108" name="Rectangle 12"/>
          <p:cNvSpPr>
            <a:spLocks noGrp="1" noChangeArrowheads="1"/>
          </p:cNvSpPr>
          <p:nvPr>
            <p:ph type="ftr" sz="quarter" idx="3"/>
          </p:nvPr>
        </p:nvSpPr>
        <p:spPr bwMode="auto">
          <a:xfrm>
            <a:off x="3352800" y="6324600"/>
            <a:ext cx="28956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260109" name="Rectangle 13"/>
          <p:cNvSpPr>
            <a:spLocks noGrp="1" noChangeArrowheads="1"/>
          </p:cNvSpPr>
          <p:nvPr>
            <p:ph type="sldNum" sz="quarter" idx="4"/>
          </p:nvPr>
        </p:nvSpPr>
        <p:spPr bwMode="auto">
          <a:xfrm>
            <a:off x="6781800" y="6324600"/>
            <a:ext cx="1905000" cy="457200"/>
          </a:xfrm>
          <a:prstGeom prst="rect">
            <a:avLst/>
          </a:prstGeom>
          <a:noFill/>
          <a:ln w="9525">
            <a:noFill/>
            <a:miter lim="800000"/>
            <a:headEnd/>
            <a:tailEnd/>
          </a:ln>
          <a:effectLst/>
        </p:spPr>
        <p:txBody>
          <a:bodyPr vert="horz" wrap="square" lIns="91334" tIns="45667" rIns="91334" bIns="45667" numCol="1" anchor="b" anchorCtr="0" compatLnSpc="1">
            <a:prstTxWarp prst="textNoShape">
              <a:avLst/>
            </a:prstTxWarp>
          </a:bodyPr>
          <a:lstStyle>
            <a:lvl1pPr algn="r">
              <a:defRPr sz="1400" b="1" i="0">
                <a:latin typeface="Arial" panose="020B0604020202020204" pitchFamily="34" charset="0"/>
              </a:defRPr>
            </a:lvl1pPr>
          </a:lstStyle>
          <a:p>
            <a:pPr>
              <a:defRPr/>
            </a:pPr>
            <a:fld id="{69EA6815-36EF-304B-99F2-EF798A171DEE}" type="slidenum">
              <a:rPr lang="en-US" smtClean="0"/>
              <a:pPr>
                <a:defRPr/>
              </a:pPr>
              <a:t>‹#›</a:t>
            </a:fld>
            <a:endParaRPr lang="en-US"/>
          </a:p>
        </p:txBody>
      </p:sp>
    </p:spTree>
    <p:extLst>
      <p:ext uri="{BB962C8B-B14F-4D97-AF65-F5344CB8AC3E}">
        <p14:creationId xmlns:p14="http://schemas.microsoft.com/office/powerpoint/2010/main" val="1861379451"/>
      </p:ext>
    </p:extLst>
  </p:cSld>
  <p:clrMap bg1="lt1" tx1="dk1" bg2="lt2" tx2="dk2" accent1="accent1" accent2="accent2" accent3="accent3" accent4="accent4" accent5="accent5" accent6="accent6" hlink="hlink" folHlink="folHlink"/>
  <p:sldLayoutIdLst>
    <p:sldLayoutId id="2147504030" r:id="rId1"/>
    <p:sldLayoutId id="2147504031" r:id="rId2"/>
    <p:sldLayoutId id="2147504032" r:id="rId3"/>
    <p:sldLayoutId id="2147504033" r:id="rId4"/>
    <p:sldLayoutId id="2147504034" r:id="rId5"/>
    <p:sldLayoutId id="2147504035" r:id="rId6"/>
    <p:sldLayoutId id="2147504036" r:id="rId7"/>
    <p:sldLayoutId id="2147504037" r:id="rId8"/>
    <p:sldLayoutId id="2147504038" r:id="rId9"/>
    <p:sldLayoutId id="2147504039" r:id="rId10"/>
    <p:sldLayoutId id="2147504040" r:id="rId11"/>
  </p:sldLayoutIdLst>
  <p:txStyles>
    <p:titleStyle>
      <a:lvl1pPr algn="l" rtl="0" eaLnBrk="0" fontAlgn="base" hangingPunct="0">
        <a:spcBef>
          <a:spcPct val="0"/>
        </a:spcBef>
        <a:spcAft>
          <a:spcPct val="0"/>
        </a:spcAft>
        <a:defRPr sz="4400" b="1" i="0">
          <a:solidFill>
            <a:schemeClr val="tx2"/>
          </a:solidFill>
          <a:latin typeface="Arial" panose="020B0604020202020204" pitchFamily="34" charset="0"/>
          <a:ea typeface="ＭＳ Ｐゴシック" pitchFamily="-108" charset="-128"/>
          <a:cs typeface="ＭＳ Ｐゴシック" pitchFamily="-108" charset="-128"/>
        </a:defRPr>
      </a:lvl1pPr>
      <a:lvl2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2pPr>
      <a:lvl3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3pPr>
      <a:lvl4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4pPr>
      <a:lvl5pPr algn="l" rtl="0" eaLnBrk="0" fontAlgn="base" hangingPunct="0">
        <a:spcBef>
          <a:spcPct val="0"/>
        </a:spcBef>
        <a:spcAft>
          <a:spcPct val="0"/>
        </a:spcAft>
        <a:defRPr sz="4400">
          <a:solidFill>
            <a:schemeClr val="tx2"/>
          </a:solidFill>
          <a:latin typeface="Arial" pitchFamily="-110" charset="0"/>
          <a:ea typeface="ＭＳ Ｐゴシック" pitchFamily="-108" charset="-128"/>
          <a:cs typeface="ＭＳ Ｐゴシック" pitchFamily="-108" charset="-128"/>
        </a:defRPr>
      </a:lvl5pPr>
      <a:lvl6pPr marL="456686" algn="l" rtl="0" fontAlgn="base">
        <a:spcBef>
          <a:spcPct val="0"/>
        </a:spcBef>
        <a:spcAft>
          <a:spcPct val="0"/>
        </a:spcAft>
        <a:defRPr sz="4400">
          <a:solidFill>
            <a:schemeClr val="tx2"/>
          </a:solidFill>
          <a:latin typeface="Arial" pitchFamily="-110" charset="0"/>
        </a:defRPr>
      </a:lvl6pPr>
      <a:lvl7pPr marL="913370" algn="l" rtl="0" fontAlgn="base">
        <a:spcBef>
          <a:spcPct val="0"/>
        </a:spcBef>
        <a:spcAft>
          <a:spcPct val="0"/>
        </a:spcAft>
        <a:defRPr sz="4400">
          <a:solidFill>
            <a:schemeClr val="tx2"/>
          </a:solidFill>
          <a:latin typeface="Arial" pitchFamily="-110" charset="0"/>
        </a:defRPr>
      </a:lvl7pPr>
      <a:lvl8pPr marL="1370051" algn="l" rtl="0" fontAlgn="base">
        <a:spcBef>
          <a:spcPct val="0"/>
        </a:spcBef>
        <a:spcAft>
          <a:spcPct val="0"/>
        </a:spcAft>
        <a:defRPr sz="4400">
          <a:solidFill>
            <a:schemeClr val="tx2"/>
          </a:solidFill>
          <a:latin typeface="Arial" pitchFamily="-110" charset="0"/>
        </a:defRPr>
      </a:lvl8pPr>
      <a:lvl9pPr marL="1826739" algn="l" rtl="0" fontAlgn="base">
        <a:spcBef>
          <a:spcPct val="0"/>
        </a:spcBef>
        <a:spcAft>
          <a:spcPct val="0"/>
        </a:spcAft>
        <a:defRPr sz="4400">
          <a:solidFill>
            <a:schemeClr val="tx2"/>
          </a:solidFill>
          <a:latin typeface="Arial" pitchFamily="-110" charset="0"/>
        </a:defRPr>
      </a:lvl9pPr>
    </p:titleStyle>
    <p:bodyStyle>
      <a:lvl1pPr marL="342512" indent="-342512" algn="l" rtl="0" eaLnBrk="0" fontAlgn="base" hangingPunct="0">
        <a:spcBef>
          <a:spcPct val="20000"/>
        </a:spcBef>
        <a:spcAft>
          <a:spcPct val="0"/>
        </a:spcAft>
        <a:buClr>
          <a:schemeClr val="folHlink"/>
        </a:buClr>
        <a:buSzPct val="60000"/>
        <a:buFont typeface="Wingdings" charset="0"/>
        <a:buChar char="n"/>
        <a:defRPr sz="3200" b="1" i="0">
          <a:solidFill>
            <a:schemeClr val="tx1"/>
          </a:solidFill>
          <a:latin typeface="Arial" panose="020B0604020202020204" pitchFamily="34" charset="0"/>
          <a:ea typeface="ＭＳ Ｐゴシック" pitchFamily="-108" charset="-128"/>
          <a:cs typeface="ＭＳ Ｐゴシック" pitchFamily="-108" charset="-128"/>
        </a:defRPr>
      </a:lvl1pPr>
      <a:lvl2pPr marL="742108" indent="-285428" algn="l" rtl="0" eaLnBrk="0" fontAlgn="base" hangingPunct="0">
        <a:spcBef>
          <a:spcPct val="20000"/>
        </a:spcBef>
        <a:spcAft>
          <a:spcPct val="0"/>
        </a:spcAft>
        <a:buClr>
          <a:schemeClr val="hlink"/>
        </a:buClr>
        <a:buSzPct val="55000"/>
        <a:buFont typeface="Wingdings" charset="0"/>
        <a:buChar char="n"/>
        <a:defRPr sz="2800" b="1" i="0">
          <a:solidFill>
            <a:schemeClr val="tx1"/>
          </a:solidFill>
          <a:latin typeface="Arial" panose="020B0604020202020204" pitchFamily="34" charset="0"/>
          <a:ea typeface="ＭＳ Ｐゴシック" pitchFamily="-110" charset="-128"/>
        </a:defRPr>
      </a:lvl2pPr>
      <a:lvl3pPr marL="1141708" indent="-228341" algn="l" rtl="0" eaLnBrk="0" fontAlgn="base" hangingPunct="0">
        <a:spcBef>
          <a:spcPct val="20000"/>
        </a:spcBef>
        <a:spcAft>
          <a:spcPct val="0"/>
        </a:spcAft>
        <a:buClr>
          <a:schemeClr val="folHlink"/>
        </a:buClr>
        <a:buSzPct val="50000"/>
        <a:buFont typeface="Wingdings" charset="0"/>
        <a:buChar char="n"/>
        <a:defRPr sz="2400" b="1" i="0">
          <a:solidFill>
            <a:schemeClr val="tx1"/>
          </a:solidFill>
          <a:latin typeface="Arial" panose="020B0604020202020204" pitchFamily="34" charset="0"/>
          <a:ea typeface="ＭＳ Ｐゴシック" pitchFamily="-110" charset="-128"/>
        </a:defRPr>
      </a:lvl3pPr>
      <a:lvl4pPr marL="1598393" indent="-228341" algn="l" rtl="0" eaLnBrk="0" fontAlgn="base" hangingPunct="0">
        <a:spcBef>
          <a:spcPct val="20000"/>
        </a:spcBef>
        <a:spcAft>
          <a:spcPct val="0"/>
        </a:spcAft>
        <a:buClr>
          <a:schemeClr val="accent2"/>
        </a:buClr>
        <a:buSzPct val="55000"/>
        <a:buFont typeface="Wingdings" charset="0"/>
        <a:buChar char="n"/>
        <a:defRPr sz="2000" b="1" i="0">
          <a:solidFill>
            <a:schemeClr val="tx1"/>
          </a:solidFill>
          <a:latin typeface="Arial" panose="020B0604020202020204" pitchFamily="34" charset="0"/>
          <a:ea typeface="ＭＳ Ｐゴシック" pitchFamily="-110" charset="-128"/>
        </a:defRPr>
      </a:lvl4pPr>
      <a:lvl5pPr marL="2055075" indent="-228341" algn="l" rtl="0" eaLnBrk="0" fontAlgn="base" hangingPunct="0">
        <a:spcBef>
          <a:spcPct val="20000"/>
        </a:spcBef>
        <a:spcAft>
          <a:spcPct val="0"/>
        </a:spcAft>
        <a:buClr>
          <a:schemeClr val="accent1"/>
        </a:buClr>
        <a:buSzPct val="50000"/>
        <a:buFont typeface="Wingdings" charset="0"/>
        <a:buChar char="n"/>
        <a:defRPr sz="2000" b="1" i="0">
          <a:solidFill>
            <a:schemeClr val="tx1"/>
          </a:solidFill>
          <a:latin typeface="Arial" panose="020B0604020202020204" pitchFamily="34" charset="0"/>
          <a:ea typeface="ＭＳ Ｐゴシック" pitchFamily="-110" charset="-128"/>
        </a:defRPr>
      </a:lvl5pPr>
      <a:lvl6pPr marL="2511759"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6pPr>
      <a:lvl7pPr marL="2968447"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7pPr>
      <a:lvl8pPr marL="3425126"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8pPr>
      <a:lvl9pPr marL="3881814" indent="-228341" algn="l" rtl="0" fontAlgn="base">
        <a:spcBef>
          <a:spcPct val="20000"/>
        </a:spcBef>
        <a:spcAft>
          <a:spcPct val="0"/>
        </a:spcAft>
        <a:buClr>
          <a:schemeClr val="accent1"/>
        </a:buClr>
        <a:buSzPct val="50000"/>
        <a:buFont typeface="Wingdings" pitchFamily="-110" charset="2"/>
        <a:buChar char="n"/>
        <a:defRPr sz="2000">
          <a:solidFill>
            <a:schemeClr val="tx1"/>
          </a:solidFill>
          <a:latin typeface="+mn-lt"/>
          <a:ea typeface="ＭＳ Ｐゴシック" pitchFamily="-110" charset="-128"/>
        </a:defRPr>
      </a:lvl9pPr>
    </p:bodyStyle>
    <p:otherStyle>
      <a:defPPr>
        <a:defRPr lang="en-US"/>
      </a:defPPr>
      <a:lvl1pPr marL="0" algn="l" defTabSz="456686" rtl="0" eaLnBrk="1" latinLnBrk="0" hangingPunct="1">
        <a:defRPr sz="1800" kern="1200">
          <a:solidFill>
            <a:schemeClr val="tx1"/>
          </a:solidFill>
          <a:latin typeface="+mn-lt"/>
          <a:ea typeface="+mn-ea"/>
          <a:cs typeface="+mn-cs"/>
        </a:defRPr>
      </a:lvl1pPr>
      <a:lvl2pPr marL="456686" algn="l" defTabSz="456686" rtl="0" eaLnBrk="1" latinLnBrk="0" hangingPunct="1">
        <a:defRPr sz="1800" kern="1200">
          <a:solidFill>
            <a:schemeClr val="tx1"/>
          </a:solidFill>
          <a:latin typeface="+mn-lt"/>
          <a:ea typeface="+mn-ea"/>
          <a:cs typeface="+mn-cs"/>
        </a:defRPr>
      </a:lvl2pPr>
      <a:lvl3pPr marL="913370" algn="l" defTabSz="456686" rtl="0" eaLnBrk="1" latinLnBrk="0" hangingPunct="1">
        <a:defRPr sz="1800" kern="1200">
          <a:solidFill>
            <a:schemeClr val="tx1"/>
          </a:solidFill>
          <a:latin typeface="+mn-lt"/>
          <a:ea typeface="+mn-ea"/>
          <a:cs typeface="+mn-cs"/>
        </a:defRPr>
      </a:lvl3pPr>
      <a:lvl4pPr marL="1370051" algn="l" defTabSz="456686" rtl="0" eaLnBrk="1" latinLnBrk="0" hangingPunct="1">
        <a:defRPr sz="1800" kern="1200">
          <a:solidFill>
            <a:schemeClr val="tx1"/>
          </a:solidFill>
          <a:latin typeface="+mn-lt"/>
          <a:ea typeface="+mn-ea"/>
          <a:cs typeface="+mn-cs"/>
        </a:defRPr>
      </a:lvl4pPr>
      <a:lvl5pPr marL="1826739" algn="l" defTabSz="456686" rtl="0" eaLnBrk="1" latinLnBrk="0" hangingPunct="1">
        <a:defRPr sz="1800" kern="1200">
          <a:solidFill>
            <a:schemeClr val="tx1"/>
          </a:solidFill>
          <a:latin typeface="+mn-lt"/>
          <a:ea typeface="+mn-ea"/>
          <a:cs typeface="+mn-cs"/>
        </a:defRPr>
      </a:lvl5pPr>
      <a:lvl6pPr marL="2283420" algn="l" defTabSz="456686" rtl="0" eaLnBrk="1" latinLnBrk="0" hangingPunct="1">
        <a:defRPr sz="1800" kern="1200">
          <a:solidFill>
            <a:schemeClr val="tx1"/>
          </a:solidFill>
          <a:latin typeface="+mn-lt"/>
          <a:ea typeface="+mn-ea"/>
          <a:cs typeface="+mn-cs"/>
        </a:defRPr>
      </a:lvl6pPr>
      <a:lvl7pPr marL="2740100" algn="l" defTabSz="456686" rtl="0" eaLnBrk="1" latinLnBrk="0" hangingPunct="1">
        <a:defRPr sz="1800" kern="1200">
          <a:solidFill>
            <a:schemeClr val="tx1"/>
          </a:solidFill>
          <a:latin typeface="+mn-lt"/>
          <a:ea typeface="+mn-ea"/>
          <a:cs typeface="+mn-cs"/>
        </a:defRPr>
      </a:lvl7pPr>
      <a:lvl8pPr marL="3196784" algn="l" defTabSz="456686" rtl="0" eaLnBrk="1" latinLnBrk="0" hangingPunct="1">
        <a:defRPr sz="1800" kern="1200">
          <a:solidFill>
            <a:schemeClr val="tx1"/>
          </a:solidFill>
          <a:latin typeface="+mn-lt"/>
          <a:ea typeface="+mn-ea"/>
          <a:cs typeface="+mn-cs"/>
        </a:defRPr>
      </a:lvl8pPr>
      <a:lvl9pPr marL="3653466" algn="l" defTabSz="456686"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title"/>
          </p:nvPr>
        </p:nvSpPr>
        <p:spPr bwMode="auto">
          <a:xfrm>
            <a:off x="457200" y="381000"/>
            <a:ext cx="8229600" cy="1371600"/>
          </a:xfrm>
          <a:prstGeom prst="rect">
            <a:avLst/>
          </a:prstGeom>
          <a:noFill/>
          <a:ln w="9525">
            <a:noFill/>
            <a:miter lim="800000"/>
            <a:headEnd/>
            <a:tailEnd/>
          </a:ln>
          <a:effectLst>
            <a:outerShdw blurRad="63500" dist="35907" dir="16979964"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48483" name="Rectangle 3"/>
          <p:cNvSpPr>
            <a:spLocks noGrp="1" noChangeArrowheads="1"/>
          </p:cNvSpPr>
          <p:nvPr>
            <p:ph type="body" idx="1"/>
          </p:nvPr>
        </p:nvSpPr>
        <p:spPr bwMode="auto">
          <a:xfrm>
            <a:off x="457200" y="1981200"/>
            <a:ext cx="8229600" cy="4114800"/>
          </a:xfrm>
          <a:prstGeom prst="rect">
            <a:avLst/>
          </a:prstGeom>
          <a:noFill/>
          <a:ln w="9525">
            <a:noFill/>
            <a:miter lim="800000"/>
            <a:headEnd/>
            <a:tailEnd/>
          </a:ln>
          <a:effectLst>
            <a:outerShdw blurRad="63500" dist="25400" dir="169799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848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4848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p>
        </p:txBody>
      </p:sp>
      <p:sp>
        <p:nvSpPr>
          <p:cNvPr id="14848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b="1" i="0">
                <a:latin typeface="Arial" panose="020B0604020202020204" pitchFamily="34" charset="0"/>
              </a:defRPr>
            </a:lvl1pPr>
          </a:lstStyle>
          <a:p>
            <a:pPr>
              <a:defRPr/>
            </a:pPr>
            <a:fld id="{1C65BA32-7C13-EE47-A3A6-E8C595C57E56}" type="slidenum">
              <a:rPr lang="en-US" smtClean="0"/>
              <a:pPr>
                <a:defRPr/>
              </a:pPr>
              <a:t>‹#›</a:t>
            </a:fld>
            <a:endParaRPr lang="en-US"/>
          </a:p>
        </p:txBody>
      </p:sp>
    </p:spTree>
  </p:cSld>
  <p:clrMap bg1="dk2" tx1="lt1" bg2="dk1" tx2="lt2" accent1="accent1" accent2="accent2" accent3="accent3" accent4="accent4" accent5="accent5" accent6="accent6" hlink="hlink" folHlink="folHlink"/>
  <p:sldLayoutIdLst>
    <p:sldLayoutId id="2147503004" r:id="rId1"/>
    <p:sldLayoutId id="2147503005" r:id="rId2"/>
    <p:sldLayoutId id="2147503006" r:id="rId3"/>
    <p:sldLayoutId id="2147503007" r:id="rId4"/>
    <p:sldLayoutId id="2147503008" r:id="rId5"/>
    <p:sldLayoutId id="2147503009" r:id="rId6"/>
    <p:sldLayoutId id="2147503010" r:id="rId7"/>
    <p:sldLayoutId id="2147503011" r:id="rId8"/>
    <p:sldLayoutId id="2147503012" r:id="rId9"/>
    <p:sldLayoutId id="2147503013" r:id="rId10"/>
    <p:sldLayoutId id="2147503014"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hlink"/>
        </a:buClr>
        <a:buSzPct val="65000"/>
        <a:buFont typeface="Wingdings" charset="2"/>
        <a:buChar char="n"/>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folHlink"/>
        </a:buClr>
        <a:buSzPct val="65000"/>
        <a:buFont typeface="Wingdings" charset="2"/>
        <a:buChar char="n"/>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hlink"/>
        </a:buClr>
        <a:buSzPct val="65000"/>
        <a:buFont typeface="Wingdings" charset="2"/>
        <a:buChar char="n"/>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65000"/>
        <a:buFont typeface="Wingdings" charset="2"/>
        <a:buChar char="n"/>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hlink"/>
        </a:buClr>
        <a:buSzPct val="65000"/>
        <a:buFont typeface="Wingdings" charset="2"/>
        <a:buChar char="n"/>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hlink"/>
        </a:buClr>
        <a:buSzPct val="65000"/>
        <a:buFont typeface="Wingdings" pitchFamily="-111" charset="2"/>
        <a:buChar char="n"/>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0" y="0"/>
            <a:ext cx="8839200" cy="6858000"/>
            <a:chOff x="0" y="0"/>
            <a:chExt cx="5568" cy="4320"/>
          </a:xfrm>
        </p:grpSpPr>
        <p:grpSp>
          <p:nvGrpSpPr>
            <p:cNvPr id="1029" name="Group 3"/>
            <p:cNvGrpSpPr>
              <a:grpSpLocks/>
            </p:cNvGrpSpPr>
            <p:nvPr userDrawn="1"/>
          </p:nvGrpSpPr>
          <p:grpSpPr bwMode="auto">
            <a:xfrm>
              <a:off x="0" y="0"/>
              <a:ext cx="3216" cy="3072"/>
              <a:chOff x="0" y="0"/>
              <a:chExt cx="2928" cy="2784"/>
            </a:xfrm>
          </p:grpSpPr>
          <p:sp>
            <p:nvSpPr>
              <p:cNvPr id="1042" name="Oval 4"/>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3" name="Oval 5"/>
              <p:cNvSpPr>
                <a:spLocks noChangeArrowheads="1"/>
              </p:cNvSpPr>
              <p:nvPr userDrawn="1"/>
            </p:nvSpPr>
            <p:spPr bwMode="auto">
              <a:xfrm>
                <a:off x="240" y="240"/>
                <a:ext cx="2445" cy="230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4" name="Oval 6"/>
              <p:cNvSpPr>
                <a:spLocks noChangeArrowheads="1"/>
              </p:cNvSpPr>
              <p:nvPr userDrawn="1"/>
            </p:nvSpPr>
            <p:spPr bwMode="auto">
              <a:xfrm>
                <a:off x="480" y="480"/>
                <a:ext cx="1968" cy="1822"/>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5" name="Oval 7"/>
              <p:cNvSpPr>
                <a:spLocks noChangeArrowheads="1"/>
              </p:cNvSpPr>
              <p:nvPr userDrawn="1"/>
            </p:nvSpPr>
            <p:spPr bwMode="auto">
              <a:xfrm>
                <a:off x="720" y="720"/>
                <a:ext cx="1488" cy="1349"/>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6" name="Oval 8"/>
              <p:cNvSpPr>
                <a:spLocks noChangeArrowheads="1"/>
              </p:cNvSpPr>
              <p:nvPr userDrawn="1"/>
            </p:nvSpPr>
            <p:spPr bwMode="auto">
              <a:xfrm>
                <a:off x="912" y="912"/>
                <a:ext cx="1103" cy="962"/>
              </a:xfrm>
              <a:prstGeom prst="ellipse">
                <a:avLst/>
              </a:prstGeom>
              <a:noFill/>
              <a:ln w="9525">
                <a:solidFill>
                  <a:schemeClr val="accent1"/>
                </a:solidFill>
                <a:prstDash val="sysDot"/>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grpSp>
        <p:grpSp>
          <p:nvGrpSpPr>
            <p:cNvPr id="1030" name="Group 9"/>
            <p:cNvGrpSpPr>
              <a:grpSpLocks/>
            </p:cNvGrpSpPr>
            <p:nvPr userDrawn="1"/>
          </p:nvGrpSpPr>
          <p:grpSpPr bwMode="auto">
            <a:xfrm>
              <a:off x="2016" y="2016"/>
              <a:ext cx="2448" cy="2304"/>
              <a:chOff x="0" y="0"/>
              <a:chExt cx="2928" cy="2784"/>
            </a:xfrm>
          </p:grpSpPr>
          <p:sp>
            <p:nvSpPr>
              <p:cNvPr id="1037" name="Oval 10"/>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8" name="Oval 11"/>
              <p:cNvSpPr>
                <a:spLocks noChangeArrowheads="1"/>
              </p:cNvSpPr>
              <p:nvPr userDrawn="1"/>
            </p:nvSpPr>
            <p:spPr bwMode="auto">
              <a:xfrm>
                <a:off x="240" y="240"/>
                <a:ext cx="2447" cy="2303"/>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9" name="Oval 12"/>
              <p:cNvSpPr>
                <a:spLocks noChangeArrowheads="1"/>
              </p:cNvSpPr>
              <p:nvPr userDrawn="1"/>
            </p:nvSpPr>
            <p:spPr bwMode="auto">
              <a:xfrm>
                <a:off x="480" y="480"/>
                <a:ext cx="1970" cy="1826"/>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0" name="Oval 13"/>
              <p:cNvSpPr>
                <a:spLocks noChangeArrowheads="1"/>
              </p:cNvSpPr>
              <p:nvPr userDrawn="1"/>
            </p:nvSpPr>
            <p:spPr bwMode="auto">
              <a:xfrm>
                <a:off x="720" y="720"/>
                <a:ext cx="1488" cy="134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41" name="Oval 14"/>
              <p:cNvSpPr>
                <a:spLocks noChangeArrowheads="1"/>
              </p:cNvSpPr>
              <p:nvPr userDrawn="1"/>
            </p:nvSpPr>
            <p:spPr bwMode="auto">
              <a:xfrm>
                <a:off x="911" y="912"/>
                <a:ext cx="1105" cy="958"/>
              </a:xfrm>
              <a:prstGeom prst="ellipse">
                <a:avLst/>
              </a:prstGeom>
              <a:noFill/>
              <a:ln w="9525">
                <a:solidFill>
                  <a:schemeClr val="accent1"/>
                </a:solidFill>
                <a:prstDash val="sysDot"/>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grpSp>
        <p:grpSp>
          <p:nvGrpSpPr>
            <p:cNvPr id="1031" name="Group 15"/>
            <p:cNvGrpSpPr>
              <a:grpSpLocks/>
            </p:cNvGrpSpPr>
            <p:nvPr userDrawn="1"/>
          </p:nvGrpSpPr>
          <p:grpSpPr bwMode="auto">
            <a:xfrm>
              <a:off x="2832" y="96"/>
              <a:ext cx="2736" cy="2592"/>
              <a:chOff x="0" y="0"/>
              <a:chExt cx="2928" cy="2784"/>
            </a:xfrm>
          </p:grpSpPr>
          <p:sp>
            <p:nvSpPr>
              <p:cNvPr id="1032" name="Oval 16"/>
              <p:cNvSpPr>
                <a:spLocks noChangeArrowheads="1"/>
              </p:cNvSpPr>
              <p:nvPr userDrawn="1"/>
            </p:nvSpPr>
            <p:spPr bwMode="auto">
              <a:xfrm>
                <a:off x="0" y="0"/>
                <a:ext cx="2928" cy="278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3" name="Oval 17"/>
              <p:cNvSpPr>
                <a:spLocks noChangeArrowheads="1"/>
              </p:cNvSpPr>
              <p:nvPr userDrawn="1"/>
            </p:nvSpPr>
            <p:spPr bwMode="auto">
              <a:xfrm>
                <a:off x="240" y="240"/>
                <a:ext cx="2452" cy="2305"/>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4" name="Oval 18"/>
              <p:cNvSpPr>
                <a:spLocks noChangeArrowheads="1"/>
              </p:cNvSpPr>
              <p:nvPr userDrawn="1"/>
            </p:nvSpPr>
            <p:spPr bwMode="auto">
              <a:xfrm>
                <a:off x="481" y="480"/>
                <a:ext cx="1967" cy="1824"/>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5" name="Oval 19"/>
              <p:cNvSpPr>
                <a:spLocks noChangeArrowheads="1"/>
              </p:cNvSpPr>
              <p:nvPr userDrawn="1"/>
            </p:nvSpPr>
            <p:spPr bwMode="auto">
              <a:xfrm>
                <a:off x="720" y="720"/>
                <a:ext cx="1488" cy="1347"/>
              </a:xfrm>
              <a:prstGeom prst="ellipse">
                <a:avLst/>
              </a:prstGeom>
              <a:noFill/>
              <a:ln w="9525">
                <a:solidFill>
                  <a:schemeClr val="accent1"/>
                </a:solidFill>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sp>
            <p:nvSpPr>
              <p:cNvPr id="1036" name="Oval 20"/>
              <p:cNvSpPr>
                <a:spLocks noChangeArrowheads="1"/>
              </p:cNvSpPr>
              <p:nvPr userDrawn="1"/>
            </p:nvSpPr>
            <p:spPr bwMode="auto">
              <a:xfrm>
                <a:off x="912" y="912"/>
                <a:ext cx="1104" cy="960"/>
              </a:xfrm>
              <a:prstGeom prst="ellipse">
                <a:avLst/>
              </a:prstGeom>
              <a:noFill/>
              <a:ln w="9525">
                <a:solidFill>
                  <a:schemeClr val="accent1"/>
                </a:solidFill>
                <a:prstDash val="sysDot"/>
                <a:round/>
                <a:headEnd/>
                <a:tailEnd/>
              </a:ln>
            </p:spPr>
            <p:txBody>
              <a:bodyPr wrap="none" anchor="ctr">
                <a:prstTxWarp prst="textNoShape">
                  <a:avLst/>
                </a:prstTxWarp>
              </a:bodyPr>
              <a:lstStyle/>
              <a:p>
                <a:pPr defTabSz="914400" fontAlgn="base">
                  <a:spcBef>
                    <a:spcPct val="0"/>
                  </a:spcBef>
                  <a:spcAft>
                    <a:spcPct val="0"/>
                  </a:spcAft>
                  <a:defRPr/>
                </a:pPr>
                <a:endParaRPr lang="en-US" sz="2400">
                  <a:solidFill>
                    <a:srgbClr val="EAEAEA"/>
                  </a:solidFill>
                  <a:latin typeface="Times New Roman" charset="0"/>
                  <a:ea typeface="ＭＳ Ｐゴシック" charset="-128"/>
                  <a:cs typeface="ＭＳ Ｐゴシック" charset="-128"/>
                </a:endParaRPr>
              </a:p>
            </p:txBody>
          </p:sp>
        </p:grpSp>
      </p:grpSp>
      <p:sp>
        <p:nvSpPr>
          <p:cNvPr id="1027" name="Rectangle 21"/>
          <p:cNvSpPr>
            <a:spLocks noGrp="1" noChangeArrowheads="1"/>
          </p:cNvSpPr>
          <p:nvPr>
            <p:ph type="title"/>
          </p:nvPr>
        </p:nvSpPr>
        <p:spPr bwMode="auto">
          <a:xfrm>
            <a:off x="34925" y="609600"/>
            <a:ext cx="8999538"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8" name="Rectangle 22"/>
          <p:cNvSpPr>
            <a:spLocks noGrp="1" noChangeArrowheads="1"/>
          </p:cNvSpPr>
          <p:nvPr>
            <p:ph type="body" idx="1"/>
          </p:nvPr>
        </p:nvSpPr>
        <p:spPr bwMode="auto">
          <a:xfrm>
            <a:off x="34925" y="1981200"/>
            <a:ext cx="8999538"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01580028"/>
      </p:ext>
    </p:extLst>
  </p:cSld>
  <p:clrMap bg1="dk2" tx1="lt1" bg2="dk1" tx2="lt2" accent1="accent1" accent2="accent2" accent3="accent3" accent4="accent4" accent5="accent5" accent6="accent6" hlink="hlink" folHlink="folHlink"/>
  <p:sldLayoutIdLst>
    <p:sldLayoutId id="2147504042" r:id="rId1"/>
    <p:sldLayoutId id="2147504043" r:id="rId2"/>
    <p:sldLayoutId id="2147504044" r:id="rId3"/>
    <p:sldLayoutId id="2147504045" r:id="rId4"/>
    <p:sldLayoutId id="2147504046" r:id="rId5"/>
    <p:sldLayoutId id="2147504047" r:id="rId6"/>
    <p:sldLayoutId id="2147504048" r:id="rId7"/>
    <p:sldLayoutId id="2147504049" r:id="rId8"/>
    <p:sldLayoutId id="2147504050" r:id="rId9"/>
    <p:sldLayoutId id="2147504051" r:id="rId10"/>
    <p:sldLayoutId id="2147504052" r:id="rId11"/>
    <p:sldLayoutId id="2147504053" r:id="rId12"/>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Arial" panose="020B0604020202020204" pitchFamily="34" charset="0"/>
        </a:defRPr>
      </a:lvl1pPr>
      <a:lvl2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lr>
          <a:schemeClr val="accent2"/>
        </a:buClr>
        <a:buSzPct val="110000"/>
        <a:buChar char="•"/>
        <a:defRPr sz="3200" b="1" i="0">
          <a:solidFill>
            <a:schemeClr val="tx1"/>
          </a:solidFill>
          <a:latin typeface="Arial" panose="020B0604020202020204" pitchFamily="34" charset="0"/>
          <a:ea typeface="ＭＳ Ｐゴシック" pitchFamily="-111" charset="-128"/>
          <a:cs typeface="Arial" panose="020B0604020202020204" pitchFamily="34" charset="0"/>
        </a:defRPr>
      </a:lvl1pPr>
      <a:lvl2pPr marL="742950" indent="-285750" algn="l" rtl="0" eaLnBrk="0" fontAlgn="base" hangingPunct="0">
        <a:spcBef>
          <a:spcPct val="20000"/>
        </a:spcBef>
        <a:spcAft>
          <a:spcPct val="0"/>
        </a:spcAft>
        <a:buClr>
          <a:schemeClr val="hlink"/>
        </a:buClr>
        <a:buSzPct val="110000"/>
        <a:buChar char="•"/>
        <a:defRPr sz="2800" b="1" i="0">
          <a:solidFill>
            <a:schemeClr val="tx1"/>
          </a:solidFill>
          <a:latin typeface="Arial" panose="020B0604020202020204" pitchFamily="34" charset="0"/>
          <a:ea typeface="ＭＳ Ｐゴシック" pitchFamily="-111" charset="-128"/>
          <a:cs typeface="Arial" panose="020B0604020202020204" pitchFamily="34" charset="0"/>
        </a:defRPr>
      </a:lvl2pPr>
      <a:lvl3pPr marL="1143000" indent="-228600" algn="l" rtl="0" eaLnBrk="0" fontAlgn="base" hangingPunct="0">
        <a:spcBef>
          <a:spcPct val="20000"/>
        </a:spcBef>
        <a:spcAft>
          <a:spcPct val="0"/>
        </a:spcAft>
        <a:buClr>
          <a:schemeClr val="folHlink"/>
        </a:buClr>
        <a:buSzPct val="110000"/>
        <a:buChar char="•"/>
        <a:defRPr sz="2400" b="1" i="0">
          <a:solidFill>
            <a:schemeClr val="tx1"/>
          </a:solidFill>
          <a:latin typeface="Arial" panose="020B0604020202020204" pitchFamily="34" charset="0"/>
          <a:ea typeface="ＭＳ Ｐゴシック" charset="0"/>
          <a:cs typeface="Arial" panose="020B0604020202020204" pitchFamily="34"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Arial" panose="020B0604020202020204" pitchFamily="34" charset="0"/>
        </a:defRPr>
      </a:lvl4pPr>
      <a:lvl5pPr marL="2057400" indent="-228600" algn="l" rtl="0" eaLnBrk="0" fontAlgn="base" hangingPunct="0">
        <a:spcBef>
          <a:spcPct val="20000"/>
        </a:spcBef>
        <a:spcAft>
          <a:spcPct val="0"/>
        </a:spcAft>
        <a:buClr>
          <a:schemeClr val="tx1"/>
        </a:buClr>
        <a:buChar char="•"/>
        <a:defRPr sz="2000" b="1" i="0">
          <a:solidFill>
            <a:schemeClr val="tx1"/>
          </a:solidFill>
          <a:latin typeface="Arial" panose="020B0604020202020204" pitchFamily="34" charset="0"/>
          <a:ea typeface="Geneva" charset="-128"/>
          <a:cs typeface="Arial" panose="020B0604020202020204" pitchFamily="34" charset="0"/>
        </a:defRPr>
      </a:lvl5pPr>
      <a:lvl6pPr marL="25146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lr>
          <a:schemeClr val="tx1"/>
        </a:buClr>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defRPr>
            </a:lvl1pPr>
          </a:lstStyle>
          <a:p>
            <a:pPr eaLnBrk="0" hangingPunct="0">
              <a:defRPr/>
            </a:pPr>
            <a:endParaRPr lang="en-US">
              <a:solidFill>
                <a:srgbClr val="000000"/>
              </a:solidFill>
              <a:ea typeface="ＭＳ Ｐゴシック" charset="0"/>
              <a:cs typeface="ＭＳ Ｐゴシック" charset="0"/>
            </a:endParaRPr>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eaLnBrk="0" hangingPunct="0">
              <a:defRPr/>
            </a:pPr>
            <a:fld id="{7565B797-632F-0C41-950B-B3EE25A903ED}" type="slidenum">
              <a:rPr lang="en-US" smtClean="0">
                <a:solidFill>
                  <a:srgbClr val="000000"/>
                </a:solidFill>
                <a:ea typeface="ＭＳ Ｐゴシック" charset="0"/>
                <a:cs typeface="ＭＳ Ｐゴシック" charset="0"/>
              </a:rPr>
              <a:pPr eaLnBrk="0" hangingPunct="0">
                <a:defRPr/>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1956912526"/>
      </p:ext>
    </p:extLst>
  </p:cSld>
  <p:clrMap bg1="lt1" tx1="dk1" bg2="lt2" tx2="dk2" accent1="accent1" accent2="accent2" accent3="accent3" accent4="accent4" accent5="accent5" accent6="accent6" hlink="hlink" folHlink="folHlink"/>
  <p:sldLayoutIdLst>
    <p:sldLayoutId id="2147504055" r:id="rId1"/>
    <p:sldLayoutId id="2147504056" r:id="rId2"/>
    <p:sldLayoutId id="2147504057" r:id="rId3"/>
    <p:sldLayoutId id="2147504058" r:id="rId4"/>
    <p:sldLayoutId id="2147504059" r:id="rId5"/>
    <p:sldLayoutId id="2147504060" r:id="rId6"/>
    <p:sldLayoutId id="2147504061" r:id="rId7"/>
    <p:sldLayoutId id="2147504062" r:id="rId8"/>
    <p:sldLayoutId id="2147504063" r:id="rId9"/>
    <p:sldLayoutId id="2147504064" r:id="rId10"/>
    <p:sldLayoutId id="2147504065" r:id="rId11"/>
  </p:sldLayoutIdLst>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11618" name="Rectangle 1"/>
          <p:cNvSpPr>
            <a:spLocks noGrp="1" noChangeArrowheads="1"/>
          </p:cNvSpPr>
          <p:nvPr>
            <p:ph type="title"/>
          </p:nvPr>
        </p:nvSpPr>
        <p:spPr bwMode="auto">
          <a:xfrm>
            <a:off x="685800" y="609600"/>
            <a:ext cx="7770813" cy="11414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ctr" anchorCtr="0" compatLnSpc="1">
            <a:prstTxWarp prst="textNoShape">
              <a:avLst/>
            </a:prstTxWarp>
          </a:bodyPr>
          <a:lstStyle/>
          <a:p>
            <a:pPr lvl="0"/>
            <a:r>
              <a:rPr lang="en-GB"/>
              <a:t>Click to edit the title text format</a:t>
            </a:r>
          </a:p>
        </p:txBody>
      </p:sp>
      <p:sp>
        <p:nvSpPr>
          <p:cNvPr id="111619" name="Rectangle 2"/>
          <p:cNvSpPr>
            <a:spLocks noGrp="1" noChangeArrowheads="1"/>
          </p:cNvSpPr>
          <p:nvPr>
            <p:ph type="body" idx="1"/>
          </p:nvPr>
        </p:nvSpPr>
        <p:spPr bwMode="auto">
          <a:xfrm>
            <a:off x="685800" y="1981200"/>
            <a:ext cx="7770813" cy="4113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 uri="{FAA26D3D-D897-4be2-8F04-BA451C77F1D7}">
              <ma14:placeholderFlag xmlns="" xmlns:ma14="http://schemas.microsoft.com/office/mac/drawingml/2011/main" val="1"/>
            </a:ext>
          </a:extLst>
        </p:spPr>
        <p:txBody>
          <a:bodyPr vert="horz" wrap="square" lIns="90000" tIns="46800" rIns="90000" bIns="4680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a:p>
            <a:pPr lvl="4"/>
            <a:r>
              <a:rPr lang="en-GB"/>
              <a:t>Eighth Outline Level</a:t>
            </a:r>
          </a:p>
          <a:p>
            <a:pPr lvl="4"/>
            <a:r>
              <a:rPr lang="en-GB"/>
              <a:t>Ninth Outline Level</a:t>
            </a:r>
          </a:p>
        </p:txBody>
      </p:sp>
      <p:sp>
        <p:nvSpPr>
          <p:cNvPr id="279556" name="Text Box 3"/>
          <p:cNvSpPr txBox="1">
            <a:spLocks noChangeArrowheads="1"/>
          </p:cNvSpPr>
          <p:nvPr/>
        </p:nvSpPr>
        <p:spPr bwMode="auto">
          <a:xfrm>
            <a:off x="685800" y="6248400"/>
            <a:ext cx="19050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279557" name="Text Box 4"/>
          <p:cNvSpPr txBox="1">
            <a:spLocks noChangeArrowheads="1"/>
          </p:cNvSpPr>
          <p:nvPr/>
        </p:nvSpPr>
        <p:spPr bwMode="auto">
          <a:xfrm>
            <a:off x="3124200" y="6248400"/>
            <a:ext cx="2895600" cy="460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lvl1pPr defTabSz="449263">
              <a:defRPr sz="2400">
                <a:solidFill>
                  <a:schemeClr val="tx1"/>
                </a:solidFill>
                <a:latin typeface="Comic Sans MS" charset="0"/>
                <a:ea typeface="ＭＳ Ｐゴシック" charset="0"/>
                <a:cs typeface="ＭＳ Ｐゴシック" charset="0"/>
              </a:defRPr>
            </a:lvl1pPr>
            <a:lvl2pPr marL="742950" indent="-285750" defTabSz="449263">
              <a:defRPr sz="2400">
                <a:solidFill>
                  <a:schemeClr val="tx1"/>
                </a:solidFill>
                <a:latin typeface="Comic Sans MS" charset="0"/>
                <a:ea typeface="ＭＳ Ｐゴシック" charset="0"/>
              </a:defRPr>
            </a:lvl2pPr>
            <a:lvl3pPr marL="1143000" indent="-228600" defTabSz="449263">
              <a:defRPr sz="2400">
                <a:solidFill>
                  <a:schemeClr val="tx1"/>
                </a:solidFill>
                <a:latin typeface="Comic Sans MS" charset="0"/>
                <a:ea typeface="ＭＳ Ｐゴシック" charset="0"/>
              </a:defRPr>
            </a:lvl3pPr>
            <a:lvl4pPr marL="1600200" indent="-228600" defTabSz="449263">
              <a:defRPr sz="2400">
                <a:solidFill>
                  <a:schemeClr val="tx1"/>
                </a:solidFill>
                <a:latin typeface="Comic Sans MS" charset="0"/>
                <a:ea typeface="ＭＳ Ｐゴシック" charset="0"/>
              </a:defRPr>
            </a:lvl4pPr>
            <a:lvl5pPr marL="2057400" indent="-228600" defTabSz="449263">
              <a:defRPr sz="2400">
                <a:solidFill>
                  <a:schemeClr val="tx1"/>
                </a:solidFill>
                <a:latin typeface="Comic Sans MS" charset="0"/>
                <a:ea typeface="ＭＳ Ｐゴシック" charset="0"/>
              </a:defRPr>
            </a:lvl5pPr>
            <a:lvl6pPr marL="2514600" indent="-228600" defTabSz="449263"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defTabSz="449263"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defTabSz="449263"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defTabSz="449263" eaLnBrk="0" fontAlgn="base" hangingPunct="0">
              <a:spcBef>
                <a:spcPct val="0"/>
              </a:spcBef>
              <a:spcAft>
                <a:spcPct val="0"/>
              </a:spcAft>
              <a:defRPr sz="2400">
                <a:solidFill>
                  <a:schemeClr val="tx1"/>
                </a:solidFill>
                <a:latin typeface="Comic Sans MS" charset="0"/>
                <a:ea typeface="ＭＳ Ｐゴシック" charset="0"/>
              </a:defRPr>
            </a:lvl9pPr>
          </a:lstStyle>
          <a:p>
            <a:pPr fontAlgn="base">
              <a:lnSpc>
                <a:spcPct val="93000"/>
              </a:lnSpc>
              <a:spcBef>
                <a:spcPct val="0"/>
              </a:spcBef>
              <a:spcAft>
                <a:spcPct val="0"/>
              </a:spcAft>
              <a:buClr>
                <a:srgbClr val="FFFFFF"/>
              </a:buClr>
              <a:buSzPct val="100000"/>
              <a:buFont typeface="Arial" charset="0"/>
              <a:buNone/>
              <a:defRPr/>
            </a:pPr>
            <a:endParaRPr lang="en-US" b="1" i="0">
              <a:solidFill>
                <a:srgbClr val="FFFFFF"/>
              </a:solidFill>
              <a:latin typeface="Arial" panose="020B0604020202020204" pitchFamily="34" charset="0"/>
            </a:endParaRPr>
          </a:p>
        </p:txBody>
      </p:sp>
      <p:sp>
        <p:nvSpPr>
          <p:cNvPr id="12293" name="Rectangle 5"/>
          <p:cNvSpPr>
            <a:spLocks noGrp="1" noChangeArrowheads="1"/>
          </p:cNvSpPr>
          <p:nvPr>
            <p:ph type="sldNum"/>
          </p:nvPr>
        </p:nvSpPr>
        <p:spPr bwMode="auto">
          <a:xfrm>
            <a:off x="6553200" y="6248400"/>
            <a:ext cx="1903413" cy="455613"/>
          </a:xfrm>
          <a:prstGeom prst="rect">
            <a:avLst/>
          </a:prstGeom>
          <a:noFill/>
          <a:ln w="9525">
            <a:noFill/>
            <a:round/>
            <a:headEnd/>
            <a:tailEnd/>
          </a:ln>
          <a:effectLst/>
        </p:spPr>
        <p:txBody>
          <a:bodyPr vert="horz" wrap="square" lIns="90000" tIns="46800" rIns="90000" bIns="46800" numCol="1" anchor="t" anchorCtr="0" compatLnSpc="1">
            <a:prstTxWarp prst="textNoShape">
              <a:avLst/>
            </a:prstTxWarp>
          </a:bodyPr>
          <a:lstStyle>
            <a:lvl1pPr algn="r" eaLnBrk="1" hangingPunct="1">
              <a:buClr>
                <a:srgbClr val="000000"/>
              </a:buClr>
              <a:buSzPct val="100000"/>
              <a:buFont typeface="Times New Roman" charset="0"/>
              <a:buNone/>
              <a:defRPr sz="1400">
                <a:solidFill>
                  <a:srgbClr val="000000"/>
                </a:solidFill>
                <a:latin typeface="Times New Roman" charset="0"/>
              </a:defRPr>
            </a:lvl1pPr>
          </a:lstStyle>
          <a:p>
            <a:pPr defTabSz="914400" fontAlgn="base">
              <a:spcBef>
                <a:spcPct val="0"/>
              </a:spcBef>
              <a:spcAft>
                <a:spcPct val="0"/>
              </a:spcAft>
              <a:defRPr/>
            </a:pPr>
            <a:fld id="{5857D317-B1EC-4946-B3B6-E6D15D242B76}" type="slidenum">
              <a:rPr lang="en-GB">
                <a:ea typeface="ＭＳ Ｐゴシック" charset="0"/>
                <a:cs typeface="ＭＳ Ｐゴシック" charset="0"/>
              </a:rPr>
              <a:pPr defTabSz="914400" fontAlgn="base">
                <a:spcBef>
                  <a:spcPct val="0"/>
                </a:spcBef>
                <a:spcAft>
                  <a:spcPct val="0"/>
                </a:spcAft>
                <a:defRPr/>
              </a:pPr>
              <a:t>‹#›</a:t>
            </a:fld>
            <a:endParaRPr lang="en-GB">
              <a:ea typeface="ＭＳ Ｐゴシック" charset="0"/>
              <a:cs typeface="ＭＳ Ｐゴシック" charset="0"/>
            </a:endParaRPr>
          </a:p>
        </p:txBody>
      </p:sp>
    </p:spTree>
    <p:extLst>
      <p:ext uri="{BB962C8B-B14F-4D97-AF65-F5344CB8AC3E}">
        <p14:creationId xmlns:p14="http://schemas.microsoft.com/office/powerpoint/2010/main" val="2320335961"/>
      </p:ext>
    </p:extLst>
  </p:cSld>
  <p:clrMap bg1="lt1" tx1="dk1" bg2="lt2" tx2="dk2" accent1="accent1" accent2="accent2" accent3="accent3" accent4="accent4" accent5="accent5" accent6="accent6" hlink="hlink" folHlink="folHlink"/>
  <p:sldLayoutIdLst>
    <p:sldLayoutId id="2147504067" r:id="rId1"/>
    <p:sldLayoutId id="2147504068" r:id="rId2"/>
  </p:sldLayoutIdLst>
  <p:txStyles>
    <p:titleStyle>
      <a:lvl1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mj-lt"/>
          <a:ea typeface="+mj-ea"/>
          <a:cs typeface="ＭＳ Ｐゴシック" charset="-128"/>
        </a:defRPr>
      </a:lvl1pPr>
      <a:lvl2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2pPr>
      <a:lvl3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3pPr>
      <a:lvl4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4pPr>
      <a:lvl5pPr algn="ctr" defTabSz="449263" rtl="0" eaLnBrk="0" fontAlgn="base" hangingPunct="0">
        <a:lnSpc>
          <a:spcPct val="95000"/>
        </a:lnSpc>
        <a:spcBef>
          <a:spcPct val="0"/>
        </a:spcBef>
        <a:spcAft>
          <a:spcPct val="0"/>
        </a:spcAft>
        <a:buClr>
          <a:srgbClr val="000000"/>
        </a:buClr>
        <a:buSzPct val="100000"/>
        <a:buFont typeface="Times New Roman" charset="0"/>
        <a:defRPr sz="4400">
          <a:solidFill>
            <a:srgbClr val="000000"/>
          </a:solidFill>
          <a:latin typeface="Times New Roman" pitchFamily="16" charset="0"/>
          <a:ea typeface="ＭＳ Ｐゴシック" charset="-128"/>
          <a:cs typeface="ＭＳ Ｐゴシック" charset="-128"/>
        </a:defRPr>
      </a:lvl5pPr>
      <a:lvl6pPr marL="4572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6pPr>
      <a:lvl7pPr marL="9144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7pPr>
      <a:lvl8pPr marL="13716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8pPr>
      <a:lvl9pPr marL="1828800" algn="ctr" defTabSz="449263" rtl="0" eaLnBrk="0" fontAlgn="base" hangingPunct="0">
        <a:lnSpc>
          <a:spcPct val="95000"/>
        </a:lnSpc>
        <a:spcBef>
          <a:spcPct val="0"/>
        </a:spcBef>
        <a:spcAft>
          <a:spcPct val="0"/>
        </a:spcAft>
        <a:buClr>
          <a:srgbClr val="000000"/>
        </a:buClr>
        <a:buSzPct val="100000"/>
        <a:buFont typeface="Times New Roman" pitchFamily="16" charset="0"/>
        <a:defRPr sz="4400">
          <a:solidFill>
            <a:srgbClr val="000000"/>
          </a:solidFill>
          <a:latin typeface="Times New Roman" pitchFamily="16" charset="0"/>
          <a:ea typeface="ＭＳ Ｐゴシック" charset="-128"/>
        </a:defRPr>
      </a:lvl9pPr>
    </p:titleStyle>
    <p:bodyStyle>
      <a:lvl1pPr marL="341313" indent="-341313" algn="l" defTabSz="449263" rtl="0" eaLnBrk="0" fontAlgn="base" hangingPunct="0">
        <a:lnSpc>
          <a:spcPct val="95000"/>
        </a:lnSpc>
        <a:spcBef>
          <a:spcPts val="800"/>
        </a:spcBef>
        <a:spcAft>
          <a:spcPct val="0"/>
        </a:spcAft>
        <a:buClr>
          <a:srgbClr val="000000"/>
        </a:buClr>
        <a:buSzPct val="100000"/>
        <a:buFont typeface="Times New Roman" charset="0"/>
        <a:buChar char="•"/>
        <a:defRPr sz="3200">
          <a:solidFill>
            <a:srgbClr val="000000"/>
          </a:solidFill>
          <a:latin typeface="+mn-lt"/>
          <a:ea typeface="+mn-ea"/>
          <a:cs typeface="ＭＳ Ｐゴシック" charset="-128"/>
        </a:defRPr>
      </a:lvl1pPr>
      <a:lvl2pPr marL="741363" indent="-284163" algn="l" defTabSz="449263" rtl="0" eaLnBrk="0" fontAlgn="base" hangingPunct="0">
        <a:lnSpc>
          <a:spcPct val="95000"/>
        </a:lnSpc>
        <a:spcBef>
          <a:spcPts val="700"/>
        </a:spcBef>
        <a:spcAft>
          <a:spcPct val="0"/>
        </a:spcAft>
        <a:buClr>
          <a:srgbClr val="000000"/>
        </a:buClr>
        <a:buSzPct val="100000"/>
        <a:buFont typeface="Times New Roman" charset="0"/>
        <a:buChar char="–"/>
        <a:defRPr sz="2800">
          <a:solidFill>
            <a:srgbClr val="000000"/>
          </a:solidFill>
          <a:latin typeface="+mn-lt"/>
          <a:ea typeface="+mn-ea"/>
        </a:defRPr>
      </a:lvl2pPr>
      <a:lvl3pPr marL="1143000" indent="-228600" algn="l" defTabSz="449263" rtl="0" eaLnBrk="0" fontAlgn="base" hangingPunct="0">
        <a:lnSpc>
          <a:spcPct val="95000"/>
        </a:lnSpc>
        <a:spcBef>
          <a:spcPts val="600"/>
        </a:spcBef>
        <a:spcAft>
          <a:spcPct val="0"/>
        </a:spcAft>
        <a:buClr>
          <a:srgbClr val="000000"/>
        </a:buClr>
        <a:buSzPct val="100000"/>
        <a:buFont typeface="Times New Roman" charset="0"/>
        <a:buChar char="•"/>
        <a:defRPr sz="2400">
          <a:solidFill>
            <a:srgbClr val="000000"/>
          </a:solidFill>
          <a:latin typeface="+mn-lt"/>
          <a:ea typeface="+mn-ea"/>
        </a:defRPr>
      </a:lvl3pPr>
      <a:lvl4pPr marL="16002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4pPr>
      <a:lvl5pPr marL="2057400" indent="-228600" algn="l" defTabSz="449263" rtl="0" eaLnBrk="0" fontAlgn="base" hangingPunct="0">
        <a:lnSpc>
          <a:spcPct val="95000"/>
        </a:lnSpc>
        <a:spcBef>
          <a:spcPts val="500"/>
        </a:spcBef>
        <a:spcAft>
          <a:spcPct val="0"/>
        </a:spcAft>
        <a:buClr>
          <a:srgbClr val="000000"/>
        </a:buClr>
        <a:buSzPct val="100000"/>
        <a:buFont typeface="Times New Roman" charset="0"/>
        <a:buChar char="»"/>
        <a:defRPr sz="2000">
          <a:solidFill>
            <a:srgbClr val="000000"/>
          </a:solidFill>
          <a:latin typeface="+mn-lt"/>
          <a:ea typeface="+mn-ea"/>
        </a:defRPr>
      </a:lvl5pPr>
      <a:lvl6pPr marL="25146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6pPr>
      <a:lvl7pPr marL="29718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7pPr>
      <a:lvl8pPr marL="34290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8pPr>
      <a:lvl9pPr marL="3886200" indent="-228600" algn="l" defTabSz="449263" rtl="0" eaLnBrk="0" fontAlgn="base" hangingPunct="0">
        <a:lnSpc>
          <a:spcPct val="95000"/>
        </a:lnSpc>
        <a:spcBef>
          <a:spcPts val="500"/>
        </a:spcBef>
        <a:spcAft>
          <a:spcPct val="0"/>
        </a:spcAft>
        <a:buClr>
          <a:srgbClr val="000000"/>
        </a:buClr>
        <a:buSzPct val="100000"/>
        <a:buFont typeface="Times New Roman" pitchFamily="16" charset="0"/>
        <a:buChar char="»"/>
        <a:defRPr sz="2000">
          <a:solidFill>
            <a:srgbClr val="000000"/>
          </a:solidFill>
          <a:latin typeface="+mn-lt"/>
          <a:ea typeface="+mn-ea"/>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1026"/>
          <p:cNvGrpSpPr>
            <a:grpSpLocks/>
          </p:cNvGrpSpPr>
          <p:nvPr/>
        </p:nvGrpSpPr>
        <p:grpSpPr bwMode="auto">
          <a:xfrm>
            <a:off x="0" y="0"/>
            <a:ext cx="9147175" cy="6867525"/>
            <a:chOff x="0" y="0"/>
            <a:chExt cx="5762" cy="4326"/>
          </a:xfrm>
        </p:grpSpPr>
        <p:sp>
          <p:nvSpPr>
            <p:cNvPr id="274435" name="Rectangle 1027"/>
            <p:cNvSpPr>
              <a:spLocks noChangeArrowheads="1"/>
            </p:cNvSpPr>
            <p:nvPr/>
          </p:nvSpPr>
          <p:spPr bwMode="hidden">
            <a:xfrm>
              <a:off x="0" y="0"/>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6" name="Rectangle 1028"/>
            <p:cNvSpPr>
              <a:spLocks noChangeArrowheads="1"/>
            </p:cNvSpPr>
            <p:nvPr/>
          </p:nvSpPr>
          <p:spPr bwMode="hidden">
            <a:xfrm>
              <a:off x="9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7" name="Rectangle 1029"/>
            <p:cNvSpPr>
              <a:spLocks noChangeArrowheads="1"/>
            </p:cNvSpPr>
            <p:nvPr/>
          </p:nvSpPr>
          <p:spPr bwMode="hidden">
            <a:xfrm>
              <a:off x="19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8" name="Rectangle 1030"/>
            <p:cNvSpPr>
              <a:spLocks noChangeArrowheads="1"/>
            </p:cNvSpPr>
            <p:nvPr/>
          </p:nvSpPr>
          <p:spPr bwMode="hidden">
            <a:xfrm>
              <a:off x="28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39" name="Rectangle 1031"/>
            <p:cNvSpPr>
              <a:spLocks noChangeArrowheads="1"/>
            </p:cNvSpPr>
            <p:nvPr/>
          </p:nvSpPr>
          <p:spPr bwMode="hidden">
            <a:xfrm>
              <a:off x="38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0" name="Rectangle 1032"/>
            <p:cNvSpPr>
              <a:spLocks noChangeArrowheads="1"/>
            </p:cNvSpPr>
            <p:nvPr/>
          </p:nvSpPr>
          <p:spPr bwMode="hidden">
            <a:xfrm>
              <a:off x="48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1" name="Rectangle 1033"/>
            <p:cNvSpPr>
              <a:spLocks noChangeArrowheads="1"/>
            </p:cNvSpPr>
            <p:nvPr/>
          </p:nvSpPr>
          <p:spPr bwMode="hidden">
            <a:xfrm>
              <a:off x="57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2" name="Rectangle 1034"/>
            <p:cNvSpPr>
              <a:spLocks noChangeArrowheads="1"/>
            </p:cNvSpPr>
            <p:nvPr/>
          </p:nvSpPr>
          <p:spPr bwMode="hidden">
            <a:xfrm>
              <a:off x="67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3" name="Rectangle 1035"/>
            <p:cNvSpPr>
              <a:spLocks noChangeArrowheads="1"/>
            </p:cNvSpPr>
            <p:nvPr/>
          </p:nvSpPr>
          <p:spPr bwMode="hidden">
            <a:xfrm>
              <a:off x="76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4" name="Rectangle 1036"/>
            <p:cNvSpPr>
              <a:spLocks noChangeArrowheads="1"/>
            </p:cNvSpPr>
            <p:nvPr/>
          </p:nvSpPr>
          <p:spPr bwMode="hidden">
            <a:xfrm>
              <a:off x="86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5" name="Rectangle 1037"/>
            <p:cNvSpPr>
              <a:spLocks noChangeArrowheads="1"/>
            </p:cNvSpPr>
            <p:nvPr/>
          </p:nvSpPr>
          <p:spPr bwMode="hidden">
            <a:xfrm>
              <a:off x="96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6" name="Rectangle 1038"/>
            <p:cNvSpPr>
              <a:spLocks noChangeArrowheads="1"/>
            </p:cNvSpPr>
            <p:nvPr/>
          </p:nvSpPr>
          <p:spPr bwMode="hidden">
            <a:xfrm>
              <a:off x="105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7" name="Rectangle 1039"/>
            <p:cNvSpPr>
              <a:spLocks noChangeArrowheads="1"/>
            </p:cNvSpPr>
            <p:nvPr/>
          </p:nvSpPr>
          <p:spPr bwMode="hidden">
            <a:xfrm>
              <a:off x="115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8" name="Rectangle 1040"/>
            <p:cNvSpPr>
              <a:spLocks noChangeArrowheads="1"/>
            </p:cNvSpPr>
            <p:nvPr/>
          </p:nvSpPr>
          <p:spPr bwMode="hidden">
            <a:xfrm>
              <a:off x="124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49" name="Rectangle 1041"/>
            <p:cNvSpPr>
              <a:spLocks noChangeArrowheads="1"/>
            </p:cNvSpPr>
            <p:nvPr/>
          </p:nvSpPr>
          <p:spPr bwMode="hidden">
            <a:xfrm>
              <a:off x="134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0" name="Rectangle 1042"/>
            <p:cNvSpPr>
              <a:spLocks noChangeArrowheads="1"/>
            </p:cNvSpPr>
            <p:nvPr/>
          </p:nvSpPr>
          <p:spPr bwMode="hidden">
            <a:xfrm>
              <a:off x="144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1" name="Rectangle 1043"/>
            <p:cNvSpPr>
              <a:spLocks noChangeArrowheads="1"/>
            </p:cNvSpPr>
            <p:nvPr/>
          </p:nvSpPr>
          <p:spPr bwMode="hidden">
            <a:xfrm>
              <a:off x="153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2" name="Rectangle 1044"/>
            <p:cNvSpPr>
              <a:spLocks noChangeArrowheads="1"/>
            </p:cNvSpPr>
            <p:nvPr/>
          </p:nvSpPr>
          <p:spPr bwMode="hidden">
            <a:xfrm>
              <a:off x="163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3" name="Rectangle 1045"/>
            <p:cNvSpPr>
              <a:spLocks noChangeArrowheads="1"/>
            </p:cNvSpPr>
            <p:nvPr/>
          </p:nvSpPr>
          <p:spPr bwMode="hidden">
            <a:xfrm>
              <a:off x="172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4" name="Rectangle 1046"/>
            <p:cNvSpPr>
              <a:spLocks noChangeArrowheads="1"/>
            </p:cNvSpPr>
            <p:nvPr/>
          </p:nvSpPr>
          <p:spPr bwMode="hidden">
            <a:xfrm>
              <a:off x="182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5" name="Rectangle 1047"/>
            <p:cNvSpPr>
              <a:spLocks noChangeArrowheads="1"/>
            </p:cNvSpPr>
            <p:nvPr/>
          </p:nvSpPr>
          <p:spPr bwMode="hidden">
            <a:xfrm>
              <a:off x="192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6" name="Rectangle 1048"/>
            <p:cNvSpPr>
              <a:spLocks noChangeArrowheads="1"/>
            </p:cNvSpPr>
            <p:nvPr/>
          </p:nvSpPr>
          <p:spPr bwMode="hidden">
            <a:xfrm>
              <a:off x="201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7" name="Rectangle 1049"/>
            <p:cNvSpPr>
              <a:spLocks noChangeArrowheads="1"/>
            </p:cNvSpPr>
            <p:nvPr/>
          </p:nvSpPr>
          <p:spPr bwMode="hidden">
            <a:xfrm>
              <a:off x="211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8" name="Rectangle 1050"/>
            <p:cNvSpPr>
              <a:spLocks noChangeArrowheads="1"/>
            </p:cNvSpPr>
            <p:nvPr/>
          </p:nvSpPr>
          <p:spPr bwMode="hidden">
            <a:xfrm>
              <a:off x="220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59" name="Rectangle 1051"/>
            <p:cNvSpPr>
              <a:spLocks noChangeArrowheads="1"/>
            </p:cNvSpPr>
            <p:nvPr/>
          </p:nvSpPr>
          <p:spPr bwMode="hidden">
            <a:xfrm>
              <a:off x="230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0" name="Rectangle 1052"/>
            <p:cNvSpPr>
              <a:spLocks noChangeArrowheads="1"/>
            </p:cNvSpPr>
            <p:nvPr/>
          </p:nvSpPr>
          <p:spPr bwMode="hidden">
            <a:xfrm>
              <a:off x="240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1" name="Rectangle 1053"/>
            <p:cNvSpPr>
              <a:spLocks noChangeArrowheads="1"/>
            </p:cNvSpPr>
            <p:nvPr/>
          </p:nvSpPr>
          <p:spPr bwMode="hidden">
            <a:xfrm>
              <a:off x="249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2" name="Rectangle 1054"/>
            <p:cNvSpPr>
              <a:spLocks noChangeArrowheads="1"/>
            </p:cNvSpPr>
            <p:nvPr/>
          </p:nvSpPr>
          <p:spPr bwMode="hidden">
            <a:xfrm>
              <a:off x="259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3" name="Rectangle 1055"/>
            <p:cNvSpPr>
              <a:spLocks noChangeArrowheads="1"/>
            </p:cNvSpPr>
            <p:nvPr/>
          </p:nvSpPr>
          <p:spPr bwMode="hidden">
            <a:xfrm>
              <a:off x="268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4" name="Rectangle 1056"/>
            <p:cNvSpPr>
              <a:spLocks noChangeArrowheads="1"/>
            </p:cNvSpPr>
            <p:nvPr/>
          </p:nvSpPr>
          <p:spPr bwMode="hidden">
            <a:xfrm>
              <a:off x="278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5" name="Rectangle 1057"/>
            <p:cNvSpPr>
              <a:spLocks noChangeArrowheads="1"/>
            </p:cNvSpPr>
            <p:nvPr/>
          </p:nvSpPr>
          <p:spPr bwMode="hidden">
            <a:xfrm>
              <a:off x="288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6" name="Rectangle 1058"/>
            <p:cNvSpPr>
              <a:spLocks noChangeArrowheads="1"/>
            </p:cNvSpPr>
            <p:nvPr/>
          </p:nvSpPr>
          <p:spPr bwMode="hidden">
            <a:xfrm>
              <a:off x="297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7" name="Rectangle 1059"/>
            <p:cNvSpPr>
              <a:spLocks noChangeArrowheads="1"/>
            </p:cNvSpPr>
            <p:nvPr/>
          </p:nvSpPr>
          <p:spPr bwMode="hidden">
            <a:xfrm>
              <a:off x="307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8" name="Rectangle 1060"/>
            <p:cNvSpPr>
              <a:spLocks noChangeArrowheads="1"/>
            </p:cNvSpPr>
            <p:nvPr/>
          </p:nvSpPr>
          <p:spPr bwMode="hidden">
            <a:xfrm>
              <a:off x="316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69" name="Rectangle 1061"/>
            <p:cNvSpPr>
              <a:spLocks noChangeArrowheads="1"/>
            </p:cNvSpPr>
            <p:nvPr/>
          </p:nvSpPr>
          <p:spPr bwMode="hidden">
            <a:xfrm>
              <a:off x="326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0" name="Rectangle 1062"/>
            <p:cNvSpPr>
              <a:spLocks noChangeArrowheads="1"/>
            </p:cNvSpPr>
            <p:nvPr/>
          </p:nvSpPr>
          <p:spPr bwMode="hidden">
            <a:xfrm>
              <a:off x="336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1" name="Rectangle 1063"/>
            <p:cNvSpPr>
              <a:spLocks noChangeArrowheads="1"/>
            </p:cNvSpPr>
            <p:nvPr/>
          </p:nvSpPr>
          <p:spPr bwMode="hidden">
            <a:xfrm>
              <a:off x="345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2" name="Rectangle 1064"/>
            <p:cNvSpPr>
              <a:spLocks noChangeArrowheads="1"/>
            </p:cNvSpPr>
            <p:nvPr/>
          </p:nvSpPr>
          <p:spPr bwMode="hidden">
            <a:xfrm>
              <a:off x="355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3" name="Rectangle 1065"/>
            <p:cNvSpPr>
              <a:spLocks noChangeArrowheads="1"/>
            </p:cNvSpPr>
            <p:nvPr/>
          </p:nvSpPr>
          <p:spPr bwMode="hidden">
            <a:xfrm>
              <a:off x="364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4" name="Rectangle 1066"/>
            <p:cNvSpPr>
              <a:spLocks noChangeArrowheads="1"/>
            </p:cNvSpPr>
            <p:nvPr/>
          </p:nvSpPr>
          <p:spPr bwMode="hidden">
            <a:xfrm>
              <a:off x="374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5" name="Rectangle 1067"/>
            <p:cNvSpPr>
              <a:spLocks noChangeArrowheads="1"/>
            </p:cNvSpPr>
            <p:nvPr/>
          </p:nvSpPr>
          <p:spPr bwMode="hidden">
            <a:xfrm>
              <a:off x="384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6" name="Rectangle 1068"/>
            <p:cNvSpPr>
              <a:spLocks noChangeArrowheads="1"/>
            </p:cNvSpPr>
            <p:nvPr/>
          </p:nvSpPr>
          <p:spPr bwMode="hidden">
            <a:xfrm>
              <a:off x="393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7" name="Rectangle 1069"/>
            <p:cNvSpPr>
              <a:spLocks noChangeArrowheads="1"/>
            </p:cNvSpPr>
            <p:nvPr/>
          </p:nvSpPr>
          <p:spPr bwMode="hidden">
            <a:xfrm>
              <a:off x="403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8" name="Rectangle 1070"/>
            <p:cNvSpPr>
              <a:spLocks noChangeArrowheads="1"/>
            </p:cNvSpPr>
            <p:nvPr/>
          </p:nvSpPr>
          <p:spPr bwMode="hidden">
            <a:xfrm>
              <a:off x="412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79" name="Rectangle 1071"/>
            <p:cNvSpPr>
              <a:spLocks noChangeArrowheads="1"/>
            </p:cNvSpPr>
            <p:nvPr/>
          </p:nvSpPr>
          <p:spPr bwMode="hidden">
            <a:xfrm>
              <a:off x="422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0" name="Rectangle 1072"/>
            <p:cNvSpPr>
              <a:spLocks noChangeArrowheads="1"/>
            </p:cNvSpPr>
            <p:nvPr/>
          </p:nvSpPr>
          <p:spPr bwMode="hidden">
            <a:xfrm>
              <a:off x="432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1" name="Rectangle 1073"/>
            <p:cNvSpPr>
              <a:spLocks noChangeArrowheads="1"/>
            </p:cNvSpPr>
            <p:nvPr/>
          </p:nvSpPr>
          <p:spPr bwMode="hidden">
            <a:xfrm>
              <a:off x="441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2" name="Rectangle 1074"/>
            <p:cNvSpPr>
              <a:spLocks noChangeArrowheads="1"/>
            </p:cNvSpPr>
            <p:nvPr/>
          </p:nvSpPr>
          <p:spPr bwMode="hidden">
            <a:xfrm>
              <a:off x="451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3" name="Rectangle 1075"/>
            <p:cNvSpPr>
              <a:spLocks noChangeArrowheads="1"/>
            </p:cNvSpPr>
            <p:nvPr/>
          </p:nvSpPr>
          <p:spPr bwMode="hidden">
            <a:xfrm>
              <a:off x="460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4" name="Rectangle 1076"/>
            <p:cNvSpPr>
              <a:spLocks noChangeArrowheads="1"/>
            </p:cNvSpPr>
            <p:nvPr/>
          </p:nvSpPr>
          <p:spPr bwMode="hidden">
            <a:xfrm>
              <a:off x="470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5" name="Rectangle 1077"/>
            <p:cNvSpPr>
              <a:spLocks noChangeArrowheads="1"/>
            </p:cNvSpPr>
            <p:nvPr/>
          </p:nvSpPr>
          <p:spPr bwMode="hidden">
            <a:xfrm>
              <a:off x="480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6" name="Rectangle 1078"/>
            <p:cNvSpPr>
              <a:spLocks noChangeArrowheads="1"/>
            </p:cNvSpPr>
            <p:nvPr/>
          </p:nvSpPr>
          <p:spPr bwMode="hidden">
            <a:xfrm>
              <a:off x="489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7" name="Rectangle 1079"/>
            <p:cNvSpPr>
              <a:spLocks noChangeArrowheads="1"/>
            </p:cNvSpPr>
            <p:nvPr/>
          </p:nvSpPr>
          <p:spPr bwMode="hidden">
            <a:xfrm>
              <a:off x="499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8" name="Rectangle 1080"/>
            <p:cNvSpPr>
              <a:spLocks noChangeArrowheads="1"/>
            </p:cNvSpPr>
            <p:nvPr/>
          </p:nvSpPr>
          <p:spPr bwMode="hidden">
            <a:xfrm>
              <a:off x="508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89" name="Rectangle 1081"/>
            <p:cNvSpPr>
              <a:spLocks noChangeArrowheads="1"/>
            </p:cNvSpPr>
            <p:nvPr/>
          </p:nvSpPr>
          <p:spPr bwMode="hidden">
            <a:xfrm>
              <a:off x="518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0" name="Rectangle 1082"/>
            <p:cNvSpPr>
              <a:spLocks noChangeArrowheads="1"/>
            </p:cNvSpPr>
            <p:nvPr/>
          </p:nvSpPr>
          <p:spPr bwMode="hidden">
            <a:xfrm>
              <a:off x="5280"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1" name="Rectangle 1083"/>
            <p:cNvSpPr>
              <a:spLocks noChangeArrowheads="1"/>
            </p:cNvSpPr>
            <p:nvPr/>
          </p:nvSpPr>
          <p:spPr bwMode="hidden">
            <a:xfrm>
              <a:off x="5376"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2" name="Rectangle 1084"/>
            <p:cNvSpPr>
              <a:spLocks noChangeArrowheads="1"/>
            </p:cNvSpPr>
            <p:nvPr/>
          </p:nvSpPr>
          <p:spPr bwMode="hidden">
            <a:xfrm>
              <a:off x="5472"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3" name="Rectangle 1085"/>
            <p:cNvSpPr>
              <a:spLocks noChangeArrowheads="1"/>
            </p:cNvSpPr>
            <p:nvPr/>
          </p:nvSpPr>
          <p:spPr bwMode="hidden">
            <a:xfrm>
              <a:off x="5568"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4" name="Rectangle 1086"/>
            <p:cNvSpPr>
              <a:spLocks noChangeArrowheads="1"/>
            </p:cNvSpPr>
            <p:nvPr/>
          </p:nvSpPr>
          <p:spPr bwMode="hidden">
            <a:xfrm>
              <a:off x="5664" y="6"/>
              <a:ext cx="48" cy="4320"/>
            </a:xfrm>
            <a:prstGeom prst="rect">
              <a:avLst/>
            </a:prstGeom>
            <a:solidFill>
              <a:schemeClr val="accent2"/>
            </a:solidFill>
            <a:ln>
              <a:noFill/>
            </a:ln>
            <a:effectLst/>
            <a:extLst>
              <a:ext uri="{91240B29-F687-4f45-9708-019B960494DF}">
                <a14:hiddenLine xmlns="" xmlns:a14="http://schemas.microsoft.com/office/drawing/2010/main" w="9525">
                  <a:solidFill>
                    <a:schemeClr val="bg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5" name="Rectangle 1087"/>
            <p:cNvSpPr>
              <a:spLocks noChangeArrowheads="1"/>
            </p:cNvSpPr>
            <p:nvPr/>
          </p:nvSpPr>
          <p:spPr bwMode="hidden">
            <a:xfrm>
              <a:off x="431" y="0"/>
              <a:ext cx="5331" cy="4320"/>
            </a:xfrm>
            <a:prstGeom prst="rect">
              <a:avLst/>
            </a:prstGeom>
            <a:solidFill>
              <a:schemeClr val="accent1">
                <a:alpha val="50000"/>
              </a:scheme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sp>
          <p:nvSpPr>
            <p:cNvPr id="274496" name="Rectangle 1088"/>
            <p:cNvSpPr>
              <a:spLocks noChangeArrowheads="1"/>
            </p:cNvSpPr>
            <p:nvPr/>
          </p:nvSpPr>
          <p:spPr bwMode="blackGray">
            <a:xfrm>
              <a:off x="0" y="1081"/>
              <a:ext cx="4378" cy="47"/>
            </a:xfrm>
            <a:prstGeom prst="rect">
              <a:avLst/>
            </a:prstGeom>
            <a:solidFill>
              <a:schemeClr val="hlink">
                <a:alpha val="50000"/>
              </a:schemeClr>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defTabSz="914400" eaLnBrk="0" fontAlgn="base" hangingPunct="0">
                <a:spcBef>
                  <a:spcPct val="0"/>
                </a:spcBef>
                <a:spcAft>
                  <a:spcPct val="0"/>
                </a:spcAft>
                <a:defRPr/>
              </a:pPr>
              <a:endParaRPr lang="en-US" sz="2400" b="1" i="0">
                <a:solidFill>
                  <a:srgbClr val="000000"/>
                </a:solidFill>
                <a:latin typeface="Arial" panose="020B0604020202020204" pitchFamily="34" charset="0"/>
                <a:ea typeface="ＭＳ Ｐゴシック" charset="0"/>
                <a:cs typeface="ＭＳ Ｐゴシック" charset="0"/>
              </a:endParaRPr>
            </a:p>
          </p:txBody>
        </p:sp>
      </p:grpSp>
      <p:sp>
        <p:nvSpPr>
          <p:cNvPr id="274497" name="Rectangle 1089"/>
          <p:cNvSpPr>
            <a:spLocks noGrp="1" noChangeArrowheads="1"/>
          </p:cNvSpPr>
          <p:nvPr>
            <p:ph type="title"/>
          </p:nvPr>
        </p:nvSpPr>
        <p:spPr bwMode="auto">
          <a:xfrm>
            <a:off x="871538" y="533400"/>
            <a:ext cx="8162925" cy="10906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274498" name="Rectangle 1090"/>
          <p:cNvSpPr>
            <a:spLocks noGrp="1" noChangeArrowheads="1"/>
          </p:cNvSpPr>
          <p:nvPr>
            <p:ph type="body" idx="1"/>
          </p:nvPr>
        </p:nvSpPr>
        <p:spPr bwMode="auto">
          <a:xfrm>
            <a:off x="912813" y="1905000"/>
            <a:ext cx="8110537" cy="4191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4499" name="Rectangle 1091"/>
          <p:cNvSpPr>
            <a:spLocks noGrp="1" noChangeArrowheads="1"/>
          </p:cNvSpPr>
          <p:nvPr>
            <p:ph type="dt" sz="half" idx="2"/>
          </p:nvPr>
        </p:nvSpPr>
        <p:spPr bwMode="auto">
          <a:xfrm>
            <a:off x="1152525" y="62865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400">
                <a:latin typeface="+mn-lt"/>
              </a:defRPr>
            </a:lvl1pPr>
          </a:lstStyle>
          <a:p>
            <a:pPr defTabSz="914400" fontAlgn="base">
              <a:spcBef>
                <a:spcPct val="0"/>
              </a:spcBef>
              <a:spcAft>
                <a:spcPct val="0"/>
              </a:spcAft>
              <a:defRPr/>
            </a:pPr>
            <a:endParaRPr lang="en-US">
              <a:solidFill>
                <a:srgbClr val="000000"/>
              </a:solidFill>
              <a:latin typeface="Helvetica"/>
              <a:ea typeface="ＭＳ Ｐゴシック" charset="0"/>
              <a:cs typeface="ＭＳ Ｐゴシック" charset="0"/>
            </a:endParaRPr>
          </a:p>
        </p:txBody>
      </p:sp>
      <p:sp>
        <p:nvSpPr>
          <p:cNvPr id="274500" name="Rectangle 1092"/>
          <p:cNvSpPr>
            <a:spLocks noGrp="1" noChangeArrowheads="1"/>
          </p:cNvSpPr>
          <p:nvPr>
            <p:ph type="ftr" sz="quarter" idx="3"/>
          </p:nvPr>
        </p:nvSpPr>
        <p:spPr bwMode="auto">
          <a:xfrm>
            <a:off x="3590925" y="6286500"/>
            <a:ext cx="28956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ctr" eaLnBrk="1" hangingPunct="1">
              <a:defRPr sz="1400">
                <a:latin typeface="+mn-lt"/>
              </a:defRPr>
            </a:lvl1pPr>
          </a:lstStyle>
          <a:p>
            <a:pPr defTabSz="914400" fontAlgn="base">
              <a:spcBef>
                <a:spcPct val="0"/>
              </a:spcBef>
              <a:spcAft>
                <a:spcPct val="0"/>
              </a:spcAft>
              <a:defRPr/>
            </a:pPr>
            <a:endParaRPr lang="en-US">
              <a:solidFill>
                <a:srgbClr val="000000"/>
              </a:solidFill>
              <a:latin typeface="Helvetica"/>
              <a:ea typeface="ＭＳ Ｐゴシック" charset="0"/>
              <a:cs typeface="ＭＳ Ｐゴシック" charset="0"/>
            </a:endParaRPr>
          </a:p>
        </p:txBody>
      </p:sp>
      <p:sp>
        <p:nvSpPr>
          <p:cNvPr id="274501" name="Rectangle 1093"/>
          <p:cNvSpPr>
            <a:spLocks noGrp="1" noChangeArrowheads="1"/>
          </p:cNvSpPr>
          <p:nvPr>
            <p:ph type="sldNum" sz="quarter" idx="4"/>
          </p:nvPr>
        </p:nvSpPr>
        <p:spPr bwMode="auto">
          <a:xfrm>
            <a:off x="7019925" y="6286500"/>
            <a:ext cx="19050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400">
                <a:latin typeface="+mn-lt"/>
              </a:defRPr>
            </a:lvl1pPr>
          </a:lstStyle>
          <a:p>
            <a:pPr defTabSz="914400" fontAlgn="base">
              <a:spcBef>
                <a:spcPct val="0"/>
              </a:spcBef>
              <a:spcAft>
                <a:spcPct val="0"/>
              </a:spcAft>
              <a:defRPr/>
            </a:pPr>
            <a:fld id="{5C18E9BF-EA47-CE4D-9DE4-B327269A3B81}" type="slidenum">
              <a:rPr lang="en-US">
                <a:solidFill>
                  <a:srgbClr val="000000"/>
                </a:solidFill>
                <a:latin typeface="Helvetica"/>
                <a:ea typeface="ＭＳ Ｐゴシック" charset="0"/>
                <a:cs typeface="ＭＳ Ｐゴシック" charset="0"/>
              </a:rPr>
              <a:pPr defTabSz="914400" fontAlgn="base">
                <a:spcBef>
                  <a:spcPct val="0"/>
                </a:spcBef>
                <a:spcAft>
                  <a:spcPct val="0"/>
                </a:spcAft>
                <a:defRPr/>
              </a:pPr>
              <a:t>‹#›</a:t>
            </a:fld>
            <a:endParaRPr lang="en-US">
              <a:solidFill>
                <a:srgbClr val="000000"/>
              </a:solidFill>
              <a:latin typeface="Helvetica"/>
              <a:ea typeface="ＭＳ Ｐゴシック" charset="0"/>
              <a:cs typeface="ＭＳ Ｐゴシック" charset="0"/>
            </a:endParaRPr>
          </a:p>
        </p:txBody>
      </p:sp>
    </p:spTree>
    <p:extLst>
      <p:ext uri="{BB962C8B-B14F-4D97-AF65-F5344CB8AC3E}">
        <p14:creationId xmlns:p14="http://schemas.microsoft.com/office/powerpoint/2010/main" val="4027784163"/>
      </p:ext>
    </p:extLst>
  </p:cSld>
  <p:clrMap bg1="lt1" tx1="dk1" bg2="lt2" tx2="dk2" accent1="accent1" accent2="accent2" accent3="accent3" accent4="accent4" accent5="accent5" accent6="accent6" hlink="hlink" folHlink="folHlink"/>
  <p:sldLayoutIdLst>
    <p:sldLayoutId id="2147504070" r:id="rId1"/>
    <p:sldLayoutId id="2147504071" r:id="rId2"/>
    <p:sldLayoutId id="2147504072" r:id="rId3"/>
    <p:sldLayoutId id="2147504073" r:id="rId4"/>
    <p:sldLayoutId id="2147504074" r:id="rId5"/>
    <p:sldLayoutId id="2147504075" r:id="rId6"/>
    <p:sldLayoutId id="2147504076" r:id="rId7"/>
    <p:sldLayoutId id="2147504077" r:id="rId8"/>
    <p:sldLayoutId id="2147504078" r:id="rId9"/>
    <p:sldLayoutId id="2147504079" r:id="rId10"/>
    <p:sldLayoutId id="2147504080" r:id="rId11"/>
  </p:sldLayoutIdLst>
  <p:txStyles>
    <p:titleStyle>
      <a:lvl1pPr algn="l" rtl="0" eaLnBrk="0" fontAlgn="base" hangingPunct="0">
        <a:spcBef>
          <a:spcPct val="0"/>
        </a:spcBef>
        <a:spcAft>
          <a:spcPct val="0"/>
        </a:spcAft>
        <a:defRPr sz="4400">
          <a:solidFill>
            <a:schemeClr val="tx2"/>
          </a:solidFill>
          <a:latin typeface="+mj-lt"/>
          <a:ea typeface="+mj-ea"/>
          <a:cs typeface="ＭＳ Ｐゴシック" charset="0"/>
        </a:defRPr>
      </a:lvl1pPr>
      <a:lvl2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2pPr>
      <a:lvl3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3pPr>
      <a:lvl4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4pPr>
      <a:lvl5pPr algn="l" rtl="0" eaLnBrk="0" fontAlgn="base" hangingPunct="0">
        <a:spcBef>
          <a:spcPct val="0"/>
        </a:spcBef>
        <a:spcAft>
          <a:spcPct val="0"/>
        </a:spcAft>
        <a:defRPr sz="4400">
          <a:solidFill>
            <a:schemeClr val="tx2"/>
          </a:solidFill>
          <a:latin typeface="Helvetica"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Helvetica" charset="0"/>
          <a:ea typeface="ＭＳ Ｐゴシック" charset="0"/>
        </a:defRPr>
      </a:lvl6pPr>
      <a:lvl7pPr marL="914400" algn="l" rtl="0" fontAlgn="base">
        <a:spcBef>
          <a:spcPct val="0"/>
        </a:spcBef>
        <a:spcAft>
          <a:spcPct val="0"/>
        </a:spcAft>
        <a:defRPr sz="4400">
          <a:solidFill>
            <a:schemeClr val="tx2"/>
          </a:solidFill>
          <a:latin typeface="Helvetica" charset="0"/>
          <a:ea typeface="ＭＳ Ｐゴシック" charset="0"/>
        </a:defRPr>
      </a:lvl7pPr>
      <a:lvl8pPr marL="1371600" algn="l" rtl="0" fontAlgn="base">
        <a:spcBef>
          <a:spcPct val="0"/>
        </a:spcBef>
        <a:spcAft>
          <a:spcPct val="0"/>
        </a:spcAft>
        <a:defRPr sz="4400">
          <a:solidFill>
            <a:schemeClr val="tx2"/>
          </a:solidFill>
          <a:latin typeface="Helvetica" charset="0"/>
          <a:ea typeface="ＭＳ Ｐゴシック" charset="0"/>
        </a:defRPr>
      </a:lvl8pPr>
      <a:lvl9pPr marL="1828800" algn="l" rtl="0" fontAlgn="base">
        <a:spcBef>
          <a:spcPct val="0"/>
        </a:spcBef>
        <a:spcAft>
          <a:spcPct val="0"/>
        </a:spcAft>
        <a:defRPr sz="4400">
          <a:solidFill>
            <a:schemeClr val="tx2"/>
          </a:solidFill>
          <a:latin typeface="Helvetica" charset="0"/>
          <a:ea typeface="ＭＳ Ｐゴシック" charset="0"/>
        </a:defRPr>
      </a:lvl9pPr>
    </p:titleStyle>
    <p:bodyStyle>
      <a:lvl1pPr marL="342900" indent="-342900" algn="l" rtl="0" eaLnBrk="0" fontAlgn="base" hangingPunct="0">
        <a:spcBef>
          <a:spcPct val="20000"/>
        </a:spcBef>
        <a:spcAft>
          <a:spcPct val="0"/>
        </a:spcAft>
        <a:buClr>
          <a:schemeClr val="folHlink"/>
        </a:buClr>
        <a:buSzPct val="75000"/>
        <a:buFont typeface="Wingdings" charset="0"/>
        <a:buChar char="n"/>
        <a:defRPr sz="3200">
          <a:solidFill>
            <a:schemeClr val="tx1"/>
          </a:solidFill>
          <a:latin typeface="+mn-lt"/>
          <a:ea typeface="+mn-ea"/>
          <a:cs typeface="ＭＳ Ｐゴシック" charset="0"/>
        </a:defRPr>
      </a:lvl1pPr>
      <a:lvl2pPr marL="742950" indent="-285750" algn="l" rtl="0" eaLnBrk="0" fontAlgn="base" hangingPunct="0">
        <a:spcBef>
          <a:spcPct val="20000"/>
        </a:spcBef>
        <a:spcAft>
          <a:spcPct val="0"/>
        </a:spcAft>
        <a:buClr>
          <a:schemeClr val="folHlink"/>
        </a:buClr>
        <a:buSzPct val="70000"/>
        <a:buFont typeface="Wingdings" charset="0"/>
        <a:buChar char="n"/>
        <a:defRPr sz="2800">
          <a:solidFill>
            <a:schemeClr val="tx1"/>
          </a:solidFill>
          <a:latin typeface="+mn-lt"/>
          <a:ea typeface="+mn-ea"/>
        </a:defRPr>
      </a:lvl2pPr>
      <a:lvl3pPr marL="1143000" indent="-228600" algn="l" rtl="0" eaLnBrk="0" fontAlgn="base" hangingPunct="0">
        <a:spcBef>
          <a:spcPct val="20000"/>
        </a:spcBef>
        <a:spcAft>
          <a:spcPct val="0"/>
        </a:spcAft>
        <a:buClr>
          <a:schemeClr val="tx2"/>
        </a:buClr>
        <a:buChar char="•"/>
        <a:defRPr sz="2400">
          <a:solidFill>
            <a:schemeClr val="tx1"/>
          </a:solidFill>
          <a:latin typeface="+mn-lt"/>
          <a:ea typeface="+mn-ea"/>
        </a:defRPr>
      </a:lvl3pPr>
      <a:lvl4pPr marL="1600200" indent="-228600" algn="l" rtl="0" eaLnBrk="0" fontAlgn="base" hangingPunct="0">
        <a:spcBef>
          <a:spcPct val="20000"/>
        </a:spcBef>
        <a:spcAft>
          <a:spcPct val="0"/>
        </a:spcAft>
        <a:buClr>
          <a:schemeClr val="hlink"/>
        </a:buClr>
        <a:buChar char="•"/>
        <a:defRPr sz="2000">
          <a:solidFill>
            <a:schemeClr val="tx1"/>
          </a:solidFill>
          <a:latin typeface="+mn-lt"/>
          <a:ea typeface="+mn-ea"/>
        </a:defRPr>
      </a:lvl4pPr>
      <a:lvl5pPr marL="2057400" indent="-228600" algn="l" rtl="0" eaLnBrk="0" fontAlgn="base" hangingPunct="0">
        <a:spcBef>
          <a:spcPct val="20000"/>
        </a:spcBef>
        <a:spcAft>
          <a:spcPct val="0"/>
        </a:spcAft>
        <a:buClr>
          <a:schemeClr val="tx1"/>
        </a:buClr>
        <a:buSzPct val="85000"/>
        <a:buChar char="•"/>
        <a:defRPr sz="2000">
          <a:solidFill>
            <a:schemeClr val="tx1"/>
          </a:solidFill>
          <a:latin typeface="+mn-lt"/>
          <a:ea typeface="+mn-ea"/>
        </a:defRPr>
      </a:lvl5pPr>
      <a:lvl6pPr marL="2514600" indent="-228600" algn="l" rtl="0" fontAlgn="base">
        <a:spcBef>
          <a:spcPct val="20000"/>
        </a:spcBef>
        <a:spcAft>
          <a:spcPct val="0"/>
        </a:spcAft>
        <a:buClr>
          <a:schemeClr val="tx1"/>
        </a:buClr>
        <a:buSzPct val="85000"/>
        <a:buChar char="•"/>
        <a:defRPr sz="2000">
          <a:solidFill>
            <a:schemeClr val="tx1"/>
          </a:solidFill>
          <a:latin typeface="+mn-lt"/>
          <a:ea typeface="+mn-ea"/>
        </a:defRPr>
      </a:lvl6pPr>
      <a:lvl7pPr marL="2971800" indent="-228600" algn="l" rtl="0" fontAlgn="base">
        <a:spcBef>
          <a:spcPct val="20000"/>
        </a:spcBef>
        <a:spcAft>
          <a:spcPct val="0"/>
        </a:spcAft>
        <a:buClr>
          <a:schemeClr val="tx1"/>
        </a:buClr>
        <a:buSzPct val="85000"/>
        <a:buChar char="•"/>
        <a:defRPr sz="2000">
          <a:solidFill>
            <a:schemeClr val="tx1"/>
          </a:solidFill>
          <a:latin typeface="+mn-lt"/>
          <a:ea typeface="+mn-ea"/>
        </a:defRPr>
      </a:lvl7pPr>
      <a:lvl8pPr marL="3429000" indent="-228600" algn="l" rtl="0" fontAlgn="base">
        <a:spcBef>
          <a:spcPct val="20000"/>
        </a:spcBef>
        <a:spcAft>
          <a:spcPct val="0"/>
        </a:spcAft>
        <a:buClr>
          <a:schemeClr val="tx1"/>
        </a:buClr>
        <a:buSzPct val="85000"/>
        <a:buChar char="•"/>
        <a:defRPr sz="2000">
          <a:solidFill>
            <a:schemeClr val="tx1"/>
          </a:solidFill>
          <a:latin typeface="+mn-lt"/>
          <a:ea typeface="+mn-ea"/>
        </a:defRPr>
      </a:lvl8pPr>
      <a:lvl9pPr marL="3886200" indent="-228600" algn="l" rtl="0" fontAlgn="base">
        <a:spcBef>
          <a:spcPct val="20000"/>
        </a:spcBef>
        <a:spcAft>
          <a:spcPct val="0"/>
        </a:spcAft>
        <a:buClr>
          <a:schemeClr val="tx1"/>
        </a:buClr>
        <a:buSzPct val="8500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20514" name="Rectangle 3"/>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20515" name="Rectangle 4"/>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Rectangle 5"/>
          <p:cNvSpPr>
            <a:spLocks noGrp="1" noChangeArrowheads="1"/>
          </p:cNvSpPr>
          <p:nvPr>
            <p:ph type="dt" sz="half" idx="2"/>
          </p:nvPr>
        </p:nvSpPr>
        <p:spPr bwMode="auto">
          <a:xfrm>
            <a:off x="6858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eaLnBrk="0" hangingPunct="0">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0" name="Rectangle 6"/>
          <p:cNvSpPr>
            <a:spLocks noGrp="1" noChangeArrowheads="1"/>
          </p:cNvSpPr>
          <p:nvPr>
            <p:ph type="ftr" sz="quarter" idx="3"/>
          </p:nvPr>
        </p:nvSpPr>
        <p:spPr bwMode="auto">
          <a:xfrm>
            <a:off x="3124200" y="6248400"/>
            <a:ext cx="28956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b="1" i="0">
                <a:latin typeface="Arial" panose="020B0604020202020204" pitchFamily="34" charset="0"/>
                <a:ea typeface="ＭＳ Ｐゴシック" pitchFamily="-112" charset="-128"/>
                <a:cs typeface="ＭＳ Ｐゴシック" pitchFamily="-112" charset="-128"/>
              </a:defRPr>
            </a:lvl1pPr>
          </a:lstStyle>
          <a:p>
            <a:pPr>
              <a:defRPr/>
            </a:pPr>
            <a:endParaRPr lang="en-US">
              <a:solidFill>
                <a:srgbClr val="000000"/>
              </a:solidFill>
            </a:endParaRPr>
          </a:p>
        </p:txBody>
      </p:sp>
      <p:sp>
        <p:nvSpPr>
          <p:cNvPr id="11" name="Rectangle 7"/>
          <p:cNvSpPr>
            <a:spLocks noGrp="1" noChangeArrowheads="1"/>
          </p:cNvSpPr>
          <p:nvPr>
            <p:ph type="sldNum" sz="quarter" idx="4"/>
          </p:nvPr>
        </p:nvSpPr>
        <p:spPr bwMode="auto">
          <a:xfrm>
            <a:off x="6553200" y="6248400"/>
            <a:ext cx="1905000" cy="45720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b="1" i="0">
                <a:latin typeface="Arial" panose="020B0604020202020204" pitchFamily="34" charset="0"/>
              </a:defRPr>
            </a:lvl1pPr>
          </a:lstStyle>
          <a:p>
            <a:pPr>
              <a:defRPr/>
            </a:pPr>
            <a:fld id="{22581BDC-6828-5449-B70B-B6F4E320D1D4}" type="slidenum">
              <a:rPr lang="en-US" smtClean="0">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55627498"/>
      </p:ext>
    </p:extLst>
  </p:cSld>
  <p:clrMap bg1="lt1" tx1="dk1" bg2="lt2" tx2="dk2" accent1="accent1" accent2="accent2" accent3="accent3" accent4="accent4" accent5="accent5" accent6="accent6" hlink="hlink" folHlink="folHlink"/>
  <p:sldLayoutIdLst>
    <p:sldLayoutId id="2147504082" r:id="rId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2" charset="-128"/>
          <a:cs typeface="ＭＳ Ｐゴシック" pitchFamily="-112"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Font typeface="Arial" charset="0"/>
        <a:buChar char="•"/>
        <a:defRPr sz="3200" b="1" i="0">
          <a:solidFill>
            <a:schemeClr val="tx1"/>
          </a:solidFill>
          <a:latin typeface="Arial" panose="020B0604020202020204" pitchFamily="34" charset="0"/>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Font typeface="Arial" charset="0"/>
        <a:buChar char="•"/>
        <a:defRPr sz="2800" b="1" i="0">
          <a:solidFill>
            <a:schemeClr val="tx1"/>
          </a:solidFill>
          <a:latin typeface="Arial" panose="020B0604020202020204" pitchFamily="34" charset="0"/>
          <a:ea typeface="ＭＳ Ｐゴシック" pitchFamily="-112" charset="-128"/>
        </a:defRPr>
      </a:lvl2pPr>
      <a:lvl3pPr marL="1143000" indent="-228600" algn="l" rtl="0" eaLnBrk="0" fontAlgn="base" hangingPunct="0">
        <a:spcBef>
          <a:spcPct val="20000"/>
        </a:spcBef>
        <a:spcAft>
          <a:spcPct val="0"/>
        </a:spcAft>
        <a:buFont typeface="Arial" charset="0"/>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Font typeface="Arial" charset="0"/>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Font typeface="Arial" charset="0"/>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Font typeface="Arial" pitchFamily="-111" charset="0"/>
        <a:buChar char="•"/>
        <a:defRPr sz="2000">
          <a:solidFill>
            <a:schemeClr val="tx1"/>
          </a:solidFill>
          <a:latin typeface="+mn-lt"/>
          <a:ea typeface="+mn-ea"/>
        </a:defRPr>
      </a:lvl6pPr>
      <a:lvl7pPr marL="2971800" indent="-228600" algn="l" rtl="0" fontAlgn="base">
        <a:spcBef>
          <a:spcPct val="20000"/>
        </a:spcBef>
        <a:spcAft>
          <a:spcPct val="0"/>
        </a:spcAft>
        <a:buFont typeface="Arial" pitchFamily="-111" charset="0"/>
        <a:buChar char="•"/>
        <a:defRPr sz="2000">
          <a:solidFill>
            <a:schemeClr val="tx1"/>
          </a:solidFill>
          <a:latin typeface="+mn-lt"/>
          <a:ea typeface="+mn-ea"/>
        </a:defRPr>
      </a:lvl7pPr>
      <a:lvl8pPr marL="3429000" indent="-228600" algn="l" rtl="0" fontAlgn="base">
        <a:spcBef>
          <a:spcPct val="20000"/>
        </a:spcBef>
        <a:spcAft>
          <a:spcPct val="0"/>
        </a:spcAft>
        <a:buFont typeface="Arial" pitchFamily="-111" charset="0"/>
        <a:buChar char="•"/>
        <a:defRPr sz="2000">
          <a:solidFill>
            <a:schemeClr val="tx1"/>
          </a:solidFill>
          <a:latin typeface="+mn-lt"/>
          <a:ea typeface="+mn-ea"/>
        </a:defRPr>
      </a:lvl8pPr>
      <a:lvl9pPr marL="3886200" indent="-228600" algn="l" rtl="0" fontAlgn="base">
        <a:spcBef>
          <a:spcPct val="20000"/>
        </a:spcBef>
        <a:spcAft>
          <a:spcPct val="0"/>
        </a:spcAft>
        <a:buFont typeface="Arial" pitchFamily="-111" charset="0"/>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blipFill dpi="0" rotWithShape="0">
          <a:blip r:embed="rId15"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9046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TW" dirty="0"/>
              <a:t>Click to edit Master title style</a:t>
            </a:r>
          </a:p>
        </p:txBody>
      </p:sp>
      <p:sp>
        <p:nvSpPr>
          <p:cNvPr id="19046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TW" dirty="0"/>
              <a:t>Click to edit Master text styles</a:t>
            </a:r>
          </a:p>
          <a:p>
            <a:pPr lvl="1"/>
            <a:r>
              <a:rPr lang="en-US" altLang="zh-TW" dirty="0"/>
              <a:t>Second level</a:t>
            </a:r>
          </a:p>
          <a:p>
            <a:pPr lvl="2"/>
            <a:r>
              <a:rPr lang="en-US" altLang="zh-TW" dirty="0"/>
              <a:t>Third level</a:t>
            </a:r>
          </a:p>
          <a:p>
            <a:pPr lvl="3"/>
            <a:r>
              <a:rPr lang="en-US" altLang="zh-TW" dirty="0"/>
              <a:t>Fourth level</a:t>
            </a:r>
          </a:p>
          <a:p>
            <a:pPr lvl="4"/>
            <a:r>
              <a:rPr lang="en-US" altLang="zh-TW" dirty="0"/>
              <a:t>Fifth level</a:t>
            </a:r>
          </a:p>
        </p:txBody>
      </p:sp>
      <p:sp>
        <p:nvSpPr>
          <p:cNvPr id="145412" name="Rectangle 4"/>
          <p:cNvSpPr>
            <a:spLocks noGrp="1" noChangeArrowheads="1"/>
          </p:cNvSpPr>
          <p:nvPr>
            <p:ph type="dt" sz="half" idx="2"/>
          </p:nvPr>
        </p:nvSpPr>
        <p:spPr bwMode="auto">
          <a:xfrm>
            <a:off x="457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a:p>
        </p:txBody>
      </p:sp>
      <p:sp>
        <p:nvSpPr>
          <p:cNvPr id="145413" name="Rectangle 5"/>
          <p:cNvSpPr>
            <a:spLocks noGrp="1" noChangeArrowheads="1"/>
          </p:cNvSpPr>
          <p:nvPr>
            <p:ph type="ftr" sz="quarter" idx="3"/>
          </p:nvPr>
        </p:nvSpPr>
        <p:spPr bwMode="auto">
          <a:xfrm>
            <a:off x="3124200" y="6245225"/>
            <a:ext cx="2895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b="1" i="0">
                <a:solidFill>
                  <a:srgbClr val="000000"/>
                </a:solidFill>
                <a:latin typeface="Arial" panose="020B0604020202020204" pitchFamily="34" charset="0"/>
                <a:ea typeface="新細明體" charset="0"/>
                <a:cs typeface="新細明體" charset="0"/>
              </a:defRPr>
            </a:lvl1pPr>
          </a:lstStyle>
          <a:p>
            <a:pPr>
              <a:defRPr/>
            </a:pPr>
            <a:endParaRPr lang="en-US" altLang="zh-TW"/>
          </a:p>
        </p:txBody>
      </p:sp>
      <p:sp>
        <p:nvSpPr>
          <p:cNvPr id="145414" name="Rectangle 6"/>
          <p:cNvSpPr>
            <a:spLocks noGrp="1" noChangeArrowheads="1"/>
          </p:cNvSpPr>
          <p:nvPr>
            <p:ph type="sldNum" sz="quarter" idx="4"/>
          </p:nvPr>
        </p:nvSpPr>
        <p:spPr bwMode="auto">
          <a:xfrm>
            <a:off x="6553200" y="6245225"/>
            <a:ext cx="2133600" cy="47625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b="1" i="0">
                <a:solidFill>
                  <a:srgbClr val="000000"/>
                </a:solidFill>
                <a:latin typeface="Arial" panose="020B0604020202020204" pitchFamily="34" charset="0"/>
                <a:ea typeface="新細明體" charset="0"/>
                <a:cs typeface="新細明體" charset="0"/>
              </a:defRPr>
            </a:lvl1pPr>
          </a:lstStyle>
          <a:p>
            <a:pPr>
              <a:defRPr/>
            </a:pPr>
            <a:fld id="{8B1832C5-3FF4-114A-8F14-E7B73B0A9A84}" type="slidenum">
              <a:rPr lang="en-US" altLang="zh-TW" smtClean="0"/>
              <a:pPr>
                <a:defRPr/>
              </a:pPr>
              <a:t>‹#›</a:t>
            </a:fld>
            <a:endParaRPr lang="en-US" altLang="zh-TW"/>
          </a:p>
        </p:txBody>
      </p:sp>
    </p:spTree>
    <p:extLst>
      <p:ext uri="{BB962C8B-B14F-4D97-AF65-F5344CB8AC3E}">
        <p14:creationId xmlns:p14="http://schemas.microsoft.com/office/powerpoint/2010/main" val="1580052796"/>
      </p:ext>
    </p:extLst>
  </p:cSld>
  <p:clrMap bg1="lt1" tx1="dk1" bg2="lt2" tx2="dk2" accent1="accent1" accent2="accent2" accent3="accent3" accent4="accent4" accent5="accent5" accent6="accent6" hlink="hlink" folHlink="folHlink"/>
  <p:sldLayoutIdLst>
    <p:sldLayoutId id="2147504096" r:id="rId1"/>
    <p:sldLayoutId id="2147504097" r:id="rId2"/>
    <p:sldLayoutId id="2147504098" r:id="rId3"/>
    <p:sldLayoutId id="2147504099" r:id="rId4"/>
    <p:sldLayoutId id="2147504100" r:id="rId5"/>
    <p:sldLayoutId id="2147504101" r:id="rId6"/>
    <p:sldLayoutId id="2147504102" r:id="rId7"/>
    <p:sldLayoutId id="2147504103" r:id="rId8"/>
    <p:sldLayoutId id="2147504104" r:id="rId9"/>
    <p:sldLayoutId id="2147504105" r:id="rId10"/>
    <p:sldLayoutId id="2147504106" r:id="rId11"/>
    <p:sldLayoutId id="2147504107" r:id="rId12"/>
    <p:sldLayoutId id="2147504108" r:id="rId13"/>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mn-ea"/>
          <a:cs typeface="+mn-cs"/>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mn-ea"/>
          <a:cs typeface="+mn-cs"/>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mn-ea"/>
          <a:cs typeface="+mn-cs"/>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blipFill rotWithShape="1">
          <a:blip r:embed="rId691" cstate="print"/>
          <a:srcRect/>
          <a:tile tx="0" ty="0" sx="100000" sy="100000" flip="none" algn="tl"/>
        </a:blipFill>
        <a:effectLst/>
      </p:bgPr>
    </p:bg>
    <p:spTree>
      <p:nvGrpSpPr>
        <p:cNvPr id="1" name=""/>
        <p:cNvGrpSpPr/>
        <p:nvPr/>
      </p:nvGrpSpPr>
      <p:grpSpPr>
        <a:xfrm>
          <a:off x="0" y="0"/>
          <a:ext cx="0" cy="0"/>
          <a:chOff x="0" y="0"/>
          <a:chExt cx="0" cy="0"/>
        </a:xfrm>
      </p:grpSpPr>
      <p:pic>
        <p:nvPicPr>
          <p:cNvPr id="2" name="Picture 2" descr="Picture 2"/>
          <p:cNvPicPr>
            <a:picLocks noChangeAspect="1"/>
          </p:cNvPicPr>
          <p:nvPr/>
        </p:nvPicPr>
        <p:blipFill>
          <a:blip r:embed="rId692" cstate="print"/>
          <a:stretch>
            <a:fillRect/>
          </a:stretch>
        </p:blipFill>
        <p:spPr>
          <a:xfrm>
            <a:off x="0" y="0"/>
            <a:ext cx="685800" cy="6858000"/>
          </a:xfrm>
          <a:prstGeom prst="rect">
            <a:avLst/>
          </a:prstGeom>
          <a:ln w="12700">
            <a:miter lim="400000"/>
          </a:ln>
        </p:spPr>
      </p:pic>
      <p:pic>
        <p:nvPicPr>
          <p:cNvPr id="3" name="Picture 7" descr="Picture 7"/>
          <p:cNvPicPr>
            <a:picLocks noChangeAspect="1"/>
          </p:cNvPicPr>
          <p:nvPr/>
        </p:nvPicPr>
        <p:blipFill>
          <a:blip r:embed="rId693" cstate="print"/>
          <a:stretch>
            <a:fillRect/>
          </a:stretch>
        </p:blipFill>
        <p:spPr>
          <a:xfrm>
            <a:off x="1066800" y="1574800"/>
            <a:ext cx="7772400" cy="130175"/>
          </a:xfrm>
          <a:prstGeom prst="rect">
            <a:avLst/>
          </a:prstGeom>
          <a:ln w="12700">
            <a:miter lim="400000"/>
          </a:ln>
        </p:spPr>
      </p:pic>
      <p:sp>
        <p:nvSpPr>
          <p:cNvPr id="4" name="Title Text"/>
          <p:cNvSpPr txBox="1">
            <a:spLocks noGrp="1"/>
          </p:cNvSpPr>
          <p:nvPr>
            <p:ph type="title"/>
          </p:nvPr>
        </p:nvSpPr>
        <p:spPr>
          <a:xfrm>
            <a:off x="1066800" y="381000"/>
            <a:ext cx="7772400" cy="11430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nchor="b">
            <a:normAutofit/>
          </a:bodyPr>
          <a:lstStyle/>
          <a:p>
            <a:r>
              <a:t>Title Text</a:t>
            </a:r>
          </a:p>
        </p:txBody>
      </p:sp>
      <p:sp>
        <p:nvSpPr>
          <p:cNvPr id="5" name="Body Level One…"/>
          <p:cNvSpPr txBox="1">
            <a:spLocks noGrp="1"/>
          </p:cNvSpPr>
          <p:nvPr>
            <p:ph type="body" idx="1"/>
          </p:nvPr>
        </p:nvSpPr>
        <p:spPr>
          <a:xfrm>
            <a:off x="457200" y="1600200"/>
            <a:ext cx="8229600" cy="5257800"/>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lIns="45719" rIns="45719"/>
          <a:lstStyle>
            <a:lvl1pPr>
              <a:buBlip>
                <a:blip r:embed="rId694"/>
              </a:buBlip>
            </a:lvl1pPr>
            <a:lvl2pPr>
              <a:buBlip>
                <a:blip r:embed="rId695"/>
              </a:buBlip>
            </a:lvl2pPr>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7811946" y="6550224"/>
            <a:ext cx="310339" cy="307777"/>
          </a:xfrm>
          <a:prstGeom prst="rect">
            <a:avLst/>
          </a:prstGeom>
          <a:ln w="12700">
            <a:miter lim="400000"/>
          </a:ln>
        </p:spPr>
        <p:txBody>
          <a:bodyPr wrap="none" lIns="45719" rIns="45719" anchor="b">
            <a:spAutoFit/>
          </a:bodyPr>
          <a:lstStyle>
            <a:lvl1pPr>
              <a:defRPr sz="1400" b="1" i="0">
                <a:solidFill>
                  <a:srgbClr val="482400"/>
                </a:solidFill>
                <a:latin typeface="Arial" panose="020B0604020202020204" pitchFamily="34" charset="0"/>
                <a:ea typeface="Arial" panose="020B0604020202020204" pitchFamily="34" charset="0"/>
                <a:cs typeface="Arial" panose="020B0604020202020204" pitchFamily="34" charset="0"/>
                <a:sym typeface="Arial"/>
              </a:defRPr>
            </a:lvl1pPr>
          </a:lstStyle>
          <a:p>
            <a:fld id="{86CB4B4D-7CA3-9044-876B-883B54F8677D}" type="slidenum">
              <a:rPr lang="en-US" smtClean="0"/>
              <a:pPr/>
              <a:t>‹#›</a:t>
            </a:fld>
            <a:endParaRPr lang="en-US"/>
          </a:p>
        </p:txBody>
      </p:sp>
    </p:spTree>
    <p:extLst>
      <p:ext uri="{BB962C8B-B14F-4D97-AF65-F5344CB8AC3E}">
        <p14:creationId xmlns:p14="http://schemas.microsoft.com/office/powerpoint/2010/main" val="3313935867"/>
      </p:ext>
    </p:extLst>
  </p:cSld>
  <p:clrMap bg1="lt1" tx1="dk1" bg2="lt2" tx2="dk2" accent1="accent1" accent2="accent2" accent3="accent3" accent4="accent4" accent5="accent5" accent6="accent6" hlink="hlink" folHlink="folHlink"/>
  <p:sldLayoutIdLst>
    <p:sldLayoutId id="2147504110" r:id="rId1"/>
    <p:sldLayoutId id="2147504111" r:id="rId2"/>
    <p:sldLayoutId id="2147504112" r:id="rId3"/>
    <p:sldLayoutId id="2147504113" r:id="rId4"/>
    <p:sldLayoutId id="2147504114" r:id="rId5"/>
    <p:sldLayoutId id="2147504115" r:id="rId6"/>
    <p:sldLayoutId id="2147504116" r:id="rId7"/>
    <p:sldLayoutId id="2147504117" r:id="rId8"/>
    <p:sldLayoutId id="2147504118" r:id="rId9"/>
    <p:sldLayoutId id="2147504119" r:id="rId10"/>
    <p:sldLayoutId id="2147504120" r:id="rId11"/>
    <p:sldLayoutId id="2147504121" r:id="rId12"/>
    <p:sldLayoutId id="2147504122" r:id="rId13"/>
    <p:sldLayoutId id="2147504123" r:id="rId14"/>
    <p:sldLayoutId id="2147504124" r:id="rId15"/>
    <p:sldLayoutId id="2147504125" r:id="rId16"/>
    <p:sldLayoutId id="2147504126" r:id="rId17"/>
    <p:sldLayoutId id="2147504127" r:id="rId18"/>
    <p:sldLayoutId id="2147504128" r:id="rId19"/>
    <p:sldLayoutId id="2147504129" r:id="rId20"/>
    <p:sldLayoutId id="2147504130" r:id="rId21"/>
    <p:sldLayoutId id="2147504131" r:id="rId22"/>
    <p:sldLayoutId id="2147504132" r:id="rId23"/>
    <p:sldLayoutId id="2147504133" r:id="rId24"/>
    <p:sldLayoutId id="2147504134" r:id="rId25"/>
    <p:sldLayoutId id="2147504135" r:id="rId26"/>
    <p:sldLayoutId id="2147504136" r:id="rId27"/>
    <p:sldLayoutId id="2147504137" r:id="rId28"/>
    <p:sldLayoutId id="2147504138" r:id="rId29"/>
    <p:sldLayoutId id="2147504139" r:id="rId30"/>
    <p:sldLayoutId id="2147504140" r:id="rId31"/>
    <p:sldLayoutId id="2147504141" r:id="rId32"/>
    <p:sldLayoutId id="2147504142" r:id="rId33"/>
    <p:sldLayoutId id="2147504143" r:id="rId34"/>
    <p:sldLayoutId id="2147504144" r:id="rId35"/>
    <p:sldLayoutId id="2147504145" r:id="rId36"/>
    <p:sldLayoutId id="2147504146" r:id="rId37"/>
    <p:sldLayoutId id="2147504147" r:id="rId38"/>
    <p:sldLayoutId id="2147504148" r:id="rId39"/>
    <p:sldLayoutId id="2147504149" r:id="rId40"/>
    <p:sldLayoutId id="2147504150" r:id="rId41"/>
    <p:sldLayoutId id="2147504151" r:id="rId42"/>
    <p:sldLayoutId id="2147504152" r:id="rId43"/>
    <p:sldLayoutId id="2147504153" r:id="rId44"/>
    <p:sldLayoutId id="2147504154" r:id="rId45"/>
    <p:sldLayoutId id="2147504155" r:id="rId46"/>
    <p:sldLayoutId id="2147504156" r:id="rId47"/>
    <p:sldLayoutId id="2147504157" r:id="rId48"/>
    <p:sldLayoutId id="2147504158" r:id="rId49"/>
    <p:sldLayoutId id="2147504159" r:id="rId50"/>
    <p:sldLayoutId id="2147504160" r:id="rId51"/>
    <p:sldLayoutId id="2147504161" r:id="rId52"/>
    <p:sldLayoutId id="2147504162" r:id="rId53"/>
    <p:sldLayoutId id="2147504163" r:id="rId54"/>
    <p:sldLayoutId id="2147504164" r:id="rId55"/>
    <p:sldLayoutId id="2147504165" r:id="rId56"/>
    <p:sldLayoutId id="2147504166" r:id="rId57"/>
    <p:sldLayoutId id="2147504167" r:id="rId58"/>
    <p:sldLayoutId id="2147504168" r:id="rId59"/>
    <p:sldLayoutId id="2147504169" r:id="rId60"/>
    <p:sldLayoutId id="2147504170" r:id="rId61"/>
    <p:sldLayoutId id="2147504171" r:id="rId62"/>
    <p:sldLayoutId id="2147504172" r:id="rId63"/>
    <p:sldLayoutId id="2147504173" r:id="rId64"/>
    <p:sldLayoutId id="2147504174" r:id="rId65"/>
    <p:sldLayoutId id="2147504175" r:id="rId66"/>
    <p:sldLayoutId id="2147504176" r:id="rId67"/>
    <p:sldLayoutId id="2147504177" r:id="rId68"/>
    <p:sldLayoutId id="2147504178" r:id="rId69"/>
    <p:sldLayoutId id="2147504179" r:id="rId70"/>
    <p:sldLayoutId id="2147504180" r:id="rId71"/>
    <p:sldLayoutId id="2147504181" r:id="rId72"/>
    <p:sldLayoutId id="2147504182" r:id="rId73"/>
    <p:sldLayoutId id="2147504183" r:id="rId74"/>
    <p:sldLayoutId id="2147504184" r:id="rId75"/>
    <p:sldLayoutId id="2147504185" r:id="rId76"/>
    <p:sldLayoutId id="2147504186" r:id="rId77"/>
    <p:sldLayoutId id="2147504187" r:id="rId78"/>
    <p:sldLayoutId id="2147504188" r:id="rId79"/>
    <p:sldLayoutId id="2147504189" r:id="rId80"/>
    <p:sldLayoutId id="2147504190" r:id="rId81"/>
    <p:sldLayoutId id="2147504191" r:id="rId82"/>
    <p:sldLayoutId id="2147504192" r:id="rId83"/>
    <p:sldLayoutId id="2147504193" r:id="rId84"/>
    <p:sldLayoutId id="2147504194" r:id="rId85"/>
    <p:sldLayoutId id="2147504195" r:id="rId86"/>
    <p:sldLayoutId id="2147504196" r:id="rId87"/>
    <p:sldLayoutId id="2147504197" r:id="rId88"/>
    <p:sldLayoutId id="2147504198" r:id="rId89"/>
    <p:sldLayoutId id="2147504199" r:id="rId90"/>
    <p:sldLayoutId id="2147504200" r:id="rId91"/>
    <p:sldLayoutId id="2147504201" r:id="rId92"/>
    <p:sldLayoutId id="2147504202" r:id="rId93"/>
    <p:sldLayoutId id="2147504203" r:id="rId94"/>
    <p:sldLayoutId id="2147504204" r:id="rId95"/>
    <p:sldLayoutId id="2147504205" r:id="rId96"/>
    <p:sldLayoutId id="2147504206" r:id="rId97"/>
    <p:sldLayoutId id="2147504207" r:id="rId98"/>
    <p:sldLayoutId id="2147504208" r:id="rId99"/>
    <p:sldLayoutId id="2147504209" r:id="rId100"/>
    <p:sldLayoutId id="2147504210" r:id="rId101"/>
    <p:sldLayoutId id="2147504211" r:id="rId102"/>
    <p:sldLayoutId id="2147504212" r:id="rId103"/>
    <p:sldLayoutId id="2147504213" r:id="rId104"/>
    <p:sldLayoutId id="2147504214" r:id="rId105"/>
    <p:sldLayoutId id="2147504215" r:id="rId106"/>
    <p:sldLayoutId id="2147504216" r:id="rId107"/>
    <p:sldLayoutId id="2147504217" r:id="rId108"/>
    <p:sldLayoutId id="2147504218" r:id="rId109"/>
    <p:sldLayoutId id="2147504219" r:id="rId110"/>
    <p:sldLayoutId id="2147504220" r:id="rId111"/>
    <p:sldLayoutId id="2147504221" r:id="rId112"/>
    <p:sldLayoutId id="2147504222" r:id="rId113"/>
    <p:sldLayoutId id="2147504223" r:id="rId114"/>
    <p:sldLayoutId id="2147504224" r:id="rId115"/>
    <p:sldLayoutId id="2147504225" r:id="rId116"/>
    <p:sldLayoutId id="2147504226" r:id="rId117"/>
    <p:sldLayoutId id="2147504227" r:id="rId118"/>
    <p:sldLayoutId id="2147504228" r:id="rId119"/>
    <p:sldLayoutId id="2147504229" r:id="rId120"/>
    <p:sldLayoutId id="2147504230" r:id="rId121"/>
    <p:sldLayoutId id="2147504231" r:id="rId122"/>
    <p:sldLayoutId id="2147504232" r:id="rId123"/>
    <p:sldLayoutId id="2147504233" r:id="rId124"/>
    <p:sldLayoutId id="2147504234" r:id="rId125"/>
    <p:sldLayoutId id="2147504235" r:id="rId126"/>
    <p:sldLayoutId id="2147504236" r:id="rId127"/>
    <p:sldLayoutId id="2147504237" r:id="rId128"/>
    <p:sldLayoutId id="2147504238" r:id="rId129"/>
    <p:sldLayoutId id="2147504239" r:id="rId130"/>
    <p:sldLayoutId id="2147504240" r:id="rId131"/>
    <p:sldLayoutId id="2147504241" r:id="rId132"/>
    <p:sldLayoutId id="2147504242" r:id="rId133"/>
    <p:sldLayoutId id="2147504243" r:id="rId134"/>
    <p:sldLayoutId id="2147504244" r:id="rId135"/>
    <p:sldLayoutId id="2147504245" r:id="rId136"/>
    <p:sldLayoutId id="2147504246" r:id="rId137"/>
    <p:sldLayoutId id="2147504247" r:id="rId138"/>
    <p:sldLayoutId id="2147504248" r:id="rId139"/>
    <p:sldLayoutId id="2147504249" r:id="rId140"/>
    <p:sldLayoutId id="2147504250" r:id="rId141"/>
    <p:sldLayoutId id="2147504251" r:id="rId142"/>
    <p:sldLayoutId id="2147504252" r:id="rId143"/>
    <p:sldLayoutId id="2147504253" r:id="rId144"/>
    <p:sldLayoutId id="2147504254" r:id="rId145"/>
    <p:sldLayoutId id="2147504255" r:id="rId146"/>
    <p:sldLayoutId id="2147504256" r:id="rId147"/>
    <p:sldLayoutId id="2147504257" r:id="rId148"/>
    <p:sldLayoutId id="2147504258" r:id="rId149"/>
    <p:sldLayoutId id="2147504259" r:id="rId150"/>
    <p:sldLayoutId id="2147504260" r:id="rId151"/>
    <p:sldLayoutId id="2147504261" r:id="rId152"/>
    <p:sldLayoutId id="2147504262" r:id="rId153"/>
    <p:sldLayoutId id="2147504263" r:id="rId154"/>
    <p:sldLayoutId id="2147504264" r:id="rId155"/>
    <p:sldLayoutId id="2147504265" r:id="rId156"/>
    <p:sldLayoutId id="2147504266" r:id="rId157"/>
    <p:sldLayoutId id="2147504267" r:id="rId158"/>
    <p:sldLayoutId id="2147504268" r:id="rId159"/>
    <p:sldLayoutId id="2147504269" r:id="rId160"/>
    <p:sldLayoutId id="2147504270" r:id="rId161"/>
    <p:sldLayoutId id="2147504271" r:id="rId162"/>
    <p:sldLayoutId id="2147504272" r:id="rId163"/>
    <p:sldLayoutId id="2147504273" r:id="rId164"/>
    <p:sldLayoutId id="2147504274" r:id="rId165"/>
    <p:sldLayoutId id="2147504275" r:id="rId166"/>
    <p:sldLayoutId id="2147504276" r:id="rId167"/>
    <p:sldLayoutId id="2147504277" r:id="rId168"/>
    <p:sldLayoutId id="2147504278" r:id="rId169"/>
    <p:sldLayoutId id="2147504279" r:id="rId170"/>
    <p:sldLayoutId id="2147504280" r:id="rId171"/>
    <p:sldLayoutId id="2147504281" r:id="rId172"/>
    <p:sldLayoutId id="2147504282" r:id="rId173"/>
    <p:sldLayoutId id="2147504283" r:id="rId174"/>
    <p:sldLayoutId id="2147504284" r:id="rId175"/>
    <p:sldLayoutId id="2147504285" r:id="rId176"/>
    <p:sldLayoutId id="2147504286" r:id="rId177"/>
    <p:sldLayoutId id="2147504287" r:id="rId178"/>
    <p:sldLayoutId id="2147504288" r:id="rId179"/>
    <p:sldLayoutId id="2147504289" r:id="rId180"/>
    <p:sldLayoutId id="2147504290" r:id="rId181"/>
    <p:sldLayoutId id="2147504291" r:id="rId182"/>
    <p:sldLayoutId id="2147504292" r:id="rId183"/>
    <p:sldLayoutId id="2147504293" r:id="rId184"/>
    <p:sldLayoutId id="2147504294" r:id="rId185"/>
    <p:sldLayoutId id="2147504295" r:id="rId186"/>
    <p:sldLayoutId id="2147504296" r:id="rId187"/>
    <p:sldLayoutId id="2147504297" r:id="rId188"/>
    <p:sldLayoutId id="2147504298" r:id="rId189"/>
    <p:sldLayoutId id="2147504299" r:id="rId190"/>
    <p:sldLayoutId id="2147504300" r:id="rId191"/>
    <p:sldLayoutId id="2147504301" r:id="rId192"/>
    <p:sldLayoutId id="2147504302" r:id="rId193"/>
    <p:sldLayoutId id="2147504303" r:id="rId194"/>
    <p:sldLayoutId id="2147504304" r:id="rId195"/>
    <p:sldLayoutId id="2147504305" r:id="rId196"/>
    <p:sldLayoutId id="2147504306" r:id="rId197"/>
    <p:sldLayoutId id="2147504307" r:id="rId198"/>
    <p:sldLayoutId id="2147504308" r:id="rId199"/>
    <p:sldLayoutId id="2147504309" r:id="rId200"/>
    <p:sldLayoutId id="2147504310" r:id="rId201"/>
    <p:sldLayoutId id="2147504311" r:id="rId202"/>
    <p:sldLayoutId id="2147504312" r:id="rId203"/>
    <p:sldLayoutId id="2147504313" r:id="rId204"/>
    <p:sldLayoutId id="2147504314" r:id="rId205"/>
    <p:sldLayoutId id="2147504315" r:id="rId206"/>
    <p:sldLayoutId id="2147504316" r:id="rId207"/>
    <p:sldLayoutId id="2147504317" r:id="rId208"/>
    <p:sldLayoutId id="2147504318" r:id="rId209"/>
    <p:sldLayoutId id="2147504319" r:id="rId210"/>
    <p:sldLayoutId id="2147504320" r:id="rId211"/>
    <p:sldLayoutId id="2147504321" r:id="rId212"/>
    <p:sldLayoutId id="2147504322" r:id="rId213"/>
    <p:sldLayoutId id="2147504323" r:id="rId214"/>
    <p:sldLayoutId id="2147504324" r:id="rId215"/>
    <p:sldLayoutId id="2147504325" r:id="rId216"/>
    <p:sldLayoutId id="2147504326" r:id="rId217"/>
    <p:sldLayoutId id="2147504327" r:id="rId218"/>
    <p:sldLayoutId id="2147504328" r:id="rId219"/>
    <p:sldLayoutId id="2147504329" r:id="rId220"/>
    <p:sldLayoutId id="2147504330" r:id="rId221"/>
    <p:sldLayoutId id="2147504331" r:id="rId222"/>
    <p:sldLayoutId id="2147504332" r:id="rId223"/>
    <p:sldLayoutId id="2147504333" r:id="rId224"/>
    <p:sldLayoutId id="2147504334" r:id="rId225"/>
    <p:sldLayoutId id="2147504335" r:id="rId226"/>
    <p:sldLayoutId id="2147504336" r:id="rId227"/>
    <p:sldLayoutId id="2147504337" r:id="rId228"/>
    <p:sldLayoutId id="2147504338" r:id="rId229"/>
    <p:sldLayoutId id="2147504339" r:id="rId230"/>
    <p:sldLayoutId id="2147504340" r:id="rId231"/>
    <p:sldLayoutId id="2147504341" r:id="rId232"/>
    <p:sldLayoutId id="2147504342" r:id="rId233"/>
    <p:sldLayoutId id="2147504343" r:id="rId234"/>
    <p:sldLayoutId id="2147504344" r:id="rId235"/>
    <p:sldLayoutId id="2147504345" r:id="rId236"/>
    <p:sldLayoutId id="2147504346" r:id="rId237"/>
    <p:sldLayoutId id="2147504347" r:id="rId238"/>
    <p:sldLayoutId id="2147504348" r:id="rId239"/>
    <p:sldLayoutId id="2147504349" r:id="rId240"/>
    <p:sldLayoutId id="2147504350" r:id="rId241"/>
    <p:sldLayoutId id="2147504351" r:id="rId242"/>
    <p:sldLayoutId id="2147504352" r:id="rId243"/>
    <p:sldLayoutId id="2147504353" r:id="rId244"/>
    <p:sldLayoutId id="2147504354" r:id="rId245"/>
    <p:sldLayoutId id="2147504355" r:id="rId246"/>
    <p:sldLayoutId id="2147504356" r:id="rId247"/>
    <p:sldLayoutId id="2147504357" r:id="rId248"/>
    <p:sldLayoutId id="2147504358" r:id="rId249"/>
    <p:sldLayoutId id="2147504359" r:id="rId250"/>
    <p:sldLayoutId id="2147504360" r:id="rId251"/>
    <p:sldLayoutId id="2147504361" r:id="rId252"/>
    <p:sldLayoutId id="2147504362" r:id="rId253"/>
    <p:sldLayoutId id="2147504363" r:id="rId254"/>
    <p:sldLayoutId id="2147504364" r:id="rId255"/>
    <p:sldLayoutId id="2147504365" r:id="rId256"/>
    <p:sldLayoutId id="2147504366" r:id="rId257"/>
    <p:sldLayoutId id="2147504367" r:id="rId258"/>
    <p:sldLayoutId id="2147504368" r:id="rId259"/>
    <p:sldLayoutId id="2147504369" r:id="rId260"/>
    <p:sldLayoutId id="2147504370" r:id="rId261"/>
    <p:sldLayoutId id="2147504371" r:id="rId262"/>
    <p:sldLayoutId id="2147504372" r:id="rId263"/>
    <p:sldLayoutId id="2147504373" r:id="rId264"/>
    <p:sldLayoutId id="2147504374" r:id="rId265"/>
    <p:sldLayoutId id="2147504375" r:id="rId266"/>
    <p:sldLayoutId id="2147504376" r:id="rId267"/>
    <p:sldLayoutId id="2147504377" r:id="rId268"/>
    <p:sldLayoutId id="2147504378" r:id="rId269"/>
    <p:sldLayoutId id="2147504379" r:id="rId270"/>
    <p:sldLayoutId id="2147504380" r:id="rId271"/>
    <p:sldLayoutId id="2147504381" r:id="rId272"/>
    <p:sldLayoutId id="2147504382" r:id="rId273"/>
    <p:sldLayoutId id="2147504383" r:id="rId274"/>
    <p:sldLayoutId id="2147504384" r:id="rId275"/>
    <p:sldLayoutId id="2147504385" r:id="rId276"/>
    <p:sldLayoutId id="2147504386" r:id="rId277"/>
    <p:sldLayoutId id="2147504387" r:id="rId278"/>
    <p:sldLayoutId id="2147504388" r:id="rId279"/>
    <p:sldLayoutId id="2147504389" r:id="rId280"/>
    <p:sldLayoutId id="2147504390" r:id="rId281"/>
    <p:sldLayoutId id="2147504391" r:id="rId282"/>
    <p:sldLayoutId id="2147504392" r:id="rId283"/>
    <p:sldLayoutId id="2147504393" r:id="rId284"/>
    <p:sldLayoutId id="2147504394" r:id="rId285"/>
    <p:sldLayoutId id="2147504395" r:id="rId286"/>
    <p:sldLayoutId id="2147504396" r:id="rId287"/>
    <p:sldLayoutId id="2147504397" r:id="rId288"/>
    <p:sldLayoutId id="2147504398" r:id="rId289"/>
    <p:sldLayoutId id="2147504399" r:id="rId290"/>
    <p:sldLayoutId id="2147504400" r:id="rId291"/>
    <p:sldLayoutId id="2147504401" r:id="rId292"/>
    <p:sldLayoutId id="2147504402" r:id="rId293"/>
    <p:sldLayoutId id="2147504403" r:id="rId294"/>
    <p:sldLayoutId id="2147504404" r:id="rId295"/>
    <p:sldLayoutId id="2147504405" r:id="rId296"/>
    <p:sldLayoutId id="2147504406" r:id="rId297"/>
    <p:sldLayoutId id="2147504407" r:id="rId298"/>
    <p:sldLayoutId id="2147504408" r:id="rId299"/>
    <p:sldLayoutId id="2147504409" r:id="rId300"/>
    <p:sldLayoutId id="2147504410" r:id="rId301"/>
    <p:sldLayoutId id="2147504411" r:id="rId302"/>
    <p:sldLayoutId id="2147504412" r:id="rId303"/>
    <p:sldLayoutId id="2147504413" r:id="rId304"/>
    <p:sldLayoutId id="2147504414" r:id="rId305"/>
    <p:sldLayoutId id="2147504415" r:id="rId306"/>
    <p:sldLayoutId id="2147504416" r:id="rId307"/>
    <p:sldLayoutId id="2147504417" r:id="rId308"/>
    <p:sldLayoutId id="2147504418" r:id="rId309"/>
    <p:sldLayoutId id="2147504419" r:id="rId310"/>
    <p:sldLayoutId id="2147504420" r:id="rId311"/>
    <p:sldLayoutId id="2147504421" r:id="rId312"/>
    <p:sldLayoutId id="2147504422" r:id="rId313"/>
    <p:sldLayoutId id="2147504423" r:id="rId314"/>
    <p:sldLayoutId id="2147504424" r:id="rId315"/>
    <p:sldLayoutId id="2147504425" r:id="rId316"/>
    <p:sldLayoutId id="2147504426" r:id="rId317"/>
    <p:sldLayoutId id="2147504427" r:id="rId318"/>
    <p:sldLayoutId id="2147504428" r:id="rId319"/>
    <p:sldLayoutId id="2147504429" r:id="rId320"/>
    <p:sldLayoutId id="2147504430" r:id="rId321"/>
    <p:sldLayoutId id="2147504431" r:id="rId322"/>
    <p:sldLayoutId id="2147504432" r:id="rId323"/>
    <p:sldLayoutId id="2147504433" r:id="rId324"/>
    <p:sldLayoutId id="2147504434" r:id="rId325"/>
    <p:sldLayoutId id="2147504435" r:id="rId326"/>
    <p:sldLayoutId id="2147504436" r:id="rId327"/>
    <p:sldLayoutId id="2147504437" r:id="rId328"/>
    <p:sldLayoutId id="2147504438" r:id="rId329"/>
    <p:sldLayoutId id="2147504439" r:id="rId330"/>
    <p:sldLayoutId id="2147504440" r:id="rId331"/>
    <p:sldLayoutId id="2147504441" r:id="rId332"/>
    <p:sldLayoutId id="2147504442" r:id="rId333"/>
    <p:sldLayoutId id="2147504443" r:id="rId334"/>
    <p:sldLayoutId id="2147504444" r:id="rId335"/>
    <p:sldLayoutId id="2147504445" r:id="rId336"/>
    <p:sldLayoutId id="2147504446" r:id="rId337"/>
    <p:sldLayoutId id="2147504447" r:id="rId338"/>
    <p:sldLayoutId id="2147504448" r:id="rId339"/>
    <p:sldLayoutId id="2147504449" r:id="rId340"/>
    <p:sldLayoutId id="2147504450" r:id="rId341"/>
    <p:sldLayoutId id="2147504451" r:id="rId342"/>
    <p:sldLayoutId id="2147504452" r:id="rId343"/>
    <p:sldLayoutId id="2147504453" r:id="rId344"/>
    <p:sldLayoutId id="2147504454" r:id="rId345"/>
    <p:sldLayoutId id="2147504455" r:id="rId346"/>
    <p:sldLayoutId id="2147504456" r:id="rId347"/>
    <p:sldLayoutId id="2147504457" r:id="rId348"/>
    <p:sldLayoutId id="2147504458" r:id="rId349"/>
    <p:sldLayoutId id="2147504459" r:id="rId350"/>
    <p:sldLayoutId id="2147504460" r:id="rId351"/>
    <p:sldLayoutId id="2147504461" r:id="rId352"/>
    <p:sldLayoutId id="2147504462" r:id="rId353"/>
    <p:sldLayoutId id="2147504463" r:id="rId354"/>
    <p:sldLayoutId id="2147504464" r:id="rId355"/>
    <p:sldLayoutId id="2147504465" r:id="rId356"/>
    <p:sldLayoutId id="2147504466" r:id="rId357"/>
    <p:sldLayoutId id="2147504467" r:id="rId358"/>
    <p:sldLayoutId id="2147504468" r:id="rId359"/>
    <p:sldLayoutId id="2147504469" r:id="rId360"/>
    <p:sldLayoutId id="2147504470" r:id="rId361"/>
    <p:sldLayoutId id="2147504471" r:id="rId362"/>
    <p:sldLayoutId id="2147504472" r:id="rId363"/>
    <p:sldLayoutId id="2147504473" r:id="rId364"/>
    <p:sldLayoutId id="2147504474" r:id="rId365"/>
    <p:sldLayoutId id="2147504475" r:id="rId366"/>
    <p:sldLayoutId id="2147504476" r:id="rId367"/>
    <p:sldLayoutId id="2147504477" r:id="rId368"/>
    <p:sldLayoutId id="2147504478" r:id="rId369"/>
    <p:sldLayoutId id="2147504479" r:id="rId370"/>
    <p:sldLayoutId id="2147504480" r:id="rId371"/>
    <p:sldLayoutId id="2147504481" r:id="rId372"/>
    <p:sldLayoutId id="2147504482" r:id="rId373"/>
    <p:sldLayoutId id="2147504483" r:id="rId374"/>
    <p:sldLayoutId id="2147504484" r:id="rId375"/>
    <p:sldLayoutId id="2147504485" r:id="rId376"/>
    <p:sldLayoutId id="2147504486" r:id="rId377"/>
    <p:sldLayoutId id="2147504487" r:id="rId378"/>
    <p:sldLayoutId id="2147504488" r:id="rId379"/>
    <p:sldLayoutId id="2147504489" r:id="rId380"/>
    <p:sldLayoutId id="2147504490" r:id="rId381"/>
    <p:sldLayoutId id="2147504491" r:id="rId382"/>
    <p:sldLayoutId id="2147504492" r:id="rId383"/>
    <p:sldLayoutId id="2147504493" r:id="rId384"/>
    <p:sldLayoutId id="2147504494" r:id="rId385"/>
    <p:sldLayoutId id="2147504495" r:id="rId386"/>
    <p:sldLayoutId id="2147504496" r:id="rId387"/>
    <p:sldLayoutId id="2147504497" r:id="rId388"/>
    <p:sldLayoutId id="2147504498" r:id="rId389"/>
    <p:sldLayoutId id="2147504499" r:id="rId390"/>
    <p:sldLayoutId id="2147504500" r:id="rId391"/>
    <p:sldLayoutId id="2147504501" r:id="rId392"/>
    <p:sldLayoutId id="2147504502" r:id="rId393"/>
    <p:sldLayoutId id="2147504503" r:id="rId394"/>
    <p:sldLayoutId id="2147504504" r:id="rId395"/>
    <p:sldLayoutId id="2147504505" r:id="rId396"/>
    <p:sldLayoutId id="2147504506" r:id="rId397"/>
    <p:sldLayoutId id="2147504507" r:id="rId398"/>
    <p:sldLayoutId id="2147504508" r:id="rId399"/>
    <p:sldLayoutId id="2147504509" r:id="rId400"/>
    <p:sldLayoutId id="2147504510" r:id="rId401"/>
    <p:sldLayoutId id="2147504511" r:id="rId402"/>
    <p:sldLayoutId id="2147504512" r:id="rId403"/>
    <p:sldLayoutId id="2147504513" r:id="rId404"/>
    <p:sldLayoutId id="2147504514" r:id="rId405"/>
    <p:sldLayoutId id="2147504515" r:id="rId406"/>
    <p:sldLayoutId id="2147504516" r:id="rId407"/>
    <p:sldLayoutId id="2147504517" r:id="rId408"/>
    <p:sldLayoutId id="2147504518" r:id="rId409"/>
    <p:sldLayoutId id="2147504519" r:id="rId410"/>
    <p:sldLayoutId id="2147504520" r:id="rId411"/>
    <p:sldLayoutId id="2147504521" r:id="rId412"/>
    <p:sldLayoutId id="2147504522" r:id="rId413"/>
    <p:sldLayoutId id="2147504523" r:id="rId414"/>
    <p:sldLayoutId id="2147504524" r:id="rId415"/>
    <p:sldLayoutId id="2147504525" r:id="rId416"/>
    <p:sldLayoutId id="2147504526" r:id="rId417"/>
    <p:sldLayoutId id="2147504527" r:id="rId418"/>
    <p:sldLayoutId id="2147504528" r:id="rId419"/>
    <p:sldLayoutId id="2147504529" r:id="rId420"/>
    <p:sldLayoutId id="2147504530" r:id="rId421"/>
    <p:sldLayoutId id="2147504531" r:id="rId422"/>
    <p:sldLayoutId id="2147504532" r:id="rId423"/>
    <p:sldLayoutId id="2147504533" r:id="rId424"/>
    <p:sldLayoutId id="2147504534" r:id="rId425"/>
    <p:sldLayoutId id="2147504535" r:id="rId426"/>
    <p:sldLayoutId id="2147504536" r:id="rId427"/>
    <p:sldLayoutId id="2147504537" r:id="rId428"/>
    <p:sldLayoutId id="2147504538" r:id="rId429"/>
    <p:sldLayoutId id="2147504539" r:id="rId430"/>
    <p:sldLayoutId id="2147504540" r:id="rId431"/>
    <p:sldLayoutId id="2147504541" r:id="rId432"/>
    <p:sldLayoutId id="2147504542" r:id="rId433"/>
    <p:sldLayoutId id="2147504543" r:id="rId434"/>
    <p:sldLayoutId id="2147504544" r:id="rId435"/>
    <p:sldLayoutId id="2147504545" r:id="rId436"/>
    <p:sldLayoutId id="2147504546" r:id="rId437"/>
    <p:sldLayoutId id="2147504547" r:id="rId438"/>
    <p:sldLayoutId id="2147504548" r:id="rId439"/>
    <p:sldLayoutId id="2147504549" r:id="rId440"/>
    <p:sldLayoutId id="2147504550" r:id="rId441"/>
    <p:sldLayoutId id="2147504551" r:id="rId442"/>
    <p:sldLayoutId id="2147504552" r:id="rId443"/>
    <p:sldLayoutId id="2147504553" r:id="rId444"/>
    <p:sldLayoutId id="2147504554" r:id="rId445"/>
    <p:sldLayoutId id="2147504555" r:id="rId446"/>
    <p:sldLayoutId id="2147504556" r:id="rId447"/>
    <p:sldLayoutId id="2147504557" r:id="rId448"/>
    <p:sldLayoutId id="2147504558" r:id="rId449"/>
    <p:sldLayoutId id="2147504559" r:id="rId450"/>
    <p:sldLayoutId id="2147504560" r:id="rId451"/>
    <p:sldLayoutId id="2147504561" r:id="rId452"/>
    <p:sldLayoutId id="2147504562" r:id="rId453"/>
    <p:sldLayoutId id="2147504563" r:id="rId454"/>
    <p:sldLayoutId id="2147504564" r:id="rId455"/>
    <p:sldLayoutId id="2147504565" r:id="rId456"/>
    <p:sldLayoutId id="2147504566" r:id="rId457"/>
    <p:sldLayoutId id="2147504567" r:id="rId458"/>
    <p:sldLayoutId id="2147504568" r:id="rId459"/>
    <p:sldLayoutId id="2147504569" r:id="rId460"/>
    <p:sldLayoutId id="2147504570" r:id="rId461"/>
    <p:sldLayoutId id="2147504571" r:id="rId462"/>
    <p:sldLayoutId id="2147504572" r:id="rId463"/>
    <p:sldLayoutId id="2147504573" r:id="rId464"/>
    <p:sldLayoutId id="2147504574" r:id="rId465"/>
    <p:sldLayoutId id="2147504575" r:id="rId466"/>
    <p:sldLayoutId id="2147504576" r:id="rId467"/>
    <p:sldLayoutId id="2147504577" r:id="rId468"/>
    <p:sldLayoutId id="2147504578" r:id="rId469"/>
    <p:sldLayoutId id="2147504579" r:id="rId470"/>
    <p:sldLayoutId id="2147504580" r:id="rId471"/>
    <p:sldLayoutId id="2147504581" r:id="rId472"/>
    <p:sldLayoutId id="2147504582" r:id="rId473"/>
    <p:sldLayoutId id="2147504583" r:id="rId474"/>
    <p:sldLayoutId id="2147504584" r:id="rId475"/>
    <p:sldLayoutId id="2147504585" r:id="rId476"/>
    <p:sldLayoutId id="2147504586" r:id="rId477"/>
    <p:sldLayoutId id="2147504587" r:id="rId478"/>
    <p:sldLayoutId id="2147504588" r:id="rId479"/>
    <p:sldLayoutId id="2147504589" r:id="rId480"/>
    <p:sldLayoutId id="2147504590" r:id="rId481"/>
    <p:sldLayoutId id="2147504591" r:id="rId482"/>
    <p:sldLayoutId id="2147504592" r:id="rId483"/>
    <p:sldLayoutId id="2147504593" r:id="rId484"/>
    <p:sldLayoutId id="2147504594" r:id="rId485"/>
    <p:sldLayoutId id="2147504595" r:id="rId486"/>
    <p:sldLayoutId id="2147504596" r:id="rId487"/>
    <p:sldLayoutId id="2147504597" r:id="rId488"/>
    <p:sldLayoutId id="2147504598" r:id="rId489"/>
    <p:sldLayoutId id="2147504599" r:id="rId490"/>
    <p:sldLayoutId id="2147504600" r:id="rId491"/>
    <p:sldLayoutId id="2147504601" r:id="rId492"/>
    <p:sldLayoutId id="2147504602" r:id="rId493"/>
    <p:sldLayoutId id="2147504603" r:id="rId494"/>
    <p:sldLayoutId id="2147504604" r:id="rId495"/>
    <p:sldLayoutId id="2147504605" r:id="rId496"/>
    <p:sldLayoutId id="2147504606" r:id="rId497"/>
    <p:sldLayoutId id="2147504607" r:id="rId498"/>
    <p:sldLayoutId id="2147504608" r:id="rId499"/>
    <p:sldLayoutId id="2147504609" r:id="rId500"/>
    <p:sldLayoutId id="2147504610" r:id="rId501"/>
    <p:sldLayoutId id="2147504611" r:id="rId502"/>
    <p:sldLayoutId id="2147504612" r:id="rId503"/>
    <p:sldLayoutId id="2147504613" r:id="rId504"/>
    <p:sldLayoutId id="2147504614" r:id="rId505"/>
    <p:sldLayoutId id="2147504615" r:id="rId506"/>
    <p:sldLayoutId id="2147504616" r:id="rId507"/>
    <p:sldLayoutId id="2147504617" r:id="rId508"/>
    <p:sldLayoutId id="2147504618" r:id="rId509"/>
    <p:sldLayoutId id="2147504619" r:id="rId510"/>
    <p:sldLayoutId id="2147504620" r:id="rId511"/>
    <p:sldLayoutId id="2147504621" r:id="rId512"/>
    <p:sldLayoutId id="2147504622" r:id="rId513"/>
    <p:sldLayoutId id="2147504623" r:id="rId514"/>
    <p:sldLayoutId id="2147504624" r:id="rId515"/>
    <p:sldLayoutId id="2147504625" r:id="rId516"/>
    <p:sldLayoutId id="2147504626" r:id="rId517"/>
    <p:sldLayoutId id="2147504627" r:id="rId518"/>
    <p:sldLayoutId id="2147504628" r:id="rId519"/>
    <p:sldLayoutId id="2147504629" r:id="rId520"/>
    <p:sldLayoutId id="2147504630" r:id="rId521"/>
    <p:sldLayoutId id="2147504631" r:id="rId522"/>
    <p:sldLayoutId id="2147504632" r:id="rId523"/>
    <p:sldLayoutId id="2147504633" r:id="rId524"/>
    <p:sldLayoutId id="2147504634" r:id="rId525"/>
    <p:sldLayoutId id="2147504635" r:id="rId526"/>
    <p:sldLayoutId id="2147504636" r:id="rId527"/>
    <p:sldLayoutId id="2147504637" r:id="rId528"/>
    <p:sldLayoutId id="2147504638" r:id="rId529"/>
    <p:sldLayoutId id="2147504639" r:id="rId530"/>
    <p:sldLayoutId id="2147504640" r:id="rId531"/>
    <p:sldLayoutId id="2147504641" r:id="rId532"/>
    <p:sldLayoutId id="2147504642" r:id="rId533"/>
    <p:sldLayoutId id="2147504643" r:id="rId534"/>
    <p:sldLayoutId id="2147504644" r:id="rId535"/>
    <p:sldLayoutId id="2147504645" r:id="rId536"/>
    <p:sldLayoutId id="2147504646" r:id="rId537"/>
    <p:sldLayoutId id="2147504647" r:id="rId538"/>
    <p:sldLayoutId id="2147504648" r:id="rId539"/>
    <p:sldLayoutId id="2147504649" r:id="rId540"/>
    <p:sldLayoutId id="2147504650" r:id="rId541"/>
    <p:sldLayoutId id="2147504651" r:id="rId542"/>
    <p:sldLayoutId id="2147504652" r:id="rId543"/>
    <p:sldLayoutId id="2147504653" r:id="rId544"/>
    <p:sldLayoutId id="2147504654" r:id="rId545"/>
    <p:sldLayoutId id="2147504655" r:id="rId546"/>
    <p:sldLayoutId id="2147504656" r:id="rId547"/>
    <p:sldLayoutId id="2147504657" r:id="rId548"/>
    <p:sldLayoutId id="2147504658" r:id="rId549"/>
    <p:sldLayoutId id="2147504659" r:id="rId550"/>
    <p:sldLayoutId id="2147504660" r:id="rId551"/>
    <p:sldLayoutId id="2147504661" r:id="rId552"/>
    <p:sldLayoutId id="2147504662" r:id="rId553"/>
    <p:sldLayoutId id="2147504663" r:id="rId554"/>
    <p:sldLayoutId id="2147504664" r:id="rId555"/>
    <p:sldLayoutId id="2147504665" r:id="rId556"/>
    <p:sldLayoutId id="2147504666" r:id="rId557"/>
    <p:sldLayoutId id="2147504667" r:id="rId558"/>
    <p:sldLayoutId id="2147504668" r:id="rId559"/>
    <p:sldLayoutId id="2147504669" r:id="rId560"/>
    <p:sldLayoutId id="2147504670" r:id="rId561"/>
    <p:sldLayoutId id="2147504671" r:id="rId562"/>
    <p:sldLayoutId id="2147504672" r:id="rId563"/>
    <p:sldLayoutId id="2147504673" r:id="rId564"/>
    <p:sldLayoutId id="2147504674" r:id="rId565"/>
    <p:sldLayoutId id="2147504675" r:id="rId566"/>
    <p:sldLayoutId id="2147504676" r:id="rId567"/>
    <p:sldLayoutId id="2147504677" r:id="rId568"/>
    <p:sldLayoutId id="2147504678" r:id="rId569"/>
    <p:sldLayoutId id="2147504679" r:id="rId570"/>
    <p:sldLayoutId id="2147504680" r:id="rId571"/>
    <p:sldLayoutId id="2147504681" r:id="rId572"/>
    <p:sldLayoutId id="2147504682" r:id="rId573"/>
    <p:sldLayoutId id="2147504683" r:id="rId574"/>
    <p:sldLayoutId id="2147504684" r:id="rId575"/>
    <p:sldLayoutId id="2147504685" r:id="rId576"/>
    <p:sldLayoutId id="2147504686" r:id="rId577"/>
    <p:sldLayoutId id="2147504687" r:id="rId578"/>
    <p:sldLayoutId id="2147504688" r:id="rId579"/>
    <p:sldLayoutId id="2147504689" r:id="rId580"/>
    <p:sldLayoutId id="2147504690" r:id="rId581"/>
    <p:sldLayoutId id="2147504691" r:id="rId582"/>
    <p:sldLayoutId id="2147504692" r:id="rId583"/>
    <p:sldLayoutId id="2147504693" r:id="rId584"/>
    <p:sldLayoutId id="2147504694" r:id="rId585"/>
    <p:sldLayoutId id="2147504695" r:id="rId586"/>
    <p:sldLayoutId id="2147504696" r:id="rId587"/>
    <p:sldLayoutId id="2147504697" r:id="rId588"/>
    <p:sldLayoutId id="2147504698" r:id="rId589"/>
    <p:sldLayoutId id="2147504699" r:id="rId590"/>
    <p:sldLayoutId id="2147504700" r:id="rId591"/>
    <p:sldLayoutId id="2147504701" r:id="rId592"/>
    <p:sldLayoutId id="2147504702" r:id="rId593"/>
    <p:sldLayoutId id="2147504703" r:id="rId594"/>
    <p:sldLayoutId id="2147504704" r:id="rId595"/>
    <p:sldLayoutId id="2147504705" r:id="rId596"/>
    <p:sldLayoutId id="2147504706" r:id="rId597"/>
    <p:sldLayoutId id="2147504707" r:id="rId598"/>
    <p:sldLayoutId id="2147504708" r:id="rId599"/>
    <p:sldLayoutId id="2147504709" r:id="rId600"/>
    <p:sldLayoutId id="2147504710" r:id="rId601"/>
    <p:sldLayoutId id="2147504711" r:id="rId602"/>
    <p:sldLayoutId id="2147504712" r:id="rId603"/>
    <p:sldLayoutId id="2147504713" r:id="rId604"/>
    <p:sldLayoutId id="2147504714" r:id="rId605"/>
    <p:sldLayoutId id="2147504715" r:id="rId606"/>
    <p:sldLayoutId id="2147504716" r:id="rId607"/>
    <p:sldLayoutId id="2147504717" r:id="rId608"/>
    <p:sldLayoutId id="2147504718" r:id="rId609"/>
    <p:sldLayoutId id="2147504719" r:id="rId610"/>
    <p:sldLayoutId id="2147504720" r:id="rId611"/>
    <p:sldLayoutId id="2147504721" r:id="rId612"/>
    <p:sldLayoutId id="2147504722" r:id="rId613"/>
    <p:sldLayoutId id="2147504723" r:id="rId614"/>
    <p:sldLayoutId id="2147504724" r:id="rId615"/>
    <p:sldLayoutId id="2147504725" r:id="rId616"/>
    <p:sldLayoutId id="2147504726" r:id="rId617"/>
    <p:sldLayoutId id="2147504727" r:id="rId618"/>
    <p:sldLayoutId id="2147504728" r:id="rId619"/>
    <p:sldLayoutId id="2147504729" r:id="rId620"/>
    <p:sldLayoutId id="2147504730" r:id="rId621"/>
    <p:sldLayoutId id="2147504731" r:id="rId622"/>
    <p:sldLayoutId id="2147504732" r:id="rId623"/>
    <p:sldLayoutId id="2147504733" r:id="rId624"/>
    <p:sldLayoutId id="2147504734" r:id="rId625"/>
    <p:sldLayoutId id="2147504735" r:id="rId626"/>
    <p:sldLayoutId id="2147504736" r:id="rId627"/>
    <p:sldLayoutId id="2147504737" r:id="rId628"/>
    <p:sldLayoutId id="2147504738" r:id="rId629"/>
    <p:sldLayoutId id="2147504739" r:id="rId630"/>
    <p:sldLayoutId id="2147504740" r:id="rId631"/>
    <p:sldLayoutId id="2147504741" r:id="rId632"/>
    <p:sldLayoutId id="2147504742" r:id="rId633"/>
    <p:sldLayoutId id="2147504743" r:id="rId634"/>
    <p:sldLayoutId id="2147504744" r:id="rId635"/>
    <p:sldLayoutId id="2147504745" r:id="rId636"/>
    <p:sldLayoutId id="2147504746" r:id="rId637"/>
    <p:sldLayoutId id="2147504747" r:id="rId638"/>
    <p:sldLayoutId id="2147504748" r:id="rId639"/>
    <p:sldLayoutId id="2147504749" r:id="rId640"/>
    <p:sldLayoutId id="2147504750" r:id="rId641"/>
    <p:sldLayoutId id="2147504751" r:id="rId642"/>
    <p:sldLayoutId id="2147504752" r:id="rId643"/>
    <p:sldLayoutId id="2147504753" r:id="rId644"/>
    <p:sldLayoutId id="2147504754" r:id="rId645"/>
    <p:sldLayoutId id="2147504755" r:id="rId646"/>
    <p:sldLayoutId id="2147504756" r:id="rId647"/>
    <p:sldLayoutId id="2147504757" r:id="rId648"/>
    <p:sldLayoutId id="2147504758" r:id="rId649"/>
    <p:sldLayoutId id="2147504759" r:id="rId650"/>
    <p:sldLayoutId id="2147504760" r:id="rId651"/>
    <p:sldLayoutId id="2147504761" r:id="rId652"/>
    <p:sldLayoutId id="2147504762" r:id="rId653"/>
    <p:sldLayoutId id="2147504763" r:id="rId654"/>
    <p:sldLayoutId id="2147504764" r:id="rId655"/>
    <p:sldLayoutId id="2147504765" r:id="rId656"/>
    <p:sldLayoutId id="2147504766" r:id="rId657"/>
    <p:sldLayoutId id="2147504767" r:id="rId658"/>
    <p:sldLayoutId id="2147504768" r:id="rId659"/>
    <p:sldLayoutId id="2147504769" r:id="rId660"/>
    <p:sldLayoutId id="2147504770" r:id="rId661"/>
    <p:sldLayoutId id="2147504771" r:id="rId662"/>
    <p:sldLayoutId id="2147504772" r:id="rId663"/>
    <p:sldLayoutId id="2147504773" r:id="rId664"/>
    <p:sldLayoutId id="2147504774" r:id="rId665"/>
    <p:sldLayoutId id="2147504775" r:id="rId666"/>
    <p:sldLayoutId id="2147504776" r:id="rId667"/>
    <p:sldLayoutId id="2147504777" r:id="rId668"/>
    <p:sldLayoutId id="2147504778" r:id="rId669"/>
    <p:sldLayoutId id="2147504779" r:id="rId670"/>
    <p:sldLayoutId id="2147504780" r:id="rId671"/>
    <p:sldLayoutId id="2147504781" r:id="rId672"/>
    <p:sldLayoutId id="2147504782" r:id="rId673"/>
    <p:sldLayoutId id="2147504783" r:id="rId674"/>
    <p:sldLayoutId id="2147504784" r:id="rId675"/>
    <p:sldLayoutId id="2147504785" r:id="rId676"/>
    <p:sldLayoutId id="2147504786" r:id="rId677"/>
    <p:sldLayoutId id="2147504787" r:id="rId678"/>
    <p:sldLayoutId id="2147504788" r:id="rId679"/>
    <p:sldLayoutId id="2147504789" r:id="rId680"/>
    <p:sldLayoutId id="2147504790" r:id="rId681"/>
    <p:sldLayoutId id="2147504791" r:id="rId682"/>
    <p:sldLayoutId id="2147504792" r:id="rId683"/>
    <p:sldLayoutId id="2147504793" r:id="rId684"/>
    <p:sldLayoutId id="2147504794" r:id="rId685"/>
    <p:sldLayoutId id="2147504795" r:id="rId686"/>
    <p:sldLayoutId id="2147504796" r:id="rId687"/>
    <p:sldLayoutId id="2147504797" r:id="rId688"/>
    <p:sldLayoutId id="2147504798" r:id="rId689"/>
  </p:sldLayoutIdLst>
  <p:transition spd="med"/>
  <p:txStyles>
    <p:titleStyle>
      <a:lvl1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1pPr>
      <a:lvl2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2pPr>
      <a:lvl3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3pPr>
      <a:lvl4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4pPr>
      <a:lvl5pPr marL="0" marR="0" indent="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5pPr>
      <a:lvl6pPr marL="0" marR="0" indent="4572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6pPr>
      <a:lvl7pPr marL="0" marR="0" indent="9144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7pPr>
      <a:lvl8pPr marL="0" marR="0" indent="13716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8pPr>
      <a:lvl9pPr marL="0" marR="0" indent="1828800" algn="l" defTabSz="914400" rtl="0" latinLnBrk="0">
        <a:lnSpc>
          <a:spcPct val="100000"/>
        </a:lnSpc>
        <a:spcBef>
          <a:spcPts val="0"/>
        </a:spcBef>
        <a:spcAft>
          <a:spcPts val="0"/>
        </a:spcAft>
        <a:buClrTx/>
        <a:buSzTx/>
        <a:buFontTx/>
        <a:buNone/>
        <a:tabLst/>
        <a:defRPr sz="4400" b="0" i="0" u="none" strike="noStrike" cap="none" spc="0" baseline="0">
          <a:solidFill>
            <a:srgbClr val="482400"/>
          </a:solidFill>
          <a:uFillTx/>
          <a:latin typeface="+mn-lt"/>
          <a:ea typeface="+mn-ea"/>
          <a:cs typeface="+mn-cs"/>
          <a:sym typeface="Times New Roman"/>
        </a:defRPr>
      </a:lvl9pPr>
    </p:titleStyle>
    <p:bodyStyle>
      <a:lvl1pPr marL="342900" marR="0" indent="-342900" algn="l" defTabSz="914400" rtl="0" latinLnBrk="0">
        <a:lnSpc>
          <a:spcPct val="100000"/>
        </a:lnSpc>
        <a:spcBef>
          <a:spcPts val="700"/>
        </a:spcBef>
        <a:spcAft>
          <a:spcPts val="0"/>
        </a:spcAft>
        <a:buClrTx/>
        <a:buSzPct val="100000"/>
        <a:buFontTx/>
        <a:buBlip>
          <a:blip r:embed="rId694"/>
        </a:buBlip>
        <a:tabLst/>
        <a:defRPr sz="3200" b="0" i="0" u="none" strike="noStrike" cap="none" spc="0" baseline="0">
          <a:solidFill>
            <a:srgbClr val="000000"/>
          </a:solidFill>
          <a:uFillTx/>
          <a:latin typeface="+mn-lt"/>
          <a:ea typeface="+mn-ea"/>
          <a:cs typeface="+mn-cs"/>
          <a:sym typeface="Times New Roman"/>
        </a:defRPr>
      </a:lvl1pPr>
      <a:lvl2pPr marL="783771" marR="0" indent="-326571" algn="l" defTabSz="914400" rtl="0" latinLnBrk="0">
        <a:lnSpc>
          <a:spcPct val="100000"/>
        </a:lnSpc>
        <a:spcBef>
          <a:spcPts val="700"/>
        </a:spcBef>
        <a:spcAft>
          <a:spcPts val="0"/>
        </a:spcAft>
        <a:buClrTx/>
        <a:buSzPct val="100000"/>
        <a:buFontTx/>
        <a:buBlip>
          <a:blip r:embed="rId695"/>
        </a:buBlip>
        <a:tabLst/>
        <a:defRPr sz="3200" b="0" i="0" u="none" strike="noStrike" cap="none" spc="0" baseline="0">
          <a:solidFill>
            <a:srgbClr val="000000"/>
          </a:solidFill>
          <a:uFillTx/>
          <a:latin typeface="+mn-lt"/>
          <a:ea typeface="+mn-ea"/>
          <a:cs typeface="+mn-cs"/>
          <a:sym typeface="Times New Roman"/>
        </a:defRPr>
      </a:lvl2pPr>
      <a:lvl3pPr marL="1219200" marR="0" indent="-30480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3pPr>
      <a:lvl4pPr marL="17373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4pPr>
      <a:lvl5pPr marL="21945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5pPr>
      <a:lvl6pPr marL="26517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6pPr>
      <a:lvl7pPr marL="3108960" marR="0" indent="-365760"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7pPr>
      <a:lvl8pPr marL="35661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8pPr>
      <a:lvl9pPr marL="4023359" marR="0" indent="-365759" algn="l" defTabSz="914400" rtl="0" latinLnBrk="0">
        <a:lnSpc>
          <a:spcPct val="100000"/>
        </a:lnSpc>
        <a:spcBef>
          <a:spcPts val="700"/>
        </a:spcBef>
        <a:spcAft>
          <a:spcPts val="0"/>
        </a:spcAft>
        <a:buClrTx/>
        <a:buSzPct val="100000"/>
        <a:buFontTx/>
        <a:buChar char="⬧"/>
        <a:tabLst/>
        <a:defRPr sz="3200" b="0" i="0" u="none" strike="noStrike" cap="none" spc="0" baseline="0">
          <a:solidFill>
            <a:srgbClr val="000000"/>
          </a:solidFill>
          <a:uFillTx/>
          <a:latin typeface="+mn-lt"/>
          <a:ea typeface="+mn-ea"/>
          <a:cs typeface="+mn-cs"/>
          <a:sym typeface="Times New Roman"/>
        </a:defRPr>
      </a:lvl9pPr>
    </p:bodyStyle>
    <p:otherStyle>
      <a:lvl1pPr marL="0" marR="0" indent="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1pPr>
      <a:lvl2pPr marL="0" marR="0" indent="457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2pPr>
      <a:lvl3pPr marL="0" marR="0" indent="914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3pPr>
      <a:lvl4pPr marL="0" marR="0" indent="1371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4pPr>
      <a:lvl5pPr marL="0" marR="0" indent="18288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5pPr>
      <a:lvl6pPr marL="0" marR="0" indent="22860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6pPr>
      <a:lvl7pPr marL="0" marR="0" indent="27432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7pPr>
      <a:lvl8pPr marL="0" marR="0" indent="32004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8pPr>
      <a:lvl9pPr marL="0" marR="0" indent="3657600" algn="ctr" defTabSz="914400" rtl="0" latinLnBrk="0">
        <a:lnSpc>
          <a:spcPct val="100000"/>
        </a:lnSpc>
        <a:spcBef>
          <a:spcPts val="0"/>
        </a:spcBef>
        <a:spcAft>
          <a:spcPts val="0"/>
        </a:spcAft>
        <a:buClrTx/>
        <a:buSzTx/>
        <a:buFontTx/>
        <a:buNone/>
        <a:tabLst/>
        <a:defRPr sz="1400" b="0" i="0" u="none" strike="noStrike" cap="none" spc="0" baseline="0">
          <a:solidFill>
            <a:schemeClr val="tx1"/>
          </a:solidFill>
          <a:uFillTx/>
          <a:latin typeface="+mn-lt"/>
          <a:ea typeface="+mn-ea"/>
          <a:cs typeface="+mn-cs"/>
          <a:sym typeface="Arial"/>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92514"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92515" name="Rectangle 3"/>
          <p:cNvSpPr>
            <a:spLocks noGrp="1" noChangeArrowheads="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1" i="0">
                <a:latin typeface="Arial" panose="020B0604020202020204" pitchFamily="34" charset="0"/>
                <a:ea typeface="+mn-ea"/>
                <a:cs typeface="+mn-cs"/>
              </a:defRPr>
            </a:lvl1pPr>
          </a:lstStyle>
          <a:p>
            <a:pPr>
              <a:defRPr/>
            </a:pPr>
            <a:endParaRPr lang="en-US"/>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1" i="0">
                <a:latin typeface="Arial" panose="020B0604020202020204" pitchFamily="34" charset="0"/>
                <a:ea typeface="+mn-ea"/>
                <a:cs typeface="+mn-cs"/>
              </a:defRPr>
            </a:lvl1pPr>
          </a:lstStyle>
          <a:p>
            <a:pPr>
              <a:defRPr/>
            </a:pPr>
            <a:endParaRPr lang="en-US"/>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1" i="0">
                <a:latin typeface="Arial" panose="020B0604020202020204" pitchFamily="34" charset="0"/>
              </a:defRPr>
            </a:lvl1pPr>
          </a:lstStyle>
          <a:p>
            <a:pPr>
              <a:defRPr/>
            </a:pPr>
            <a:fld id="{46E036EF-5242-5241-AB42-97179E1AF200}" type="slidenum">
              <a:rPr lang="en-US" smtClean="0"/>
              <a:pPr>
                <a:defRPr/>
              </a:pPr>
              <a:t>‹#›</a:t>
            </a:fld>
            <a:endParaRPr lang="en-US"/>
          </a:p>
        </p:txBody>
      </p:sp>
    </p:spTree>
    <p:extLst>
      <p:ext uri="{BB962C8B-B14F-4D97-AF65-F5344CB8AC3E}">
        <p14:creationId xmlns:p14="http://schemas.microsoft.com/office/powerpoint/2010/main" val="2090397959"/>
      </p:ext>
    </p:extLst>
  </p:cSld>
  <p:clrMap bg1="lt1" tx1="dk1" bg2="lt2" tx2="dk2" accent1="accent1" accent2="accent2" accent3="accent3" accent4="accent4" accent5="accent5" accent6="accent6" hlink="hlink" folHlink="folHlink"/>
  <p:sldLayoutIdLst>
    <p:sldLayoutId id="2147504800" r:id="rId1"/>
    <p:sldLayoutId id="2147504801" r:id="rId2"/>
    <p:sldLayoutId id="2147504802" r:id="rId3"/>
    <p:sldLayoutId id="2147504803" r:id="rId4"/>
    <p:sldLayoutId id="2147504804" r:id="rId5"/>
    <p:sldLayoutId id="2147504805" r:id="rId6"/>
    <p:sldLayoutId id="2147504806" r:id="rId7"/>
    <p:sldLayoutId id="2147504807" r:id="rId8"/>
    <p:sldLayoutId id="2147504808" r:id="rId9"/>
    <p:sldLayoutId id="2147504809" r:id="rId10"/>
    <p:sldLayoutId id="2147504810" r:id="rId11"/>
  </p:sldLayoutIdLst>
  <p:transition/>
  <p:txStyles>
    <p:titleStyle>
      <a:lvl1pPr algn="ctr" rtl="0" eaLnBrk="0" fontAlgn="base" hangingPunct="0">
        <a:spcBef>
          <a:spcPct val="0"/>
        </a:spcBef>
        <a:spcAft>
          <a:spcPct val="0"/>
        </a:spcAft>
        <a:defRPr sz="4400" b="1" i="0">
          <a:solidFill>
            <a:schemeClr val="tx2"/>
          </a:solidFill>
          <a:latin typeface="Arial" panose="020B0604020202020204" pitchFamily="34" charset="0"/>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b="1" i="0">
          <a:solidFill>
            <a:schemeClr val="tx1"/>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b="1" i="0">
          <a:solidFill>
            <a:schemeClr val="tx1"/>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har char="•"/>
        <a:defRPr sz="2400" b="1" i="0">
          <a:solidFill>
            <a:schemeClr val="tx1"/>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har char="»"/>
        <a:defRPr sz="2000" b="1" i="0">
          <a:solidFill>
            <a:schemeClr val="tx1"/>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601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601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a:effectLst>
            <a:outerShdw blurRad="63500" dist="38099" dir="2700000" algn="ctr" rotWithShape="0">
              <a:srgbClr val="000000">
                <a:alpha val="75000"/>
              </a:srgb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602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Trebuchet MS" pitchFamily="-112" charset="0"/>
                <a:ea typeface="+mn-ea"/>
                <a:cs typeface="+mn-cs"/>
              </a:defRPr>
            </a:lvl1pPr>
          </a:lstStyle>
          <a:p>
            <a:pPr>
              <a:defRPr/>
            </a:pPr>
            <a:endParaRPr lang="en-US"/>
          </a:p>
        </p:txBody>
      </p:sp>
      <p:sp>
        <p:nvSpPr>
          <p:cNvPr id="8602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pitchFamily="-112" charset="0"/>
                <a:ea typeface="+mn-ea"/>
                <a:cs typeface="+mn-cs"/>
              </a:defRPr>
            </a:lvl1pPr>
          </a:lstStyle>
          <a:p>
            <a:pPr>
              <a:defRPr/>
            </a:pPr>
            <a:endParaRPr lang="en-US"/>
          </a:p>
        </p:txBody>
      </p:sp>
      <p:sp>
        <p:nvSpPr>
          <p:cNvPr id="8602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ヒラギノ角ゴ Pro W3" charset="-128"/>
                <a:cs typeface="ヒラギノ角ゴ Pro W3" charset="-128"/>
              </a:defRPr>
            </a:lvl1pPr>
          </a:lstStyle>
          <a:p>
            <a:pPr>
              <a:defRPr/>
            </a:pPr>
            <a:fld id="{99AFBCBD-F35F-7045-82F4-6406B9474C8E}"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15" r:id="rId1"/>
    <p:sldLayoutId id="2147503016" r:id="rId2"/>
    <p:sldLayoutId id="2147503017" r:id="rId3"/>
    <p:sldLayoutId id="2147503018" r:id="rId4"/>
    <p:sldLayoutId id="2147503019" r:id="rId5"/>
    <p:sldLayoutId id="2147503020" r:id="rId6"/>
    <p:sldLayoutId id="2147503021" r:id="rId7"/>
    <p:sldLayoutId id="2147503022" r:id="rId8"/>
    <p:sldLayoutId id="2147503023" r:id="rId9"/>
    <p:sldLayoutId id="2147503024" r:id="rId10"/>
    <p:sldLayoutId id="2147503025"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2pPr>
      <a:lvl3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3pPr>
      <a:lvl4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4pPr>
      <a:lvl5pPr algn="ctr" rtl="0" eaLnBrk="0" fontAlgn="base" hangingPunct="0">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5pPr>
      <a:lvl6pPr marL="4572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6pPr>
      <a:lvl7pPr marL="9144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7pPr>
      <a:lvl8pPr marL="13716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8pPr>
      <a:lvl9pPr marL="1828800" algn="ctr" rtl="0" fontAlgn="base">
        <a:spcBef>
          <a:spcPct val="0"/>
        </a:spcBef>
        <a:spcAft>
          <a:spcPct val="0"/>
        </a:spcAft>
        <a:defRPr sz="4400">
          <a:solidFill>
            <a:schemeClr val="tx2"/>
          </a:solidFill>
          <a:latin typeface="Trebuchet MS" pitchFamily="-111" charset="0"/>
          <a:ea typeface="ヒラギノ角ゴ Pro W3" pitchFamily="-111" charset="-128"/>
          <a:cs typeface="ヒラギノ角ゴ Pro W3" pitchFamily="-111" charset="-128"/>
        </a:defRPr>
      </a:lvl9pPr>
    </p:titleStyle>
    <p:bodyStyle>
      <a:lvl1pPr marL="342900" indent="-342900" algn="l" rtl="0" eaLnBrk="0" fontAlgn="base" hangingPunct="0">
        <a:spcBef>
          <a:spcPct val="20000"/>
        </a:spcBef>
        <a:spcAft>
          <a:spcPct val="0"/>
        </a:spcAft>
        <a:buSzPct val="95000"/>
        <a:buFont typeface="Monotype Sorts" charset="2"/>
        <a:buChar char="G"/>
        <a:defRPr sz="3200">
          <a:solidFill>
            <a:schemeClr val="tx1"/>
          </a:solidFill>
          <a:latin typeface="+mn-lt"/>
          <a:ea typeface="+mn-ea"/>
          <a:cs typeface="+mn-cs"/>
        </a:defRPr>
      </a:lvl1pPr>
      <a:lvl2pPr marL="742950" indent="-285750" algn="l" rtl="0" eaLnBrk="0" fontAlgn="base" hangingPunct="0">
        <a:spcBef>
          <a:spcPct val="20000"/>
        </a:spcBef>
        <a:spcAft>
          <a:spcPct val="0"/>
        </a:spcAft>
        <a:buSzPct val="95000"/>
        <a:buFont typeface="Monotype Sorts" charset="2"/>
        <a:buChar char="G"/>
        <a:defRPr sz="2800">
          <a:solidFill>
            <a:schemeClr val="tx1"/>
          </a:solidFill>
          <a:latin typeface="+mn-lt"/>
          <a:ea typeface="+mn-ea"/>
          <a:cs typeface="+mn-cs"/>
        </a:defRPr>
      </a:lvl2pPr>
      <a:lvl3pPr marL="1143000" indent="-228600" algn="l" rtl="0" eaLnBrk="0" fontAlgn="base" hangingPunct="0">
        <a:spcBef>
          <a:spcPct val="20000"/>
        </a:spcBef>
        <a:spcAft>
          <a:spcPct val="0"/>
        </a:spcAft>
        <a:buSzPct val="95000"/>
        <a:buFont typeface="Monotype Sorts" charset="2"/>
        <a:buChar char="G"/>
        <a:defRPr sz="2400">
          <a:solidFill>
            <a:schemeClr val="tx1"/>
          </a:solidFill>
          <a:latin typeface="+mn-lt"/>
          <a:ea typeface="+mn-ea"/>
          <a:cs typeface="+mn-cs"/>
        </a:defRPr>
      </a:lvl3pPr>
      <a:lvl4pPr marL="1600200" indent="-228600" algn="l" rtl="0" eaLnBrk="0" fontAlgn="base" hangingPunct="0">
        <a:spcBef>
          <a:spcPct val="20000"/>
        </a:spcBef>
        <a:spcAft>
          <a:spcPct val="0"/>
        </a:spcAft>
        <a:buSzPct val="95000"/>
        <a:buFont typeface="Monotype Sorts" charset="2"/>
        <a:buChar char="G"/>
        <a:defRPr sz="2000">
          <a:solidFill>
            <a:schemeClr val="tx1"/>
          </a:solidFill>
          <a:latin typeface="+mn-lt"/>
          <a:ea typeface="+mn-ea"/>
          <a:cs typeface="+mn-cs"/>
        </a:defRPr>
      </a:lvl4pPr>
      <a:lvl5pPr marL="2057400" indent="-228600" algn="l" rtl="0" eaLnBrk="0" fontAlgn="base" hangingPunct="0">
        <a:spcBef>
          <a:spcPct val="20000"/>
        </a:spcBef>
        <a:spcAft>
          <a:spcPct val="0"/>
        </a:spcAft>
        <a:buSzPct val="95000"/>
        <a:buFont typeface="Monotype Sorts" charset="2"/>
        <a:buChar char="G"/>
        <a:defRPr sz="2000">
          <a:solidFill>
            <a:schemeClr val="tx1"/>
          </a:solidFill>
          <a:latin typeface="+mn-lt"/>
          <a:ea typeface="+mn-ea"/>
          <a:cs typeface="+mn-cs"/>
        </a:defRPr>
      </a:lvl5pPr>
      <a:lvl6pPr marL="25146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6pPr>
      <a:lvl7pPr marL="29718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7pPr>
      <a:lvl8pPr marL="34290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8pPr>
      <a:lvl9pPr marL="3886200" indent="-228600" algn="l" rtl="0" fontAlgn="base">
        <a:spcBef>
          <a:spcPct val="20000"/>
        </a:spcBef>
        <a:spcAft>
          <a:spcPct val="0"/>
        </a:spcAft>
        <a:buSzPct val="95000"/>
        <a:buFont typeface="Monotype Sorts" pitchFamily="-111" charset="2"/>
        <a:buChar char="G"/>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1676400" y="457200"/>
            <a:ext cx="7010400" cy="12954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29379" name="Rectangle 3"/>
          <p:cNvSpPr>
            <a:spLocks noGrp="1" noChangeArrowheads="1"/>
          </p:cNvSpPr>
          <p:nvPr>
            <p:ph type="body" idx="1"/>
          </p:nvPr>
        </p:nvSpPr>
        <p:spPr bwMode="auto">
          <a:xfrm>
            <a:off x="1676400" y="1981200"/>
            <a:ext cx="7010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41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200" b="1" i="0">
                <a:solidFill>
                  <a:schemeClr val="tx2"/>
                </a:solidFill>
                <a:latin typeface="Arial" panose="020B0604020202020204" pitchFamily="34" charset="0"/>
                <a:ea typeface="+mn-ea"/>
                <a:cs typeface="+mn-cs"/>
              </a:defRPr>
            </a:lvl1pPr>
          </a:lstStyle>
          <a:p>
            <a:pPr>
              <a:defRPr/>
            </a:pPr>
            <a:endParaRPr lang="en-US"/>
          </a:p>
        </p:txBody>
      </p:sp>
      <p:sp>
        <p:nvSpPr>
          <p:cNvPr id="17413"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b="1" i="0">
                <a:solidFill>
                  <a:schemeClr val="tx2"/>
                </a:solidFill>
                <a:latin typeface="Arial" panose="020B0604020202020204" pitchFamily="34" charset="0"/>
              </a:defRPr>
            </a:lvl1pPr>
          </a:lstStyle>
          <a:p>
            <a:pPr>
              <a:defRPr/>
            </a:pPr>
            <a:fld id="{47DF06A9-EE5A-C047-BD49-2AE2CA72F13A}" type="slidenum">
              <a:rPr lang="en-US" smtClean="0"/>
              <a:pPr>
                <a:defRPr/>
              </a:pPr>
              <a:t>‹#›</a:t>
            </a:fld>
            <a:endParaRPr lang="en-US"/>
          </a:p>
        </p:txBody>
      </p:sp>
      <p:sp>
        <p:nvSpPr>
          <p:cNvPr id="195590" name="Line 6"/>
          <p:cNvSpPr>
            <a:spLocks noChangeShapeType="1"/>
          </p:cNvSpPr>
          <p:nvPr/>
        </p:nvSpPr>
        <p:spPr bwMode="auto">
          <a:xfrm>
            <a:off x="266700" y="6172200"/>
            <a:ext cx="8610600" cy="0"/>
          </a:xfrm>
          <a:prstGeom prst="line">
            <a:avLst/>
          </a:prstGeom>
          <a:noFill/>
          <a:ln w="12700">
            <a:solidFill>
              <a:schemeClr val="tx2"/>
            </a:solidFill>
            <a:round/>
            <a:headEnd/>
            <a:tailEnd/>
          </a:ln>
        </p:spPr>
        <p:txBody>
          <a:bodyPr>
            <a:prstTxWarp prst="textNoShape">
              <a:avLst/>
            </a:prstTxWarp>
          </a:bodyPr>
          <a:lstStyle/>
          <a:p>
            <a:pPr>
              <a:defRPr/>
            </a:pPr>
            <a:endParaRPr lang="en-US"/>
          </a:p>
        </p:txBody>
      </p:sp>
      <p:sp>
        <p:nvSpPr>
          <p:cNvPr id="195591" name="Line 7"/>
          <p:cNvSpPr>
            <a:spLocks noChangeShapeType="1"/>
          </p:cNvSpPr>
          <p:nvPr/>
        </p:nvSpPr>
        <p:spPr bwMode="auto">
          <a:xfrm>
            <a:off x="228600" y="304800"/>
            <a:ext cx="8610600" cy="0"/>
          </a:xfrm>
          <a:prstGeom prst="line">
            <a:avLst/>
          </a:prstGeom>
          <a:noFill/>
          <a:ln w="76200">
            <a:solidFill>
              <a:schemeClr val="tx2"/>
            </a:solidFill>
            <a:round/>
            <a:headEnd/>
            <a:tailEnd/>
          </a:ln>
        </p:spPr>
        <p:txBody>
          <a:bodyPr>
            <a:prstTxWarp prst="textNoShape">
              <a:avLst/>
            </a:prstTxWarp>
          </a:bodyPr>
          <a:lstStyle/>
          <a:p>
            <a:pPr>
              <a:defRPr/>
            </a:pPr>
            <a:endParaRPr lang="en-US"/>
          </a:p>
        </p:txBody>
      </p:sp>
      <p:grpSp>
        <p:nvGrpSpPr>
          <p:cNvPr id="229384" name="Group 8"/>
          <p:cNvGrpSpPr>
            <a:grpSpLocks/>
          </p:cNvGrpSpPr>
          <p:nvPr/>
        </p:nvGrpSpPr>
        <p:grpSpPr bwMode="auto">
          <a:xfrm>
            <a:off x="228600" y="457200"/>
            <a:ext cx="1246188" cy="1371600"/>
            <a:chOff x="144" y="288"/>
            <a:chExt cx="785" cy="864"/>
          </a:xfrm>
        </p:grpSpPr>
        <p:sp>
          <p:nvSpPr>
            <p:cNvPr id="195594" name="Rectangle 9"/>
            <p:cNvSpPr>
              <a:spLocks noChangeArrowheads="1"/>
            </p:cNvSpPr>
            <p:nvPr/>
          </p:nvSpPr>
          <p:spPr bwMode="auto">
            <a:xfrm>
              <a:off x="589" y="288"/>
              <a:ext cx="28" cy="534"/>
            </a:xfrm>
            <a:prstGeom prst="rect">
              <a:avLst/>
            </a:prstGeom>
            <a:solidFill>
              <a:schemeClr val="accent2"/>
            </a:solidFill>
            <a:ln w="9525">
              <a:noFill/>
              <a:miter lim="800000"/>
              <a:headEnd/>
              <a:tailEnd/>
            </a:ln>
          </p:spPr>
          <p:txBody>
            <a:bodyPr>
              <a:prstTxWarp prst="textNoShape">
                <a:avLst/>
              </a:prstTxWarp>
            </a:bodyPr>
            <a:lstStyle/>
            <a:p>
              <a:pPr>
                <a:defRPr/>
              </a:pPr>
              <a:endParaRPr lang="en-US"/>
            </a:p>
          </p:txBody>
        </p:sp>
        <p:sp>
          <p:nvSpPr>
            <p:cNvPr id="195595" name="Rectangle 10"/>
            <p:cNvSpPr>
              <a:spLocks noChangeArrowheads="1"/>
            </p:cNvSpPr>
            <p:nvPr/>
          </p:nvSpPr>
          <p:spPr bwMode="auto">
            <a:xfrm>
              <a:off x="526" y="288"/>
              <a:ext cx="28" cy="470"/>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6" name="Rectangle 11"/>
            <p:cNvSpPr>
              <a:spLocks noChangeArrowheads="1"/>
            </p:cNvSpPr>
            <p:nvPr/>
          </p:nvSpPr>
          <p:spPr bwMode="auto">
            <a:xfrm>
              <a:off x="462" y="288"/>
              <a:ext cx="28" cy="401"/>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7" name="Rectangle 12"/>
            <p:cNvSpPr>
              <a:spLocks noChangeArrowheads="1"/>
            </p:cNvSpPr>
            <p:nvPr/>
          </p:nvSpPr>
          <p:spPr bwMode="auto">
            <a:xfrm>
              <a:off x="398" y="288"/>
              <a:ext cx="28" cy="334"/>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8" name="Rectangle 13"/>
            <p:cNvSpPr>
              <a:spLocks noChangeArrowheads="1"/>
            </p:cNvSpPr>
            <p:nvPr/>
          </p:nvSpPr>
          <p:spPr bwMode="auto">
            <a:xfrm>
              <a:off x="335" y="288"/>
              <a:ext cx="28" cy="269"/>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599" name="Rectangle 14"/>
            <p:cNvSpPr>
              <a:spLocks noChangeArrowheads="1"/>
            </p:cNvSpPr>
            <p:nvPr/>
          </p:nvSpPr>
          <p:spPr bwMode="auto">
            <a:xfrm>
              <a:off x="271" y="288"/>
              <a:ext cx="28" cy="197"/>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600" name="Rectangle 15"/>
            <p:cNvSpPr>
              <a:spLocks noChangeArrowheads="1"/>
            </p:cNvSpPr>
            <p:nvPr/>
          </p:nvSpPr>
          <p:spPr bwMode="auto">
            <a:xfrm>
              <a:off x="207" y="288"/>
              <a:ext cx="29" cy="136"/>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601" name="Rectangle 16"/>
            <p:cNvSpPr>
              <a:spLocks noChangeArrowheads="1"/>
            </p:cNvSpPr>
            <p:nvPr/>
          </p:nvSpPr>
          <p:spPr bwMode="auto">
            <a:xfrm>
              <a:off x="144" y="288"/>
              <a:ext cx="28" cy="68"/>
            </a:xfrm>
            <a:prstGeom prst="rect">
              <a:avLst/>
            </a:prstGeom>
            <a:solidFill>
              <a:schemeClr val="bg2"/>
            </a:solidFill>
            <a:ln w="9525">
              <a:noFill/>
              <a:miter lim="800000"/>
              <a:headEnd/>
              <a:tailEnd/>
            </a:ln>
          </p:spPr>
          <p:txBody>
            <a:bodyPr>
              <a:prstTxWarp prst="textNoShape">
                <a:avLst/>
              </a:prstTxWarp>
            </a:bodyPr>
            <a:lstStyle/>
            <a:p>
              <a:pPr>
                <a:defRPr/>
              </a:pPr>
              <a:endParaRPr lang="en-US"/>
            </a:p>
          </p:txBody>
        </p:sp>
        <p:sp>
          <p:nvSpPr>
            <p:cNvPr id="195602" name="Rectangle 17"/>
            <p:cNvSpPr>
              <a:spLocks noChangeArrowheads="1"/>
            </p:cNvSpPr>
            <p:nvPr/>
          </p:nvSpPr>
          <p:spPr bwMode="auto">
            <a:xfrm>
              <a:off x="653" y="288"/>
              <a:ext cx="26" cy="599"/>
            </a:xfrm>
            <a:prstGeom prst="rect">
              <a:avLst/>
            </a:prstGeom>
            <a:solidFill>
              <a:schemeClr val="accent2"/>
            </a:solidFill>
            <a:ln w="9525">
              <a:noFill/>
              <a:miter lim="800000"/>
              <a:headEnd/>
              <a:tailEnd/>
            </a:ln>
          </p:spPr>
          <p:txBody>
            <a:bodyPr>
              <a:prstTxWarp prst="textNoShape">
                <a:avLst/>
              </a:prstTxWarp>
            </a:bodyPr>
            <a:lstStyle/>
            <a:p>
              <a:pPr>
                <a:defRPr/>
              </a:pPr>
              <a:endParaRPr lang="en-US"/>
            </a:p>
          </p:txBody>
        </p:sp>
        <p:sp>
          <p:nvSpPr>
            <p:cNvPr id="195603" name="Rectangle 18"/>
            <p:cNvSpPr>
              <a:spLocks noChangeArrowheads="1"/>
            </p:cNvSpPr>
            <p:nvPr/>
          </p:nvSpPr>
          <p:spPr bwMode="auto">
            <a:xfrm>
              <a:off x="715" y="288"/>
              <a:ext cx="26" cy="667"/>
            </a:xfrm>
            <a:prstGeom prst="rect">
              <a:avLst/>
            </a:prstGeom>
            <a:solidFill>
              <a:schemeClr val="accent2"/>
            </a:solidFill>
            <a:ln w="9525">
              <a:noFill/>
              <a:miter lim="800000"/>
              <a:headEnd/>
              <a:tailEnd/>
            </a:ln>
          </p:spPr>
          <p:txBody>
            <a:bodyPr>
              <a:prstTxWarp prst="textNoShape">
                <a:avLst/>
              </a:prstTxWarp>
            </a:bodyPr>
            <a:lstStyle/>
            <a:p>
              <a:pPr>
                <a:defRPr/>
              </a:pPr>
              <a:endParaRPr lang="en-US"/>
            </a:p>
          </p:txBody>
        </p:sp>
        <p:sp>
          <p:nvSpPr>
            <p:cNvPr id="195604" name="Rectangle 19"/>
            <p:cNvSpPr>
              <a:spLocks noChangeArrowheads="1"/>
            </p:cNvSpPr>
            <p:nvPr/>
          </p:nvSpPr>
          <p:spPr bwMode="auto">
            <a:xfrm>
              <a:off x="776" y="288"/>
              <a:ext cx="27" cy="731"/>
            </a:xfrm>
            <a:prstGeom prst="rect">
              <a:avLst/>
            </a:prstGeom>
            <a:solidFill>
              <a:schemeClr val="accent1"/>
            </a:solidFill>
            <a:ln w="9525">
              <a:noFill/>
              <a:miter lim="800000"/>
              <a:headEnd/>
              <a:tailEnd/>
            </a:ln>
          </p:spPr>
          <p:txBody>
            <a:bodyPr>
              <a:prstTxWarp prst="textNoShape">
                <a:avLst/>
              </a:prstTxWarp>
            </a:bodyPr>
            <a:lstStyle/>
            <a:p>
              <a:pPr>
                <a:defRPr/>
              </a:pPr>
              <a:endParaRPr lang="en-US"/>
            </a:p>
          </p:txBody>
        </p:sp>
        <p:sp>
          <p:nvSpPr>
            <p:cNvPr id="195605" name="Rectangle 20"/>
            <p:cNvSpPr>
              <a:spLocks noChangeArrowheads="1"/>
            </p:cNvSpPr>
            <p:nvPr/>
          </p:nvSpPr>
          <p:spPr bwMode="auto">
            <a:xfrm>
              <a:off x="839" y="288"/>
              <a:ext cx="28" cy="800"/>
            </a:xfrm>
            <a:prstGeom prst="rect">
              <a:avLst/>
            </a:prstGeom>
            <a:solidFill>
              <a:schemeClr val="accent1"/>
            </a:solidFill>
            <a:ln w="9525">
              <a:noFill/>
              <a:miter lim="800000"/>
              <a:headEnd/>
              <a:tailEnd/>
            </a:ln>
          </p:spPr>
          <p:txBody>
            <a:bodyPr>
              <a:prstTxWarp prst="textNoShape">
                <a:avLst/>
              </a:prstTxWarp>
            </a:bodyPr>
            <a:lstStyle/>
            <a:p>
              <a:pPr>
                <a:defRPr/>
              </a:pPr>
              <a:endParaRPr lang="en-US"/>
            </a:p>
          </p:txBody>
        </p:sp>
        <p:sp>
          <p:nvSpPr>
            <p:cNvPr id="195606" name="Rectangle 21"/>
            <p:cNvSpPr>
              <a:spLocks noChangeArrowheads="1"/>
            </p:cNvSpPr>
            <p:nvPr/>
          </p:nvSpPr>
          <p:spPr bwMode="auto">
            <a:xfrm>
              <a:off x="902" y="288"/>
              <a:ext cx="27" cy="864"/>
            </a:xfrm>
            <a:prstGeom prst="rect">
              <a:avLst/>
            </a:prstGeom>
            <a:solidFill>
              <a:schemeClr val="accent1"/>
            </a:solidFill>
            <a:ln w="9525">
              <a:noFill/>
              <a:miter lim="800000"/>
              <a:headEnd/>
              <a:tailEnd/>
            </a:ln>
          </p:spPr>
          <p:txBody>
            <a:bodyPr>
              <a:prstTxWarp prst="textNoShape">
                <a:avLst/>
              </a:prstTxWarp>
            </a:bodyPr>
            <a:lstStyle/>
            <a:p>
              <a:pPr>
                <a:defRPr/>
              </a:pPr>
              <a:endParaRPr lang="en-US"/>
            </a:p>
          </p:txBody>
        </p:sp>
      </p:grpSp>
      <p:sp>
        <p:nvSpPr>
          <p:cNvPr id="17430"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b="1" i="0">
                <a:solidFill>
                  <a:schemeClr val="tx2"/>
                </a:solidFill>
                <a:latin typeface="Arial" panose="020B0604020202020204" pitchFamily="34" charset="0"/>
                <a:ea typeface="+mn-ea"/>
                <a:cs typeface="+mn-cs"/>
              </a:defRPr>
            </a:lvl1pPr>
          </a:lstStyle>
          <a:p>
            <a:pPr>
              <a:defRPr/>
            </a:pPr>
            <a:endParaRPr lang="en-US"/>
          </a:p>
        </p:txBody>
      </p:sp>
    </p:spTree>
  </p:cSld>
  <p:clrMap bg1="dk2" tx1="lt1" bg2="dk1" tx2="lt2" accent1="accent1" accent2="accent2" accent3="accent3" accent4="accent4" accent5="accent5" accent6="accent6" hlink="hlink" folHlink="folHlink"/>
  <p:sldLayoutIdLst>
    <p:sldLayoutId id="2147503026" r:id="rId1"/>
    <p:sldLayoutId id="2147503027" r:id="rId2"/>
    <p:sldLayoutId id="2147503028" r:id="rId3"/>
    <p:sldLayoutId id="2147503029" r:id="rId4"/>
    <p:sldLayoutId id="2147503030" r:id="rId5"/>
    <p:sldLayoutId id="2147503031" r:id="rId6"/>
    <p:sldLayoutId id="2147503032" r:id="rId7"/>
    <p:sldLayoutId id="2147503033" r:id="rId8"/>
    <p:sldLayoutId id="2147503034" r:id="rId9"/>
    <p:sldLayoutId id="2147503035" r:id="rId10"/>
    <p:sldLayoutId id="2147503036" r:id="rId11"/>
    <p:sldLayoutId id="2147503037" r:id="rId12"/>
  </p:sldLayoutIdLst>
  <p:transition/>
  <p:txStyles>
    <p:titleStyle>
      <a:lvl1pPr algn="l" rtl="0" eaLnBrk="0" fontAlgn="base" hangingPunct="0">
        <a:spcBef>
          <a:spcPct val="0"/>
        </a:spcBef>
        <a:spcAft>
          <a:spcPct val="0"/>
        </a:spcAft>
        <a:defRPr sz="3900" b="1" i="0">
          <a:solidFill>
            <a:schemeClr val="tx2"/>
          </a:solidFill>
          <a:latin typeface="Arial" panose="020B0604020202020204" pitchFamily="34" charset="0"/>
          <a:ea typeface="ＭＳ Ｐゴシック" pitchFamily="-111" charset="-128"/>
          <a:cs typeface="ＭＳ Ｐゴシック" pitchFamily="-111" charset="-128"/>
        </a:defRPr>
      </a:lvl1pPr>
      <a:lvl2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39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3900">
          <a:solidFill>
            <a:schemeClr val="tx2"/>
          </a:solidFill>
          <a:latin typeface="Arial" pitchFamily="-111" charset="0"/>
        </a:defRPr>
      </a:lvl6pPr>
      <a:lvl7pPr marL="914400" algn="l" rtl="0" fontAlgn="base">
        <a:spcBef>
          <a:spcPct val="0"/>
        </a:spcBef>
        <a:spcAft>
          <a:spcPct val="0"/>
        </a:spcAft>
        <a:defRPr sz="3900">
          <a:solidFill>
            <a:schemeClr val="tx2"/>
          </a:solidFill>
          <a:latin typeface="Arial" pitchFamily="-111" charset="0"/>
        </a:defRPr>
      </a:lvl7pPr>
      <a:lvl8pPr marL="1371600" algn="l" rtl="0" fontAlgn="base">
        <a:spcBef>
          <a:spcPct val="0"/>
        </a:spcBef>
        <a:spcAft>
          <a:spcPct val="0"/>
        </a:spcAft>
        <a:defRPr sz="3900">
          <a:solidFill>
            <a:schemeClr val="tx2"/>
          </a:solidFill>
          <a:latin typeface="Arial" pitchFamily="-111" charset="0"/>
        </a:defRPr>
      </a:lvl8pPr>
      <a:lvl9pPr marL="1828800" algn="l" rtl="0" fontAlgn="base">
        <a:spcBef>
          <a:spcPct val="0"/>
        </a:spcBef>
        <a:spcAft>
          <a:spcPct val="0"/>
        </a:spcAft>
        <a:defRPr sz="3900">
          <a:solidFill>
            <a:schemeClr val="tx2"/>
          </a:solidFill>
          <a:latin typeface="Arial" pitchFamily="-111" charset="0"/>
        </a:defRPr>
      </a:lvl9pPr>
    </p:titleStyle>
    <p:bodyStyle>
      <a:lvl1pPr marL="342900" indent="-342900" algn="l" rtl="0" eaLnBrk="0" fontAlgn="base" hangingPunct="0">
        <a:spcBef>
          <a:spcPct val="20000"/>
        </a:spcBef>
        <a:spcAft>
          <a:spcPct val="0"/>
        </a:spcAft>
        <a:buClr>
          <a:schemeClr val="accent1"/>
        </a:buClr>
        <a:buSzPct val="85000"/>
        <a:buFont typeface="Wingdings" charset="2"/>
        <a:buChar char="o"/>
        <a:defRPr sz="2800" b="1" i="0">
          <a:solidFill>
            <a:schemeClr val="tx2"/>
          </a:solidFill>
          <a:latin typeface="Arial" panose="020B0604020202020204" pitchFamily="34" charset="0"/>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1"/>
        </a:buClr>
        <a:buSzPct val="70000"/>
        <a:buFont typeface="Wingdings" charset="2"/>
        <a:buChar char="n"/>
        <a:defRPr sz="2500" b="1" i="0">
          <a:solidFill>
            <a:schemeClr val="tx2"/>
          </a:solidFill>
          <a:latin typeface="Arial" panose="020B0604020202020204" pitchFamily="34" charset="0"/>
          <a:ea typeface="ＭＳ Ｐゴシック" pitchFamily="-111" charset="-128"/>
        </a:defRPr>
      </a:lvl2pPr>
      <a:lvl3pPr marL="1143000" indent="-228600" algn="l" rtl="0" eaLnBrk="0" fontAlgn="base" hangingPunct="0">
        <a:spcBef>
          <a:spcPct val="20000"/>
        </a:spcBef>
        <a:spcAft>
          <a:spcPct val="0"/>
        </a:spcAft>
        <a:buClr>
          <a:schemeClr val="accent1"/>
        </a:buClr>
        <a:buSzPct val="70000"/>
        <a:buFont typeface="Wingdings" charset="2"/>
        <a:buChar char="p"/>
        <a:defRPr sz="2200" b="1" i="0">
          <a:solidFill>
            <a:schemeClr val="tx2"/>
          </a:solidFill>
          <a:latin typeface="Arial" panose="020B0604020202020204" pitchFamily="34" charset="0"/>
          <a:ea typeface="ＭＳ Ｐゴシック" charset="0"/>
          <a:cs typeface="Geneva" charset="0"/>
        </a:defRPr>
      </a:lvl3pPr>
      <a:lvl4pPr marL="1600200" indent="-228600" algn="l" rtl="0" eaLnBrk="0" fontAlgn="base" hangingPunct="0">
        <a:spcBef>
          <a:spcPct val="20000"/>
        </a:spcBef>
        <a:spcAft>
          <a:spcPct val="0"/>
        </a:spcAft>
        <a:buClr>
          <a:schemeClr val="accent1"/>
        </a:buClr>
        <a:buSzPct val="70000"/>
        <a:buFont typeface="Wingdings" charset="2"/>
        <a:buChar char="n"/>
        <a:defRPr sz="2000" b="1" i="0">
          <a:solidFill>
            <a:schemeClr val="tx2"/>
          </a:solidFill>
          <a:latin typeface="Arial" panose="020B0604020202020204" pitchFamily="34" charset="0"/>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2"/>
        <a:buChar char="o"/>
        <a:defRPr sz="2000" b="1" i="0">
          <a:solidFill>
            <a:schemeClr val="tx2"/>
          </a:solidFill>
          <a:latin typeface="Arial" panose="020B0604020202020204" pitchFamily="34" charset="0"/>
          <a:ea typeface="Geneva" charset="-128"/>
          <a:cs typeface="Geneva" charset="0"/>
        </a:defRPr>
      </a:lvl5pPr>
      <a:lvl6pPr marL="25146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6pPr>
      <a:lvl7pPr marL="29718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7pPr>
      <a:lvl8pPr marL="34290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8pPr>
      <a:lvl9pPr marL="3886200" indent="-228600" algn="l" rtl="0" fontAlgn="base">
        <a:spcBef>
          <a:spcPct val="20000"/>
        </a:spcBef>
        <a:spcAft>
          <a:spcPct val="0"/>
        </a:spcAft>
        <a:buClr>
          <a:schemeClr val="accent1"/>
        </a:buClr>
        <a:buSzPct val="70000"/>
        <a:buFont typeface="Wingdings" pitchFamily="-111" charset="2"/>
        <a:buChar char="o"/>
        <a:defRPr sz="2000">
          <a:solidFill>
            <a:schemeClr val="tx2"/>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35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35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5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Tahoma" pitchFamily="-112" charset="-52"/>
                <a:ea typeface="+mn-ea"/>
                <a:cs typeface="+mn-cs"/>
              </a:defRPr>
            </a:lvl1pPr>
          </a:lstStyle>
          <a:p>
            <a:pPr>
              <a:defRPr/>
            </a:pPr>
            <a:endParaRPr lang="en-US"/>
          </a:p>
        </p:txBody>
      </p:sp>
      <p:sp>
        <p:nvSpPr>
          <p:cNvPr id="235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latin typeface="Tahoma" charset="-52"/>
              </a:defRPr>
            </a:lvl1pPr>
          </a:lstStyle>
          <a:p>
            <a:pPr>
              <a:defRPr/>
            </a:pPr>
            <a:fld id="{DEE10659-F73D-554F-8DA6-62739EEB76A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38" r:id="rId1"/>
    <p:sldLayoutId id="2147503039" r:id="rId2"/>
    <p:sldLayoutId id="2147503040" r:id="rId3"/>
    <p:sldLayoutId id="2147503041" r:id="rId4"/>
    <p:sldLayoutId id="2147503042" r:id="rId5"/>
    <p:sldLayoutId id="2147503043" r:id="rId6"/>
    <p:sldLayoutId id="2147503044" r:id="rId7"/>
    <p:sldLayoutId id="2147503045" r:id="rId8"/>
    <p:sldLayoutId id="2147503046" r:id="rId9"/>
    <p:sldLayoutId id="2147503047" r:id="rId10"/>
    <p:sldLayoutId id="2147503048"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11" charset="-52"/>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11" charset="-52"/>
        </a:defRPr>
      </a:lvl9pPr>
    </p:titleStyle>
    <p:bodyStyle>
      <a:lvl1pPr marL="342900" indent="-342900" algn="l" rtl="0" eaLnBrk="0" fontAlgn="base" hangingPunct="0">
        <a:spcBef>
          <a:spcPct val="20000"/>
        </a:spcBef>
        <a:spcAft>
          <a:spcPct val="0"/>
        </a:spcAft>
        <a:buClr>
          <a:schemeClr val="hlink"/>
        </a:buClr>
        <a:buSzPct val="80000"/>
        <a:buFont typeface="Wingdings" charset="2"/>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hlink"/>
        </a:buClr>
        <a:buFont typeface="Wingdings" charset="2"/>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hlink"/>
        </a:buClr>
        <a:buFont typeface="Wingdings" charset="2"/>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hlink"/>
        </a:buClr>
        <a:buFont typeface="Wingdings" pitchFamily="-111" charset="2"/>
        <a:buChar char="§"/>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361950" y="609600"/>
            <a:ext cx="8458200" cy="11430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79875" name="Rectangle 3"/>
          <p:cNvSpPr>
            <a:spLocks noGrp="1" noChangeArrowheads="1"/>
          </p:cNvSpPr>
          <p:nvPr>
            <p:ph type="body" idx="1"/>
          </p:nvPr>
        </p:nvSpPr>
        <p:spPr bwMode="auto">
          <a:xfrm>
            <a:off x="361950" y="1981200"/>
            <a:ext cx="8458200" cy="41148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987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eaLnBrk="0" hangingPunct="0">
              <a:defRPr sz="1400">
                <a:latin typeface="Trebuchet MS" pitchFamily="-112" charset="0"/>
                <a:ea typeface="+mn-ea"/>
                <a:cs typeface="+mn-cs"/>
              </a:defRPr>
            </a:lvl1pPr>
          </a:lstStyle>
          <a:p>
            <a:pPr>
              <a:defRPr/>
            </a:pPr>
            <a:endParaRPr lang="en-US"/>
          </a:p>
        </p:txBody>
      </p:sp>
      <p:sp>
        <p:nvSpPr>
          <p:cNvPr id="7987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ctr" eaLnBrk="0" hangingPunct="0">
              <a:defRPr sz="1400">
                <a:latin typeface="Trebuchet MS" pitchFamily="-112" charset="0"/>
                <a:ea typeface="+mn-ea"/>
                <a:cs typeface="+mn-cs"/>
              </a:defRPr>
            </a:lvl1pPr>
          </a:lstStyle>
          <a:p>
            <a:pPr>
              <a:defRPr/>
            </a:pPr>
            <a:endParaRPr lang="en-US"/>
          </a:p>
        </p:txBody>
      </p:sp>
      <p:sp>
        <p:nvSpPr>
          <p:cNvPr id="7987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blurRad="38100" dist="38099" dir="2700000" algn="ctr" rotWithShape="0">
              <a:schemeClr val="bg2">
                <a:alpha val="99962"/>
              </a:schemeClr>
            </a:outerShdw>
          </a:effectLst>
        </p:spPr>
        <p:txBody>
          <a:bodyPr vert="horz" wrap="square" lIns="91440" tIns="45720" rIns="91440" bIns="45720" numCol="1" anchor="t" anchorCtr="0" compatLnSpc="1">
            <a:prstTxWarp prst="textNoShape">
              <a:avLst/>
            </a:prstTxWarp>
          </a:bodyPr>
          <a:lstStyle>
            <a:lvl1pPr algn="r" eaLnBrk="0" hangingPunct="0">
              <a:defRPr sz="1400">
                <a:latin typeface="Trebuchet MS" charset="0"/>
                <a:ea typeface="Osaka" charset="-128"/>
                <a:cs typeface="Osaka" charset="-128"/>
              </a:defRPr>
            </a:lvl1pPr>
          </a:lstStyle>
          <a:p>
            <a:pPr>
              <a:defRPr/>
            </a:pPr>
            <a:fld id="{AE819B28-4E97-8449-AF03-E422ED8D666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503059" r:id="rId1"/>
    <p:sldLayoutId id="2147503060" r:id="rId2"/>
    <p:sldLayoutId id="2147503061" r:id="rId3"/>
    <p:sldLayoutId id="2147503062" r:id="rId4"/>
    <p:sldLayoutId id="2147503063" r:id="rId5"/>
    <p:sldLayoutId id="2147503064" r:id="rId6"/>
    <p:sldLayoutId id="2147503065" r:id="rId7"/>
    <p:sldLayoutId id="2147503066" r:id="rId8"/>
    <p:sldLayoutId id="2147503067" r:id="rId9"/>
    <p:sldLayoutId id="2147503068" r:id="rId10"/>
    <p:sldLayoutId id="2147503069" r:id="rId11"/>
    <p:sldLayoutId id="2147503070" r:id="rId12"/>
  </p:sldLayoutIdLst>
  <p:transition/>
  <p:hf sldNum="0" hdr="0"/>
  <p:txStyles>
    <p:titleStyle>
      <a:lvl1pPr algn="ctr" rtl="0" eaLnBrk="0" fontAlgn="base" hangingPunct="0">
        <a:spcBef>
          <a:spcPct val="0"/>
        </a:spcBef>
        <a:spcAft>
          <a:spcPct val="0"/>
        </a:spcAft>
        <a:defRPr sz="4400" b="1">
          <a:solidFill>
            <a:schemeClr val="tx2"/>
          </a:solidFill>
          <a:effectLst>
            <a:outerShdw blurRad="50800" dist="38100" dir="2700000" algn="tl" rotWithShape="0">
              <a:srgbClr val="000000">
                <a:alpha val="43000"/>
              </a:srgbClr>
            </a:outerShdw>
          </a:effectLst>
          <a:latin typeface="+mj-lt"/>
          <a:ea typeface="+mj-ea"/>
          <a:cs typeface="+mj-cs"/>
        </a:defRPr>
      </a:lvl1pPr>
      <a:lvl2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2pPr>
      <a:lvl3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3pPr>
      <a:lvl4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4pPr>
      <a:lvl5pPr algn="ctr" rtl="0" eaLnBrk="0" fontAlgn="base" hangingPunct="0">
        <a:spcBef>
          <a:spcPct val="0"/>
        </a:spcBef>
        <a:spcAft>
          <a:spcPct val="0"/>
        </a:spcAft>
        <a:defRPr sz="4400" b="1">
          <a:solidFill>
            <a:schemeClr val="tx2"/>
          </a:solidFill>
          <a:latin typeface="Trebuchet MS" pitchFamily="-111" charset="0"/>
          <a:ea typeface="Osaka" pitchFamily="-111" charset="-128"/>
          <a:cs typeface="Osaka" pitchFamily="-111" charset="-128"/>
        </a:defRPr>
      </a:lvl5pPr>
      <a:lvl6pPr marL="4572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6pPr>
      <a:lvl7pPr marL="9144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7pPr>
      <a:lvl8pPr marL="13716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8pPr>
      <a:lvl9pPr marL="1828800" algn="ctr" rtl="0" fontAlgn="base">
        <a:spcBef>
          <a:spcPct val="0"/>
        </a:spcBef>
        <a:spcAft>
          <a:spcPct val="0"/>
        </a:spcAft>
        <a:defRPr sz="4400" b="1">
          <a:solidFill>
            <a:schemeClr val="tx2"/>
          </a:solidFill>
          <a:latin typeface="Trebuchet MS"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Font typeface="Times" charset="0"/>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Times" charset="0"/>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Times" charset="0"/>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Times" charset="0"/>
        <a:buChar char="•"/>
        <a:defRPr sz="2000">
          <a:solidFill>
            <a:schemeClr val="tx1"/>
          </a:solidFill>
          <a:latin typeface="+mn-lt"/>
          <a:ea typeface="+mn-ea"/>
          <a:cs typeface="+mn-cs"/>
        </a:defRPr>
      </a:lvl5pPr>
      <a:lvl6pPr marL="25146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6pPr>
      <a:lvl7pPr marL="29718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7pPr>
      <a:lvl8pPr marL="34290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8pPr>
      <a:lvl9pPr marL="3886200" indent="-228600" algn="l" rtl="0" fontAlgn="base">
        <a:spcBef>
          <a:spcPct val="20000"/>
        </a:spcBef>
        <a:spcAft>
          <a:spcPct val="0"/>
        </a:spcAft>
        <a:buFont typeface="Times" pitchFamily="-111" charset="0"/>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1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10.xml"/><Relationship Id="rId1" Type="http://schemas.openxmlformats.org/officeDocument/2006/relationships/slideLayout" Target="../slideLayouts/slideLayout38.xml"/></Relationships>
</file>

<file path=ppt/slides/_rels/slide100.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0.xml"/><Relationship Id="rId1" Type="http://schemas.openxmlformats.org/officeDocument/2006/relationships/slideLayout" Target="../slideLayouts/slideLayout38.xml"/></Relationships>
</file>

<file path=ppt/slides/_rels/slide101.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1.xml"/><Relationship Id="rId1" Type="http://schemas.openxmlformats.org/officeDocument/2006/relationships/slideLayout" Target="../slideLayouts/slideLayout504.xml"/></Relationships>
</file>

<file path=ppt/slides/_rels/slide102.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82.xml"/><Relationship Id="rId1" Type="http://schemas.openxmlformats.org/officeDocument/2006/relationships/slideLayout" Target="../slideLayouts/slideLayout504.xml"/></Relationships>
</file>

<file path=ppt/slides/_rels/slide103.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83.xml"/><Relationship Id="rId1" Type="http://schemas.openxmlformats.org/officeDocument/2006/relationships/slideLayout" Target="../slideLayouts/slideLayout137.xml"/></Relationships>
</file>

<file path=ppt/slides/_rels/slide104.xml.rels><?xml version="1.0" encoding="UTF-8" standalone="yes"?>
<Relationships xmlns="http://schemas.openxmlformats.org/package/2006/relationships"><Relationship Id="rId3" Type="http://schemas.openxmlformats.org/officeDocument/2006/relationships/video" Target="../media/media1.mov"/><Relationship Id="rId2" Type="http://schemas.microsoft.com/office/2007/relationships/media" Target="../media/media1.mov"/><Relationship Id="rId1" Type="http://schemas.openxmlformats.org/officeDocument/2006/relationships/themeOverride" Target="../theme/themeOverride4.xml"/><Relationship Id="rId5" Type="http://schemas.openxmlformats.org/officeDocument/2006/relationships/image" Target="../media/image123.png"/><Relationship Id="rId4" Type="http://schemas.openxmlformats.org/officeDocument/2006/relationships/slideLayout" Target="../slideLayouts/slideLayout143.xml"/></Relationships>
</file>

<file path=ppt/slides/_rels/slide105.xml.rels><?xml version="1.0" encoding="UTF-8" standalone="yes"?>
<Relationships xmlns="http://schemas.openxmlformats.org/package/2006/relationships"><Relationship Id="rId3" Type="http://schemas.openxmlformats.org/officeDocument/2006/relationships/slideLayout" Target="../slideLayouts/slideLayout39.xml"/><Relationship Id="rId2" Type="http://schemas.openxmlformats.org/officeDocument/2006/relationships/video" Target="../media/media2.mov"/><Relationship Id="rId1" Type="http://schemas.microsoft.com/office/2007/relationships/media" Target="../media/media2.mov"/><Relationship Id="rId4" Type="http://schemas.openxmlformats.org/officeDocument/2006/relationships/image" Target="../media/image124.png"/></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1.xml"/><Relationship Id="rId1" Type="http://schemas.openxmlformats.org/officeDocument/2006/relationships/slideLayout" Target="../slideLayouts/slideLayout138.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7.xml"/></Relationships>
</file>

<file path=ppt/slides/_rels/slide114.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image" Target="../media/image125.gif"/><Relationship Id="rId1" Type="http://schemas.openxmlformats.org/officeDocument/2006/relationships/slideLayout" Target="../slideLayouts/slideLayout77.xml"/><Relationship Id="rId4" Type="http://schemas.openxmlformats.org/officeDocument/2006/relationships/image" Target="../media/image127.gif"/></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49.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101.xml"/></Relationships>
</file>

<file path=ppt/slides/_rels/slide11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86.xml"/><Relationship Id="rId1" Type="http://schemas.openxmlformats.org/officeDocument/2006/relationships/slideLayout" Target="../slideLayouts/slideLayout38.xml"/></Relationships>
</file>

<file path=ppt/slides/_rels/slide118.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101.xml"/></Relationships>
</file>

<file path=ppt/slides/_rels/slide119.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87.xml"/><Relationship Id="rId1" Type="http://schemas.openxmlformats.org/officeDocument/2006/relationships/slideLayout" Target="../slideLayouts/slideLayout102.xml"/></Relationships>
</file>

<file path=ppt/slides/_rels/slide12.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12.xml"/><Relationship Id="rId1" Type="http://schemas.openxmlformats.org/officeDocument/2006/relationships/slideLayout" Target="../slideLayouts/slideLayout212.xml"/></Relationships>
</file>

<file path=ppt/slides/_rels/slide120.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56.xml"/></Relationships>
</file>

<file path=ppt/slides/_rels/slide121.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88.xml"/><Relationship Id="rId1" Type="http://schemas.openxmlformats.org/officeDocument/2006/relationships/slideLayout" Target="../slideLayouts/slideLayout114.xml"/><Relationship Id="rId4" Type="http://schemas.openxmlformats.org/officeDocument/2006/relationships/image" Target="../media/image132.jpeg"/></Relationships>
</file>

<file path=ppt/slides/_rels/slide122.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56.xml"/></Relationships>
</file>

<file path=ppt/slides/_rels/slide123.xml.rels><?xml version="1.0" encoding="UTF-8" standalone="yes"?>
<Relationships xmlns="http://schemas.openxmlformats.org/package/2006/relationships"><Relationship Id="rId3" Type="http://schemas.openxmlformats.org/officeDocument/2006/relationships/image" Target="../media/image133.png"/><Relationship Id="rId2" Type="http://schemas.openxmlformats.org/officeDocument/2006/relationships/notesSlide" Target="../notesSlides/notesSlide89.xml"/><Relationship Id="rId1" Type="http://schemas.openxmlformats.org/officeDocument/2006/relationships/slideLayout" Target="../slideLayouts/slideLayout137.xml"/></Relationships>
</file>

<file path=ppt/slides/_rels/slide124.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137.xml"/><Relationship Id="rId1" Type="http://schemas.openxmlformats.org/officeDocument/2006/relationships/themeOverride" Target="../theme/themeOverride5.xml"/><Relationship Id="rId4" Type="http://schemas.openxmlformats.org/officeDocument/2006/relationships/image" Target="../media/image134.png"/></Relationships>
</file>

<file path=ppt/slides/_rels/slide125.xml.rels><?xml version="1.0" encoding="UTF-8" standalone="yes"?>
<Relationships xmlns="http://schemas.openxmlformats.org/package/2006/relationships"><Relationship Id="rId2" Type="http://schemas.openxmlformats.org/officeDocument/2006/relationships/image" Target="../media/image135.jpeg"/><Relationship Id="rId1" Type="http://schemas.openxmlformats.org/officeDocument/2006/relationships/slideLayout" Target="../slideLayouts/slideLayout17.xml"/></Relationships>
</file>

<file path=ppt/slides/_rels/slide126.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91.xml"/><Relationship Id="rId1" Type="http://schemas.openxmlformats.org/officeDocument/2006/relationships/slideLayout" Target="../slideLayouts/slideLayout17.xml"/></Relationships>
</file>

<file path=ppt/slides/_rels/slide127.xml.rels><?xml version="1.0" encoding="UTF-8" standalone="yes"?>
<Relationships xmlns="http://schemas.openxmlformats.org/package/2006/relationships"><Relationship Id="rId3" Type="http://schemas.openxmlformats.org/officeDocument/2006/relationships/notesSlide" Target="../notesSlides/notesSlide92.xml"/><Relationship Id="rId2" Type="http://schemas.openxmlformats.org/officeDocument/2006/relationships/slideLayout" Target="../slideLayouts/slideLayout137.xml"/><Relationship Id="rId1" Type="http://schemas.openxmlformats.org/officeDocument/2006/relationships/themeOverride" Target="../theme/themeOverride6.xml"/><Relationship Id="rId4" Type="http://schemas.openxmlformats.org/officeDocument/2006/relationships/image" Target="../media/image134.png"/></Relationships>
</file>

<file path=ppt/slides/_rels/slide128.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image" Target="../media/image137.png"/><Relationship Id="rId1" Type="http://schemas.openxmlformats.org/officeDocument/2006/relationships/slideLayout" Target="../slideLayouts/slideLayout217.xml"/><Relationship Id="rId5" Type="http://schemas.openxmlformats.org/officeDocument/2006/relationships/image" Target="../media/image140.png"/><Relationship Id="rId4" Type="http://schemas.openxmlformats.org/officeDocument/2006/relationships/image" Target="../media/image139.png"/></Relationships>
</file>

<file path=ppt/slides/_rels/slide129.xml.rels><?xml version="1.0" encoding="UTF-8" standalone="yes"?>
<Relationships xmlns="http://schemas.openxmlformats.org/package/2006/relationships"><Relationship Id="rId3" Type="http://schemas.openxmlformats.org/officeDocument/2006/relationships/image" Target="../media/image141.emf"/><Relationship Id="rId2" Type="http://schemas.openxmlformats.org/officeDocument/2006/relationships/notesSlide" Target="../notesSlides/notesSlide93.xml"/><Relationship Id="rId1" Type="http://schemas.openxmlformats.org/officeDocument/2006/relationships/slideLayout" Target="../slideLayouts/slideLayout460.xml"/></Relationships>
</file>

<file path=ppt/slides/_rels/slide13.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13.xml"/><Relationship Id="rId1" Type="http://schemas.openxmlformats.org/officeDocument/2006/relationships/slideLayout" Target="../slideLayouts/slideLayout212.xml"/></Relationships>
</file>

<file path=ppt/slides/_rels/slide130.xml.rels><?xml version="1.0" encoding="UTF-8" standalone="yes"?>
<Relationships xmlns="http://schemas.openxmlformats.org/package/2006/relationships"><Relationship Id="rId2" Type="http://schemas.openxmlformats.org/officeDocument/2006/relationships/image" Target="../media/image142.jpeg"/><Relationship Id="rId1" Type="http://schemas.openxmlformats.org/officeDocument/2006/relationships/slideLayout" Target="../slideLayouts/slideLayout356.xml"/></Relationships>
</file>

<file path=ppt/slides/_rels/slide131.xml.rels><?xml version="1.0" encoding="UTF-8" standalone="yes"?>
<Relationships xmlns="http://schemas.openxmlformats.org/package/2006/relationships"><Relationship Id="rId3" Type="http://schemas.openxmlformats.org/officeDocument/2006/relationships/image" Target="../media/image143.emf"/><Relationship Id="rId2" Type="http://schemas.openxmlformats.org/officeDocument/2006/relationships/notesSlide" Target="../notesSlides/notesSlide94.xml"/><Relationship Id="rId1" Type="http://schemas.openxmlformats.org/officeDocument/2006/relationships/slideLayout" Target="../slideLayouts/slideLayout460.xml"/></Relationships>
</file>

<file path=ppt/slides/_rels/slide132.xml.rels><?xml version="1.0" encoding="UTF-8" standalone="yes"?>
<Relationships xmlns="http://schemas.openxmlformats.org/package/2006/relationships"><Relationship Id="rId3" Type="http://schemas.openxmlformats.org/officeDocument/2006/relationships/image" Target="../media/image144.emf"/><Relationship Id="rId2" Type="http://schemas.openxmlformats.org/officeDocument/2006/relationships/notesSlide" Target="../notesSlides/notesSlide95.xml"/><Relationship Id="rId1" Type="http://schemas.openxmlformats.org/officeDocument/2006/relationships/slideLayout" Target="../slideLayouts/slideLayout460.xml"/></Relationships>
</file>

<file path=ppt/slides/_rels/slide13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96.xml"/><Relationship Id="rId1" Type="http://schemas.openxmlformats.org/officeDocument/2006/relationships/slideLayout" Target="../slideLayouts/slideLayout472.xml"/><Relationship Id="rId4" Type="http://schemas.openxmlformats.org/officeDocument/2006/relationships/image" Target="../media/image146.png"/></Relationships>
</file>

<file path=ppt/slides/_rels/slide134.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97.xml"/><Relationship Id="rId1" Type="http://schemas.openxmlformats.org/officeDocument/2006/relationships/slideLayout" Target="../slideLayouts/slideLayout47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68.xml"/></Relationships>
</file>

<file path=ppt/slides/_rels/slide136.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99.xml"/><Relationship Id="rId1" Type="http://schemas.openxmlformats.org/officeDocument/2006/relationships/slideLayout" Target="../slideLayouts/slideLayout367.xml"/></Relationships>
</file>

<file path=ppt/slides/_rels/slide137.xml.rels><?xml version="1.0" encoding="UTF-8" standalone="yes"?>
<Relationships xmlns="http://schemas.openxmlformats.org/package/2006/relationships"><Relationship Id="rId2" Type="http://schemas.openxmlformats.org/officeDocument/2006/relationships/image" Target="../media/image149.jpeg"/><Relationship Id="rId1" Type="http://schemas.openxmlformats.org/officeDocument/2006/relationships/slideLayout" Target="../slideLayouts/slideLayout356.xml"/></Relationships>
</file>

<file path=ppt/slides/_rels/slide138.xml.rels><?xml version="1.0" encoding="UTF-8" standalone="yes"?>
<Relationships xmlns="http://schemas.openxmlformats.org/package/2006/relationships"><Relationship Id="rId2" Type="http://schemas.openxmlformats.org/officeDocument/2006/relationships/image" Target="../media/image150.jpeg"/><Relationship Id="rId1" Type="http://schemas.openxmlformats.org/officeDocument/2006/relationships/slideLayout" Target="../slideLayouts/slideLayout162.xml"/></Relationships>
</file>

<file path=ppt/slides/_rels/slide139.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00.xml"/><Relationship Id="rId1" Type="http://schemas.openxmlformats.org/officeDocument/2006/relationships/slideLayout" Target="../slideLayouts/slideLayout369.xml"/></Relationships>
</file>

<file path=ppt/slides/_rels/slide14.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14.xml"/><Relationship Id="rId1" Type="http://schemas.openxmlformats.org/officeDocument/2006/relationships/slideLayout" Target="../slideLayouts/slideLayout212.xml"/></Relationships>
</file>

<file path=ppt/slides/_rels/slide140.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01.xml"/><Relationship Id="rId1" Type="http://schemas.openxmlformats.org/officeDocument/2006/relationships/slideLayout" Target="../slideLayouts/slideLayout386.xml"/></Relationships>
</file>

<file path=ppt/slides/_rels/slide141.xml.rels><?xml version="1.0" encoding="UTF-8" standalone="yes"?>
<Relationships xmlns="http://schemas.openxmlformats.org/package/2006/relationships"><Relationship Id="rId3" Type="http://schemas.openxmlformats.org/officeDocument/2006/relationships/image" Target="../media/image153.png"/><Relationship Id="rId2" Type="http://schemas.openxmlformats.org/officeDocument/2006/relationships/notesSlide" Target="../notesSlides/notesSlide102.xml"/><Relationship Id="rId1" Type="http://schemas.openxmlformats.org/officeDocument/2006/relationships/slideLayout" Target="../slideLayouts/slideLayout460.xml"/></Relationships>
</file>

<file path=ppt/slides/_rels/slide142.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03.xml"/><Relationship Id="rId1" Type="http://schemas.openxmlformats.org/officeDocument/2006/relationships/slideLayout" Target="../slideLayouts/slideLayout461.xml"/></Relationships>
</file>

<file path=ppt/slides/_rels/slide143.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04.xml"/><Relationship Id="rId1" Type="http://schemas.openxmlformats.org/officeDocument/2006/relationships/slideLayout" Target="../slideLayouts/slideLayout460.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474.xml"/></Relationships>
</file>

<file path=ppt/slides/_rels/slide145.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06.xml"/><Relationship Id="rId1" Type="http://schemas.openxmlformats.org/officeDocument/2006/relationships/slideLayout" Target="../slideLayouts/slideLayout460.xml"/></Relationships>
</file>

<file path=ppt/slides/_rels/slide146.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07.xml"/><Relationship Id="rId1" Type="http://schemas.openxmlformats.org/officeDocument/2006/relationships/slideLayout" Target="../slideLayouts/slideLayout460.xml"/><Relationship Id="rId4" Type="http://schemas.openxmlformats.org/officeDocument/2006/relationships/image" Target="../media/image157.jpeg"/></Relationships>
</file>

<file path=ppt/slides/_rels/slide147.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08.xml"/><Relationship Id="rId1" Type="http://schemas.openxmlformats.org/officeDocument/2006/relationships/slideLayout" Target="../slideLayouts/slideLayout460.xml"/><Relationship Id="rId4" Type="http://schemas.openxmlformats.org/officeDocument/2006/relationships/image" Target="../media/image158.jpeg"/></Relationships>
</file>

<file path=ppt/slides/_rels/slide148.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notesSlide" Target="../notesSlides/notesSlide109.xml"/><Relationship Id="rId1" Type="http://schemas.openxmlformats.org/officeDocument/2006/relationships/slideLayout" Target="../slideLayouts/slideLayout212.xml"/></Relationships>
</file>

<file path=ppt/slides/_rels/slide149.xml.rels><?xml version="1.0" encoding="UTF-8" standalone="yes"?>
<Relationships xmlns="http://schemas.openxmlformats.org/package/2006/relationships"><Relationship Id="rId3" Type="http://schemas.openxmlformats.org/officeDocument/2006/relationships/image" Target="../media/image160.png"/><Relationship Id="rId2" Type="http://schemas.openxmlformats.org/officeDocument/2006/relationships/notesSlide" Target="../notesSlides/notesSlide110.xml"/><Relationship Id="rId1" Type="http://schemas.openxmlformats.org/officeDocument/2006/relationships/slideLayout" Target="../slideLayouts/slideLayout212.xml"/><Relationship Id="rId4" Type="http://schemas.openxmlformats.org/officeDocument/2006/relationships/image" Target="../media/image161.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1.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12.xml"/></Relationships>
</file>

<file path=ppt/slides/_rels/slide151.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12.xml"/><Relationship Id="rId1" Type="http://schemas.openxmlformats.org/officeDocument/2006/relationships/slideLayout" Target="../slideLayouts/slideLayout102.xml"/></Relationships>
</file>

<file path=ppt/slides/_rels/slide152.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56.xml"/></Relationships>
</file>

<file path=ppt/slides/_rels/slide153.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13.xml"/><Relationship Id="rId1" Type="http://schemas.openxmlformats.org/officeDocument/2006/relationships/slideLayout" Target="../slideLayouts/slideLayout114.xml"/><Relationship Id="rId4" Type="http://schemas.openxmlformats.org/officeDocument/2006/relationships/image" Target="../media/image132.jpeg"/></Relationships>
</file>

<file path=ppt/slides/_rels/slide154.xml.rels><?xml version="1.0" encoding="UTF-8" standalone="yes"?>
<Relationships xmlns="http://schemas.openxmlformats.org/package/2006/relationships"><Relationship Id="rId3" Type="http://schemas.openxmlformats.org/officeDocument/2006/relationships/notesSlide" Target="../notesSlides/notesSlide114.xml"/><Relationship Id="rId2" Type="http://schemas.openxmlformats.org/officeDocument/2006/relationships/slideLayout" Target="../slideLayouts/slideLayout137.xml"/><Relationship Id="rId1" Type="http://schemas.openxmlformats.org/officeDocument/2006/relationships/themeOverride" Target="../theme/themeOverride7.xml"/><Relationship Id="rId4" Type="http://schemas.openxmlformats.org/officeDocument/2006/relationships/image" Target="../media/image134.png"/></Relationships>
</file>

<file path=ppt/slides/_rels/slide155.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5.xml"/></Relationships>
</file>

<file path=ppt/slides/_rels/slide156.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5.xml"/></Relationships>
</file>

<file path=ppt/slides/_rels/slide157.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15.xml"/><Relationship Id="rId1" Type="http://schemas.openxmlformats.org/officeDocument/2006/relationships/slideLayout" Target="../slideLayouts/slideLayout430.xml"/></Relationships>
</file>

<file path=ppt/slides/_rels/slide158.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16.xml"/><Relationship Id="rId1" Type="http://schemas.openxmlformats.org/officeDocument/2006/relationships/slideLayout" Target="../slideLayouts/slideLayout172.xml"/></Relationships>
</file>

<file path=ppt/slides/_rels/slide159.xml.rels><?xml version="1.0" encoding="UTF-8" standalone="yes"?>
<Relationships xmlns="http://schemas.openxmlformats.org/package/2006/relationships"><Relationship Id="rId2" Type="http://schemas.openxmlformats.org/officeDocument/2006/relationships/image" Target="../media/image165.jpeg"/><Relationship Id="rId1" Type="http://schemas.openxmlformats.org/officeDocument/2006/relationships/slideLayout" Target="../slideLayouts/slideLayout174.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49.xml"/></Relationships>
</file>

<file path=ppt/slides/_rels/slide160.xml.rels><?xml version="1.0" encoding="UTF-8" standalone="yes"?>
<Relationships xmlns="http://schemas.openxmlformats.org/package/2006/relationships"><Relationship Id="rId3" Type="http://schemas.openxmlformats.org/officeDocument/2006/relationships/image" Target="../media/image166.jpeg"/><Relationship Id="rId2" Type="http://schemas.openxmlformats.org/officeDocument/2006/relationships/notesSlide" Target="../notesSlides/notesSlide117.xml"/><Relationship Id="rId1" Type="http://schemas.openxmlformats.org/officeDocument/2006/relationships/slideLayout" Target="../slideLayouts/slideLayout175.xml"/></Relationships>
</file>

<file path=ppt/slides/_rels/slide161.xml.rels><?xml version="1.0" encoding="UTF-8" standalone="yes"?>
<Relationships xmlns="http://schemas.openxmlformats.org/package/2006/relationships"><Relationship Id="rId2" Type="http://schemas.openxmlformats.org/officeDocument/2006/relationships/image" Target="../media/image167.png"/><Relationship Id="rId1" Type="http://schemas.openxmlformats.org/officeDocument/2006/relationships/slideLayout" Target="../slideLayouts/slideLayout142.xml"/></Relationships>
</file>

<file path=ppt/slides/_rels/slide162.xml.rels><?xml version="1.0" encoding="UTF-8" standalone="yes"?>
<Relationships xmlns="http://schemas.openxmlformats.org/package/2006/relationships"><Relationship Id="rId3" Type="http://schemas.openxmlformats.org/officeDocument/2006/relationships/image" Target="../media/image168.png"/><Relationship Id="rId2" Type="http://schemas.openxmlformats.org/officeDocument/2006/relationships/notesSlide" Target="../notesSlides/notesSlide118.xml"/><Relationship Id="rId1" Type="http://schemas.openxmlformats.org/officeDocument/2006/relationships/slideLayout" Target="../slideLayouts/slideLayout150.xml"/><Relationship Id="rId4" Type="http://schemas.openxmlformats.org/officeDocument/2006/relationships/image" Target="../media/image169.png"/></Relationships>
</file>

<file path=ppt/slides/_rels/slide163.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119.xml"/><Relationship Id="rId1" Type="http://schemas.openxmlformats.org/officeDocument/2006/relationships/slideLayout" Target="../slideLayouts/slideLayout137.xml"/></Relationships>
</file>

<file path=ppt/slides/_rels/slide164.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20.xml"/><Relationship Id="rId1" Type="http://schemas.openxmlformats.org/officeDocument/2006/relationships/slideLayout" Target="../slideLayouts/slideLayout137.xml"/></Relationships>
</file>

<file path=ppt/slides/_rels/slide165.xml.rels><?xml version="1.0" encoding="UTF-8" standalone="yes"?>
<Relationships xmlns="http://schemas.openxmlformats.org/package/2006/relationships"><Relationship Id="rId3" Type="http://schemas.openxmlformats.org/officeDocument/2006/relationships/image" Target="../media/image171.png"/><Relationship Id="rId2" Type="http://schemas.openxmlformats.org/officeDocument/2006/relationships/notesSlide" Target="../notesSlides/notesSlide121.xml"/><Relationship Id="rId1" Type="http://schemas.openxmlformats.org/officeDocument/2006/relationships/slideLayout" Target="../slideLayouts/slideLayout137.xml"/></Relationships>
</file>

<file path=ppt/slides/_rels/slide166.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22.xml"/><Relationship Id="rId1" Type="http://schemas.openxmlformats.org/officeDocument/2006/relationships/slideLayout" Target="../slideLayouts/slideLayout137.xml"/></Relationships>
</file>

<file path=ppt/slides/_rels/slide167.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3.xml"/><Relationship Id="rId1" Type="http://schemas.openxmlformats.org/officeDocument/2006/relationships/slideLayout" Target="../slideLayouts/slideLayout137.xml"/></Relationships>
</file>

<file path=ppt/slides/_rels/slide168.xml.rels><?xml version="1.0" encoding="UTF-8" standalone="yes"?>
<Relationships xmlns="http://schemas.openxmlformats.org/package/2006/relationships"><Relationship Id="rId2" Type="http://schemas.openxmlformats.org/officeDocument/2006/relationships/image" Target="../media/image173.jpeg"/><Relationship Id="rId1" Type="http://schemas.openxmlformats.org/officeDocument/2006/relationships/slideLayout" Target="../slideLayouts/slideLayout143.xml"/></Relationships>
</file>

<file path=ppt/slides/_rels/slide16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4.xml"/><Relationship Id="rId1" Type="http://schemas.openxmlformats.org/officeDocument/2006/relationships/slideLayout" Target="../slideLayouts/slideLayout137.xml"/></Relationships>
</file>

<file path=ppt/slides/_rels/slide17.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76.xml"/></Relationships>
</file>

<file path=ppt/slides/_rels/slide17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5.xml"/><Relationship Id="rId1" Type="http://schemas.openxmlformats.org/officeDocument/2006/relationships/slideLayout" Target="../slideLayouts/slideLayout137.xml"/></Relationships>
</file>

<file path=ppt/slides/_rels/slide17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6.xml"/><Relationship Id="rId1" Type="http://schemas.openxmlformats.org/officeDocument/2006/relationships/slideLayout" Target="../slideLayouts/slideLayout137.xml"/></Relationships>
</file>

<file path=ppt/slides/_rels/slide17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7.xml"/><Relationship Id="rId1" Type="http://schemas.openxmlformats.org/officeDocument/2006/relationships/slideLayout" Target="../slideLayouts/slideLayout137.xml"/></Relationships>
</file>

<file path=ppt/slides/_rels/slide17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8.xml"/><Relationship Id="rId1" Type="http://schemas.openxmlformats.org/officeDocument/2006/relationships/slideLayout" Target="../slideLayouts/slideLayout137.xml"/></Relationships>
</file>

<file path=ppt/slides/_rels/slide17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29.xml"/><Relationship Id="rId1" Type="http://schemas.openxmlformats.org/officeDocument/2006/relationships/slideLayout" Target="../slideLayouts/slideLayout137.xml"/></Relationships>
</file>

<file path=ppt/slides/_rels/slide175.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0.xml"/><Relationship Id="rId1" Type="http://schemas.openxmlformats.org/officeDocument/2006/relationships/slideLayout" Target="../slideLayouts/slideLayout137.xml"/></Relationships>
</file>

<file path=ppt/slides/_rels/slide176.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1.xml"/><Relationship Id="rId1" Type="http://schemas.openxmlformats.org/officeDocument/2006/relationships/slideLayout" Target="../slideLayouts/slideLayout137.xml"/></Relationships>
</file>

<file path=ppt/slides/_rels/slide177.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2.xml"/><Relationship Id="rId1" Type="http://schemas.openxmlformats.org/officeDocument/2006/relationships/slideLayout" Target="../slideLayouts/slideLayout137.xml"/></Relationships>
</file>

<file path=ppt/slides/_rels/slide178.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3.xml"/><Relationship Id="rId1" Type="http://schemas.openxmlformats.org/officeDocument/2006/relationships/slideLayout" Target="../slideLayouts/slideLayout137.xml"/></Relationships>
</file>

<file path=ppt/slides/_rels/slide17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4.xml"/><Relationship Id="rId1" Type="http://schemas.openxmlformats.org/officeDocument/2006/relationships/slideLayout" Target="../slideLayouts/slideLayout137.xml"/></Relationships>
</file>

<file path=ppt/slides/_rels/slide18.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7.xml"/><Relationship Id="rId1" Type="http://schemas.openxmlformats.org/officeDocument/2006/relationships/slideLayout" Target="../slideLayouts/slideLayout212.xml"/></Relationships>
</file>

<file path=ppt/slides/_rels/slide180.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5.xml"/><Relationship Id="rId1" Type="http://schemas.openxmlformats.org/officeDocument/2006/relationships/slideLayout" Target="../slideLayouts/slideLayout137.xml"/></Relationships>
</file>

<file path=ppt/slides/_rels/slide181.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6.xml"/><Relationship Id="rId1" Type="http://schemas.openxmlformats.org/officeDocument/2006/relationships/slideLayout" Target="../slideLayouts/slideLayout137.xml"/></Relationships>
</file>

<file path=ppt/slides/_rels/slide18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7.xml"/><Relationship Id="rId1" Type="http://schemas.openxmlformats.org/officeDocument/2006/relationships/slideLayout" Target="../slideLayouts/slideLayout137.xml"/></Relationships>
</file>

<file path=ppt/slides/_rels/slide183.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8.xml"/><Relationship Id="rId1" Type="http://schemas.openxmlformats.org/officeDocument/2006/relationships/slideLayout" Target="../slideLayouts/slideLayout137.xml"/></Relationships>
</file>

<file path=ppt/slides/_rels/slide184.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9.xml"/><Relationship Id="rId1" Type="http://schemas.openxmlformats.org/officeDocument/2006/relationships/slideLayout" Target="../slideLayouts/slideLayout137.xml"/></Relationships>
</file>

<file path=ppt/slides/_rels/slide185.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40.xml"/><Relationship Id="rId1" Type="http://schemas.openxmlformats.org/officeDocument/2006/relationships/slideLayout" Target="../slideLayouts/slideLayout137.xml"/></Relationships>
</file>

<file path=ppt/slides/_rels/slide186.xml.rels><?xml version="1.0" encoding="UTF-8" standalone="yes"?>
<Relationships xmlns="http://schemas.openxmlformats.org/package/2006/relationships"><Relationship Id="rId2" Type="http://schemas.openxmlformats.org/officeDocument/2006/relationships/slideLayout" Target="../slideLayouts/slideLayout196.xml"/><Relationship Id="rId1" Type="http://schemas.openxmlformats.org/officeDocument/2006/relationships/themeOverride" Target="../theme/themeOverride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188.xml.rels><?xml version="1.0" encoding="UTF-8" standalone="yes"?>
<Relationships xmlns="http://schemas.openxmlformats.org/package/2006/relationships"><Relationship Id="rId3" Type="http://schemas.openxmlformats.org/officeDocument/2006/relationships/image" Target="../media/image174.png"/><Relationship Id="rId2" Type="http://schemas.openxmlformats.org/officeDocument/2006/relationships/notesSlide" Target="../notesSlides/notesSlide141.xml"/><Relationship Id="rId1" Type="http://schemas.openxmlformats.org/officeDocument/2006/relationships/slideLayout" Target="../slideLayouts/slideLayout34.xml"/></Relationships>
</file>

<file path=ppt/slides/_rels/slide189.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42.xml"/><Relationship Id="rId1" Type="http://schemas.openxmlformats.org/officeDocument/2006/relationships/slideLayout" Target="../slideLayouts/slideLayout1187.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484.xml"/></Relationships>
</file>

<file path=ppt/slides/_rels/slide191.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43.xml"/><Relationship Id="rId1" Type="http://schemas.openxmlformats.org/officeDocument/2006/relationships/slideLayout" Target="../slideLayouts/slideLayout45.xml"/><Relationship Id="rId6" Type="http://schemas.openxmlformats.org/officeDocument/2006/relationships/image" Target="../media/image179.jpeg"/><Relationship Id="rId5" Type="http://schemas.openxmlformats.org/officeDocument/2006/relationships/image" Target="../media/image178.jpeg"/><Relationship Id="rId4" Type="http://schemas.openxmlformats.org/officeDocument/2006/relationships/image" Target="../media/image177.jpeg"/></Relationships>
</file>

<file path=ppt/slides/_rels/slide19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180.jpeg"/><Relationship Id="rId7" Type="http://schemas.openxmlformats.org/officeDocument/2006/relationships/diagramColors" Target="../diagrams/colors1.xml"/><Relationship Id="rId2" Type="http://schemas.openxmlformats.org/officeDocument/2006/relationships/notesSlide" Target="../notesSlides/notesSlide144.xml"/><Relationship Id="rId1" Type="http://schemas.openxmlformats.org/officeDocument/2006/relationships/slideLayout" Target="../slideLayouts/slideLayout396.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193.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45.xml"/><Relationship Id="rId1" Type="http://schemas.openxmlformats.org/officeDocument/2006/relationships/slideLayout" Target="../slideLayouts/slideLayout78.xml"/></Relationships>
</file>

<file path=ppt/slides/_rels/slide194.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46.xml"/><Relationship Id="rId1" Type="http://schemas.openxmlformats.org/officeDocument/2006/relationships/slideLayout" Target="../slideLayouts/slideLayout78.xml"/></Relationships>
</file>

<file path=ppt/slides/_rels/slide195.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47.xml"/><Relationship Id="rId1" Type="http://schemas.openxmlformats.org/officeDocument/2006/relationships/slideLayout" Target="../slideLayouts/slideLayout78.xml"/><Relationship Id="rId5" Type="http://schemas.openxmlformats.org/officeDocument/2006/relationships/image" Target="../media/image185.jpeg"/><Relationship Id="rId4" Type="http://schemas.openxmlformats.org/officeDocument/2006/relationships/image" Target="../media/image184.jpeg"/></Relationships>
</file>

<file path=ppt/slides/_rels/slide196.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48.xml"/><Relationship Id="rId1" Type="http://schemas.openxmlformats.org/officeDocument/2006/relationships/slideLayout" Target="../slideLayouts/slideLayout78.xml"/></Relationships>
</file>

<file path=ppt/slides/_rels/slide197.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49.xml"/><Relationship Id="rId1" Type="http://schemas.openxmlformats.org/officeDocument/2006/relationships/slideLayout" Target="../slideLayouts/slideLayout418.xml"/><Relationship Id="rId5" Type="http://schemas.openxmlformats.org/officeDocument/2006/relationships/image" Target="../media/image107.jpeg"/><Relationship Id="rId4" Type="http://schemas.openxmlformats.org/officeDocument/2006/relationships/image" Target="../media/image188.jpeg"/></Relationships>
</file>

<file path=ppt/slides/_rels/slide198.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50.xml"/><Relationship Id="rId1" Type="http://schemas.openxmlformats.org/officeDocument/2006/relationships/slideLayout" Target="../slideLayouts/slideLayout78.xml"/><Relationship Id="rId4" Type="http://schemas.openxmlformats.org/officeDocument/2006/relationships/image" Target="../media/image190.jpeg"/></Relationships>
</file>

<file path=ppt/slides/_rels/slide199.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151.xml"/><Relationship Id="rId1" Type="http://schemas.openxmlformats.org/officeDocument/2006/relationships/slideLayout" Target="../slideLayouts/slideLayout7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00.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notesSlide" Target="../notesSlides/notesSlide152.xml"/><Relationship Id="rId1" Type="http://schemas.openxmlformats.org/officeDocument/2006/relationships/slideLayout" Target="../slideLayouts/slideLayout212.xml"/></Relationships>
</file>

<file path=ppt/slides/_rels/slide201.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153.xml"/><Relationship Id="rId1" Type="http://schemas.openxmlformats.org/officeDocument/2006/relationships/slideLayout" Target="../slideLayouts/slideLayout21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1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0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55.xml"/><Relationship Id="rId1" Type="http://schemas.openxmlformats.org/officeDocument/2006/relationships/slideLayout" Target="../slideLayouts/slideLayout212.xml"/><Relationship Id="rId4" Type="http://schemas.openxmlformats.org/officeDocument/2006/relationships/image" Target="../media/image73.png"/></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0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56.xml"/><Relationship Id="rId1" Type="http://schemas.openxmlformats.org/officeDocument/2006/relationships/slideLayout" Target="../slideLayouts/slideLayout136.xml"/><Relationship Id="rId4" Type="http://schemas.openxmlformats.org/officeDocument/2006/relationships/image" Target="../media/image73.png"/></Relationships>
</file>

<file path=ppt/slides/_rels/slide2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9.xml"/><Relationship Id="rId1" Type="http://schemas.openxmlformats.org/officeDocument/2006/relationships/slideLayout" Target="../slideLayouts/slideLayout112.xml"/><Relationship Id="rId4" Type="http://schemas.openxmlformats.org/officeDocument/2006/relationships/image" Target="../media/image52.jpeg"/></Relationships>
</file>

<file path=ppt/slides/_rels/slide2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notesSlide" Target="../notesSlides/notesSlide20.xml"/><Relationship Id="rId1" Type="http://schemas.openxmlformats.org/officeDocument/2006/relationships/slideLayout" Target="../slideLayouts/slideLayout112.xml"/></Relationships>
</file>

<file path=ppt/slides/_rels/slide23.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21.xml"/><Relationship Id="rId1" Type="http://schemas.openxmlformats.org/officeDocument/2006/relationships/slideLayout" Target="../slideLayouts/slideLayout112.xml"/></Relationships>
</file>

<file path=ppt/slides/_rels/slide2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22.xml"/><Relationship Id="rId1" Type="http://schemas.openxmlformats.org/officeDocument/2006/relationships/slideLayout" Target="../slideLayouts/slideLayout251.xml"/></Relationships>
</file>

<file path=ppt/slides/_rels/slide2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23.xml"/><Relationship Id="rId1" Type="http://schemas.openxmlformats.org/officeDocument/2006/relationships/slideLayout" Target="../slideLayouts/slideLayout261.xml"/></Relationships>
</file>

<file path=ppt/slides/_rels/slide2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4.xml"/><Relationship Id="rId1" Type="http://schemas.openxmlformats.org/officeDocument/2006/relationships/slideLayout" Target="../slideLayouts/slideLayout266.xml"/></Relationships>
</file>

<file path=ppt/slides/_rels/slide27.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25.xml"/><Relationship Id="rId1" Type="http://schemas.openxmlformats.org/officeDocument/2006/relationships/slideLayout" Target="../slideLayouts/slideLayout273.xml"/><Relationship Id="rId4" Type="http://schemas.openxmlformats.org/officeDocument/2006/relationships/image" Target="../media/image59.jpeg"/></Relationships>
</file>

<file path=ppt/slides/_rels/slide28.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291.xml"/></Relationships>
</file>

<file path=ppt/slides/_rels/slide29.xml.rels><?xml version="1.0" encoding="UTF-8" standalone="yes"?>
<Relationships xmlns="http://schemas.openxmlformats.org/package/2006/relationships"><Relationship Id="rId2" Type="http://schemas.openxmlformats.org/officeDocument/2006/relationships/image" Target="../media/image61.jpeg"/><Relationship Id="rId1" Type="http://schemas.openxmlformats.org/officeDocument/2006/relationships/slideLayout" Target="../slideLayouts/slideLayout291.xml"/></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212.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26.xml"/><Relationship Id="rId1" Type="http://schemas.openxmlformats.org/officeDocument/2006/relationships/slideLayout" Target="../slideLayouts/slideLayout302.xml"/><Relationship Id="rId4" Type="http://schemas.openxmlformats.org/officeDocument/2006/relationships/image" Target="../media/image63.jpeg"/></Relationships>
</file>

<file path=ppt/slides/_rels/slide31.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27.xml"/><Relationship Id="rId1" Type="http://schemas.openxmlformats.org/officeDocument/2006/relationships/slideLayout" Target="../slideLayouts/slideLayout302.xml"/></Relationships>
</file>

<file path=ppt/slides/_rels/slide32.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28.xml"/><Relationship Id="rId1" Type="http://schemas.openxmlformats.org/officeDocument/2006/relationships/slideLayout" Target="../slideLayouts/slideLayout309.xml"/><Relationship Id="rId4" Type="http://schemas.openxmlformats.org/officeDocument/2006/relationships/image" Target="../media/image66.emf"/></Relationships>
</file>

<file path=ppt/slides/_rels/slide33.xml.rels><?xml version="1.0" encoding="UTF-8" standalone="yes"?>
<Relationships xmlns="http://schemas.openxmlformats.org/package/2006/relationships"><Relationship Id="rId3" Type="http://schemas.openxmlformats.org/officeDocument/2006/relationships/image" Target="../media/image67.jpeg"/><Relationship Id="rId2" Type="http://schemas.openxmlformats.org/officeDocument/2006/relationships/notesSlide" Target="../notesSlides/notesSlide29.xml"/><Relationship Id="rId1" Type="http://schemas.openxmlformats.org/officeDocument/2006/relationships/slideLayout" Target="../slideLayouts/slideLayout297.xml"/><Relationship Id="rId4" Type="http://schemas.openxmlformats.org/officeDocument/2006/relationships/image" Target="../media/image68.jpeg"/></Relationships>
</file>

<file path=ppt/slides/_rels/slide34.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0.xml"/><Relationship Id="rId1" Type="http://schemas.openxmlformats.org/officeDocument/2006/relationships/slideLayout" Target="../slideLayouts/slideLayout298.xml"/><Relationship Id="rId4" Type="http://schemas.openxmlformats.org/officeDocument/2006/relationships/image" Target="../media/image70.gif"/></Relationships>
</file>

<file path=ppt/slides/_rels/slide3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1.xml"/><Relationship Id="rId1" Type="http://schemas.openxmlformats.org/officeDocument/2006/relationships/slideLayout" Target="../slideLayouts/slideLayout1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20.xml"/></Relationships>
</file>

<file path=ppt/slides/_rels/slide37.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3.xml"/><Relationship Id="rId1" Type="http://schemas.openxmlformats.org/officeDocument/2006/relationships/slideLayout" Target="../slideLayouts/slideLayout136.xml"/><Relationship Id="rId4" Type="http://schemas.openxmlformats.org/officeDocument/2006/relationships/image" Target="../media/image73.png"/></Relationships>
</file>

<file path=ppt/slides/_rels/slide38.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34.xml"/><Relationship Id="rId1" Type="http://schemas.openxmlformats.org/officeDocument/2006/relationships/slideLayout" Target="../slideLayouts/slideLayout331.xml"/></Relationships>
</file>

<file path=ppt/slides/_rels/slide39.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35.xml"/><Relationship Id="rId1" Type="http://schemas.openxmlformats.org/officeDocument/2006/relationships/slideLayout" Target="../slideLayouts/slideLayout33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7.xml"/></Relationships>
</file>

<file path=ppt/slides/_rels/slide40.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36.xml"/><Relationship Id="rId1" Type="http://schemas.openxmlformats.org/officeDocument/2006/relationships/slideLayout" Target="../slideLayouts/slideLayout331.xml"/></Relationships>
</file>

<file path=ppt/slides/_rels/slide4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37.xml"/><Relationship Id="rId1" Type="http://schemas.openxmlformats.org/officeDocument/2006/relationships/slideLayout" Target="../slideLayouts/slideLayout331.xml"/></Relationships>
</file>

<file path=ppt/slides/_rels/slide4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38.xml"/><Relationship Id="rId1" Type="http://schemas.openxmlformats.org/officeDocument/2006/relationships/slideLayout" Target="../slideLayouts/slideLayout331.xml"/></Relationships>
</file>

<file path=ppt/slides/_rels/slide4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39.xml"/><Relationship Id="rId1" Type="http://schemas.openxmlformats.org/officeDocument/2006/relationships/slideLayout" Target="../slideLayouts/slideLayout331.xml"/></Relationships>
</file>

<file path=ppt/slides/_rels/slide44.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40.xml"/><Relationship Id="rId1" Type="http://schemas.openxmlformats.org/officeDocument/2006/relationships/slideLayout" Target="../slideLayouts/slideLayout332.xml"/></Relationships>
</file>

<file path=ppt/slides/_rels/slide45.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notesSlide" Target="../notesSlides/notesSlide41.xml"/><Relationship Id="rId1" Type="http://schemas.openxmlformats.org/officeDocument/2006/relationships/slideLayout" Target="../slideLayouts/slideLayout452.xml"/></Relationships>
</file>

<file path=ppt/slides/_rels/slide46.xml.rels><?xml version="1.0" encoding="UTF-8" standalone="yes"?>
<Relationships xmlns="http://schemas.openxmlformats.org/package/2006/relationships"><Relationship Id="rId2" Type="http://schemas.openxmlformats.org/officeDocument/2006/relationships/image" Target="../media/image82.jpeg"/><Relationship Id="rId1" Type="http://schemas.openxmlformats.org/officeDocument/2006/relationships/slideLayout" Target="../slideLayouts/slideLayout67.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42.xml"/><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43.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44.xml"/><Relationship Id="rId1" Type="http://schemas.openxmlformats.org/officeDocument/2006/relationships/slideLayout" Target="../slideLayouts/slideLayout11.xml"/></Relationships>
</file>

<file path=ppt/slides/_rels/slide51.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45.xml"/><Relationship Id="rId1" Type="http://schemas.openxmlformats.org/officeDocument/2006/relationships/slideLayout" Target="../slideLayouts/slideLayout236.xml"/></Relationships>
</file>

<file path=ppt/slides/_rels/slide52.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46.xml"/><Relationship Id="rId1" Type="http://schemas.openxmlformats.org/officeDocument/2006/relationships/slideLayout" Target="../slideLayouts/slideLayout349.xml"/></Relationships>
</file>

<file path=ppt/slides/_rels/slide53.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47.xml"/><Relationship Id="rId1" Type="http://schemas.openxmlformats.org/officeDocument/2006/relationships/slideLayout" Target="../slideLayouts/slideLayout344.xml"/></Relationships>
</file>

<file path=ppt/slides/_rels/slide54.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48.xml"/><Relationship Id="rId1" Type="http://schemas.openxmlformats.org/officeDocument/2006/relationships/slideLayout" Target="../slideLayouts/slideLayout1.xml"/></Relationships>
</file>

<file path=ppt/slides/_rels/slide5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49.xml"/><Relationship Id="rId1" Type="http://schemas.openxmlformats.org/officeDocument/2006/relationships/slideLayout" Target="../slideLayouts/slideLayout11.xml"/></Relationships>
</file>

<file path=ppt/slides/_rels/slide56.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50.xml"/><Relationship Id="rId1" Type="http://schemas.openxmlformats.org/officeDocument/2006/relationships/slideLayout" Target="../slideLayouts/slideLayout12.xml"/><Relationship Id="rId4" Type="http://schemas.openxmlformats.org/officeDocument/2006/relationships/image" Target="../media/image92.gif"/></Relationships>
</file>

<file path=ppt/slides/_rels/slide57.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1.xml"/><Relationship Id="rId1" Type="http://schemas.openxmlformats.org/officeDocument/2006/relationships/slideLayout" Target="../slideLayouts/slideLayout88.xml"/><Relationship Id="rId4" Type="http://schemas.openxmlformats.org/officeDocument/2006/relationships/image" Target="../media/image94.gif"/></Relationships>
</file>

<file path=ppt/slides/_rels/slide58.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52.xml"/><Relationship Id="rId1" Type="http://schemas.openxmlformats.org/officeDocument/2006/relationships/slideLayout" Target="../slideLayouts/slideLayout80.xml"/><Relationship Id="rId4" Type="http://schemas.openxmlformats.org/officeDocument/2006/relationships/image" Target="../media/image96.gif"/></Relationships>
</file>

<file path=ppt/slides/_rels/slide59.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53.xml"/><Relationship Id="rId1" Type="http://schemas.openxmlformats.org/officeDocument/2006/relationships/slideLayout" Target="../slideLayouts/slideLayout113.xml"/></Relationships>
</file>

<file path=ppt/slides/_rels/slide6.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6.xml"/><Relationship Id="rId1" Type="http://schemas.openxmlformats.org/officeDocument/2006/relationships/slideLayout" Target="../slideLayouts/slideLayout201.xml"/></Relationships>
</file>

<file path=ppt/slides/_rels/slide6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54.xml"/><Relationship Id="rId1" Type="http://schemas.openxmlformats.org/officeDocument/2006/relationships/slideLayout" Target="../slideLayouts/slideLayout443.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76.xml"/><Relationship Id="rId2" Type="http://schemas.openxmlformats.org/officeDocument/2006/relationships/audio" Target="file:///C:\Program%20Files\Microsoft%20Office\Clipart\Pub60Cor\east_01.mid" TargetMode="External"/><Relationship Id="rId1" Type="http://schemas.microsoft.com/office/2007/relationships/media" Target="file:///C:\Program%20Files\Microsoft%20Office\Clipart\Pub60Cor\east_01.mid" TargetMode="External"/><Relationship Id="rId6" Type="http://schemas.openxmlformats.org/officeDocument/2006/relationships/image" Target="../media/image101.png"/><Relationship Id="rId5" Type="http://schemas.openxmlformats.org/officeDocument/2006/relationships/image" Target="../media/image100.gif"/><Relationship Id="rId4" Type="http://schemas.openxmlformats.org/officeDocument/2006/relationships/image" Target="../media/image99.png"/></Relationships>
</file>

<file path=ppt/slides/_rels/slide62.xml.rels><?xml version="1.0" encoding="UTF-8" standalone="yes"?>
<Relationships xmlns="http://schemas.openxmlformats.org/package/2006/relationships"><Relationship Id="rId2" Type="http://schemas.openxmlformats.org/officeDocument/2006/relationships/image" Target="../media/image102.emf"/><Relationship Id="rId1" Type="http://schemas.openxmlformats.org/officeDocument/2006/relationships/slideLayout" Target="../slideLayouts/slideLayout100.xml"/></Relationships>
</file>

<file path=ppt/slides/_rels/slide63.xml.rels><?xml version="1.0" encoding="UTF-8" standalone="yes"?>
<Relationships xmlns="http://schemas.openxmlformats.org/package/2006/relationships"><Relationship Id="rId2" Type="http://schemas.openxmlformats.org/officeDocument/2006/relationships/image" Target="../media/image102.emf"/><Relationship Id="rId1" Type="http://schemas.openxmlformats.org/officeDocument/2006/relationships/slideLayout" Target="../slideLayouts/slideLayout100.xml"/></Relationships>
</file>

<file path=ppt/slides/_rels/slide64.xml.rels><?xml version="1.0" encoding="UTF-8" standalone="yes"?>
<Relationships xmlns="http://schemas.openxmlformats.org/package/2006/relationships"><Relationship Id="rId2" Type="http://schemas.openxmlformats.org/officeDocument/2006/relationships/image" Target="../media/image102.emf"/><Relationship Id="rId1" Type="http://schemas.openxmlformats.org/officeDocument/2006/relationships/slideLayout" Target="../slideLayouts/slideLayout100.xml"/></Relationships>
</file>

<file path=ppt/slides/_rels/slide65.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55.xml"/><Relationship Id="rId1" Type="http://schemas.openxmlformats.org/officeDocument/2006/relationships/slideLayout" Target="../slideLayouts/slideLayout486.xml"/><Relationship Id="rId4" Type="http://schemas.openxmlformats.org/officeDocument/2006/relationships/image" Target="../media/image104.jpeg"/></Relationships>
</file>

<file path=ppt/slides/_rels/slide66.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76.xml"/></Relationships>
</file>

<file path=ppt/slides/_rels/slide67.xml.rels><?xml version="1.0" encoding="UTF-8" standalone="yes"?>
<Relationships xmlns="http://schemas.openxmlformats.org/package/2006/relationships"><Relationship Id="rId8" Type="http://schemas.openxmlformats.org/officeDocument/2006/relationships/image" Target="../media/image110.png"/><Relationship Id="rId3" Type="http://schemas.openxmlformats.org/officeDocument/2006/relationships/image" Target="../media/image105.jpeg"/><Relationship Id="rId7" Type="http://schemas.openxmlformats.org/officeDocument/2006/relationships/image" Target="../media/image109.jpeg"/><Relationship Id="rId2" Type="http://schemas.openxmlformats.org/officeDocument/2006/relationships/notesSlide" Target="../notesSlides/notesSlide56.xml"/><Relationship Id="rId1" Type="http://schemas.openxmlformats.org/officeDocument/2006/relationships/slideLayout" Target="../slideLayouts/slideLayout354.xml"/><Relationship Id="rId6" Type="http://schemas.openxmlformats.org/officeDocument/2006/relationships/image" Target="../media/image108.jpeg"/><Relationship Id="rId5" Type="http://schemas.openxmlformats.org/officeDocument/2006/relationships/image" Target="../media/image107.jpeg"/><Relationship Id="rId4" Type="http://schemas.openxmlformats.org/officeDocument/2006/relationships/image" Target="../media/image106.jpe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73.xml"/></Relationships>
</file>

<file path=ppt/slides/_rels/slide7.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7.xml"/><Relationship Id="rId1" Type="http://schemas.openxmlformats.org/officeDocument/2006/relationships/slideLayout" Target="../slideLayouts/slideLayout201.xml"/><Relationship Id="rId5" Type="http://schemas.microsoft.com/office/2007/relationships/hdphoto" Target="../media/hdphoto1.wdp"/><Relationship Id="rId4" Type="http://schemas.openxmlformats.org/officeDocument/2006/relationships/image" Target="../media/image41.jpeg"/></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125.xml"/><Relationship Id="rId1" Type="http://schemas.openxmlformats.org/officeDocument/2006/relationships/themeOverride" Target="../theme/themeOverride2.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125.xml"/><Relationship Id="rId1" Type="http://schemas.openxmlformats.org/officeDocument/2006/relationships/themeOverride" Target="../theme/themeOverride3.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7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9.xml"/><Relationship Id="rId1" Type="http://schemas.openxmlformats.org/officeDocument/2006/relationships/slideLayout" Target="../slideLayouts/slideLayout27.xml"/></Relationships>
</file>

<file path=ppt/slides/_rels/slide74.xml.rels><?xml version="1.0" encoding="UTF-8" standalone="yes"?>
<Relationships xmlns="http://schemas.openxmlformats.org/package/2006/relationships"><Relationship Id="rId3" Type="http://schemas.openxmlformats.org/officeDocument/2006/relationships/image" Target="../media/image112.emf"/><Relationship Id="rId2" Type="http://schemas.openxmlformats.org/officeDocument/2006/relationships/image" Target="../media/image111.emf"/><Relationship Id="rId1" Type="http://schemas.openxmlformats.org/officeDocument/2006/relationships/slideLayout" Target="../slideLayouts/slideLayout70.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01.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78.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61.xml"/><Relationship Id="rId1" Type="http://schemas.openxmlformats.org/officeDocument/2006/relationships/slideLayout" Target="../slideLayouts/slideLayout405.xml"/><Relationship Id="rId4" Type="http://schemas.openxmlformats.org/officeDocument/2006/relationships/image" Target="../media/image114.jpeg"/></Relationships>
</file>

<file path=ppt/slides/_rels/slide7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2.xml"/><Relationship Id="rId1" Type="http://schemas.openxmlformats.org/officeDocument/2006/relationships/slideLayout" Target="../slideLayouts/slideLayout405.xml"/><Relationship Id="rId4" Type="http://schemas.openxmlformats.org/officeDocument/2006/relationships/image" Target="../media/image106.jpeg"/></Relationships>
</file>

<file path=ppt/slides/_rels/slide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8.xml"/><Relationship Id="rId1" Type="http://schemas.openxmlformats.org/officeDocument/2006/relationships/slideLayout" Target="../slideLayouts/slideLayout201.xml"/><Relationship Id="rId4" Type="http://schemas.openxmlformats.org/officeDocument/2006/relationships/image" Target="../media/image42.jpeg"/></Relationships>
</file>

<file path=ppt/slides/_rels/slide80.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3.xml"/><Relationship Id="rId1" Type="http://schemas.openxmlformats.org/officeDocument/2006/relationships/slideLayout" Target="../slideLayouts/slideLayout405.xml"/><Relationship Id="rId4" Type="http://schemas.openxmlformats.org/officeDocument/2006/relationships/image" Target="../media/image106.jpeg"/></Relationships>
</file>

<file path=ppt/slides/_rels/slide81.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4.xml"/><Relationship Id="rId1" Type="http://schemas.openxmlformats.org/officeDocument/2006/relationships/slideLayout" Target="../slideLayouts/slideLayout405.xml"/><Relationship Id="rId4" Type="http://schemas.openxmlformats.org/officeDocument/2006/relationships/image" Target="../media/image106.jpeg"/></Relationships>
</file>

<file path=ppt/slides/_rels/slide82.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5.xml"/><Relationship Id="rId1" Type="http://schemas.openxmlformats.org/officeDocument/2006/relationships/slideLayout" Target="../slideLayouts/slideLayout405.xml"/><Relationship Id="rId4" Type="http://schemas.openxmlformats.org/officeDocument/2006/relationships/image" Target="../media/image106.jpeg"/></Relationships>
</file>

<file path=ppt/slides/_rels/slide83.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6.xml"/><Relationship Id="rId1" Type="http://schemas.openxmlformats.org/officeDocument/2006/relationships/slideLayout" Target="../slideLayouts/slideLayout405.xml"/><Relationship Id="rId4" Type="http://schemas.openxmlformats.org/officeDocument/2006/relationships/image" Target="../media/image106.jpeg"/></Relationships>
</file>

<file path=ppt/slides/_rels/slide84.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7.xml"/><Relationship Id="rId1" Type="http://schemas.openxmlformats.org/officeDocument/2006/relationships/slideLayout" Target="../slideLayouts/slideLayout405.xml"/><Relationship Id="rId4" Type="http://schemas.openxmlformats.org/officeDocument/2006/relationships/image" Target="../media/image106.jpeg"/></Relationships>
</file>

<file path=ppt/slides/_rels/slide85.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8.xml"/><Relationship Id="rId1" Type="http://schemas.openxmlformats.org/officeDocument/2006/relationships/slideLayout" Target="../slideLayouts/slideLayout405.xml"/><Relationship Id="rId4" Type="http://schemas.openxmlformats.org/officeDocument/2006/relationships/image" Target="../media/image106.jpeg"/></Relationships>
</file>

<file path=ppt/slides/_rels/slide8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69.xml"/><Relationship Id="rId1" Type="http://schemas.openxmlformats.org/officeDocument/2006/relationships/slideLayout" Target="../slideLayouts/slideLayout405.xml"/><Relationship Id="rId4" Type="http://schemas.openxmlformats.org/officeDocument/2006/relationships/image" Target="../media/image106.jpeg"/></Relationships>
</file>

<file path=ppt/slides/_rels/slide87.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70.xml"/><Relationship Id="rId1" Type="http://schemas.openxmlformats.org/officeDocument/2006/relationships/slideLayout" Target="../slideLayouts/slideLayout212.xml"/></Relationships>
</file>

<file path=ppt/slides/_rels/slide88.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1.xml"/><Relationship Id="rId1" Type="http://schemas.openxmlformats.org/officeDocument/2006/relationships/slideLayout" Target="../slideLayouts/slideLayout212.xml"/></Relationships>
</file>

<file path=ppt/slides/_rels/slide89.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72.xml"/><Relationship Id="rId1" Type="http://schemas.openxmlformats.org/officeDocument/2006/relationships/slideLayout" Target="../slideLayouts/slideLayout212.xml"/></Relationships>
</file>

<file path=ppt/slides/_rels/slide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9.xml"/><Relationship Id="rId1" Type="http://schemas.openxmlformats.org/officeDocument/2006/relationships/slideLayout" Target="../slideLayouts/slideLayout201.xml"/><Relationship Id="rId4" Type="http://schemas.openxmlformats.org/officeDocument/2006/relationships/image" Target="../media/image43.jpeg"/></Relationships>
</file>

<file path=ppt/slides/_rels/slide90.xml.rels><?xml version="1.0" encoding="UTF-8" standalone="yes"?>
<Relationships xmlns="http://schemas.openxmlformats.org/package/2006/relationships"><Relationship Id="rId3" Type="http://schemas.openxmlformats.org/officeDocument/2006/relationships/image" Target="../media/image48.jpeg"/><Relationship Id="rId2" Type="http://schemas.openxmlformats.org/officeDocument/2006/relationships/notesSlide" Target="../notesSlides/notesSlide73.xml"/><Relationship Id="rId1" Type="http://schemas.openxmlformats.org/officeDocument/2006/relationships/slideLayout" Target="../slideLayouts/slideLayout212.xml"/></Relationships>
</file>

<file path=ppt/slides/_rels/slide91.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74.xml"/><Relationship Id="rId1" Type="http://schemas.openxmlformats.org/officeDocument/2006/relationships/slideLayout" Target="../slideLayouts/slideLayout137.xml"/></Relationships>
</file>

<file path=ppt/slides/_rels/slide92.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75.xml"/><Relationship Id="rId1" Type="http://schemas.openxmlformats.org/officeDocument/2006/relationships/slideLayout" Target="../slideLayouts/slideLayout225.xml"/></Relationships>
</file>

<file path=ppt/slides/_rels/slide93.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76.xml"/><Relationship Id="rId1" Type="http://schemas.openxmlformats.org/officeDocument/2006/relationships/slideLayout" Target="../slideLayouts/slideLayout5.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49.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01.xml"/></Relationships>
</file>

<file path=ppt/slides/_rels/slide96.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79.xml"/><Relationship Id="rId1" Type="http://schemas.openxmlformats.org/officeDocument/2006/relationships/slideLayout" Target="../slideLayouts/slideLayout38.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85.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99.xml.rels><?xml version="1.0" encoding="UTF-8" standalone="yes"?>
<Relationships xmlns="http://schemas.openxmlformats.org/package/2006/relationships"><Relationship Id="rId3" Type="http://schemas.openxmlformats.org/officeDocument/2006/relationships/audio" Target="../media/audio2.wav"/><Relationship Id="rId7" Type="http://schemas.openxmlformats.org/officeDocument/2006/relationships/image" Target="../media/image121.emf"/><Relationship Id="rId2" Type="http://schemas.openxmlformats.org/officeDocument/2006/relationships/audio" Target="../media/audio1.wav"/><Relationship Id="rId1" Type="http://schemas.openxmlformats.org/officeDocument/2006/relationships/slideLayout" Target="../slideLayouts/slideLayout76.xml"/><Relationship Id="rId6" Type="http://schemas.openxmlformats.org/officeDocument/2006/relationships/image" Target="../media/image120.gif"/><Relationship Id="rId5" Type="http://schemas.microsoft.com/office/2007/relationships/hdphoto" Target="../media/hdphoto2.wdp"/><Relationship Id="rId4" Type="http://schemas.openxmlformats.org/officeDocument/2006/relationships/image" Target="../media/image119.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bwMode="auto">
          <a:xfrm>
            <a:off x="0" y="32414"/>
            <a:ext cx="9180512" cy="6858000"/>
          </a:xfrm>
          <a:prstGeom prst="rect">
            <a:avLst/>
          </a:prstGeom>
          <a:solidFill>
            <a:schemeClr val="bg2"/>
          </a:solidFill>
          <a:ln w="9525" cap="flat" cmpd="sng" algn="ctr">
            <a:noFill/>
            <a:prstDash val="solid"/>
            <a:round/>
            <a:headEnd type="none" w="med" len="med"/>
            <a:tailEnd type="none" w="med" len="med"/>
          </a:ln>
          <a:effectLst/>
        </p:spPr>
        <p:txBody>
          <a:bodyPr vert="horz" wrap="non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558082" name="Rectangle 7"/>
          <p:cNvSpPr>
            <a:spLocks noGrp="1" noChangeArrowheads="1"/>
          </p:cNvSpPr>
          <p:nvPr>
            <p:ph type="title"/>
          </p:nvPr>
        </p:nvSpPr>
        <p:spPr/>
        <p:txBody>
          <a:bodyPr/>
          <a:lstStyle/>
          <a:p>
            <a:pPr eaLnBrk="1" hangingPunct="1"/>
            <a:r>
              <a:rPr lang="en-US" dirty="0">
                <a:ea typeface="ＭＳ Ｐゴシック" charset="-128"/>
              </a:rPr>
              <a:t>The Book of Romans</a:t>
            </a:r>
          </a:p>
        </p:txBody>
      </p:sp>
      <p:pic>
        <p:nvPicPr>
          <p:cNvPr id="3" name="Picture 2" descr="Romans Title Hands Grasping.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539552" y="-41474"/>
            <a:ext cx="6912768" cy="6899474"/>
          </a:xfrm>
          <a:prstGeom prst="rect">
            <a:avLst/>
          </a:prstGeom>
        </p:spPr>
      </p:pic>
      <p:sp>
        <p:nvSpPr>
          <p:cNvPr id="6148" name="WordArt 4"/>
          <p:cNvSpPr>
            <a:spLocks noChangeArrowheads="1" noChangeShapeType="1" noTextEdit="1"/>
          </p:cNvSpPr>
          <p:nvPr/>
        </p:nvSpPr>
        <p:spPr bwMode="ltGray">
          <a:xfrm>
            <a:off x="1547664" y="332656"/>
            <a:ext cx="5731396" cy="1368152"/>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ar-JO" sz="3600" kern="1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latin typeface="Arial Black"/>
                <a:ea typeface="Arial Black"/>
                <a:cs typeface="Arial Black"/>
              </a:rPr>
              <a:t>رومية١-٢</a:t>
            </a:r>
            <a:endPar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558086" name="Rectangle 5"/>
          <p:cNvSpPr>
            <a:spLocks noChangeArrowheads="1"/>
          </p:cNvSpPr>
          <p:nvPr/>
        </p:nvSpPr>
        <p:spPr bwMode="ltGray">
          <a:xfrm>
            <a:off x="1828800" y="1477963"/>
            <a:ext cx="9144000" cy="457200"/>
          </a:xfrm>
          <a:prstGeom prst="rect">
            <a:avLst/>
          </a:prstGeom>
          <a:noFill/>
          <a:ln w="9525">
            <a:noFill/>
            <a:miter lim="800000"/>
            <a:headEnd/>
            <a:tailEnd/>
          </a:ln>
        </p:spPr>
        <p:txBody>
          <a:bodyPr>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9" name="WordArt 4"/>
          <p:cNvSpPr>
            <a:spLocks noChangeArrowheads="1" noChangeShapeType="1" noTextEdit="1"/>
          </p:cNvSpPr>
          <p:nvPr/>
        </p:nvSpPr>
        <p:spPr bwMode="ltGray">
          <a:xfrm>
            <a:off x="539552" y="4509120"/>
            <a:ext cx="7776864" cy="1584176"/>
          </a:xfrm>
          <a:prstGeom prst="rect">
            <a:avLst/>
          </a:prstGeom>
        </p:spPr>
        <p:txBody>
          <a:bodyPr wrap="none" fromWordArt="1">
            <a:prstTxWarp prst="textFadeUp">
              <a:avLst>
                <a:gd name="adj" fmla="val 6727"/>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rPr>
              <a:t>إعلان بِرّ الله</a:t>
            </a:r>
            <a:endParaRPr kumimoji="0" lang="en-US" sz="3600" b="0" i="0" u="none" strike="noStrike" kern="10" cap="none" spc="0" normalizeH="0" baseline="0" noProof="0" dirty="0">
              <a:ln w="12700">
                <a:solidFill>
                  <a:srgbClr val="B2B2B2"/>
                </a:solidFill>
                <a:round/>
                <a:headEnd/>
                <a:tailEnd/>
              </a:ln>
              <a:gradFill rotWithShape="1">
                <a:gsLst>
                  <a:gs pos="0">
                    <a:srgbClr val="520402"/>
                  </a:gs>
                  <a:gs pos="100000">
                    <a:srgbClr val="FFCC00"/>
                  </a:gs>
                </a:gsLst>
                <a:lin ang="5400000" scaled="1"/>
              </a:gradFill>
              <a:effectLst>
                <a:outerShdw blurRad="63500" dist="38099" dir="2700000" sy="50000" rotWithShape="0">
                  <a:srgbClr val="875B0D">
                    <a:alpha val="74997"/>
                  </a:srgbClr>
                </a:outerShdw>
              </a:effectLst>
              <a:uLnTx/>
              <a:uFillTx/>
              <a:latin typeface="Arial Black"/>
              <a:ea typeface="Arial Black"/>
              <a:cs typeface="Arial Black"/>
            </a:endParaRPr>
          </a:p>
        </p:txBody>
      </p:sp>
      <p:sp>
        <p:nvSpPr>
          <p:cNvPr id="11" name="Rectangle 10">
            <a:extLst>
              <a:ext uri="{FF2B5EF4-FFF2-40B4-BE49-F238E27FC236}">
                <a16:creationId xmlns:a16="http://schemas.microsoft.com/office/drawing/2014/main" id="{DEF8A868-FD7C-5E46-970F-5A1DBF8A4462}"/>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ar-JO" sz="16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مؤسسة الدراسات اللاهوتية الأردنية. د. ريك جريفيث</a:t>
            </a: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BibleStudyDownloads.org</a:t>
            </a: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8"/>
                                        </p:tgtEl>
                                        <p:attrNameLst>
                                          <p:attrName>style.visibility</p:attrName>
                                        </p:attrNameLst>
                                      </p:cBhvr>
                                      <p:to>
                                        <p:strVal val="visible"/>
                                      </p:to>
                                    </p:set>
                                    <p:anim calcmode="lin" valueType="num">
                                      <p:cBhvr additive="base">
                                        <p:cTn id="7" dur="500" fill="hold"/>
                                        <p:tgtEl>
                                          <p:spTgt spid="6148"/>
                                        </p:tgtEl>
                                        <p:attrNameLst>
                                          <p:attrName>ppt_x</p:attrName>
                                        </p:attrNameLst>
                                      </p:cBhvr>
                                      <p:tavLst>
                                        <p:tav tm="0">
                                          <p:val>
                                            <p:strVal val="#ppt_x"/>
                                          </p:val>
                                        </p:tav>
                                        <p:tav tm="100000">
                                          <p:val>
                                            <p:strVal val="#ppt_x"/>
                                          </p:val>
                                        </p:tav>
                                      </p:tavLst>
                                    </p:anim>
                                    <p:anim calcmode="lin" valueType="num">
                                      <p:cBhvr additive="base">
                                        <p:cTn id="8" dur="500" fill="hold"/>
                                        <p:tgtEl>
                                          <p:spTgt spid="61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8" grpId="0"/>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lvl="0" defTabSz="457200">
              <a:defRPr/>
            </a:pPr>
            <a:r>
              <a:rPr lang="ar-JO" sz="7200">
                <a:solidFill>
                  <a:srgbClr val="FFFFFF"/>
                </a:solidFill>
                <a:effectLst>
                  <a:glow rad="127000">
                    <a:srgbClr val="000000"/>
                  </a:glow>
                </a:effectLst>
                <a:ea typeface="ＭＳ Ｐゴシック" charset="0"/>
                <a:cs typeface="Arial" panose="020B0604020202020204" pitchFamily="34" charset="0"/>
              </a:rPr>
              <a:t>البِرّ</a:t>
            </a:r>
            <a:endParaRPr lang="en-US" sz="5400" kern="1200" dirty="0">
              <a:solidFill>
                <a:srgbClr val="FFFFFF"/>
              </a:solidFill>
              <a:effectLst>
                <a:glow rad="127000">
                  <a:srgbClr val="000000"/>
                </a:glow>
              </a:effectLst>
              <a:ea typeface="ＭＳ Ｐゴシック" charset="0"/>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1328704328"/>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a:t>
                      </a:r>
                      <a:br>
                        <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rPr>
                      </a:b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 3: 20</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dirty="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dirty="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 name="Rectangle 2">
            <a:extLst>
              <a:ext uri="{FF2B5EF4-FFF2-40B4-BE49-F238E27FC236}">
                <a16:creationId xmlns:a16="http://schemas.microsoft.com/office/drawing/2014/main" id="{D2420DB6-B457-2B4D-B983-E76E7A99CF8A}"/>
              </a:ext>
            </a:extLst>
          </p:cNvPr>
          <p:cNvSpPr txBox="1">
            <a:spLocks noChangeArrowheads="1"/>
          </p:cNvSpPr>
          <p:nvPr/>
        </p:nvSpPr>
        <p:spPr bwMode="auto">
          <a:xfrm>
            <a:off x="57960" y="-27384"/>
            <a:ext cx="1993759"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4851995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a:solidFill>
                  <a:schemeClr val="bg1"/>
                </a:solidFill>
                <a:ea typeface="ＭＳ Ｐゴシック" charset="-128"/>
                <a:cs typeface="Arial" panose="020B0604020202020204" pitchFamily="34" charset="0"/>
              </a:rPr>
              <a:t>البر في رومية</a:t>
            </a:r>
            <a:endParaRPr lang="en-US" sz="400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3240334007"/>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910104187"/>
      </p:ext>
    </p:extLst>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A7DD8F-9F0B-0DED-FBFE-340C8B366157}"/>
            </a:ext>
          </a:extLst>
        </p:cNvPr>
        <p:cNvGrpSpPr/>
        <p:nvPr/>
      </p:nvGrpSpPr>
      <p:grpSpPr>
        <a:xfrm>
          <a:off x="0" y="0"/>
          <a:ext cx="0" cy="0"/>
          <a:chOff x="0" y="0"/>
          <a:chExt cx="0" cy="0"/>
        </a:xfrm>
      </p:grpSpPr>
      <p:sp>
        <p:nvSpPr>
          <p:cNvPr id="11427" name="Rectangle 5">
            <a:extLst>
              <a:ext uri="{FF2B5EF4-FFF2-40B4-BE49-F238E27FC236}">
                <a16:creationId xmlns:a16="http://schemas.microsoft.com/office/drawing/2014/main" id="{FB214884-0516-511E-1B39-1326589D17FD}"/>
              </a:ext>
            </a:extLst>
          </p:cNvPr>
          <p:cNvSpPr txBox="1">
            <a:spLocks noGrp="1"/>
          </p:cNvSpPr>
          <p:nvPr>
            <p:ph type="title" idx="4294967295"/>
          </p:nvPr>
        </p:nvSpPr>
        <p:spPr>
          <a:xfrm>
            <a:off x="685800" y="609600"/>
            <a:ext cx="7772400" cy="1143000"/>
          </a:xfrm>
          <a:prstGeom prst="rect">
            <a:avLst/>
          </a:prstGeom>
        </p:spPr>
        <p:txBody>
          <a:bodyPr anchor="ctr"/>
          <a:lstStyle>
            <a:lvl1pPr algn="ctr">
              <a:defRPr sz="4000">
                <a:solidFill>
                  <a:srgbClr val="000000"/>
                </a:solidFill>
                <a:latin typeface="Arial"/>
                <a:ea typeface="Arial"/>
                <a:cs typeface="Arial"/>
                <a:sym typeface="Arial"/>
              </a:defRPr>
            </a:lvl1pPr>
          </a:lstStyle>
          <a:p>
            <a:r>
              <a:rPr b="1">
                <a:latin typeface="Arial" panose="020B0604020202020204" pitchFamily="34" charset="0"/>
                <a:cs typeface="Arial" panose="020B0604020202020204" pitchFamily="34" charset="0"/>
              </a:rPr>
              <a:t>Epistolary Form</a:t>
            </a:r>
          </a:p>
        </p:txBody>
      </p:sp>
      <p:sp>
        <p:nvSpPr>
          <p:cNvPr id="11428" name="Rectangle 2">
            <a:extLst>
              <a:ext uri="{FF2B5EF4-FFF2-40B4-BE49-F238E27FC236}">
                <a16:creationId xmlns:a16="http://schemas.microsoft.com/office/drawing/2014/main" id="{586DA3FE-33B8-D841-B719-AABCBD6D9202}"/>
              </a:ext>
            </a:extLst>
          </p:cNvPr>
          <p:cNvSpPr/>
          <p:nvPr/>
        </p:nvSpPr>
        <p:spPr>
          <a:xfrm>
            <a:off x="0" y="0"/>
            <a:ext cx="9144000" cy="6858000"/>
          </a:xfrm>
          <a:prstGeom prst="rect">
            <a:avLst/>
          </a:prstGeom>
          <a:gradFill>
            <a:gsLst>
              <a:gs pos="0">
                <a:srgbClr val="292929"/>
              </a:gs>
              <a:gs pos="50000">
                <a:srgbClr val="000000"/>
              </a:gs>
              <a:gs pos="100000">
                <a:srgbClr val="292929"/>
              </a:gs>
            </a:gsLst>
            <a:lin ang="2700000"/>
          </a:gradFill>
          <a:ln w="12700">
            <a:miter lim="400000"/>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2000">
                <a:latin typeface="Arial"/>
                <a:ea typeface="Arial"/>
                <a:cs typeface="Arial"/>
                <a:sym typeface="Arial"/>
              </a:defRPr>
            </a:pPr>
            <a:endParaRPr kumimoji="0" sz="20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1429" name="Picture 3" descr="Picture 3">
            <a:extLst>
              <a:ext uri="{FF2B5EF4-FFF2-40B4-BE49-F238E27FC236}">
                <a16:creationId xmlns:a16="http://schemas.microsoft.com/office/drawing/2014/main" id="{B2A7AB64-9703-F56B-4515-3FEDC8C789DC}"/>
              </a:ext>
            </a:extLst>
          </p:cNvPr>
          <p:cNvPicPr>
            <a:picLocks noChangeAspect="1"/>
          </p:cNvPicPr>
          <p:nvPr/>
        </p:nvPicPr>
        <p:blipFill>
          <a:blip r:embed="rId3" cstate="print"/>
          <a:stretch>
            <a:fillRect/>
          </a:stretch>
        </p:blipFill>
        <p:spPr>
          <a:xfrm>
            <a:off x="4060825" y="0"/>
            <a:ext cx="5083175" cy="6858000"/>
          </a:xfrm>
          <a:prstGeom prst="rect">
            <a:avLst/>
          </a:prstGeom>
          <a:ln w="12700">
            <a:miter lim="400000"/>
          </a:ln>
        </p:spPr>
      </p:pic>
      <p:sp>
        <p:nvSpPr>
          <p:cNvPr id="11430" name="Text Box 4">
            <a:extLst>
              <a:ext uri="{FF2B5EF4-FFF2-40B4-BE49-F238E27FC236}">
                <a16:creationId xmlns:a16="http://schemas.microsoft.com/office/drawing/2014/main" id="{6F05A357-4F62-B2E7-5C05-7D3FECBD483E}"/>
              </a:ext>
            </a:extLst>
          </p:cNvPr>
          <p:cNvSpPr txBox="1"/>
          <p:nvPr/>
        </p:nvSpPr>
        <p:spPr>
          <a:xfrm>
            <a:off x="0" y="132829"/>
            <a:ext cx="7020273" cy="11951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Tx/>
              <a:buNone/>
              <a:tabLst/>
              <a:defRPr sz="3600">
                <a:solidFill>
                  <a:srgbClr val="8F8F8F">
                    <a:lumOff val="44000"/>
                  </a:srgbClr>
                </a:solidFill>
                <a:latin typeface="Arial"/>
                <a:ea typeface="Arial"/>
                <a:cs typeface="Arial"/>
                <a:sym typeface="Arial"/>
              </a:defRPr>
            </a:pP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نموذج</a:t>
            </a:r>
            <a:r>
              <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a:t>
            </a: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رسائلي</a:t>
            </a:r>
            <a:endPar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a:p>
            <a:pPr marL="228600" marR="0" lvl="0" indent="-228600" algn="r" defTabSz="914400" rtl="1" eaLnBrk="1" fontAlgn="auto" latinLnBrk="0" hangingPunct="0">
              <a:lnSpc>
                <a:spcPct val="100000"/>
              </a:lnSpc>
              <a:spcBef>
                <a:spcPts val="1400"/>
              </a:spcBef>
              <a:spcAft>
                <a:spcPts val="0"/>
              </a:spcAft>
              <a:buClrTx/>
              <a:buSzTx/>
              <a:buFontTx/>
              <a:buNone/>
              <a:tabLst/>
              <a:defRPr sz="1200">
                <a:solidFill>
                  <a:srgbClr val="8F8F8F">
                    <a:lumOff val="44000"/>
                  </a:srgbClr>
                </a:solidFill>
                <a:latin typeface="Arial"/>
                <a:ea typeface="Arial"/>
                <a:cs typeface="Arial"/>
                <a:sym typeface="Arial"/>
              </a:defRPr>
            </a:pPr>
            <a:endParaRPr kumimoji="0" sz="16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p:txBody>
      </p:sp>
      <p:sp>
        <p:nvSpPr>
          <p:cNvPr id="4" name="Text Box 4">
            <a:extLst>
              <a:ext uri="{FF2B5EF4-FFF2-40B4-BE49-F238E27FC236}">
                <a16:creationId xmlns:a16="http://schemas.microsoft.com/office/drawing/2014/main" id="{5AA7307D-A574-11BB-18D2-A7FACD382057}"/>
              </a:ext>
            </a:extLst>
          </p:cNvPr>
          <p:cNvSpPr txBox="1"/>
          <p:nvPr/>
        </p:nvSpPr>
        <p:spPr>
          <a:xfrm>
            <a:off x="35496" y="1340768"/>
            <a:ext cx="6516217" cy="3093154"/>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a:t>
            </a:r>
            <a:r>
              <a:rPr kumimoji="0" lang="ar-SA" sz="3200" b="1" u="none" strike="noStrike" kern="0" cap="none" spc="0" normalizeH="0" baseline="0" noProof="0" err="1">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الإفتتاحية</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يهتم بشكل أساسي بتعزيز </a:t>
            </a:r>
            <a:r>
              <a:rPr kumimoji="0" lang="ar-SA" sz="32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الإتصال</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الشخصي مع مستلم الرسالة </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المحتوى</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يتعامل مع السياق التاريخي المحدد والهدف ( الأهداف) من الرسالة. </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الخاتمة</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يُعيد تأسيس علاقة المرسل بالمستلم </a:t>
            </a:r>
          </a:p>
        </p:txBody>
      </p:sp>
    </p:spTree>
    <p:extLst>
      <p:ext uri="{BB962C8B-B14F-4D97-AF65-F5344CB8AC3E}">
        <p14:creationId xmlns:p14="http://schemas.microsoft.com/office/powerpoint/2010/main" val="2384284044"/>
      </p:ext>
    </p:extLst>
  </p:cSld>
  <p:clrMapOvr>
    <a:masterClrMapping/>
  </p:clrMapOvr>
  <p:transition spd="med"/>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27" name="Rectangle 5"/>
          <p:cNvSpPr txBox="1">
            <a:spLocks noGrp="1"/>
          </p:cNvSpPr>
          <p:nvPr>
            <p:ph type="title" idx="4294967295"/>
          </p:nvPr>
        </p:nvSpPr>
        <p:spPr>
          <a:xfrm>
            <a:off x="685800" y="609600"/>
            <a:ext cx="7772400" cy="1143000"/>
          </a:xfrm>
          <a:prstGeom prst="rect">
            <a:avLst/>
          </a:prstGeom>
        </p:spPr>
        <p:txBody>
          <a:bodyPr anchor="ctr"/>
          <a:lstStyle>
            <a:lvl1pPr algn="ctr">
              <a:defRPr sz="4000">
                <a:solidFill>
                  <a:srgbClr val="000000"/>
                </a:solidFill>
                <a:latin typeface="Arial"/>
                <a:ea typeface="Arial"/>
                <a:cs typeface="Arial"/>
                <a:sym typeface="Arial"/>
              </a:defRPr>
            </a:lvl1pPr>
          </a:lstStyle>
          <a:p>
            <a:r>
              <a:rPr b="1">
                <a:latin typeface="Arial" panose="020B0604020202020204" pitchFamily="34" charset="0"/>
                <a:cs typeface="Arial" panose="020B0604020202020204" pitchFamily="34" charset="0"/>
              </a:rPr>
              <a:t>Epistolary Form</a:t>
            </a:r>
          </a:p>
        </p:txBody>
      </p:sp>
      <p:sp>
        <p:nvSpPr>
          <p:cNvPr id="11428" name="Rectangle 2"/>
          <p:cNvSpPr/>
          <p:nvPr/>
        </p:nvSpPr>
        <p:spPr>
          <a:xfrm>
            <a:off x="0" y="0"/>
            <a:ext cx="9144000" cy="6858000"/>
          </a:xfrm>
          <a:prstGeom prst="rect">
            <a:avLst/>
          </a:prstGeom>
          <a:gradFill>
            <a:gsLst>
              <a:gs pos="0">
                <a:srgbClr val="292929"/>
              </a:gs>
              <a:gs pos="50000">
                <a:srgbClr val="000000"/>
              </a:gs>
              <a:gs pos="100000">
                <a:srgbClr val="292929"/>
              </a:gs>
            </a:gsLst>
            <a:lin ang="2700000"/>
          </a:gradFill>
          <a:ln w="12700">
            <a:miter lim="400000"/>
          </a:ln>
        </p:spPr>
        <p:txBody>
          <a:bodyPr lIns="45719" rIns="45719" anchor="ctr"/>
          <a:lstStyle/>
          <a:p>
            <a:pPr marL="0" marR="0" lvl="0" indent="0" algn="ctr" defTabSz="914400" rtl="0" eaLnBrk="1" fontAlgn="auto" latinLnBrk="0" hangingPunct="0">
              <a:lnSpc>
                <a:spcPct val="100000"/>
              </a:lnSpc>
              <a:spcBef>
                <a:spcPts val="0"/>
              </a:spcBef>
              <a:spcAft>
                <a:spcPts val="0"/>
              </a:spcAft>
              <a:buClrTx/>
              <a:buSzTx/>
              <a:buFontTx/>
              <a:buNone/>
              <a:tabLst/>
              <a:defRPr sz="2000">
                <a:latin typeface="Arial"/>
                <a:ea typeface="Arial"/>
                <a:cs typeface="Arial"/>
                <a:sym typeface="Arial"/>
              </a:defRPr>
            </a:pPr>
            <a:endParaRPr kumimoji="0" sz="2000" b="1"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pic>
        <p:nvPicPr>
          <p:cNvPr id="11429" name="Picture 3" descr="Picture 3"/>
          <p:cNvPicPr>
            <a:picLocks noChangeAspect="1"/>
          </p:cNvPicPr>
          <p:nvPr/>
        </p:nvPicPr>
        <p:blipFill>
          <a:blip r:embed="rId3" cstate="print"/>
          <a:stretch>
            <a:fillRect/>
          </a:stretch>
        </p:blipFill>
        <p:spPr>
          <a:xfrm>
            <a:off x="4060825" y="0"/>
            <a:ext cx="5083175" cy="6858000"/>
          </a:xfrm>
          <a:prstGeom prst="rect">
            <a:avLst/>
          </a:prstGeom>
          <a:ln w="12700">
            <a:miter lim="400000"/>
          </a:ln>
        </p:spPr>
      </p:pic>
      <p:sp>
        <p:nvSpPr>
          <p:cNvPr id="11430" name="Text Box 4"/>
          <p:cNvSpPr txBox="1"/>
          <p:nvPr/>
        </p:nvSpPr>
        <p:spPr>
          <a:xfrm>
            <a:off x="0" y="132829"/>
            <a:ext cx="7020273" cy="1195199"/>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Tx/>
              <a:buNone/>
              <a:tabLst/>
              <a:defRPr sz="3600">
                <a:solidFill>
                  <a:srgbClr val="8F8F8F">
                    <a:lumOff val="44000"/>
                  </a:srgbClr>
                </a:solidFill>
                <a:latin typeface="Arial"/>
                <a:ea typeface="Arial"/>
                <a:cs typeface="Arial"/>
                <a:sym typeface="Arial"/>
              </a:defRPr>
            </a:pP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نموذج</a:t>
            </a:r>
            <a:r>
              <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a:t>
            </a:r>
            <a:r>
              <a:rPr kumimoji="0" sz="44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رسائلي</a:t>
            </a:r>
            <a:endParaRPr kumimoji="0" sz="44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a:p>
            <a:pPr marL="228600" marR="0" lvl="0" indent="-228600" algn="r" defTabSz="914400" rtl="1" eaLnBrk="1" fontAlgn="auto" latinLnBrk="0" hangingPunct="0">
              <a:lnSpc>
                <a:spcPct val="100000"/>
              </a:lnSpc>
              <a:spcBef>
                <a:spcPts val="1400"/>
              </a:spcBef>
              <a:spcAft>
                <a:spcPts val="0"/>
              </a:spcAft>
              <a:buClrTx/>
              <a:buSzTx/>
              <a:buFontTx/>
              <a:buNone/>
              <a:tabLst/>
              <a:defRPr sz="1200">
                <a:solidFill>
                  <a:srgbClr val="8F8F8F">
                    <a:lumOff val="44000"/>
                  </a:srgbClr>
                </a:solidFill>
                <a:latin typeface="Arial"/>
                <a:ea typeface="Arial"/>
                <a:cs typeface="Arial"/>
                <a:sym typeface="Arial"/>
              </a:defRPr>
            </a:pPr>
            <a:endParaRPr kumimoji="0" sz="16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endParaRPr>
          </a:p>
        </p:txBody>
      </p:sp>
      <p:sp>
        <p:nvSpPr>
          <p:cNvPr id="4" name="Text Box 4">
            <a:extLst>
              <a:ext uri="{FF2B5EF4-FFF2-40B4-BE49-F238E27FC236}">
                <a16:creationId xmlns:a16="http://schemas.microsoft.com/office/drawing/2014/main" id="{3C580053-BF46-5643-5683-4B66EBA8EC5C}"/>
              </a:ext>
            </a:extLst>
          </p:cNvPr>
          <p:cNvSpPr txBox="1"/>
          <p:nvPr/>
        </p:nvSpPr>
        <p:spPr>
          <a:xfrm>
            <a:off x="35496" y="1340768"/>
            <a:ext cx="6516217" cy="1077218"/>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a:t>
            </a:r>
            <a:r>
              <a:rPr kumimoji="0" lang="ar-SA" sz="3200" b="1" u="none" strike="noStrike" kern="0" cap="none" spc="0" normalizeH="0" baseline="0" noProof="0" err="1">
                <a:ln>
                  <a:noFill/>
                </a:ln>
                <a:solidFill>
                  <a:srgbClr val="FFFF00"/>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الإفتتاحية</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 يهتم بشكل أساسي بتعزيز </a:t>
            </a:r>
            <a:r>
              <a:rPr kumimoji="0" lang="ar-SA" sz="3200" b="1" u="none" strike="noStrike" kern="0" cap="none" spc="0" normalizeH="0" baseline="0" noProof="0" err="1">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الإتصال</a:t>
            </a:r>
            <a:r>
              <a:rPr kumimoji="0" lang="ar-SA" sz="3200" b="1" u="none" strike="noStrike" kern="0" cap="none" spc="0" normalizeH="0" baseline="0" noProof="0">
                <a:ln>
                  <a:noFill/>
                </a:ln>
                <a:solidFill>
                  <a:srgbClr val="8F8F8F">
                    <a:lumOff val="44000"/>
                  </a:srgbClr>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 الشخصي مع مستلم الرسالة </a:t>
            </a:r>
          </a:p>
        </p:txBody>
      </p:sp>
      <p:sp>
        <p:nvSpPr>
          <p:cNvPr id="5" name="Text Box 4">
            <a:extLst>
              <a:ext uri="{FF2B5EF4-FFF2-40B4-BE49-F238E27FC236}">
                <a16:creationId xmlns:a16="http://schemas.microsoft.com/office/drawing/2014/main" id="{4EA94705-4AE1-11EF-8E16-1B1D63FDFCB6}"/>
              </a:ext>
            </a:extLst>
          </p:cNvPr>
          <p:cNvSpPr txBox="1"/>
          <p:nvPr/>
        </p:nvSpPr>
        <p:spPr>
          <a:xfrm>
            <a:off x="24479" y="2794994"/>
            <a:ext cx="3899449" cy="2870016"/>
          </a:xfrm>
          <a:prstGeom prst="rect">
            <a:avLst/>
          </a:prstGeom>
          <a:ln w="12700">
            <a:miter lim="400000"/>
          </a:ln>
          <a:extLst>
            <a:ext uri="{C572A759-6A51-4108-AA02-DFA0A04FC94B}">
              <ma14:wrappingTextBoxFlag xmlns="" xmlns:m="http://schemas.openxmlformats.org/officeDocument/2006/math" xmlns:a14="http://schemas.microsoft.com/office/drawing/2010/main" xmlns:ma14="http://schemas.microsoft.com/office/mac/drawingml/2011/main" val="1"/>
            </a:ext>
          </a:extLst>
        </p:spPr>
        <p:txBody>
          <a:bodyPr wrap="square" lIns="45719" rIns="45719">
            <a:spAutoFit/>
          </a:bodyPr>
          <a:lstStyle/>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مؤلف</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القراء</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تحيات</a:t>
            </a:r>
          </a:p>
          <a:p>
            <a:pPr marL="228600" marR="0" lvl="0" indent="-228600" algn="r" defTabSz="914400" rtl="1" eaLnBrk="1" fontAlgn="auto" latinLnBrk="0" hangingPunct="0">
              <a:lnSpc>
                <a:spcPct val="100000"/>
              </a:lnSpc>
              <a:spcBef>
                <a:spcPts val="2100"/>
              </a:spcBef>
              <a:spcAft>
                <a:spcPts val="0"/>
              </a:spcAft>
              <a:buClrTx/>
              <a:buSzTx/>
              <a:buFont typeface="Arial" panose="020B0604020202020204" pitchFamily="34" charset="0"/>
              <a:buChar char="•"/>
              <a:tabLst/>
              <a:defRPr sz="3600">
                <a:solidFill>
                  <a:srgbClr val="8F8F8F">
                    <a:lumOff val="44000"/>
                  </a:srgbClr>
                </a:solidFill>
                <a:latin typeface="Arial"/>
                <a:ea typeface="Arial"/>
                <a:cs typeface="Arial"/>
                <a:sym typeface="Arial"/>
              </a:defRPr>
            </a:pPr>
            <a:r>
              <a:rPr kumimoji="0" lang="ar-SA" sz="3200" b="1" u="none" strike="noStrike" kern="0" cap="none" spc="0" normalizeH="0" baseline="0" noProof="0">
                <a:ln>
                  <a:noFill/>
                </a:ln>
                <a:solidFill>
                  <a:srgbClr val="FFFFFF"/>
                </a:solidFill>
                <a:effectLst>
                  <a:glow rad="228600">
                    <a:srgbClr val="000000">
                      <a:alpha val="69000"/>
                    </a:srgbClr>
                  </a:glow>
                </a:effectLst>
                <a:uLnTx/>
                <a:uFillTx/>
                <a:latin typeface="Arial" panose="020B0604020202020204" pitchFamily="34" charset="0"/>
                <a:cs typeface="Arial" panose="020B0604020202020204" pitchFamily="34" charset="0"/>
                <a:sym typeface="Arial"/>
              </a:rPr>
              <a:t>عيد الشكر</a:t>
            </a:r>
          </a:p>
        </p:txBody>
      </p:sp>
    </p:spTree>
  </p:cSld>
  <p:clrMapOvr>
    <a:masterClrMapping/>
  </p:clrMapOvr>
  <p:transition spd="med"/>
</p:sld>
</file>

<file path=ppt/slides/slide10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a:extLst>
            <a:ext uri="{FF2B5EF4-FFF2-40B4-BE49-F238E27FC236}">
              <a16:creationId xmlns:a16="http://schemas.microsoft.com/office/drawing/2014/main" id="{8AF69B98-70FC-50A7-8480-D814DB66388C}"/>
            </a:ext>
          </a:extLst>
        </p:cNvPr>
        <p:cNvGrpSpPr/>
        <p:nvPr/>
      </p:nvGrpSpPr>
      <p:grpSpPr>
        <a:xfrm>
          <a:off x="0" y="0"/>
          <a:ext cx="0" cy="0"/>
          <a:chOff x="0" y="0"/>
          <a:chExt cx="0" cy="0"/>
        </a:xfrm>
      </p:grpSpPr>
      <p:sp>
        <p:nvSpPr>
          <p:cNvPr id="8" name="Rectangle 2">
            <a:extLst>
              <a:ext uri="{FF2B5EF4-FFF2-40B4-BE49-F238E27FC236}">
                <a16:creationId xmlns:a16="http://schemas.microsoft.com/office/drawing/2014/main" id="{DAE6E6F2-9630-B967-D0CF-FD07A502724D}"/>
              </a:ext>
            </a:extLst>
          </p:cNvPr>
          <p:cNvSpPr txBox="1">
            <a:spLocks noChangeArrowheads="1"/>
          </p:cNvSpPr>
          <p:nvPr/>
        </p:nvSpPr>
        <p:spPr bwMode="auto">
          <a:xfrm>
            <a:off x="3900107" y="3140968"/>
            <a:ext cx="5160079" cy="21602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الموضوع الرئيسي في رومية يعتمد على رومية 15: 7</a:t>
            </a:r>
            <a:endParaRPr kumimoji="0" lang="en-US"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a:extLst>
              <a:ext uri="{FF2B5EF4-FFF2-40B4-BE49-F238E27FC236}">
                <a16:creationId xmlns:a16="http://schemas.microsoft.com/office/drawing/2014/main" id="{CDC98D26-B6B8-867A-A811-393C802B546B}"/>
              </a:ext>
            </a:extLst>
          </p:cNvPr>
          <p:cNvSpPr>
            <a:spLocks noGrp="1" noChangeArrowheads="1"/>
          </p:cNvSpPr>
          <p:nvPr>
            <p:ph type="ctrTitle"/>
          </p:nvPr>
        </p:nvSpPr>
        <p:spPr>
          <a:xfrm>
            <a:off x="3825435" y="1046826"/>
            <a:ext cx="5294752" cy="1553507"/>
          </a:xfrm>
          <a:effectLst>
            <a:outerShdw blurRad="63500" dist="35921" dir="2700000" algn="ctr" rotWithShape="0">
              <a:schemeClr val="tx2">
                <a:alpha val="74998"/>
              </a:schemeClr>
            </a:outerShdw>
          </a:effectLst>
        </p:spPr>
        <p:txBody>
          <a:bodyPr/>
          <a:lstStyle/>
          <a:p>
            <a:pPr>
              <a:defRPr/>
            </a:pPr>
            <a:r>
              <a:rPr lang="ar-JO">
                <a:solidFill>
                  <a:srgbClr val="FFFFFF"/>
                </a:solidFill>
                <a:effectLst>
                  <a:glow rad="127000">
                    <a:srgbClr val="000000"/>
                  </a:glow>
                </a:effectLst>
                <a:ea typeface="ＭＳ Ｐゴシック" charset="0"/>
              </a:rPr>
              <a:t>اقبلوا بعضكم البعض      كما قبلكم المسيح</a:t>
            </a:r>
            <a:endParaRPr lang="en-US" sz="6600">
              <a:effectLst>
                <a:glow rad="127000">
                  <a:schemeClr val="tx1"/>
                </a:glow>
              </a:effectLst>
              <a:ea typeface="ＭＳ Ｐゴシック" charset="0"/>
            </a:endParaRPr>
          </a:p>
        </p:txBody>
      </p:sp>
      <p:sp>
        <p:nvSpPr>
          <p:cNvPr id="6" name="Rectangle 5">
            <a:extLst>
              <a:ext uri="{FF2B5EF4-FFF2-40B4-BE49-F238E27FC236}">
                <a16:creationId xmlns:a16="http://schemas.microsoft.com/office/drawing/2014/main" id="{DCB73815-2BD4-2517-89DA-86F1FD5DDDA8}"/>
              </a:ext>
            </a:extLst>
          </p:cNvPr>
          <p:cNvSpPr>
            <a:spLocks noChangeArrowheads="1"/>
          </p:cNvSpPr>
          <p:nvPr/>
        </p:nvSpPr>
        <p:spPr bwMode="auto">
          <a:xfrm>
            <a:off x="-23813" y="5325117"/>
            <a:ext cx="9252520" cy="153288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آندرو سبرجن</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أستاذ العهد الجديد، كلية سنغافورة للكتاب المقدس</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2" name="Picture 1">
            <a:extLst>
              <a:ext uri="{FF2B5EF4-FFF2-40B4-BE49-F238E27FC236}">
                <a16:creationId xmlns:a16="http://schemas.microsoft.com/office/drawing/2014/main" id="{8F0254F9-C0E8-E491-5215-552D932CA187}"/>
              </a:ext>
            </a:extLst>
          </p:cNvPr>
          <p:cNvPicPr>
            <a:picLocks noChangeAspect="1"/>
          </p:cNvPicPr>
          <p:nvPr/>
        </p:nvPicPr>
        <p:blipFill>
          <a:blip r:embed="rId3"/>
          <a:stretch>
            <a:fillRect/>
          </a:stretch>
        </p:blipFill>
        <p:spPr>
          <a:xfrm>
            <a:off x="0" y="0"/>
            <a:ext cx="3825435" cy="5357061"/>
          </a:xfrm>
          <a:prstGeom prst="rect">
            <a:avLst/>
          </a:prstGeom>
        </p:spPr>
      </p:pic>
    </p:spTree>
    <p:extLst>
      <p:ext uri="{BB962C8B-B14F-4D97-AF65-F5344CB8AC3E}">
        <p14:creationId xmlns:p14="http://schemas.microsoft.com/office/powerpoint/2010/main" val="2759948384"/>
      </p:ext>
    </p:extLst>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What Is the Gospel">
            <a:hlinkClick r:id="" action="ppaction://media"/>
          </p:cNvPr>
          <p:cNvPicPr>
            <a:picLocks noChangeAspect="1"/>
          </p:cNvPicPr>
          <p:nvPr>
            <a:videoFile r:link="rId3"/>
            <p:extLst>
              <p:ext uri="{DAA4B4D4-6D71-4841-9C94-3DE7FCFB9230}">
                <p14:media xmlns:p14="http://schemas.microsoft.com/office/powerpoint/2010/main" r:embed="rId2"/>
              </p:ext>
            </p:extLst>
          </p:nvPr>
        </p:nvPicPr>
        <p:blipFill>
          <a:blip r:embed="rId5"/>
          <a:stretch>
            <a:fillRect/>
          </a:stretch>
        </p:blipFill>
        <p:spPr>
          <a:xfrm>
            <a:off x="217842" y="747042"/>
            <a:ext cx="6414247" cy="4810685"/>
          </a:xfrm>
          <a:prstGeom prst="rect">
            <a:avLst/>
          </a:prstGeom>
        </p:spPr>
      </p:pic>
      <p:sp>
        <p:nvSpPr>
          <p:cNvPr id="3" name="TextBox 2"/>
          <p:cNvSpPr txBox="1"/>
          <p:nvPr/>
        </p:nvSpPr>
        <p:spPr>
          <a:xfrm>
            <a:off x="6750184" y="540054"/>
            <a:ext cx="2186731" cy="2862322"/>
          </a:xfrm>
          <a:prstGeom prst="rect">
            <a:avLst/>
          </a:prstGeom>
          <a:noFill/>
        </p:spPr>
        <p:txBody>
          <a:bodyPr wrap="square" rtlCol="0">
            <a:spAutoFit/>
          </a:bodyPr>
          <a:lstStyle/>
          <a:p>
            <a:pPr algn="ctr" fontAlgn="auto">
              <a:spcBef>
                <a:spcPts val="0"/>
              </a:spcBef>
              <a:spcAft>
                <a:spcPts val="0"/>
              </a:spcAft>
            </a:pPr>
            <a:r>
              <a:rPr lang="ar-JO" sz="2000" b="1">
                <a:solidFill>
                  <a:srgbClr val="FFFFFF"/>
                </a:solidFill>
                <a:latin typeface="Arial" panose="020B0604020202020204" pitchFamily="34" charset="0"/>
                <a:ea typeface="+mn-ea"/>
                <a:cs typeface="Arial" panose="020B0604020202020204" pitchFamily="34" charset="0"/>
              </a:rPr>
              <a:t>كلمة إنجيل تعني  الأخبار السارة.         لذا لكي تكون الأخبار جيدة علينا أن نعرف الأخبار السيئة أولاً.   وها هي: لقد أخطأت.  كل خطيئة هي تمرد علني ضد الله    والعقوبة هي الموت . . </a:t>
            </a:r>
            <a:endParaRPr lang="en-US" sz="2000" b="1">
              <a:solidFill>
                <a:srgbClr val="FFFFFF"/>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5443185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9299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Dr. Ravi Zacharias What is the Gospel">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96440" y="1054570"/>
            <a:ext cx="5790552" cy="4342914"/>
          </a:xfrm>
          <a:prstGeom prst="rect">
            <a:avLst/>
          </a:prstGeom>
        </p:spPr>
      </p:pic>
      <p:sp>
        <p:nvSpPr>
          <p:cNvPr id="5" name="TextBox 4"/>
          <p:cNvSpPr txBox="1"/>
          <p:nvPr/>
        </p:nvSpPr>
        <p:spPr>
          <a:xfrm>
            <a:off x="5886992" y="120006"/>
            <a:ext cx="3257007" cy="3416320"/>
          </a:xfrm>
          <a:prstGeom prst="rect">
            <a:avLst/>
          </a:prstGeom>
          <a:noFill/>
        </p:spPr>
        <p:txBody>
          <a:bodyPr wrap="square" rtlCol="0">
            <a:spAutoFit/>
          </a:bodyPr>
          <a:lstStyle/>
          <a:p>
            <a:pPr algn="r"/>
            <a:r>
              <a:rPr lang="ar-JO" sz="1800" b="1">
                <a:solidFill>
                  <a:schemeClr val="bg1"/>
                </a:solidFill>
                <a:latin typeface="Arial" panose="020B0604020202020204" pitchFamily="34" charset="0"/>
                <a:cs typeface="Arial" panose="020B0604020202020204" pitchFamily="34" charset="0"/>
              </a:rPr>
              <a:t>الإنجيل . . . يعني الخبر السار. وهو خبر سار من الله. وما هو هذا الخبر السار؟ . . . إنه يتناول حقيقة أن القلب البشري في سعيه الخاص سينتهي به الأمر فارغاً ووحيداً ومعوزاً . . . الحياة لا تجلب لك الرضا في نهاية المطاف. . . نحن غرباء عن الله . . . منفصلون عن الله . . . الخبر السار للإنجيل هو أنه بتأثيرك الشخصي وبأعمالك الصالحة، لا يمكنك إعادة بناء هذا الجسر. إن الله هو الذي مد يده إليَّ وإليكم في تدبير ابنه يسوع المسيح القادر على التقديم. . . لإعادة بناء حياتنا. .</a:t>
            </a:r>
            <a:endParaRPr lang="en-US" sz="1800" b="1">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6454349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229196"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6803"/>
            <a:ext cx="9144000" cy="1325563"/>
          </a:xfrm>
        </p:spPr>
        <p:txBody>
          <a:bodyPr/>
          <a:lstStyle/>
          <a:p>
            <a:r>
              <a:rPr lang="ar-JO" sz="4000">
                <a:solidFill>
                  <a:schemeClr val="bg1"/>
                </a:solidFill>
                <a:cs typeface="Arial" panose="020B0604020202020204" pitchFamily="34" charset="0"/>
              </a:rPr>
              <a:t>ما المعنى المقصود للسامعين الأوائل؟</a:t>
            </a:r>
            <a:endParaRPr lang="en-US" sz="4000">
              <a:solidFill>
                <a:schemeClr val="bg1"/>
              </a:solidFill>
              <a:cs typeface="Arial" panose="020B0604020202020204" pitchFamily="34" charset="0"/>
            </a:endParaRPr>
          </a:p>
        </p:txBody>
      </p:sp>
      <p:sp>
        <p:nvSpPr>
          <p:cNvPr id="3" name="Content Placeholder 2"/>
          <p:cNvSpPr>
            <a:spLocks noGrp="1"/>
          </p:cNvSpPr>
          <p:nvPr>
            <p:ph idx="1"/>
          </p:nvPr>
        </p:nvSpPr>
        <p:spPr/>
        <p:txBody>
          <a:bodyPr/>
          <a:lstStyle/>
          <a:p>
            <a:pPr algn="r" rtl="1"/>
            <a:r>
              <a:rPr lang="ar-JO">
                <a:solidFill>
                  <a:schemeClr val="bg1"/>
                </a:solidFill>
                <a:cs typeface="Arial" panose="020B0604020202020204" pitchFamily="34" charset="0"/>
              </a:rPr>
              <a:t>الإنجيل</a:t>
            </a:r>
            <a:endParaRPr lang="en-US">
              <a:solidFill>
                <a:schemeClr val="bg1"/>
              </a:solidFill>
              <a:cs typeface="Arial" panose="020B0604020202020204" pitchFamily="34" charset="0"/>
            </a:endParaRPr>
          </a:p>
          <a:p>
            <a:pPr lvl="1" algn="r" rtl="1"/>
            <a:r>
              <a:rPr lang="ar-JO" sz="2800">
                <a:solidFill>
                  <a:schemeClr val="bg1"/>
                </a:solidFill>
                <a:cs typeface="Arial" panose="020B0604020202020204" pitchFamily="34" charset="0"/>
              </a:rPr>
              <a:t>إعلان ولادة</a:t>
            </a:r>
            <a:endParaRPr lang="en-US" sz="2800">
              <a:solidFill>
                <a:schemeClr val="bg1"/>
              </a:solidFill>
              <a:cs typeface="Arial" panose="020B0604020202020204" pitchFamily="34" charset="0"/>
            </a:endParaRPr>
          </a:p>
          <a:p>
            <a:pPr lvl="2" algn="r" rtl="1"/>
            <a:r>
              <a:rPr lang="ar-JO" sz="2400">
                <a:solidFill>
                  <a:schemeClr val="bg1"/>
                </a:solidFill>
                <a:cs typeface="Arial" panose="020B0604020202020204" pitchFamily="34" charset="0"/>
              </a:rPr>
              <a:t>الإمبراطور أغسطس</a:t>
            </a:r>
            <a:endParaRPr lang="en-US" sz="2400">
              <a:solidFill>
                <a:schemeClr val="bg1"/>
              </a:solidFill>
              <a:cs typeface="Arial" panose="020B0604020202020204" pitchFamily="34" charset="0"/>
            </a:endParaRPr>
          </a:p>
          <a:p>
            <a:pPr lvl="1" algn="r" rtl="1"/>
            <a:r>
              <a:rPr lang="ar-JO" sz="2800">
                <a:solidFill>
                  <a:schemeClr val="bg1"/>
                </a:solidFill>
                <a:cs typeface="Arial" panose="020B0604020202020204" pitchFamily="34" charset="0"/>
              </a:rPr>
              <a:t>إعلان انتصار</a:t>
            </a:r>
            <a:endParaRPr lang="en-US" sz="2800">
              <a:solidFill>
                <a:schemeClr val="bg1"/>
              </a:solidFill>
              <a:cs typeface="Arial" panose="020B0604020202020204" pitchFamily="34" charset="0"/>
            </a:endParaRPr>
          </a:p>
          <a:p>
            <a:pPr lvl="2" algn="r" rtl="1"/>
            <a:r>
              <a:rPr lang="ar-JO" sz="2400">
                <a:solidFill>
                  <a:schemeClr val="bg1"/>
                </a:solidFill>
                <a:cs typeface="Arial" panose="020B0604020202020204" pitchFamily="34" charset="0"/>
              </a:rPr>
              <a:t>الإمبراطور فاسباسيان على فيتاليوس</a:t>
            </a:r>
            <a:endParaRPr lang="en-US" sz="2400">
              <a:solidFill>
                <a:schemeClr val="bg1"/>
              </a:solidFill>
              <a:cs typeface="Arial" panose="020B0604020202020204" pitchFamily="34" charset="0"/>
            </a:endParaRPr>
          </a:p>
        </p:txBody>
      </p:sp>
    </p:spTree>
    <p:extLst>
      <p:ext uri="{BB962C8B-B14F-4D97-AF65-F5344CB8AC3E}">
        <p14:creationId xmlns:p14="http://schemas.microsoft.com/office/powerpoint/2010/main" val="2209456471"/>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8256"/>
            <a:ext cx="9144000" cy="1143000"/>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a:xfrm>
            <a:off x="251521" y="1021878"/>
            <a:ext cx="8758726" cy="5836122"/>
          </a:xfrm>
        </p:spPr>
        <p:txBody>
          <a:bodyPr/>
          <a:lstStyle/>
          <a:p>
            <a:pPr algn="r" rtl="1"/>
            <a:r>
              <a:rPr lang="ar-JO">
                <a:solidFill>
                  <a:srgbClr val="FFFFFF"/>
                </a:solidFill>
                <a:cs typeface="Arial" panose="020B0604020202020204" pitchFamily="34" charset="0"/>
              </a:rPr>
              <a:t>الإنجيل</a:t>
            </a:r>
            <a:endParaRPr lang="en-US">
              <a:solidFill>
                <a:srgbClr val="FFFFFF"/>
              </a:solidFill>
              <a:cs typeface="Arial" panose="020B0604020202020204" pitchFamily="34" charset="0"/>
            </a:endParaRPr>
          </a:p>
          <a:p>
            <a:pPr marL="457200" lvl="1" indent="0" algn="r">
              <a:buNone/>
            </a:pPr>
            <a:r>
              <a:rPr lang="ar-JO">
                <a:solidFill>
                  <a:srgbClr val="FFFFFF"/>
                </a:solidFill>
                <a:cs typeface="Arial" panose="020B0604020202020204" pitchFamily="34" charset="0"/>
              </a:rPr>
              <a:t>2 الإنجيل ... عن ابنه الذي صار من نسل داود من جهة الجسد 4 وتعين ابن الله بقوة من جهة روح القداسة بالقيامة من الأموات: يسوع المسيح ربنا.</a:t>
            </a:r>
            <a:br>
              <a:rPr lang="en-US">
                <a:solidFill>
                  <a:srgbClr val="FFFFFF"/>
                </a:solidFill>
                <a:cs typeface="Arial" panose="020B0604020202020204" pitchFamily="34" charset="0"/>
              </a:rPr>
            </a:br>
            <a:r>
              <a:rPr lang="en-US">
                <a:solidFill>
                  <a:srgbClr val="FFFFFF"/>
                </a:solidFill>
                <a:cs typeface="Arial" panose="020B0604020202020204" pitchFamily="34" charset="0"/>
              </a:rPr>
              <a:t>(</a:t>
            </a:r>
            <a:r>
              <a:rPr lang="ar-JO">
                <a:solidFill>
                  <a:srgbClr val="FFFFFF"/>
                </a:solidFill>
                <a:cs typeface="Arial" panose="020B0604020202020204" pitchFamily="34" charset="0"/>
              </a:rPr>
              <a:t>رو 1: 2-4</a:t>
            </a:r>
            <a:r>
              <a:rPr lang="en-US">
                <a:solidFill>
                  <a:srgbClr val="FFFFFF"/>
                </a:solidFill>
                <a:cs typeface="Arial" panose="020B0604020202020204" pitchFamily="34" charset="0"/>
              </a:rPr>
              <a:t>)</a:t>
            </a:r>
          </a:p>
          <a:p>
            <a:pPr marL="717550" lvl="1" indent="0">
              <a:buNone/>
            </a:pPr>
            <a:endParaRPr lang="en-US">
              <a:solidFill>
                <a:srgbClr val="FFFFFF"/>
              </a:solidFill>
              <a:cs typeface="Arial" panose="020B0604020202020204" pitchFamily="34" charset="0"/>
            </a:endParaRPr>
          </a:p>
          <a:p>
            <a:pPr marL="717550" lvl="1" indent="0" algn="r">
              <a:buNone/>
            </a:pPr>
            <a:r>
              <a:rPr lang="ar-JO">
                <a:solidFill>
                  <a:srgbClr val="FFFFFF"/>
                </a:solidFill>
                <a:cs typeface="Arial" panose="020B0604020202020204" pitchFamily="34" charset="0"/>
              </a:rPr>
              <a:t>1. حسب الجسد ... (ولادة) ... من نسل داود</a:t>
            </a:r>
            <a:endParaRPr lang="en-US">
              <a:solidFill>
                <a:srgbClr val="FFFFFF"/>
              </a:solidFill>
              <a:cs typeface="Arial" panose="020B0604020202020204" pitchFamily="34" charset="0"/>
            </a:endParaRPr>
          </a:p>
          <a:p>
            <a:pPr marL="717550" lvl="1" indent="0" algn="r">
              <a:buNone/>
            </a:pPr>
            <a:r>
              <a:rPr lang="ar-JO">
                <a:solidFill>
                  <a:srgbClr val="FFFFFF"/>
                </a:solidFill>
                <a:cs typeface="Arial" panose="020B0604020202020204" pitchFamily="34" charset="0"/>
              </a:rPr>
              <a:t>2. النصرة ... بقوة قيامته ابن الله</a:t>
            </a:r>
            <a:endParaRPr lang="en-US">
              <a:solidFill>
                <a:srgbClr val="FFFFFF"/>
              </a:solidFill>
              <a:cs typeface="Arial" panose="020B0604020202020204" pitchFamily="34" charset="0"/>
            </a:endParaRPr>
          </a:p>
          <a:p>
            <a:pPr lvl="1"/>
            <a:endParaRPr lang="en-US">
              <a:solidFill>
                <a:srgbClr val="FFFFFF"/>
              </a:solidFill>
              <a:cs typeface="Arial" panose="020B0604020202020204" pitchFamily="34" charset="0"/>
            </a:endParaRPr>
          </a:p>
        </p:txBody>
      </p:sp>
    </p:spTree>
    <p:extLst>
      <p:ext uri="{BB962C8B-B14F-4D97-AF65-F5344CB8AC3E}">
        <p14:creationId xmlns:p14="http://schemas.microsoft.com/office/powerpoint/2010/main" val="1265040314"/>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624"/>
            <a:ext cx="9144000" cy="1325563"/>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p:txBody>
          <a:bodyPr/>
          <a:lstStyle/>
          <a:p>
            <a:pPr algn="r" rtl="1"/>
            <a:r>
              <a:rPr lang="ar-JO">
                <a:solidFill>
                  <a:srgbClr val="FFFFFF"/>
                </a:solidFill>
                <a:cs typeface="Arial" panose="020B0604020202020204" pitchFamily="34" charset="0"/>
              </a:rPr>
              <a:t>الإنجيل</a:t>
            </a:r>
            <a:endParaRPr lang="en-US">
              <a:solidFill>
                <a:srgbClr val="FFFFFF"/>
              </a:solidFill>
              <a:cs typeface="Arial" panose="020B0604020202020204" pitchFamily="34" charset="0"/>
            </a:endParaRPr>
          </a:p>
          <a:p>
            <a:pPr lvl="1" algn="r" rtl="1"/>
            <a:r>
              <a:rPr lang="ar-JO" sz="2800">
                <a:solidFill>
                  <a:srgbClr val="FFFFFF"/>
                </a:solidFill>
                <a:cs typeface="Arial" panose="020B0604020202020204" pitchFamily="34" charset="0"/>
              </a:rPr>
              <a:t>إعلان ولادة</a:t>
            </a:r>
            <a:endParaRPr lang="en-US" sz="2800">
              <a:solidFill>
                <a:srgbClr val="FFFFFF"/>
              </a:solidFill>
              <a:cs typeface="Arial" panose="020B0604020202020204" pitchFamily="34" charset="0"/>
            </a:endParaRPr>
          </a:p>
          <a:p>
            <a:pPr lvl="2" algn="r" rtl="1"/>
            <a:r>
              <a:rPr lang="ar-JO" sz="2400">
                <a:solidFill>
                  <a:srgbClr val="FFFFFF"/>
                </a:solidFill>
                <a:cs typeface="Arial" panose="020B0604020202020204" pitchFamily="34" charset="0"/>
              </a:rPr>
              <a:t>الإمبراطور أغسطس</a:t>
            </a:r>
            <a:endParaRPr lang="en-US" sz="2400">
              <a:solidFill>
                <a:srgbClr val="FFFFFF"/>
              </a:solidFill>
              <a:cs typeface="Arial" panose="020B0604020202020204" pitchFamily="34" charset="0"/>
            </a:endParaRPr>
          </a:p>
          <a:p>
            <a:pPr lvl="1" algn="r" rtl="1"/>
            <a:r>
              <a:rPr lang="ar-JO" sz="2800">
                <a:solidFill>
                  <a:srgbClr val="FFFFFF"/>
                </a:solidFill>
                <a:cs typeface="Arial" panose="020B0604020202020204" pitchFamily="34" charset="0"/>
              </a:rPr>
              <a:t>إعلان انتصار</a:t>
            </a:r>
            <a:endParaRPr lang="en-US" sz="2400">
              <a:solidFill>
                <a:srgbClr val="FFFFFF"/>
              </a:solidFill>
              <a:effectLst/>
              <a:cs typeface="Arial" panose="020B0604020202020204" pitchFamily="34" charset="0"/>
            </a:endParaRPr>
          </a:p>
          <a:p>
            <a:pPr lvl="2" algn="r" rtl="1"/>
            <a:r>
              <a:rPr lang="ar-JO">
                <a:solidFill>
                  <a:srgbClr val="FFFFFF"/>
                </a:solidFill>
                <a:cs typeface="Arial" panose="020B0604020202020204" pitchFamily="34" charset="0"/>
              </a:rPr>
              <a:t>الإمبراطور فاسباسيان على فيتاليوس</a:t>
            </a:r>
            <a:endParaRPr lang="en-US" sz="2400">
              <a:solidFill>
                <a:srgbClr val="FFFFFF"/>
              </a:solidFill>
              <a:effectLst/>
              <a:cs typeface="Arial" panose="020B0604020202020204" pitchFamily="34" charset="0"/>
            </a:endParaRPr>
          </a:p>
          <a:p>
            <a:pPr lvl="1" algn="r" rtl="1"/>
            <a:r>
              <a:rPr lang="ar-JO" sz="2800">
                <a:solidFill>
                  <a:srgbClr val="FFFFFF"/>
                </a:solidFill>
                <a:cs typeface="Arial" panose="020B0604020202020204" pitchFamily="34" charset="0"/>
              </a:rPr>
              <a:t>يتطلب تجاوباً</a:t>
            </a:r>
            <a:endParaRPr lang="en-US" sz="2800">
              <a:solidFill>
                <a:srgbClr val="FFFFFF"/>
              </a:solidFill>
              <a:cs typeface="Arial" panose="020B0604020202020204" pitchFamily="34" charset="0"/>
            </a:endParaRPr>
          </a:p>
          <a:p>
            <a:pPr lvl="2" algn="r" rtl="1"/>
            <a:r>
              <a:rPr lang="ar-JO" sz="2400">
                <a:solidFill>
                  <a:srgbClr val="FFFFFF"/>
                </a:solidFill>
                <a:cs typeface="Arial" panose="020B0604020202020204" pitchFamily="34" charset="0"/>
              </a:rPr>
              <a:t>الطاعة/الولاء/الخضوع</a:t>
            </a:r>
            <a:endParaRPr lang="en-US" sz="2400">
              <a:solidFill>
                <a:srgbClr val="FFFFFF"/>
              </a:solidFill>
              <a:cs typeface="Arial" panose="020B0604020202020204" pitchFamily="34" charset="0"/>
            </a:endParaRPr>
          </a:p>
        </p:txBody>
      </p:sp>
    </p:spTree>
    <p:extLst>
      <p:ext uri="{BB962C8B-B14F-4D97-AF65-F5344CB8AC3E}">
        <p14:creationId xmlns:p14="http://schemas.microsoft.com/office/powerpoint/2010/main" val="3072897846"/>
      </p:ext>
    </p:extLst>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44624"/>
            <a:ext cx="9144000" cy="1143000"/>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p:txBody>
          <a:bodyPr/>
          <a:lstStyle/>
          <a:p>
            <a:pPr algn="r" rtl="1"/>
            <a:r>
              <a:rPr lang="ar-JO">
                <a:solidFill>
                  <a:srgbClr val="FFFFFF"/>
                </a:solidFill>
                <a:cs typeface="Arial" panose="020B0604020202020204" pitchFamily="34" charset="0"/>
              </a:rPr>
              <a:t>الإنجيل</a:t>
            </a:r>
            <a:endParaRPr lang="en-US">
              <a:solidFill>
                <a:srgbClr val="FFFFFF"/>
              </a:solidFill>
              <a:cs typeface="Arial" panose="020B0604020202020204" pitchFamily="34" charset="0"/>
            </a:endParaRPr>
          </a:p>
          <a:p>
            <a:pPr lvl="1" algn="r" rtl="1"/>
            <a:r>
              <a:rPr lang="ar-JO">
                <a:solidFill>
                  <a:srgbClr val="FFFFFF"/>
                </a:solidFill>
                <a:cs typeface="Arial" panose="020B0604020202020204" pitchFamily="34" charset="0"/>
              </a:rPr>
              <a:t>16 لأني لست أستحي بإنجيل المسيح لأنه قوة الله للخلاص لكل من يؤمن: لليهودي أولا ثم لليوناني. لأن فيه معلن بر الله بإيمان لإيمان كما هو مكتوب: أما البار فبالإيمان يحيا.</a:t>
            </a:r>
          </a:p>
          <a:p>
            <a:pPr marL="457200" lvl="1" indent="0">
              <a:buNone/>
            </a:pPr>
            <a:r>
              <a:rPr lang="en-US">
                <a:solidFill>
                  <a:srgbClr val="FFFFFF"/>
                </a:solidFill>
                <a:cs typeface="Arial" panose="020B0604020202020204" pitchFamily="34" charset="0"/>
              </a:rPr>
              <a:t>   (</a:t>
            </a:r>
            <a:r>
              <a:rPr lang="ar-JO">
                <a:solidFill>
                  <a:srgbClr val="FFFFFF"/>
                </a:solidFill>
                <a:cs typeface="Arial" panose="020B0604020202020204" pitchFamily="34" charset="0"/>
              </a:rPr>
              <a:t>رو 1: 16-17</a:t>
            </a:r>
            <a:r>
              <a:rPr lang="en-US">
                <a:solidFill>
                  <a:srgbClr val="FFFFFF"/>
                </a:solidFill>
                <a:cs typeface="Arial" panose="020B0604020202020204" pitchFamily="34" charset="0"/>
              </a:rPr>
              <a:t>)</a:t>
            </a:r>
          </a:p>
        </p:txBody>
      </p:sp>
    </p:spTree>
    <p:extLst>
      <p:ext uri="{BB962C8B-B14F-4D97-AF65-F5344CB8AC3E}">
        <p14:creationId xmlns:p14="http://schemas.microsoft.com/office/powerpoint/2010/main" val="3978979901"/>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52C0B4-45FF-7C4C-8628-55172A774DF2}"/>
              </a:ext>
            </a:extLst>
          </p:cNvPr>
          <p:cNvGrpSpPr/>
          <p:nvPr/>
        </p:nvGrpSpPr>
        <p:grpSpPr>
          <a:xfrm>
            <a:off x="-1" y="426685"/>
            <a:ext cx="9111087" cy="6169868"/>
            <a:chOff x="-1" y="116632"/>
            <a:chExt cx="9111087" cy="6169868"/>
          </a:xfrm>
        </p:grpSpPr>
        <p:pic>
          <p:nvPicPr>
            <p:cNvPr id="12" name="Picture 11"/>
            <p:cNvPicPr/>
            <p:nvPr/>
          </p:nvPicPr>
          <p:blipFill rotWithShape="1">
            <a:blip r:embed="rId3">
              <a:extLst>
                <a:ext uri="{28A0092B-C50C-407E-A947-70E740481C1C}">
                  <a14:useLocalDpi xmlns:a14="http://schemas.microsoft.com/office/drawing/2010/main" val="0"/>
                </a:ext>
              </a:extLst>
            </a:blip>
            <a:srcRect l="4692" t="31351" r="7641" b="11388"/>
            <a:stretch/>
          </p:blipFill>
          <p:spPr bwMode="auto">
            <a:xfrm>
              <a:off x="-1" y="1935856"/>
              <a:ext cx="9111087" cy="4350644"/>
            </a:xfrm>
            <a:prstGeom prst="rect">
              <a:avLst/>
            </a:prstGeom>
            <a:noFill/>
            <a:ln>
              <a:noFill/>
            </a:ln>
          </p:spPr>
        </p:pic>
        <p:sp>
          <p:nvSpPr>
            <p:cNvPr id="3" name="Rectangle 2">
              <a:extLst>
                <a:ext uri="{FF2B5EF4-FFF2-40B4-BE49-F238E27FC236}">
                  <a16:creationId xmlns:a16="http://schemas.microsoft.com/office/drawing/2014/main" id="{5B9B2807-31F6-AB4C-A9E4-DEC3E1E2E9CD}"/>
                </a:ext>
              </a:extLst>
            </p:cNvPr>
            <p:cNvSpPr/>
            <p:nvPr/>
          </p:nvSpPr>
          <p:spPr bwMode="auto">
            <a:xfrm>
              <a:off x="1475656" y="116632"/>
              <a:ext cx="1512168" cy="46384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grpSp>
      <p:sp>
        <p:nvSpPr>
          <p:cNvPr id="5" name="Rectangle 3"/>
          <p:cNvSpPr txBox="1">
            <a:spLocks noChangeArrowheads="1"/>
          </p:cNvSpPr>
          <p:nvPr/>
        </p:nvSpPr>
        <p:spPr bwMode="auto">
          <a:xfrm>
            <a:off x="0" y="6335106"/>
            <a:ext cx="9144000" cy="522894"/>
          </a:xfrm>
          <a:prstGeom prst="rect">
            <a:avLst/>
          </a:prstGeom>
          <a:solidFill>
            <a:schemeClr val="tx1"/>
          </a:solidFill>
          <a:ln>
            <a:noFill/>
          </a:ln>
          <a:effectLst>
            <a:outerShdw blurRad="63500" dist="35921" dir="2700000" algn="ctr" rotWithShape="0">
              <a:srgbClr val="808080">
                <a:alpha val="74998"/>
              </a:srgb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defRPr/>
            </a:pPr>
            <a:r>
              <a:rPr lang="ar-JO" sz="2400" b="1" kern="0">
                <a:solidFill>
                  <a:srgbClr val="FFFFFF"/>
                </a:solidFill>
                <a:latin typeface="Arial" panose="020B0604020202020204" pitchFamily="34" charset="0"/>
                <a:cs typeface="Arial" panose="020B0604020202020204" pitchFamily="34" charset="0"/>
              </a:rPr>
              <a:t>باري هدلستون، الكتاب المقدس المتوازن</a:t>
            </a:r>
            <a:endParaRPr lang="en-US" sz="2400" b="1" kern="0" dirty="0">
              <a:solidFill>
                <a:srgbClr val="FFFFFF"/>
              </a:solidFill>
              <a:latin typeface="Arial" panose="020B0604020202020204" pitchFamily="34" charset="0"/>
              <a:cs typeface="Arial" panose="020B0604020202020204" pitchFamily="34" charset="0"/>
            </a:endParaRPr>
          </a:p>
        </p:txBody>
      </p:sp>
      <p:sp>
        <p:nvSpPr>
          <p:cNvPr id="2" name="Title 1"/>
          <p:cNvSpPr>
            <a:spLocks noGrp="1"/>
          </p:cNvSpPr>
          <p:nvPr>
            <p:ph type="title"/>
          </p:nvPr>
        </p:nvSpPr>
        <p:spPr>
          <a:xfrm>
            <a:off x="-1" y="-48606"/>
            <a:ext cx="5184576" cy="504056"/>
          </a:xfrm>
          <a:solidFill>
            <a:schemeClr val="tx1"/>
          </a:solidFill>
        </p:spPr>
        <p:txBody>
          <a:bodyPr/>
          <a:lstStyle/>
          <a:p>
            <a:r>
              <a:rPr lang="ar-SA" sz="3200" dirty="0"/>
              <a:t>رومية</a:t>
            </a:r>
            <a:endParaRPr lang="en-US" sz="3200" dirty="0"/>
          </a:p>
        </p:txBody>
      </p:sp>
      <p:sp>
        <p:nvSpPr>
          <p:cNvPr id="6" name="Rectangle 5">
            <a:extLst>
              <a:ext uri="{FF2B5EF4-FFF2-40B4-BE49-F238E27FC236}">
                <a16:creationId xmlns:a16="http://schemas.microsoft.com/office/drawing/2014/main" id="{082CC6BC-044F-4AA7-BFB8-9727C560CC0B}"/>
              </a:ext>
            </a:extLst>
          </p:cNvPr>
          <p:cNvSpPr/>
          <p:nvPr/>
        </p:nvSpPr>
        <p:spPr bwMode="auto">
          <a:xfrm>
            <a:off x="-36512" y="548680"/>
            <a:ext cx="2952328" cy="925511"/>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r" rtl="1" eaLnBrk="0" hangingPunct="0"/>
            <a:r>
              <a:rPr lang="ar-JO" sz="1800" b="1">
                <a:latin typeface="Arial" panose="020B0604020202020204" pitchFamily="34" charset="0"/>
                <a:cs typeface="Arial" panose="020B0604020202020204" pitchFamily="34" charset="0"/>
              </a:rPr>
              <a:t>1- </a:t>
            </a: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شهادة عن خطيئة الإنسان</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2- دينونة الإنسان على الخطية</a:t>
            </a:r>
          </a:p>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3- أدلة على تبرير الله</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7" name="Rectangle 6">
            <a:extLst>
              <a:ext uri="{FF2B5EF4-FFF2-40B4-BE49-F238E27FC236}">
                <a16:creationId xmlns:a16="http://schemas.microsoft.com/office/drawing/2014/main" id="{CC555FFD-3438-490F-BC91-020BB10666F0}"/>
              </a:ext>
            </a:extLst>
          </p:cNvPr>
          <p:cNvSpPr/>
          <p:nvPr/>
        </p:nvSpPr>
        <p:spPr bwMode="auto">
          <a:xfrm>
            <a:off x="2483767" y="548680"/>
            <a:ext cx="3171019" cy="1756508"/>
          </a:xfrm>
          <a:prstGeom prst="rect">
            <a:avLst/>
          </a:prstGeom>
          <a:no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4- الله يحسب إبراهيم باراً</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5- نوال البر بالمسيح</a:t>
            </a:r>
          </a:p>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6- صلب الطبيعة الخاطئة</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7- مشكلة الخطية المستمرة</a:t>
            </a:r>
          </a:p>
          <a:p>
            <a:pPr marL="0" marR="0" indent="0" algn="r" defTabSz="914400" rtl="1"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8- اختبار الحرية في المسيح</a:t>
            </a:r>
          </a:p>
          <a:p>
            <a:pPr marL="0" marR="0" indent="0" algn="r" defTabSz="914400" rtl="1"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9- إظهار الحب لإسرائيل</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8" name="Rectangle 7">
            <a:extLst>
              <a:ext uri="{FF2B5EF4-FFF2-40B4-BE49-F238E27FC236}">
                <a16:creationId xmlns:a16="http://schemas.microsoft.com/office/drawing/2014/main" id="{429CF0DD-839D-4A04-9C28-76370BB8C3B3}"/>
              </a:ext>
            </a:extLst>
          </p:cNvPr>
          <p:cNvSpPr/>
          <p:nvPr/>
        </p:nvSpPr>
        <p:spPr bwMode="auto">
          <a:xfrm>
            <a:off x="5652120" y="44624"/>
            <a:ext cx="2952328" cy="648512"/>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10- فرصة لخلاص اليهود</a:t>
            </a:r>
          </a:p>
          <a:p>
            <a:pPr marL="0" marR="0" indent="0" algn="r" defTabSz="914400" rtl="0"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11- ملء الأمم</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
        <p:nvSpPr>
          <p:cNvPr id="9" name="Rectangle 8">
            <a:extLst>
              <a:ext uri="{FF2B5EF4-FFF2-40B4-BE49-F238E27FC236}">
                <a16:creationId xmlns:a16="http://schemas.microsoft.com/office/drawing/2014/main" id="{F44564CA-C4C7-41C1-9161-D36D234A2ABA}"/>
              </a:ext>
            </a:extLst>
          </p:cNvPr>
          <p:cNvSpPr/>
          <p:nvPr/>
        </p:nvSpPr>
        <p:spPr bwMode="auto">
          <a:xfrm>
            <a:off x="5652120" y="796502"/>
            <a:ext cx="2952328" cy="1479509"/>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12- الفرح في ممارسة المواهب</a:t>
            </a:r>
          </a:p>
          <a:p>
            <a:pPr marL="0" marR="0" indent="0" algn="r" defTabSz="914400" rtl="0"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13- تأسيس سلطات الله</a:t>
            </a:r>
          </a:p>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14- الأخوة الأقوياء والضعفاء</a:t>
            </a:r>
          </a:p>
          <a:p>
            <a:pPr marL="0" marR="0" indent="0" algn="r" defTabSz="914400" rtl="0" eaLnBrk="0" fontAlgn="base" latinLnBrk="0" hangingPunct="0">
              <a:lnSpc>
                <a:spcPct val="100000"/>
              </a:lnSpc>
              <a:spcBef>
                <a:spcPct val="0"/>
              </a:spcBef>
              <a:spcAft>
                <a:spcPct val="0"/>
              </a:spcAft>
              <a:buClrTx/>
              <a:buSzTx/>
              <a:buFontTx/>
              <a:buNone/>
              <a:tabLst/>
            </a:pPr>
            <a:r>
              <a:rPr lang="ar-JO" sz="1800" b="1">
                <a:latin typeface="Arial" panose="020B0604020202020204" pitchFamily="34" charset="0"/>
                <a:cs typeface="Arial" panose="020B0604020202020204" pitchFamily="34" charset="0"/>
              </a:rPr>
              <a:t>15- الوحدة مع الكنيسة</a:t>
            </a:r>
          </a:p>
          <a:p>
            <a:pPr marL="0" marR="0" indent="0" algn="r" defTabSz="914400" rtl="0" eaLnBrk="0" fontAlgn="base" latinLnBrk="0" hangingPunct="0">
              <a:lnSpc>
                <a:spcPct val="100000"/>
              </a:lnSpc>
              <a:spcBef>
                <a:spcPct val="0"/>
              </a:spcBef>
              <a:spcAft>
                <a:spcPct val="0"/>
              </a:spcAft>
              <a:buClrTx/>
              <a:buSzTx/>
              <a:buFontTx/>
              <a:buNone/>
              <a:tabLst/>
            </a:pPr>
            <a:r>
              <a:rPr kumimoji="0" lang="ar-JO" sz="1800" b="1" u="none" strike="noStrike" cap="none" normalizeH="0" baseline="0">
                <a:ln>
                  <a:noFill/>
                </a:ln>
                <a:solidFill>
                  <a:schemeClr val="tx1"/>
                </a:solidFill>
                <a:effectLst/>
                <a:latin typeface="Arial" panose="020B0604020202020204" pitchFamily="34" charset="0"/>
                <a:cs typeface="Arial" panose="020B0604020202020204" pitchFamily="34" charset="0"/>
              </a:rPr>
              <a:t>16- التحيات المرسلة من بولس</a:t>
            </a:r>
            <a:endParaRPr kumimoji="0" lang="en-US" sz="1800" b="1" u="none" strike="noStrike" cap="none" normalizeH="0" baseline="0" dirty="0">
              <a:ln>
                <a:noFill/>
              </a:ln>
              <a:solidFill>
                <a:schemeClr val="tx1"/>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243198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53752"/>
            <a:ext cx="9144000" cy="1143000"/>
          </a:xfrm>
        </p:spPr>
        <p:txBody>
          <a:bodyPr/>
          <a:lstStyle/>
          <a:p>
            <a:r>
              <a:rPr lang="ar-JO" sz="4000">
                <a:solidFill>
                  <a:srgbClr val="FFFFFF"/>
                </a:solidFill>
                <a:cs typeface="Arial" panose="020B0604020202020204" pitchFamily="34" charset="0"/>
              </a:rPr>
              <a:t>ما المعنى المقصود للسامعين الأوائل؟</a:t>
            </a:r>
            <a:endParaRPr lang="en-US" sz="4000">
              <a:solidFill>
                <a:srgbClr val="FFFFFF"/>
              </a:solidFill>
              <a:cs typeface="Arial" panose="020B0604020202020204" pitchFamily="34" charset="0"/>
            </a:endParaRPr>
          </a:p>
        </p:txBody>
      </p:sp>
      <p:sp>
        <p:nvSpPr>
          <p:cNvPr id="3" name="Content Placeholder 2"/>
          <p:cNvSpPr>
            <a:spLocks noGrp="1"/>
          </p:cNvSpPr>
          <p:nvPr>
            <p:ph idx="1"/>
          </p:nvPr>
        </p:nvSpPr>
        <p:spPr>
          <a:xfrm>
            <a:off x="628650" y="1825625"/>
            <a:ext cx="8161590" cy="4351338"/>
          </a:xfrm>
        </p:spPr>
        <p:txBody>
          <a:bodyPr>
            <a:normAutofit/>
          </a:bodyPr>
          <a:lstStyle/>
          <a:p>
            <a:pPr algn="r" rtl="1"/>
            <a:r>
              <a:rPr lang="ar-JO">
                <a:solidFill>
                  <a:srgbClr val="FFFFFF"/>
                </a:solidFill>
                <a:cs typeface="Arial" panose="020B0604020202020204" pitchFamily="34" charset="0"/>
              </a:rPr>
              <a:t>الإنجيل هو إعلان الولادة وإعلان الإنتصار، ويتطلب تجاوباً</a:t>
            </a:r>
            <a:endParaRPr lang="en-US">
              <a:solidFill>
                <a:srgbClr val="FFFFFF"/>
              </a:solidFill>
              <a:cs typeface="Arial" panose="020B0604020202020204" pitchFamily="34" charset="0"/>
            </a:endParaRPr>
          </a:p>
          <a:p>
            <a:pPr lvl="1" algn="r" rtl="1"/>
            <a:r>
              <a:rPr lang="ar-JO">
                <a:solidFill>
                  <a:srgbClr val="FFFFFF"/>
                </a:solidFill>
                <a:cs typeface="Arial" panose="020B0604020202020204" pitchFamily="34" charset="0"/>
              </a:rPr>
              <a:t>الإنجيل ... عن ابنه الذي صار من نسل داود من جهة الجسد وتعين ابن الله بقوة من جهة روح القداسة بالقيامة من الأموات يسوع المسيح ربنا (رو 1: 1-4)</a:t>
            </a:r>
            <a:endParaRPr lang="en-US">
              <a:solidFill>
                <a:srgbClr val="FFFFFF"/>
              </a:solidFill>
              <a:cs typeface="Arial" panose="020B0604020202020204" pitchFamily="34" charset="0"/>
            </a:endParaRPr>
          </a:p>
          <a:p>
            <a:pPr lvl="1" algn="r" rtl="1"/>
            <a:r>
              <a:rPr lang="ar-JO">
                <a:solidFill>
                  <a:srgbClr val="FFFFFF"/>
                </a:solidFill>
                <a:cs typeface="Arial" panose="020B0604020202020204" pitchFamily="34" charset="0"/>
              </a:rPr>
              <a:t>لأني لست أستحي بإنجيل المسيح لأنه قوة الله للخلاص لكل من يؤمن: لليهودي أولا ثم لليوناني. لأن فيه معلن بر الله بإيمان لإيمان كما هو مكتوب: أما البار فبالإيمان يحيا. (رو 1: 16-17)</a:t>
            </a:r>
            <a:endParaRPr lang="en-US">
              <a:solidFill>
                <a:srgbClr val="FFFFFF"/>
              </a:solidFill>
              <a:cs typeface="Arial" panose="020B0604020202020204" pitchFamily="34" charset="0"/>
            </a:endParaRPr>
          </a:p>
        </p:txBody>
      </p:sp>
    </p:spTree>
    <p:extLst>
      <p:ext uri="{BB962C8B-B14F-4D97-AF65-F5344CB8AC3E}">
        <p14:creationId xmlns:p14="http://schemas.microsoft.com/office/powerpoint/2010/main" val="44802782"/>
      </p:ext>
    </p:extLst>
  </p:cSld>
  <p:clrMapOvr>
    <a:masterClrMapping/>
  </p:clrMapOvr>
  <p:transition/>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120650" y="-27384"/>
            <a:ext cx="9144000" cy="864096"/>
          </a:xfrm>
          <a:solidFill>
            <a:srgbClr val="660066"/>
          </a:solidFill>
          <a:effectLst>
            <a:outerShdw blurRad="63500" dist="35921" dir="2700000" algn="ctr" rotWithShape="0">
              <a:srgbClr val="000000">
                <a:alpha val="74998"/>
              </a:srgbClr>
            </a:outerShdw>
          </a:effectLst>
        </p:spPr>
        <p:txBody>
          <a:bodyPr/>
          <a:lstStyle/>
          <a:p>
            <a:pPr eaLnBrk="1" hangingPunct="1">
              <a:defRPr/>
            </a:pPr>
            <a:r>
              <a:rPr lang="ar-JO">
                <a:effectLst>
                  <a:outerShdw blurRad="38100" dist="38100" dir="2700000" algn="tl">
                    <a:srgbClr val="000000"/>
                  </a:outerShdw>
                </a:effectLst>
                <a:ea typeface="ＭＳ Ｐゴシック" charset="-128"/>
              </a:rPr>
              <a:t>موضوع رسالة رومية</a:t>
            </a:r>
            <a:endParaRPr lang="en-US">
              <a:effectLst>
                <a:outerShdw blurRad="38100" dist="38100" dir="2700000" algn="tl">
                  <a:srgbClr val="000000"/>
                </a:outerShdw>
              </a:effectLst>
              <a:ea typeface="ＭＳ Ｐゴシック" charset="-128"/>
            </a:endParaRPr>
          </a:p>
        </p:txBody>
      </p:sp>
      <p:sp>
        <p:nvSpPr>
          <p:cNvPr id="134147" name="Text Box 3"/>
          <p:cNvSpPr txBox="1">
            <a:spLocks noChangeArrowheads="1"/>
          </p:cNvSpPr>
          <p:nvPr/>
        </p:nvSpPr>
        <p:spPr bwMode="auto">
          <a:xfrm>
            <a:off x="1219200" y="1288328"/>
            <a:ext cx="6705600" cy="341632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16 لأني لست أستحي بإنجيل المسيح </a:t>
            </a:r>
          </a:p>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لأنه قوة الله للخلاص لكل من يؤمن </a:t>
            </a:r>
          </a:p>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لليهودي أولاً ثم لليوناني</a:t>
            </a:r>
            <a:br>
              <a:rPr kumimoji="0" lang="en-US"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br>
            <a:endParaRPr kumimoji="0" lang="en-US"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 typeface="Arial" pitchFamily="-112" charset="0"/>
              <a:buNone/>
              <a:tabLst/>
              <a:defRPr/>
            </a:pP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17 لأن </a:t>
            </a:r>
            <a:r>
              <a:rPr kumimoji="0" lang="ar-JO" sz="36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فيه معلن بر الله بإيمان</a:t>
            </a:r>
            <a:r>
              <a:rPr kumimoji="0" lang="ar-JO"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rPr>
              <a:t> لإيمان كما هو مكتوب أما البار فبالإيمان يحيا</a:t>
            </a:r>
            <a:endParaRPr kumimoji="0" lang="en-US" sz="3600" b="1" u="none" strike="noStrike" kern="1200" cap="none" spc="0" normalizeH="0" baseline="0" noProof="0" dirty="0">
              <a:ln>
                <a:noFill/>
              </a:ln>
              <a:solidFill>
                <a:srgbClr val="EAEAEA"/>
              </a:solidFill>
              <a:effectLst/>
              <a:uLnTx/>
              <a:uFillTx/>
              <a:latin typeface="Arial" panose="020B0604020202020204" pitchFamily="34" charset="0"/>
              <a:cs typeface="Arial" panose="020B0604020202020204" pitchFamily="34" charset="0"/>
            </a:endParaRPr>
          </a:p>
        </p:txBody>
      </p:sp>
      <p:sp>
        <p:nvSpPr>
          <p:cNvPr id="627716"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 name="Rectangle 2">
            <a:extLst>
              <a:ext uri="{FF2B5EF4-FFF2-40B4-BE49-F238E27FC236}">
                <a16:creationId xmlns:a16="http://schemas.microsoft.com/office/drawing/2014/main" id="{403EB804-A58B-A24C-BF70-B4D9CA0D0F32}"/>
              </a:ext>
            </a:extLst>
          </p:cNvPr>
          <p:cNvSpPr txBox="1">
            <a:spLocks noChangeArrowheads="1"/>
          </p:cNvSpPr>
          <p:nvPr/>
        </p:nvSpPr>
        <p:spPr bwMode="auto">
          <a:xfrm>
            <a:off x="0" y="5503143"/>
            <a:ext cx="9144001" cy="1368425"/>
          </a:xfrm>
          <a:prstGeom prst="rect">
            <a:avLst/>
          </a:prstGeom>
          <a:solidFill>
            <a:srgbClr val="660066"/>
          </a:solidFill>
          <a:ln>
            <a:noFill/>
          </a:ln>
          <a:effectLst>
            <a:outerShdw blurRad="63500" dist="35921" dir="2700000" algn="ctr" rotWithShape="0">
              <a:srgbClr val="000000">
                <a:alpha val="74998"/>
              </a:srgb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لا تستحي بالإنجيل لأنه يعمل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فهو وحده يجعلنا أبراراً</a:t>
            </a:r>
            <a:endParaRPr kumimoji="0" lang="en-US" sz="36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0" y="494728"/>
            <a:ext cx="9144000" cy="762000"/>
          </a:xfrm>
          <a:effectLst>
            <a:outerShdw blurRad="63500" dist="35921" dir="2700000" algn="ctr" rotWithShape="0">
              <a:srgbClr val="000000">
                <a:alpha val="74998"/>
              </a:srgbClr>
            </a:outerShdw>
          </a:effectLst>
        </p:spPr>
        <p:txBody>
          <a:bodyPr/>
          <a:lstStyle/>
          <a:p>
            <a:pPr eaLnBrk="1" hangingPunct="1">
              <a:defRPr/>
            </a:pPr>
            <a:r>
              <a:rPr lang="ar-JO" sz="4000" u="sng">
                <a:ea typeface="ＭＳ Ｐゴシック" charset="-128"/>
              </a:rPr>
              <a:t>البيان الموجز</a:t>
            </a:r>
            <a:endParaRPr lang="en-US" sz="4000">
              <a:ea typeface="ＭＳ Ｐゴシック" charset="-128"/>
            </a:endParaRPr>
          </a:p>
        </p:txBody>
      </p:sp>
      <p:sp>
        <p:nvSpPr>
          <p:cNvPr id="134147" name="Text Box 3"/>
          <p:cNvSpPr txBox="1">
            <a:spLocks noChangeArrowheads="1"/>
          </p:cNvSpPr>
          <p:nvPr/>
        </p:nvSpPr>
        <p:spPr bwMode="auto">
          <a:xfrm>
            <a:off x="457200" y="1328736"/>
            <a:ext cx="8305800" cy="145219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00"/>
                </a:solidFill>
                <a:effectLst/>
                <a:uLnTx/>
                <a:uFillTx/>
                <a:latin typeface="Arial Unicode MS"/>
                <a:ea typeface="Calibri" panose="020F0502020204030204" pitchFamily="34" charset="0"/>
                <a:cs typeface="Arial" panose="020B0604020202020204" pitchFamily="34" charset="0"/>
              </a:rPr>
              <a:t>إن بِرّ الله الذي يتطلب تبريراً يكون فقط بالإيمان </a:t>
            </a:r>
            <a:r>
              <a:rPr kumimoji="0" lang="ar-JO" sz="2800" b="1" u="none" strike="noStrike" kern="1200" cap="none" spc="0" normalizeH="0" baseline="0" noProof="0">
                <a:ln>
                  <a:noFill/>
                </a:ln>
                <a:solidFill>
                  <a:srgbClr val="EAEAEA"/>
                </a:solidFill>
                <a:effectLst/>
                <a:uLnTx/>
                <a:uFillTx/>
                <a:latin typeface="Arial Unicode MS"/>
                <a:ea typeface="Calibri" panose="020F0502020204030204" pitchFamily="34" charset="0"/>
                <a:cs typeface="Arial" panose="020B0604020202020204" pitchFamily="34" charset="0"/>
              </a:rPr>
              <a:t>بالمسيح وليس بأعمال الناموس يجب أن </a:t>
            </a:r>
            <a:r>
              <a:rPr kumimoji="0" lang="ar-JO" sz="2800" b="1" u="none" strike="noStrike" kern="1200" cap="none" spc="0" normalizeH="0" baseline="0" noProof="0">
                <a:ln>
                  <a:noFill/>
                </a:ln>
                <a:solidFill>
                  <a:srgbClr val="FFFF00"/>
                </a:solidFill>
                <a:effectLst/>
                <a:uLnTx/>
                <a:uFillTx/>
                <a:latin typeface="Arial Unicode MS"/>
                <a:ea typeface="Calibri" panose="020F0502020204030204" pitchFamily="34" charset="0"/>
                <a:cs typeface="Arial" panose="020B0604020202020204" pitchFamily="34" charset="0"/>
              </a:rPr>
              <a:t>يحل الصراعات بين المؤمنين من اليهود والأمم </a:t>
            </a:r>
            <a:r>
              <a:rPr kumimoji="0" lang="ar-JO" sz="2800" b="1" u="none" strike="noStrike" kern="1200" cap="none" spc="0" normalizeH="0" baseline="0" noProof="0">
                <a:ln>
                  <a:noFill/>
                </a:ln>
                <a:solidFill>
                  <a:srgbClr val="EAEAEA"/>
                </a:solidFill>
                <a:effectLst/>
                <a:uLnTx/>
                <a:uFillTx/>
                <a:latin typeface="Arial Unicode MS"/>
                <a:ea typeface="Calibri" panose="020F0502020204030204" pitchFamily="34" charset="0"/>
                <a:cs typeface="Arial" panose="020B0604020202020204" pitchFamily="34" charset="0"/>
              </a:rPr>
              <a:t>قبل وصول بولس قريبًا</a:t>
            </a:r>
            <a:endParaRPr kumimoji="0" lang="en-US" sz="1600" b="1" u="none" strike="noStrike" kern="1200" cap="none" spc="0" normalizeH="0" baseline="0" noProof="0">
              <a:ln>
                <a:noFill/>
              </a:ln>
              <a:solidFill>
                <a:srgbClr val="EAEAEA"/>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28740"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5" name="Text Box 3"/>
          <p:cNvSpPr txBox="1">
            <a:spLocks noChangeArrowheads="1"/>
          </p:cNvSpPr>
          <p:nvPr/>
        </p:nvSpPr>
        <p:spPr bwMode="auto">
          <a:xfrm>
            <a:off x="533400" y="4010472"/>
            <a:ext cx="8305800" cy="1657377"/>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Unicode MS"/>
                <a:ea typeface="Calibri" panose="020F0502020204030204" pitchFamily="34" charset="0"/>
                <a:cs typeface="Arial" panose="020B0604020202020204" pitchFamily="34" charset="0"/>
              </a:rPr>
              <a:t>هل تختبر </a:t>
            </a:r>
            <a:r>
              <a:rPr kumimoji="0" lang="ar-JO" sz="2800" b="1" u="none" strike="noStrike" kern="1200" cap="none" spc="0" normalizeH="0" baseline="0" noProof="0">
                <a:ln>
                  <a:noFill/>
                </a:ln>
                <a:solidFill>
                  <a:srgbClr val="FFFF00"/>
                </a:solidFill>
                <a:effectLst/>
                <a:uLnTx/>
                <a:uFillTx/>
                <a:latin typeface="Arial Unicode MS"/>
                <a:ea typeface="Calibri" panose="020F0502020204030204" pitchFamily="34" charset="0"/>
                <a:cs typeface="Arial" panose="020B0604020202020204" pitchFamily="34" charset="0"/>
              </a:rPr>
              <a:t>سلاماً مع مؤمنين آخرين</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Unicode MS"/>
                <a:ea typeface="Calibri" panose="020F0502020204030204" pitchFamily="34" charset="0"/>
                <a:cs typeface="Arial" panose="020B0604020202020204" pitchFamily="34" charset="0"/>
              </a:rPr>
              <a:t> كمستقبلين لبر الله بالإيمان؟ </a:t>
            </a:r>
          </a:p>
          <a:p>
            <a:pPr marL="0" marR="0" lvl="0" indent="0" algn="ctr" defTabSz="914400" rtl="1" eaLnBrk="1" fontAlgn="base" latinLnBrk="0" hangingPunct="1">
              <a:lnSpc>
                <a:spcPct val="107000"/>
              </a:lnSpc>
              <a:spcBef>
                <a:spcPts val="0"/>
              </a:spcBef>
              <a:spcAft>
                <a:spcPts val="80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Unicode MS"/>
                <a:ea typeface="Calibri" panose="020F0502020204030204" pitchFamily="34" charset="0"/>
                <a:cs typeface="Arial" panose="020B0604020202020204" pitchFamily="34" charset="0"/>
              </a:rPr>
              <a:t>أم أن لديك صراعات معهم نابعة من الكبرياء؟</a:t>
            </a:r>
            <a:endParaRPr kumimoji="0" lang="en-US" sz="1600" b="1"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Arial" panose="020B0604020202020204" pitchFamily="34" charset="0"/>
            </a:endParaRPr>
          </a:p>
        </p:txBody>
      </p:sp>
      <p:sp>
        <p:nvSpPr>
          <p:cNvPr id="6" name="Rectangle 2"/>
          <p:cNvSpPr txBox="1">
            <a:spLocks noChangeArrowheads="1"/>
          </p:cNvSpPr>
          <p:nvPr/>
        </p:nvSpPr>
        <p:spPr bwMode="auto">
          <a:xfrm>
            <a:off x="0" y="3212976"/>
            <a:ext cx="9144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000" b="1" u="sng"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تطبيق الرسالة</a:t>
            </a:r>
            <a:endParaRPr kumimoji="0" lang="en-US" sz="40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8" name="Rectangle 2">
            <a:extLst>
              <a:ext uri="{FF2B5EF4-FFF2-40B4-BE49-F238E27FC236}">
                <a16:creationId xmlns:a16="http://schemas.microsoft.com/office/drawing/2014/main" id="{291320A5-19D2-1B41-9C52-B67B89CA4B7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376487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omans Title Hands Grasping.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17739"/>
            <a:ext cx="6912768" cy="6899474"/>
          </a:xfrm>
          <a:prstGeom prst="rect">
            <a:avLst/>
          </a:prstGeom>
        </p:spPr>
      </p:pic>
      <p:sp>
        <p:nvSpPr>
          <p:cNvPr id="2" name="Title 1"/>
          <p:cNvSpPr>
            <a:spLocks noGrp="1"/>
          </p:cNvSpPr>
          <p:nvPr>
            <p:ph type="title"/>
          </p:nvPr>
        </p:nvSpPr>
        <p:spPr>
          <a:xfrm>
            <a:off x="5724128" y="260648"/>
            <a:ext cx="3401376" cy="3871267"/>
          </a:xfrm>
        </p:spPr>
        <p:txBody>
          <a:bodyPr/>
          <a:lstStyle/>
          <a:p>
            <a:r>
              <a:rPr lang="ar-JO">
                <a:cs typeface="Arial" panose="020B0604020202020204" pitchFamily="34" charset="0"/>
              </a:rPr>
              <a:t>نحتاج</a:t>
            </a:r>
            <a:br>
              <a:rPr lang="ar-JO">
                <a:cs typeface="Arial" panose="020B0604020202020204" pitchFamily="34" charset="0"/>
              </a:rPr>
            </a:br>
            <a:r>
              <a:rPr lang="ar-JO">
                <a:cs typeface="Arial" panose="020B0604020202020204" pitchFamily="34" charset="0"/>
              </a:rPr>
              <a:t>أن</a:t>
            </a:r>
            <a:br>
              <a:rPr lang="ar-JO">
                <a:cs typeface="Arial" panose="020B0604020202020204" pitchFamily="34" charset="0"/>
              </a:rPr>
            </a:br>
            <a:r>
              <a:rPr lang="ar-JO">
                <a:cs typeface="Arial" panose="020B0604020202020204" pitchFamily="34" charset="0"/>
              </a:rPr>
              <a:t>نخلص</a:t>
            </a:r>
            <a:endParaRPr lang="en-US">
              <a:cs typeface="Arial" panose="020B0604020202020204" pitchFamily="34" charset="0"/>
            </a:endParaRPr>
          </a:p>
        </p:txBody>
      </p:sp>
    </p:spTree>
    <p:extLst>
      <p:ext uri="{BB962C8B-B14F-4D97-AF65-F5344CB8AC3E}">
        <p14:creationId xmlns:p14="http://schemas.microsoft.com/office/powerpoint/2010/main" val="4055946969"/>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762" name="Rectangle 2"/>
          <p:cNvSpPr>
            <a:spLocks noGrp="1" noChangeArrowheads="1"/>
          </p:cNvSpPr>
          <p:nvPr>
            <p:ph type="body" sz="half" idx="1"/>
          </p:nvPr>
        </p:nvSpPr>
        <p:spPr>
          <a:xfrm>
            <a:off x="914400" y="2286000"/>
            <a:ext cx="7772400" cy="2286000"/>
          </a:xfrm>
        </p:spPr>
        <p:txBody>
          <a:bodyPr/>
          <a:lstStyle/>
          <a:p>
            <a:pPr algn="ctr" eaLnBrk="1" hangingPunct="1">
              <a:lnSpc>
                <a:spcPct val="90000"/>
              </a:lnSpc>
              <a:buFont typeface="Wingdings" charset="2"/>
              <a:buNone/>
            </a:pPr>
            <a:r>
              <a:rPr lang="ar-JO" sz="2000">
                <a:ea typeface="Times New Roman" charset="0"/>
                <a:cs typeface="Arial" panose="020B0604020202020204" pitchFamily="34" charset="0"/>
              </a:rPr>
              <a:t>الموضوع الرئيسي لبولس في رومية هو الإنجيل الأساسي، خطة الله للخلاص والبر لجميع البشر، اليهود والأمم على حد سواء (1: 16-17). على الرغم من أن البعض قد اقترح التبرير بالإيمان كموضوع، إلا أنه يبدو أن الموضوع الأوسع يوضح رسالة السفر بشكل أكثر ملاءمة. "البر من الله" (1: 17) يتضمن التبرير بالإيمان، ولكنه يتضمن أيضًا أفكارًا ذات صلة مثل الخطية والتقديس والضمان.</a:t>
            </a:r>
            <a:endParaRPr lang="en-US" sz="2000">
              <a:ea typeface="ＭＳ Ｐゴシック" charset="-128"/>
              <a:cs typeface="Arial" panose="020B0604020202020204" pitchFamily="34" charset="0"/>
            </a:endParaRPr>
          </a:p>
        </p:txBody>
      </p:sp>
      <p:pic>
        <p:nvPicPr>
          <p:cNvPr id="629763" name="Picture 3" descr="ag00109_"/>
          <p:cNvPicPr>
            <a:picLocks noChangeAspect="1" noChangeArrowheads="1" noCrop="1"/>
          </p:cNvPicPr>
          <p:nvPr/>
        </p:nvPicPr>
        <p:blipFill>
          <a:blip r:embed="rId2">
            <a:extLst>
              <a:ext uri="{28A0092B-C50C-407E-A947-70E740481C1C}">
                <a14:useLocalDpi xmlns:a14="http://schemas.microsoft.com/office/drawing/2010/main"/>
              </a:ext>
            </a:extLst>
          </a:blip>
          <a:srcRect/>
          <a:stretch>
            <a:fillRect/>
          </a:stretch>
        </p:blipFill>
        <p:spPr bwMode="auto">
          <a:xfrm>
            <a:off x="7726436" y="533400"/>
            <a:ext cx="661988" cy="1265238"/>
          </a:xfrm>
          <a:prstGeom prst="rect">
            <a:avLst/>
          </a:prstGeom>
          <a:noFill/>
          <a:ln w="9525">
            <a:noFill/>
            <a:miter lim="800000"/>
            <a:headEnd/>
            <a:tailEnd/>
          </a:ln>
        </p:spPr>
      </p:pic>
      <p:sp>
        <p:nvSpPr>
          <p:cNvPr id="106500" name="Text Box 4" descr="Smokey Light"/>
          <p:cNvSpPr txBox="1">
            <a:spLocks noChangeArrowheads="1"/>
          </p:cNvSpPr>
          <p:nvPr/>
        </p:nvSpPr>
        <p:spPr bwMode="auto">
          <a:xfrm>
            <a:off x="323528" y="2276872"/>
            <a:ext cx="8441432" cy="2529923"/>
          </a:xfrm>
          <a:prstGeom prst="rect">
            <a:avLst/>
          </a:prstGeom>
          <a:blipFill dpi="0" rotWithShape="0">
            <a:blip r:embed="rId3">
              <a:extLst>
                <a:ext uri="{28A0092B-C50C-407E-A947-70E740481C1C}">
                  <a14:useLocalDpi xmlns:a14="http://schemas.microsoft.com/office/drawing/2010/main"/>
                </a:ext>
              </a:extLst>
            </a:blip>
            <a:srcRect/>
            <a:stretch>
              <a:fillRect/>
            </a:stretch>
          </a:blipFill>
          <a:ln w="38100">
            <a:noFill/>
            <a:miter lim="800000"/>
            <a:headEnd/>
            <a:tailEnd/>
          </a:ln>
        </p:spPr>
        <p:txBody>
          <a:bodyPr wrap="square">
            <a:prstTxWarp prst="textNoShape">
              <a:avLst/>
            </a:prstTxWarp>
            <a:spAutoFit/>
          </a:bodyPr>
          <a:lstStyle/>
          <a:p>
            <a:pPr algn="ctr">
              <a:lnSpc>
                <a:spcPct val="90000"/>
              </a:lnSpc>
              <a:spcBef>
                <a:spcPct val="50000"/>
              </a:spcBef>
              <a:buSzPct val="90000"/>
            </a:pPr>
            <a:r>
              <a:rPr lang="ar-JO" altLang="ja-JP" sz="8800" b="1">
                <a:effectLst>
                  <a:glow rad="266700">
                    <a:srgbClr val="000000">
                      <a:alpha val="93000"/>
                    </a:srgbClr>
                  </a:glow>
                </a:effectLst>
                <a:latin typeface="Arial" panose="020B0604020202020204" pitchFamily="34" charset="0"/>
                <a:ea typeface="Times New Roman" charset="0"/>
                <a:cs typeface="Arial" panose="020B0604020202020204" pitchFamily="34" charset="0"/>
              </a:rPr>
              <a:t>البر                     من الله</a:t>
            </a:r>
            <a:endParaRPr lang="en-US" sz="8800" b="1">
              <a:effectLst>
                <a:glow rad="266700">
                  <a:srgbClr val="000000">
                    <a:alpha val="93000"/>
                  </a:srgbClr>
                </a:glow>
              </a:effectLst>
              <a:latin typeface="Arial" panose="020B0604020202020204" pitchFamily="34" charset="0"/>
              <a:ea typeface="Times New Roman" charset="0"/>
              <a:cs typeface="Arial" panose="020B0604020202020204" pitchFamily="34" charset="0"/>
            </a:endParaRPr>
          </a:p>
        </p:txBody>
      </p:sp>
      <p:sp>
        <p:nvSpPr>
          <p:cNvPr id="106501" name="AutoShape 5"/>
          <p:cNvSpPr>
            <a:spLocks noChangeArrowheads="1"/>
          </p:cNvSpPr>
          <p:nvPr/>
        </p:nvSpPr>
        <p:spPr bwMode="auto">
          <a:xfrm>
            <a:off x="2895600" y="4800600"/>
            <a:ext cx="3657600" cy="1066800"/>
          </a:xfrm>
          <a:prstGeom prst="wedgeRoundRectCallout">
            <a:avLst>
              <a:gd name="adj1" fmla="val 61806"/>
              <a:gd name="adj2" fmla="val -32440"/>
              <a:gd name="adj3" fmla="val 16667"/>
            </a:avLst>
          </a:prstGeom>
          <a:solidFill>
            <a:srgbClr val="000000"/>
          </a:solidFill>
          <a:ln w="9525">
            <a:solidFill>
              <a:schemeClr val="tx1"/>
            </a:solidFill>
            <a:miter lim="800000"/>
            <a:headEnd/>
            <a:tailEnd/>
          </a:ln>
        </p:spPr>
        <p:txBody>
          <a:bodyPr>
            <a:prstTxWarp prst="textNoShape">
              <a:avLst/>
            </a:prstTxWarp>
          </a:bodyPr>
          <a:lstStyle/>
          <a:p>
            <a:pPr algn="ctr"/>
            <a:endParaRPr lang="en-US" b="1">
              <a:latin typeface="Arial" panose="020B0604020202020204" pitchFamily="34" charset="0"/>
              <a:cs typeface="Arial" panose="020B0604020202020204" pitchFamily="34" charset="0"/>
            </a:endParaRPr>
          </a:p>
        </p:txBody>
      </p:sp>
      <p:sp>
        <p:nvSpPr>
          <p:cNvPr id="106502" name="Text Box 6"/>
          <p:cNvSpPr txBox="1">
            <a:spLocks noChangeArrowheads="1"/>
          </p:cNvSpPr>
          <p:nvPr/>
        </p:nvSpPr>
        <p:spPr bwMode="auto">
          <a:xfrm>
            <a:off x="3200400" y="4876800"/>
            <a:ext cx="3048000" cy="762000"/>
          </a:xfrm>
          <a:prstGeom prst="rect">
            <a:avLst/>
          </a:prstGeom>
          <a:noFill/>
          <a:ln w="9525">
            <a:noFill/>
            <a:miter lim="800000"/>
            <a:headEnd/>
            <a:tailEnd/>
          </a:ln>
        </p:spPr>
        <p:txBody>
          <a:bodyPr>
            <a:prstTxWarp prst="textNoShape">
              <a:avLst/>
            </a:prstTxWarp>
            <a:spAutoFit/>
          </a:bodyPr>
          <a:lstStyle/>
          <a:p>
            <a:pPr algn="ctr">
              <a:spcBef>
                <a:spcPct val="50000"/>
              </a:spcBef>
            </a:pPr>
            <a:r>
              <a:rPr lang="ar-JO" sz="4400" b="1">
                <a:latin typeface="Arial" panose="020B0604020202020204" pitchFamily="34" charset="0"/>
                <a:cs typeface="Arial" panose="020B0604020202020204" pitchFamily="34" charset="0"/>
              </a:rPr>
              <a:t>تب</a:t>
            </a:r>
            <a:endParaRPr lang="en-US" sz="4400" b="1">
              <a:latin typeface="Arial" panose="020B0604020202020204" pitchFamily="34" charset="0"/>
              <a:cs typeface="Arial" panose="020B0604020202020204" pitchFamily="34" charset="0"/>
            </a:endParaRPr>
          </a:p>
        </p:txBody>
      </p:sp>
      <p:pic>
        <p:nvPicPr>
          <p:cNvPr id="629767" name="Picture 7" descr="ag00372_"/>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7086600" y="4495800"/>
            <a:ext cx="1074738" cy="2035175"/>
          </a:xfrm>
          <a:prstGeom prst="rect">
            <a:avLst/>
          </a:prstGeom>
          <a:noFill/>
          <a:ln w="9525">
            <a:noFill/>
            <a:miter lim="800000"/>
            <a:headEnd/>
            <a:tailEnd/>
          </a:ln>
        </p:spPr>
      </p:pic>
      <p:sp>
        <p:nvSpPr>
          <p:cNvPr id="629770" name="Rectangle 10"/>
          <p:cNvSpPr>
            <a:spLocks noGrp="1" noChangeArrowheads="1"/>
          </p:cNvSpPr>
          <p:nvPr>
            <p:ph type="title"/>
          </p:nvPr>
        </p:nvSpPr>
        <p:spPr>
          <a:xfrm>
            <a:off x="1475656" y="673224"/>
            <a:ext cx="6264696" cy="1099592"/>
          </a:xfrm>
        </p:spPr>
        <p:txBody>
          <a:bodyPr/>
          <a:lstStyle/>
          <a:p>
            <a:pPr algn="ctr"/>
            <a:r>
              <a:rPr lang="ar-JO" sz="5400" kern="10">
                <a:ln w="9525">
                  <a:solidFill>
                    <a:srgbClr val="000000"/>
                  </a:solidFill>
                  <a:round/>
                  <a:headEnd/>
                  <a:tailEnd/>
                </a:ln>
                <a:solidFill>
                  <a:srgbClr val="FFFFFF"/>
                </a:solidFill>
                <a:ea typeface="Arial Black"/>
                <a:cs typeface="Arial" panose="020B0604020202020204" pitchFamily="34" charset="0"/>
              </a:rPr>
              <a:t>موضوع رئيسي</a:t>
            </a:r>
            <a:endParaRPr lang="en-US" sz="5400" kern="10">
              <a:ln w="9525">
                <a:solidFill>
                  <a:srgbClr val="000000"/>
                </a:solidFill>
                <a:round/>
                <a:headEnd/>
                <a:tailEnd/>
              </a:ln>
              <a:solidFill>
                <a:srgbClr val="FFFFFF"/>
              </a:solidFill>
              <a:ea typeface="Arial Black"/>
              <a:cs typeface="Arial" panose="020B0604020202020204" pitchFamily="34" charset="0"/>
            </a:endParaRPr>
          </a:p>
        </p:txBody>
      </p:sp>
      <p:sp>
        <p:nvSpPr>
          <p:cNvPr id="11" name="Text Box 5"/>
          <p:cNvSpPr txBox="1">
            <a:spLocks noChangeArrowheads="1"/>
          </p:cNvSpPr>
          <p:nvPr/>
        </p:nvSpPr>
        <p:spPr bwMode="auto">
          <a:xfrm>
            <a:off x="8382000" y="76200"/>
            <a:ext cx="704039" cy="461665"/>
          </a:xfrm>
          <a:prstGeom prst="rect">
            <a:avLst/>
          </a:prstGeom>
          <a:solidFill>
            <a:schemeClr val="bg1"/>
          </a:solidFill>
          <a:ln w="9525">
            <a:noFill/>
            <a:miter lim="800000"/>
            <a:headEnd/>
            <a:tailEnd/>
          </a:ln>
        </p:spPr>
        <p:txBody>
          <a:bodyPr wrap="none">
            <a:prstTxWarp prst="textNoShape">
              <a:avLst/>
            </a:prstTxWarp>
            <a:spAutoFit/>
          </a:bodyPr>
          <a:lstStyle/>
          <a:p>
            <a:r>
              <a:rPr lang="ar-JO" b="1">
                <a:solidFill>
                  <a:schemeClr val="tx2"/>
                </a:solidFill>
                <a:latin typeface="Arial" panose="020B0604020202020204" pitchFamily="34" charset="0"/>
                <a:cs typeface="Arial" panose="020B0604020202020204" pitchFamily="34" charset="0"/>
              </a:rPr>
              <a:t>145</a:t>
            </a:r>
            <a:endParaRPr lang="en-US" b="1">
              <a:solidFill>
                <a:schemeClr val="tx2"/>
              </a:solidFill>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6500"/>
                                        </p:tgtEl>
                                        <p:attrNameLst>
                                          <p:attrName>style.visibility</p:attrName>
                                        </p:attrNameLst>
                                      </p:cBhvr>
                                      <p:to>
                                        <p:strVal val="visible"/>
                                      </p:to>
                                    </p:set>
                                    <p:anim calcmode="lin" valueType="num">
                                      <p:cBhvr additive="base">
                                        <p:cTn id="7" dur="500" fill="hold"/>
                                        <p:tgtEl>
                                          <p:spTgt spid="106500"/>
                                        </p:tgtEl>
                                        <p:attrNameLst>
                                          <p:attrName>ppt_x</p:attrName>
                                        </p:attrNameLst>
                                      </p:cBhvr>
                                      <p:tavLst>
                                        <p:tav tm="0">
                                          <p:val>
                                            <p:strVal val="0-#ppt_w/2"/>
                                          </p:val>
                                        </p:tav>
                                        <p:tav tm="100000">
                                          <p:val>
                                            <p:strVal val="#ppt_x"/>
                                          </p:val>
                                        </p:tav>
                                      </p:tavLst>
                                    </p:anim>
                                    <p:anim calcmode="lin" valueType="num">
                                      <p:cBhvr additive="base">
                                        <p:cTn id="8" dur="500" fill="hold"/>
                                        <p:tgtEl>
                                          <p:spTgt spid="106500"/>
                                        </p:tgtEl>
                                        <p:attrNameLst>
                                          <p:attrName>ppt_y</p:attrName>
                                        </p:attrNameLst>
                                      </p:cBhvr>
                                      <p:tavLst>
                                        <p:tav tm="0">
                                          <p:val>
                                            <p:strVal val="#ppt_y"/>
                                          </p:val>
                                        </p:tav>
                                        <p:tav tm="100000">
                                          <p:val>
                                            <p:strVal val="#ppt_y"/>
                                          </p:val>
                                        </p:tav>
                                      </p:tavLst>
                                    </p:anim>
                                  </p:childTnLst>
                                </p:cTn>
                              </p:par>
                            </p:childTnLst>
                          </p:cTn>
                        </p:par>
                        <p:par>
                          <p:cTn id="9" fill="hold" nodeType="afterGroup">
                            <p:stCondLst>
                              <p:cond delay="500"/>
                            </p:stCondLst>
                            <p:childTnLst>
                              <p:par>
                                <p:cTn id="10" presetID="2" presetClass="entr" presetSubtype="8" fill="hold" grpId="0" nodeType="afterEffect">
                                  <p:stCondLst>
                                    <p:cond delay="5000"/>
                                  </p:stCondLst>
                                  <p:childTnLst>
                                    <p:set>
                                      <p:cBhvr>
                                        <p:cTn id="11" dur="1" fill="hold">
                                          <p:stCondLst>
                                            <p:cond delay="0"/>
                                          </p:stCondLst>
                                        </p:cTn>
                                        <p:tgtEl>
                                          <p:spTgt spid="106501"/>
                                        </p:tgtEl>
                                        <p:attrNameLst>
                                          <p:attrName>style.visibility</p:attrName>
                                        </p:attrNameLst>
                                      </p:cBhvr>
                                      <p:to>
                                        <p:strVal val="visible"/>
                                      </p:to>
                                    </p:set>
                                    <p:anim calcmode="lin" valueType="num">
                                      <p:cBhvr additive="base">
                                        <p:cTn id="12" dur="500" fill="hold"/>
                                        <p:tgtEl>
                                          <p:spTgt spid="106501"/>
                                        </p:tgtEl>
                                        <p:attrNameLst>
                                          <p:attrName>ppt_x</p:attrName>
                                        </p:attrNameLst>
                                      </p:cBhvr>
                                      <p:tavLst>
                                        <p:tav tm="0">
                                          <p:val>
                                            <p:strVal val="0-#ppt_w/2"/>
                                          </p:val>
                                        </p:tav>
                                        <p:tav tm="100000">
                                          <p:val>
                                            <p:strVal val="#ppt_x"/>
                                          </p:val>
                                        </p:tav>
                                      </p:tavLst>
                                    </p:anim>
                                    <p:anim calcmode="lin" valueType="num">
                                      <p:cBhvr additive="base">
                                        <p:cTn id="13" dur="500" fill="hold"/>
                                        <p:tgtEl>
                                          <p:spTgt spid="106501"/>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6000"/>
                            </p:stCondLst>
                            <p:childTnLst>
                              <p:par>
                                <p:cTn id="15" presetID="1" presetClass="entr" presetSubtype="0" fill="hold" grpId="0" nodeType="afterEffect">
                                  <p:stCondLst>
                                    <p:cond delay="0"/>
                                  </p:stCondLst>
                                  <p:childTnLst>
                                    <p:set>
                                      <p:cBhvr>
                                        <p:cTn id="16" dur="1" fill="hold">
                                          <p:stCondLst>
                                            <p:cond delay="499"/>
                                          </p:stCondLst>
                                        </p:cTn>
                                        <p:tgtEl>
                                          <p:spTgt spid="1065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500" grpId="0" animBg="1" autoUpdateAnimBg="0"/>
      <p:bldP spid="106501" grpId="0" animBg="1" autoUpdateAnimBg="0"/>
      <p:bldP spid="106502" grpId="0" autoUpdateAnimBg="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7" name="Text Box 19">
            <a:extLst>
              <a:ext uri="{FF2B5EF4-FFF2-40B4-BE49-F238E27FC236}">
                <a16:creationId xmlns:a16="http://schemas.microsoft.com/office/drawing/2014/main" id="{8F88B5CD-F314-E346-9FF9-24A981809D3B}"/>
              </a:ext>
            </a:extLst>
          </p:cNvPr>
          <p:cNvSpPr txBox="1">
            <a:spLocks noChangeArrowheads="1"/>
          </p:cNvSpPr>
          <p:nvPr/>
        </p:nvSpPr>
        <p:spPr bwMode="auto">
          <a:xfrm>
            <a:off x="971600" y="41609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9" name="Text Box 20">
            <a:extLst>
              <a:ext uri="{FF2B5EF4-FFF2-40B4-BE49-F238E27FC236}">
                <a16:creationId xmlns:a16="http://schemas.microsoft.com/office/drawing/2014/main" id="{0917012F-A37A-CF40-9D1D-B993DFC5D9EF}"/>
              </a:ext>
            </a:extLst>
          </p:cNvPr>
          <p:cNvSpPr txBox="1">
            <a:spLocks noChangeArrowheads="1"/>
          </p:cNvSpPr>
          <p:nvPr/>
        </p:nvSpPr>
        <p:spPr bwMode="auto">
          <a:xfrm>
            <a:off x="2694032" y="416093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2" name="Text Box 21">
            <a:extLst>
              <a:ext uri="{FF2B5EF4-FFF2-40B4-BE49-F238E27FC236}">
                <a16:creationId xmlns:a16="http://schemas.microsoft.com/office/drawing/2014/main" id="{78B030BA-DDD9-984D-A0F8-A29C25307CFB}"/>
              </a:ext>
            </a:extLst>
          </p:cNvPr>
          <p:cNvSpPr txBox="1">
            <a:spLocks noChangeArrowheads="1"/>
          </p:cNvSpPr>
          <p:nvPr/>
        </p:nvSpPr>
        <p:spPr bwMode="auto">
          <a:xfrm>
            <a:off x="2694032" y="461813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4" name="Text Box 22">
            <a:extLst>
              <a:ext uri="{FF2B5EF4-FFF2-40B4-BE49-F238E27FC236}">
                <a16:creationId xmlns:a16="http://schemas.microsoft.com/office/drawing/2014/main" id="{199947D6-B9D8-D64D-8C3F-F57B88268B6E}"/>
              </a:ext>
            </a:extLst>
          </p:cNvPr>
          <p:cNvSpPr txBox="1">
            <a:spLocks noChangeArrowheads="1"/>
          </p:cNvSpPr>
          <p:nvPr/>
        </p:nvSpPr>
        <p:spPr bwMode="auto">
          <a:xfrm>
            <a:off x="3791000" y="41609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5" name="Text Box 23">
            <a:extLst>
              <a:ext uri="{FF2B5EF4-FFF2-40B4-BE49-F238E27FC236}">
                <a16:creationId xmlns:a16="http://schemas.microsoft.com/office/drawing/2014/main" id="{97D8EF36-150D-B44B-9052-634A3F5BB326}"/>
              </a:ext>
            </a:extLst>
          </p:cNvPr>
          <p:cNvSpPr txBox="1">
            <a:spLocks noChangeArrowheads="1"/>
          </p:cNvSpPr>
          <p:nvPr/>
        </p:nvSpPr>
        <p:spPr bwMode="auto">
          <a:xfrm>
            <a:off x="3791000" y="46181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56" name="Text Box 24">
            <a:extLst>
              <a:ext uri="{FF2B5EF4-FFF2-40B4-BE49-F238E27FC236}">
                <a16:creationId xmlns:a16="http://schemas.microsoft.com/office/drawing/2014/main" id="{3DA87A08-2CA9-014F-8E39-197640F17E54}"/>
              </a:ext>
            </a:extLst>
          </p:cNvPr>
          <p:cNvSpPr txBox="1">
            <a:spLocks noChangeArrowheads="1"/>
          </p:cNvSpPr>
          <p:nvPr/>
        </p:nvSpPr>
        <p:spPr bwMode="auto">
          <a:xfrm>
            <a:off x="3791000" y="507533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38388"/>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4" name="Text Box 20"/>
          <p:cNvSpPr txBox="1">
            <a:spLocks noChangeArrowheads="1"/>
          </p:cNvSpPr>
          <p:nvPr/>
        </p:nvSpPr>
        <p:spPr bwMode="auto">
          <a:xfrm>
            <a:off x="8296278" y="2324100"/>
            <a:ext cx="847725"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rrowheads="1"/>
          </p:cNvSpPr>
          <p:nvPr/>
        </p:nvSpPr>
        <p:spPr bwMode="auto">
          <a:xfrm>
            <a:off x="914400" y="2019593"/>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rrowheads="1"/>
          </p:cNvSpPr>
          <p:nvPr/>
        </p:nvSpPr>
        <p:spPr bwMode="auto">
          <a:xfrm>
            <a:off x="7315200" y="1996511"/>
            <a:ext cx="990600"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67 – ربيع 68</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71600" y="41735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التبرير</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694032" y="4173536"/>
            <a:ext cx="792162" cy="369267"/>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الإختطاف</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694032" y="4630736"/>
            <a:ext cx="792162"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الضيقة</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791000" y="41735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التقديس</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791000" y="46307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الرسولية</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791000" y="5087936"/>
            <a:ext cx="792163" cy="369888"/>
          </a:xfrm>
          <a:prstGeom prst="rect">
            <a:avLst/>
          </a:prstGeom>
          <a:solidFill>
            <a:srgbClr val="CCFFFF"/>
          </a:solidFill>
          <a:ln w="12700">
            <a:no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البر</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الملكوت</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391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446838"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486400"/>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5954716"/>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38" name="Text Box 9">
            <a:extLst>
              <a:ext uri="{FF2B5EF4-FFF2-40B4-BE49-F238E27FC236}">
                <a16:creationId xmlns:a16="http://schemas.microsoft.com/office/drawing/2014/main" id="{26CE014F-E6B4-294F-AEBB-1D8458F672AA}"/>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39" name="Text Box 10">
            <a:extLst>
              <a:ext uri="{FF2B5EF4-FFF2-40B4-BE49-F238E27FC236}">
                <a16:creationId xmlns:a16="http://schemas.microsoft.com/office/drawing/2014/main" id="{BA34F525-E244-454C-B7CF-59C63EA1E5E9}"/>
              </a:ext>
            </a:extLst>
          </p:cNvPr>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2" name="Text Box 20">
            <a:extLst>
              <a:ext uri="{FF2B5EF4-FFF2-40B4-BE49-F238E27FC236}">
                <a16:creationId xmlns:a16="http://schemas.microsoft.com/office/drawing/2014/main" id="{092FA48D-8720-0747-B8BA-0ADDBCCF0405}"/>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Pauline Missionary + Key Words</a:t>
            </a:r>
            <a:endParaRPr kumimoji="0" lang="en-US"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43" name="Title 33">
            <a:extLst>
              <a:ext uri="{FF2B5EF4-FFF2-40B4-BE49-F238E27FC236}">
                <a16:creationId xmlns:a16="http://schemas.microsoft.com/office/drawing/2014/main" id="{686870A5-DAE7-C04D-BA81-40E94468E89E}"/>
              </a:ext>
            </a:extLst>
          </p:cNvPr>
          <p:cNvSpPr txBox="1">
            <a:spLocks/>
          </p:cNvSpPr>
          <p:nvPr/>
        </p:nvSpPr>
        <p:spPr bwMode="auto">
          <a:xfrm>
            <a:off x="152400" y="21880"/>
            <a:ext cx="7772400" cy="1077153"/>
          </a:xfrm>
          <a:prstGeom prst="rect">
            <a:avLst/>
          </a:prstGeom>
          <a:gradFill flip="none" rotWithShape="1">
            <a:gsLst>
              <a:gs pos="0">
                <a:srgbClr val="008000"/>
              </a:gs>
              <a:gs pos="100000">
                <a:srgbClr val="000000"/>
              </a:gs>
            </a:gsLst>
            <a:path path="shape">
              <a:fillToRect l="50000" t="50000" r="50000" b="50000"/>
            </a:path>
            <a:tileRect/>
          </a:gradFill>
          <a:ln>
            <a:noFill/>
            <a:miter lim="800000"/>
            <a:headEnd/>
            <a:tailEnd/>
          </a:ln>
          <a:effectLst>
            <a:glow rad="101600">
              <a:srgbClr val="008000">
                <a:alpha val="75000"/>
              </a:srgbClr>
            </a:glow>
            <a:outerShdw blurRad="63500" dist="17961" dir="2700000" algn="ctr" rotWithShape="0">
              <a:schemeClr val="tx1">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spAutoFit/>
          </a:bodyPr>
          <a:lstStyle>
            <a:lvl1pPr algn="ctr" rtl="0" eaLnBrk="0" fontAlgn="base" hangingPunct="0">
              <a:spcBef>
                <a:spcPct val="0"/>
              </a:spcBef>
              <a:spcAft>
                <a:spcPct val="0"/>
              </a:spcAft>
              <a:defRPr sz="2400">
                <a:solidFill>
                  <a:schemeClr val="tx1"/>
                </a:solidFill>
                <a:latin typeface="Times New Roman" charset="0"/>
                <a:ea typeface="ＭＳ Ｐゴシック" charset="0"/>
                <a:cs typeface="ＭＳ Ｐゴシック" charset="0"/>
              </a:defRPr>
            </a:lvl1pPr>
            <a:lvl2pPr marL="37931725" indent="-37474525"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2pPr>
            <a:lvl3pPr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3pPr>
            <a:lvl4pPr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4pPr>
            <a:lvl5pPr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5pPr>
            <a:lvl6pPr marL="4572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6pPr>
            <a:lvl7pPr marL="9144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7pPr>
            <a:lvl8pPr marL="13716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8pPr>
            <a:lvl9pPr marL="1828800" algn="ctr" rtl="0" eaLnBrk="0" fontAlgn="base" hangingPunct="0">
              <a:spcBef>
                <a:spcPct val="0"/>
              </a:spcBef>
              <a:spcAft>
                <a:spcPct val="0"/>
              </a:spcAft>
              <a:defRPr sz="2400">
                <a:solidFill>
                  <a:schemeClr val="tx1"/>
                </a:solidFill>
                <a:latin typeface="Times New Roman" charset="0"/>
                <a:ea typeface="ＭＳ Ｐゴシック" charset="0"/>
                <a:cs typeface="Times New Roman"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a:t>
            </a:r>
            <a:r>
              <a:rPr kumimoji="0" lang="ar-JO"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 نظرة عامة على العهد الجديد </a:t>
            </a:r>
            <a:br>
              <a:rPr kumimoji="0" lang="ar-JO"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br>
            <a:r>
              <a:rPr kumimoji="0" lang="ar-JO" sz="28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(الكلمات المفتاحية)</a:t>
            </a:r>
            <a:endParaRPr kumimoji="0" lang="en-US" sz="3600" b="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
        <p:nvSpPr>
          <p:cNvPr id="2" name="Text Box 21">
            <a:extLst>
              <a:ext uri="{FF2B5EF4-FFF2-40B4-BE49-F238E27FC236}">
                <a16:creationId xmlns:a16="http://schemas.microsoft.com/office/drawing/2014/main" id="{7C2EC47A-814F-631F-41AC-94A2D19FD5C7}"/>
              </a:ext>
            </a:extLst>
          </p:cNvPr>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35</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48</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49</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50</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53</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57</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60</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62</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68</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95</a:t>
            </a: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591454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5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 grpId="0" animBg="1"/>
      <p:bldP spid="52" grpId="0" animBg="1"/>
      <p:bldP spid="54" grpId="0" animBg="1"/>
      <p:bldP spid="55" grpId="0" animBg="1"/>
      <p:bldP spid="56" grpId="0" animBg="1"/>
      <p:bldP spid="19" grpId="0" animBg="1"/>
      <p:bldP spid="20" grpId="0" animBg="1"/>
      <p:bldP spid="21" grpId="0" animBg="1"/>
      <p:bldP spid="22" grpId="0" animBg="1"/>
      <p:bldP spid="23" grpId="0" animBg="1"/>
      <p:bldP spid="24"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a:t>
            </a:r>
            <a:r>
              <a:rPr lang="ar-JO" sz="3600">
                <a:solidFill>
                  <a:srgbClr val="FFFF00"/>
                </a:solidFill>
                <a:effectLst>
                  <a:glow rad="101600">
                    <a:schemeClr val="tx1">
                      <a:alpha val="75000"/>
                    </a:schemeClr>
                  </a:glow>
                </a:effectLst>
                <a:cs typeface="Arial" panose="020B0604020202020204" pitchFamily="34" charset="0"/>
              </a:rPr>
              <a:t> نقبل </a:t>
            </a:r>
            <a:r>
              <a:rPr lang="ar-JO" sz="3600">
                <a:solidFill>
                  <a:schemeClr val="bg1"/>
                </a:solidFill>
                <a:effectLst>
                  <a:glow rad="101600">
                    <a:schemeClr val="tx1">
                      <a:alpha val="75000"/>
                    </a:schemeClr>
                  </a:glow>
                </a:effectLst>
                <a:cs typeface="Arial" panose="020B0604020202020204" pitchFamily="34" charset="0"/>
              </a:rPr>
              <a:t>بعضنا البعض؟</a:t>
            </a:r>
            <a:endParaRPr lang="en-US">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           </a:t>
            </a: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47905789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97389"/>
                                        </p:tgtEl>
                                        <p:attrNameLst>
                                          <p:attrName>style.visibility</p:attrName>
                                        </p:attrNameLst>
                                      </p:cBhvr>
                                      <p:to>
                                        <p:strVal val="visible"/>
                                      </p:to>
                                    </p:set>
                                    <p:animEffect transition="in" filter="wipe(down)">
                                      <p:cBhvr>
                                        <p:cTn id="7" dur="500"/>
                                        <p:tgtEl>
                                          <p:spTgt spid="997389"/>
                                        </p:tgtEl>
                                      </p:cBhvr>
                                    </p:animEffect>
                                  </p:childTnLst>
                                </p:cTn>
                              </p:par>
                              <p:par>
                                <p:cTn id="8" presetID="1" presetClass="entr" presetSubtype="0" fill="hold" grpId="0" nodeType="withEffect">
                                  <p:stCondLst>
                                    <p:cond delay="0"/>
                                  </p:stCondLst>
                                  <p:childTnLst>
                                    <p:set>
                                      <p:cBhvr>
                                        <p:cTn id="9" dur="1" fill="hold">
                                          <p:stCondLst>
                                            <p:cond delay="499"/>
                                          </p:stCondLst>
                                        </p:cTn>
                                        <p:tgtEl>
                                          <p:spTgt spid="997391">
                                            <p:txEl>
                                              <p:pRg st="0" end="0"/>
                                            </p:txEl>
                                          </p:spTgt>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499"/>
                                          </p:stCondLst>
                                        </p:cTn>
                                        <p:tgtEl>
                                          <p:spTgt spid="997391">
                                            <p:txEl>
                                              <p:pRg st="1" end="1"/>
                                            </p:txEl>
                                          </p:spTgt>
                                        </p:tgtEl>
                                        <p:attrNameLst>
                                          <p:attrName>style.visibility</p:attrName>
                                        </p:attrNameLst>
                                      </p:cBhvr>
                                      <p:to>
                                        <p:strVal val="visible"/>
                                      </p:to>
                                    </p:set>
                                  </p:childTnLst>
                                </p:cTn>
                              </p:par>
                              <p:par>
                                <p:cTn id="12" presetID="22" presetClass="entr" presetSubtype="8" fill="hold" grpId="0" nodeType="withEffect">
                                  <p:stCondLst>
                                    <p:cond delay="0"/>
                                  </p:stCondLst>
                                  <p:childTnLst>
                                    <p:set>
                                      <p:cBhvr>
                                        <p:cTn id="13" dur="1" fill="hold">
                                          <p:stCondLst>
                                            <p:cond delay="0"/>
                                          </p:stCondLst>
                                        </p:cTn>
                                        <p:tgtEl>
                                          <p:spTgt spid="997390"/>
                                        </p:tgtEl>
                                        <p:attrNameLst>
                                          <p:attrName>style.visibility</p:attrName>
                                        </p:attrNameLst>
                                      </p:cBhvr>
                                      <p:to>
                                        <p:strVal val="visible"/>
                                      </p:to>
                                    </p:set>
                                    <p:animEffect transition="in" filter="wipe(left)">
                                      <p:cBhvr>
                                        <p:cTn id="14" dur="500"/>
                                        <p:tgtEl>
                                          <p:spTgt spid="997390"/>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997401">
                                            <p:txEl>
                                              <p:pRg st="0" end="0"/>
                                            </p:txEl>
                                          </p:spTgt>
                                        </p:tgtEl>
                                        <p:attrNameLst>
                                          <p:attrName>style.visibility</p:attrName>
                                        </p:attrNameLst>
                                      </p:cBhvr>
                                      <p:to>
                                        <p:strVal val="visible"/>
                                      </p:to>
                                    </p:set>
                                    <p:animEffect transition="in" filter="dissolve">
                                      <p:cBhvr>
                                        <p:cTn id="19" dur="500"/>
                                        <p:tgtEl>
                                          <p:spTgt spid="99740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401" grpId="0" build="p" autoUpdateAnimBg="0"/>
    </p:bldLst>
  </p:timing>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a:solidFill>
                  <a:schemeClr val="bg1"/>
                </a:solidFill>
                <a:ea typeface="ＭＳ Ｐゴシック" charset="-128"/>
                <a:cs typeface="Arial" panose="020B0604020202020204" pitchFamily="34" charset="0"/>
              </a:rPr>
              <a:t>البر في رومية</a:t>
            </a:r>
            <a:endParaRPr lang="en-US" sz="400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2370959214"/>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100000">
                          <a:schemeClr val="tx1"/>
                        </a:gs>
                        <a:gs pos="0">
                          <a:schemeClr val="accent2"/>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flip="none" rotWithShape="1">
                      <a:gsLst>
                        <a:gs pos="100000">
                          <a:schemeClr val="tx1"/>
                        </a:gs>
                        <a:gs pos="0">
                          <a:schemeClr val="accent2"/>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kern="1200"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flip="none" rotWithShape="1">
                      <a:gsLst>
                        <a:gs pos="100000">
                          <a:schemeClr val="tx1"/>
                        </a:gs>
                        <a:gs pos="0">
                          <a:schemeClr val="accent2"/>
                        </a:gs>
                      </a:gsLst>
                      <a:path path="circle">
                        <a:fillToRect l="50000" t="50000" r="50000" b="50000"/>
                      </a:path>
                      <a:tileRect/>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293799653"/>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5666" name="Rectangle 2"/>
          <p:cNvSpPr>
            <a:spLocks noGrp="1" noChangeArrowheads="1"/>
          </p:cNvSpPr>
          <p:nvPr>
            <p:ph type="ctrTitle"/>
          </p:nvPr>
        </p:nvSpPr>
        <p:spPr/>
        <p:txBody>
          <a:bodyPr/>
          <a:lstStyle/>
          <a:p>
            <a:pPr eaLnBrk="1" hangingPunct="1"/>
            <a:r>
              <a:rPr lang="en-US">
                <a:solidFill>
                  <a:schemeClr val="bg1"/>
                </a:solidFill>
              </a:rPr>
              <a:t>GRIFFITH in </a:t>
            </a:r>
            <a:r>
              <a:rPr lang="ar-SA">
                <a:solidFill>
                  <a:schemeClr val="bg1"/>
                </a:solidFill>
              </a:rPr>
              <a:t>رومية</a:t>
            </a:r>
            <a:r>
              <a:rPr lang="en-US">
                <a:solidFill>
                  <a:schemeClr val="bg1"/>
                </a:solidFill>
              </a:rPr>
              <a:t> 1:9-11</a:t>
            </a:r>
            <a:endParaRPr lang="en-US"/>
          </a:p>
        </p:txBody>
      </p:sp>
      <p:pic>
        <p:nvPicPr>
          <p:cNvPr id="2" name="Picture 1" descr="photo.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907585883"/>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a:xfrm>
            <a:off x="-108520" y="1046908"/>
            <a:ext cx="9361040" cy="762000"/>
          </a:xfrm>
          <a:ln>
            <a:solidFill>
              <a:srgbClr val="FFFFFF"/>
            </a:solidFill>
          </a:ln>
          <a:effectLst>
            <a:outerShdw blurRad="63500" dist="35921" dir="2700000" algn="ctr" rotWithShape="0">
              <a:srgbClr val="000000">
                <a:alpha val="74998"/>
              </a:srgbClr>
            </a:outerShdw>
          </a:effectLst>
        </p:spPr>
        <p:txBody>
          <a:bodyPr/>
          <a:lstStyle/>
          <a:p>
            <a:pPr eaLnBrk="1" hangingPunct="1">
              <a:defRPr/>
            </a:pPr>
            <a:r>
              <a:rPr lang="ar-JO">
                <a:solidFill>
                  <a:schemeClr val="bg1"/>
                </a:solidFill>
                <a:cs typeface="Arial" panose="020B0604020202020204" pitchFamily="34" charset="0"/>
              </a:rPr>
              <a:t>غضب الله (رومية 1: 18-20)</a:t>
            </a:r>
            <a:endParaRPr lang="en-US">
              <a:cs typeface="Arial" panose="020B0604020202020204" pitchFamily="34" charset="0"/>
            </a:endParaRPr>
          </a:p>
        </p:txBody>
      </p:sp>
      <p:sp>
        <p:nvSpPr>
          <p:cNvPr id="207875" name="Text Box 3"/>
          <p:cNvSpPr txBox="1">
            <a:spLocks noChangeArrowheads="1"/>
          </p:cNvSpPr>
          <p:nvPr/>
        </p:nvSpPr>
        <p:spPr bwMode="auto">
          <a:xfrm>
            <a:off x="736600" y="2165350"/>
            <a:ext cx="7693052" cy="212365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الحقيقة (18أ)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السبب (18ب-20أ)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النتيجة (20ب)</a:t>
            </a:r>
            <a:endParaRPr kumimoji="0" lang="en-US" sz="4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Text Box 5"/>
          <p:cNvSpPr txBox="1">
            <a:spLocks noChangeArrowheads="1"/>
          </p:cNvSpPr>
          <p:nvPr/>
        </p:nvSpPr>
        <p:spPr bwMode="auto">
          <a:xfrm>
            <a:off x="8245039" y="138113"/>
            <a:ext cx="902811"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جزء 1</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42938220"/>
      </p:ext>
    </p:extLst>
  </p:cSld>
  <p:clrMapOvr>
    <a:masterClrMapping/>
  </p:clrMapOvr>
  <p:transition/>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8194" name="Picture 2" descr="https://www.incimages.com/uploaded_files/image/970x450/getty_614212068_370098.jpg">
            <a:extLst>
              <a:ext uri="{FF2B5EF4-FFF2-40B4-BE49-F238E27FC236}">
                <a16:creationId xmlns:a16="http://schemas.microsoft.com/office/drawing/2014/main" id="{40441580-9915-C544-9497-0AC1D29913E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592" r="11860"/>
          <a:stretch/>
        </p:blipFill>
        <p:spPr bwMode="auto">
          <a:xfrm>
            <a:off x="23813" y="-1"/>
            <a:ext cx="9180590" cy="610408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a:effectLst>
                  <a:glow rad="127000">
                    <a:schemeClr val="tx1"/>
                  </a:glow>
                </a:effectLst>
                <a:ea typeface="ＭＳ Ｐゴシック" charset="0"/>
              </a:rPr>
              <a:t>كن قابلاً</a:t>
            </a:r>
            <a:endParaRPr lang="en-US" sz="8800" dirty="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kumimoji="0" lang="ar-JO"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1930833885"/>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mtn&amp;lake"/>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4" name="Rectangle 14"/>
          <p:cNvSpPr>
            <a:spLocks noChangeArrowheads="1"/>
          </p:cNvSpPr>
          <p:nvPr/>
        </p:nvSpPr>
        <p:spPr bwMode="auto">
          <a:xfrm>
            <a:off x="569913" y="2060575"/>
            <a:ext cx="8610600" cy="4419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Pct val="95000"/>
              <a:buFont typeface="Monotype Sorts" charset="2"/>
              <a:buNone/>
              <a:tabLst/>
              <a:defRPr/>
            </a:pPr>
            <a:r>
              <a:rPr kumimoji="0" lang="ar-JO" sz="60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لأن أموره غير المنظورة ترى منذ خلق العالم مدركة بالمصنوعات قدرته السرمدية  ولاهوته حتى إنهم بلا عذر</a:t>
            </a:r>
            <a:endParaRPr kumimoji="0" lang="en-US" sz="60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78" name="Rectangle 14"/>
          <p:cNvSpPr>
            <a:spLocks noChangeArrowheads="1"/>
          </p:cNvSpPr>
          <p:nvPr/>
        </p:nvSpPr>
        <p:spPr bwMode="auto">
          <a:xfrm>
            <a:off x="493713" y="2033588"/>
            <a:ext cx="8686800" cy="4419600"/>
          </a:xfrm>
          <a:prstGeom prst="rect">
            <a:avLst/>
          </a:prstGeom>
          <a:noFill/>
          <a:ln w="9525">
            <a:noFill/>
            <a:miter lim="800000"/>
            <a:headEnd/>
            <a:tailEnd/>
          </a:ln>
        </p:spPr>
        <p:txBody>
          <a:bodyPr>
            <a:prstTxWarp prst="textNoShape">
              <a:avLst/>
            </a:prstTxWarp>
          </a:bodyPr>
          <a:lstStyle/>
          <a:p>
            <a:pPr marL="0" marR="0" lvl="0" indent="0" algn="l" defTabSz="914400" rtl="0" eaLnBrk="1" fontAlgn="base" latinLnBrk="0" hangingPunct="1">
              <a:lnSpc>
                <a:spcPct val="100000"/>
              </a:lnSpc>
              <a:spcBef>
                <a:spcPct val="20000"/>
              </a:spcBef>
              <a:spcAft>
                <a:spcPct val="0"/>
              </a:spcAft>
              <a:buClrTx/>
              <a:buSzPct val="95000"/>
              <a:buFont typeface="Monotype Sorts" charset="2"/>
              <a:buNone/>
              <a:tabLst/>
              <a:defRPr/>
            </a:pPr>
            <a:endParaRPr kumimoji="0" lang="en-US" sz="40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67" name="Rectangle 3"/>
          <p:cNvSpPr>
            <a:spLocks noGrp="1" noChangeArrowheads="1"/>
          </p:cNvSpPr>
          <p:nvPr>
            <p:ph type="title"/>
          </p:nvPr>
        </p:nvSpPr>
        <p:spPr>
          <a:xfrm>
            <a:off x="228600" y="0"/>
            <a:ext cx="4114800" cy="685800"/>
          </a:xfrm>
        </p:spPr>
        <p:txBody>
          <a:bodyPr/>
          <a:lstStyle/>
          <a:p>
            <a:pPr eaLnBrk="1" hangingPunct="1">
              <a:defRPr/>
            </a:pPr>
            <a:r>
              <a:rPr lang="ar-JO" b="1">
                <a:latin typeface="Arial" panose="020B0604020202020204" pitchFamily="34" charset="0"/>
                <a:cs typeface="Arial" panose="020B0604020202020204" pitchFamily="34" charset="0"/>
              </a:rPr>
              <a:t>رومية 1: 20</a:t>
            </a:r>
            <a:endParaRPr lang="en-US" b="1">
              <a:latin typeface="Arial" panose="020B0604020202020204" pitchFamily="34" charset="0"/>
              <a:cs typeface="Arial" panose="020B0604020202020204" pitchFamily="34" charset="0"/>
            </a:endParaRPr>
          </a:p>
        </p:txBody>
      </p:sp>
      <p:sp>
        <p:nvSpPr>
          <p:cNvPr id="88069" name="Text Box 5"/>
          <p:cNvSpPr txBox="1">
            <a:spLocks noChangeArrowheads="1"/>
          </p:cNvSpPr>
          <p:nvPr/>
        </p:nvSpPr>
        <p:spPr bwMode="auto">
          <a:xfrm>
            <a:off x="1144858" y="606257"/>
            <a:ext cx="3810000" cy="1446550"/>
          </a:xfrm>
          <a:prstGeom prst="rect">
            <a:avLst/>
          </a:prstGeom>
          <a:noFill/>
          <a:ln w="9525">
            <a:noFill/>
            <a:miter lim="800000"/>
            <a:headEnd/>
            <a:tailEnd/>
          </a:ln>
          <a:effectLst/>
        </p:spPr>
        <p:txBody>
          <a:bodyPr>
            <a:prstTxWarp prst="textNoShape">
              <a:avLst/>
            </a:prstTxWarp>
            <a:spAutoFit/>
          </a:bodyPr>
          <a:lstStyle/>
          <a:p>
            <a:pPr lvl="0" algn="ctr">
              <a:defRPr/>
            </a:pPr>
            <a:r>
              <a:rPr lang="ar-SA" sz="4400" b="1">
                <a:solidFill>
                  <a:srgbClr val="FFFFFF"/>
                </a:solidFill>
                <a:effectLst>
                  <a:glow rad="139700">
                    <a:srgbClr val="08101A"/>
                  </a:glow>
                </a:effectLst>
                <a:latin typeface="Arial" panose="020B0604020202020204" pitchFamily="34" charset="0"/>
                <a:ea typeface="ヒラギノ角ゴ Pro W3" charset="-128"/>
                <a:cs typeface="Arial" panose="020B0604020202020204" pitchFamily="34" charset="0"/>
              </a:rPr>
              <a:t>شخص                خارق للطبيعة</a:t>
            </a:r>
            <a:endParaRPr kumimoji="0" lang="en-US"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88070" name="Text Box 6"/>
          <p:cNvSpPr txBox="1">
            <a:spLocks noChangeArrowheads="1"/>
          </p:cNvSpPr>
          <p:nvPr/>
        </p:nvSpPr>
        <p:spPr bwMode="auto">
          <a:xfrm>
            <a:off x="4343400" y="625475"/>
            <a:ext cx="4800600" cy="1446550"/>
          </a:xfrm>
          <a:prstGeom prst="rect">
            <a:avLst/>
          </a:prstGeom>
          <a:noFill/>
          <a:ln w="9525">
            <a:noFill/>
            <a:miter lim="800000"/>
            <a:headEnd/>
            <a:tailEnd/>
          </a:ln>
          <a:effectLst/>
        </p:spPr>
        <p:txBody>
          <a:bodyPr>
            <a:prstTxWarp prst="textNoShape">
              <a:avLst/>
            </a:prstTxWarp>
            <a:spAutoFit/>
          </a:bodyPr>
          <a:lstStyle/>
          <a:p>
            <a:pPr lvl="0" algn="ctr" rtl="1">
              <a:defRPr/>
            </a:pPr>
            <a:r>
              <a:rPr lang="ar-JO" sz="4400" b="1">
                <a:solidFill>
                  <a:srgbClr val="FFFFFF"/>
                </a:solidFill>
                <a:effectLst>
                  <a:glow rad="139700">
                    <a:srgbClr val="08101A"/>
                  </a:glow>
                </a:effectLst>
                <a:latin typeface="Arial" panose="020B0604020202020204" pitchFamily="34" charset="0"/>
                <a:ea typeface="ヒラギノ角ゴ Pro W3" charset="-128"/>
                <a:cs typeface="Arial" panose="020B0604020202020204" pitchFamily="34" charset="0"/>
              </a:rPr>
              <a:t>شخص</a:t>
            </a:r>
            <a:endParaRPr lang="ar-SA" sz="4400" b="1">
              <a:solidFill>
                <a:srgbClr val="FFFFFF"/>
              </a:solidFill>
              <a:effectLst>
                <a:glow rad="139700">
                  <a:srgbClr val="08101A"/>
                </a:glow>
              </a:effectLst>
              <a:latin typeface="Arial" panose="020B0604020202020204" pitchFamily="34" charset="0"/>
              <a:ea typeface="ヒラギノ角ゴ Pro W3" charset="-128"/>
              <a:cs typeface="Arial" panose="020B0604020202020204" pitchFamily="34" charset="0"/>
            </a:endParaRPr>
          </a:p>
          <a:p>
            <a:pPr lvl="0" algn="ctr" rtl="1">
              <a:defRPr/>
            </a:pPr>
            <a:r>
              <a:rPr lang="ar-JO" sz="4400" b="1">
                <a:solidFill>
                  <a:srgbClr val="FFFFFF"/>
                </a:solidFill>
                <a:effectLst>
                  <a:glow rad="139700">
                    <a:srgbClr val="08101A"/>
                  </a:glow>
                </a:effectLst>
                <a:latin typeface="Arial" panose="020B0604020202020204" pitchFamily="34" charset="0"/>
                <a:ea typeface="ヒラギノ角ゴ Pro W3" charset="-128"/>
                <a:cs typeface="Arial" panose="020B0604020202020204" pitchFamily="34" charset="0"/>
              </a:rPr>
              <a:t> غير محدود</a:t>
            </a:r>
          </a:p>
        </p:txBody>
      </p:sp>
      <p:grpSp>
        <p:nvGrpSpPr>
          <p:cNvPr id="2" name="Group 7"/>
          <p:cNvGrpSpPr>
            <a:grpSpLocks/>
          </p:cNvGrpSpPr>
          <p:nvPr/>
        </p:nvGrpSpPr>
        <p:grpSpPr bwMode="auto">
          <a:xfrm>
            <a:off x="2214546" y="2057400"/>
            <a:ext cx="1852629" cy="3086112"/>
            <a:chOff x="1008" y="1104"/>
            <a:chExt cx="2208" cy="1344"/>
          </a:xfrm>
        </p:grpSpPr>
        <p:sp>
          <p:nvSpPr>
            <p:cNvPr id="88072" name="Oval 8"/>
            <p:cNvSpPr>
              <a:spLocks noChangeArrowheads="1"/>
            </p:cNvSpPr>
            <p:nvPr/>
          </p:nvSpPr>
          <p:spPr bwMode="auto">
            <a:xfrm>
              <a:off x="100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2" name="Line 9"/>
            <p:cNvSpPr>
              <a:spLocks noChangeShapeType="1"/>
            </p:cNvSpPr>
            <p:nvPr/>
          </p:nvSpPr>
          <p:spPr bwMode="auto">
            <a:xfrm flipV="1">
              <a:off x="2064" y="1104"/>
              <a:ext cx="528" cy="720"/>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10"/>
          <p:cNvGrpSpPr>
            <a:grpSpLocks/>
          </p:cNvGrpSpPr>
          <p:nvPr/>
        </p:nvGrpSpPr>
        <p:grpSpPr bwMode="auto">
          <a:xfrm flipH="1">
            <a:off x="4738688" y="2133600"/>
            <a:ext cx="4297362" cy="2938474"/>
            <a:chOff x="3648" y="1104"/>
            <a:chExt cx="2208" cy="1344"/>
          </a:xfrm>
        </p:grpSpPr>
        <p:sp>
          <p:nvSpPr>
            <p:cNvPr id="88075" name="Oval 11"/>
            <p:cNvSpPr>
              <a:spLocks noChangeArrowheads="1"/>
            </p:cNvSpPr>
            <p:nvPr/>
          </p:nvSpPr>
          <p:spPr bwMode="auto">
            <a:xfrm>
              <a:off x="364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0" name="Line 12"/>
            <p:cNvSpPr>
              <a:spLocks noChangeShapeType="1"/>
            </p:cNvSpPr>
            <p:nvPr/>
          </p:nvSpPr>
          <p:spPr bwMode="auto">
            <a:xfrm flipH="1" flipV="1">
              <a:off x="4848" y="1104"/>
              <a:ext cx="528" cy="768"/>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5" name="Text Box 13"/>
          <p:cNvSpPr txBox="1">
            <a:spLocks noChangeArrowheads="1"/>
          </p:cNvSpPr>
          <p:nvPr/>
        </p:nvSpPr>
        <p:spPr bwMode="auto">
          <a:xfrm>
            <a:off x="8172400" y="76200"/>
            <a:ext cx="902811" cy="461665"/>
          </a:xfrm>
          <a:prstGeom prst="rect">
            <a:avLst/>
          </a:prstGeom>
          <a:solidFill>
            <a:srgbClr val="000000"/>
          </a:solid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155ي</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Tree>
    <p:extLst>
      <p:ext uri="{BB962C8B-B14F-4D97-AF65-F5344CB8AC3E}">
        <p14:creationId xmlns:p14="http://schemas.microsoft.com/office/powerpoint/2010/main" val="154252737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down)">
                                      <p:cBhvr>
                                        <p:cTn id="7" dur="500"/>
                                        <p:tgtEl>
                                          <p:spTgt spid="880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nodePh="1">
                                  <p:stCondLst>
                                    <p:cond delay="0"/>
                                  </p:stCondLst>
                                  <p:endCondLst>
                                    <p:cond evt="begin" delay="0">
                                      <p:tn val="10"/>
                                    </p:cond>
                                  </p:endCondLst>
                                  <p:childTnLst>
                                    <p:set>
                                      <p:cBhvr>
                                        <p:cTn id="11" dur="1" fill="hold">
                                          <p:stCondLst>
                                            <p:cond delay="0"/>
                                          </p:stCondLst>
                                        </p:cTn>
                                        <p:tgtEl>
                                          <p:spTgt spid="88078">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heckerboard(across)">
                                      <p:cBhvr>
                                        <p:cTn id="18" dur="500"/>
                                        <p:tgtEl>
                                          <p:spTgt spid="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checkerboard(across)">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88069"/>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88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88078" grpId="0" build="p"/>
      <p:bldP spid="88067" grpId="0"/>
      <p:bldP spid="88069" grpId="0"/>
      <p:bldP spid="88070" grpId="0"/>
    </p:bldLst>
  </p:timing>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635906" name="Picture 1" descr="Rom 1.20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5496" y="0"/>
            <a:ext cx="9144000" cy="6858000"/>
          </a:xfrm>
          <a:prstGeom prst="rect">
            <a:avLst/>
          </a:prstGeom>
          <a:noFill/>
          <a:ln w="9525">
            <a:noFill/>
            <a:miter lim="800000"/>
            <a:headEnd/>
            <a:tailEnd/>
          </a:ln>
        </p:spPr>
      </p:pic>
      <p:sp>
        <p:nvSpPr>
          <p:cNvPr id="635907" name="Title 2"/>
          <p:cNvSpPr>
            <a:spLocks noGrp="1"/>
          </p:cNvSpPr>
          <p:nvPr>
            <p:ph type="ctrTitle"/>
          </p:nvPr>
        </p:nvSpPr>
        <p:spPr>
          <a:xfrm>
            <a:off x="755650" y="-819150"/>
            <a:ext cx="11590338" cy="793750"/>
          </a:xfrm>
        </p:spPr>
        <p:txBody>
          <a:bodyPr/>
          <a:lstStyle/>
          <a:p>
            <a:pPr eaLnBrk="1" hangingPunct="1"/>
            <a:r>
              <a:rPr lang="en-US">
                <a:solidFill>
                  <a:srgbClr val="FFFFFF"/>
                </a:solidFill>
                <a:cs typeface="Arial" panose="020B0604020202020204" pitchFamily="34" charset="0"/>
              </a:rPr>
              <a:t>Why You Are Without Excuse (Romans 1:20)</a:t>
            </a:r>
          </a:p>
        </p:txBody>
      </p:sp>
      <p:sp>
        <p:nvSpPr>
          <p:cNvPr id="7" name="Title 2"/>
          <p:cNvSpPr txBox="1">
            <a:spLocks/>
          </p:cNvSpPr>
          <p:nvPr/>
        </p:nvSpPr>
        <p:spPr bwMode="auto">
          <a:xfrm>
            <a:off x="0" y="5517232"/>
            <a:ext cx="3563888"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رومية 1: 20</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8" name="Title 2"/>
          <p:cNvSpPr txBox="1">
            <a:spLocks/>
          </p:cNvSpPr>
          <p:nvPr/>
        </p:nvSpPr>
        <p:spPr bwMode="auto">
          <a:xfrm>
            <a:off x="107504" y="2563242"/>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لماذا أنت بدون</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9" name="Title 2"/>
          <p:cNvSpPr txBox="1">
            <a:spLocks/>
          </p:cNvSpPr>
          <p:nvPr/>
        </p:nvSpPr>
        <p:spPr bwMode="auto">
          <a:xfrm>
            <a:off x="4860032" y="2995290"/>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عذر</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2713280713"/>
      </p:ext>
    </p:extLst>
  </p:cSld>
  <p:clrMapOvr>
    <a:masterClrMapping/>
  </p:clrMapOvr>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mtn&amp;lake"/>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88078" name="Rectangle 14"/>
          <p:cNvSpPr>
            <a:spLocks noChangeArrowheads="1"/>
          </p:cNvSpPr>
          <p:nvPr/>
        </p:nvSpPr>
        <p:spPr bwMode="auto">
          <a:xfrm>
            <a:off x="279572" y="2020398"/>
            <a:ext cx="8686800" cy="4419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Pct val="95000"/>
              <a:buFontTx/>
              <a:buNone/>
              <a:tabLst/>
              <a:defRPr/>
            </a:pPr>
            <a:r>
              <a:rPr kumimoji="0" lang="ar-JO" sz="6600" b="1" u="none" strike="noStrike" kern="1200" cap="none" spc="0" normalizeH="0" baseline="0" noProof="0">
                <a:ln>
                  <a:noFill/>
                </a:ln>
                <a:solidFill>
                  <a:srgbClr val="FFFFFF"/>
                </a:solidFill>
                <a:effectLst>
                  <a:glow rad="228600">
                    <a:srgbClr val="08101A"/>
                  </a:glow>
                </a:effectLst>
                <a:uLnTx/>
                <a:uFillTx/>
                <a:latin typeface="Arial" panose="020B0604020202020204" pitchFamily="34" charset="0"/>
                <a:ea typeface="ヒラギノ角ゴ Pro W3" charset="-128"/>
                <a:cs typeface="Arial" panose="020B0604020202020204" pitchFamily="34" charset="0"/>
              </a:rPr>
              <a:t>لأن أموره غير المنظورة ترى منذ خلق العالم مدركة بالمصنوعات قدرته السرمدية ولاهوته حتى إنهم بلا عذر</a:t>
            </a:r>
          </a:p>
        </p:txBody>
      </p:sp>
      <p:sp>
        <p:nvSpPr>
          <p:cNvPr id="88067" name="Rectangle 3"/>
          <p:cNvSpPr>
            <a:spLocks noGrp="1" noChangeArrowheads="1"/>
          </p:cNvSpPr>
          <p:nvPr>
            <p:ph type="title"/>
          </p:nvPr>
        </p:nvSpPr>
        <p:spPr>
          <a:xfrm>
            <a:off x="228600" y="0"/>
            <a:ext cx="4114800" cy="685800"/>
          </a:xfrm>
          <a:solidFill>
            <a:srgbClr val="000066"/>
          </a:solidFill>
        </p:spPr>
        <p:txBody>
          <a:bodyPr/>
          <a:lstStyle/>
          <a:p>
            <a:pPr eaLnBrk="1" hangingPunct="1">
              <a:defRPr/>
            </a:pPr>
            <a:r>
              <a:rPr lang="ar-JO" b="1">
                <a:latin typeface="Arial" panose="020B0604020202020204" pitchFamily="34" charset="0"/>
                <a:cs typeface="Arial" panose="020B0604020202020204" pitchFamily="34" charset="0"/>
              </a:rPr>
              <a:t>رومية 1: 20</a:t>
            </a:r>
            <a:endParaRPr lang="en-US" b="1">
              <a:latin typeface="Arial" panose="020B0604020202020204" pitchFamily="34" charset="0"/>
              <a:cs typeface="Arial" panose="020B0604020202020204" pitchFamily="34" charset="0"/>
            </a:endParaRPr>
          </a:p>
        </p:txBody>
      </p:sp>
      <p:sp>
        <p:nvSpPr>
          <p:cNvPr id="88069" name="Text Box 5"/>
          <p:cNvSpPr txBox="1">
            <a:spLocks noChangeArrowheads="1"/>
          </p:cNvSpPr>
          <p:nvPr/>
        </p:nvSpPr>
        <p:spPr bwMode="auto">
          <a:xfrm>
            <a:off x="35496" y="625475"/>
            <a:ext cx="3810000" cy="646331"/>
          </a:xfrm>
          <a:prstGeom prst="rect">
            <a:avLst/>
          </a:prstGeom>
          <a:noFill/>
          <a:ln w="9525">
            <a:noFill/>
            <a:miter lim="800000"/>
            <a:headEnd/>
            <a:tailEnd/>
          </a:ln>
          <a:effectLst/>
        </p:spPr>
        <p:txBody>
          <a:bodyPr>
            <a:prstTxWarp prst="textNoShape">
              <a:avLst/>
            </a:prstTxWarp>
            <a:spAutoFit/>
          </a:bodyPr>
          <a:lstStyle/>
          <a:p>
            <a:pPr lvl="0" algn="ctr" rtl="1">
              <a:defRPr/>
            </a:pPr>
            <a:r>
              <a:rPr lang="ar-JO" sz="3600"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rPr>
              <a:t>يرى الناس الله </a:t>
            </a:r>
            <a:endParaRPr kumimoji="0" lang="en-US" sz="3600" b="1" u="none" strike="noStrike" kern="1200" cap="none" spc="0" normalizeH="0" baseline="0" noProof="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88070" name="Text Box 6"/>
          <p:cNvSpPr txBox="1">
            <a:spLocks noChangeArrowheads="1"/>
          </p:cNvSpPr>
          <p:nvPr/>
        </p:nvSpPr>
        <p:spPr bwMode="auto">
          <a:xfrm>
            <a:off x="3234491" y="716431"/>
            <a:ext cx="3180928" cy="646331"/>
          </a:xfrm>
          <a:prstGeom prst="rect">
            <a:avLst/>
          </a:prstGeom>
          <a:noFill/>
          <a:ln w="9525">
            <a:noFill/>
            <a:miter lim="800000"/>
            <a:headEnd/>
            <a:tailEnd/>
          </a:ln>
          <a:effectLst/>
        </p:spPr>
        <p:txBody>
          <a:bodyPr wrap="square">
            <a:prstTxWarp prst="textNoShape">
              <a:avLst/>
            </a:prstTxWarp>
            <a:spAutoFit/>
          </a:bodyPr>
          <a:lstStyle/>
          <a:p>
            <a:pPr lvl="0" algn="ctr" rtl="1">
              <a:defRPr/>
            </a:pPr>
            <a:r>
              <a:rPr lang="ar-SA" sz="3600"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rPr>
              <a:t>منذ بداية الخليقة</a:t>
            </a:r>
          </a:p>
        </p:txBody>
      </p:sp>
      <p:grpSp>
        <p:nvGrpSpPr>
          <p:cNvPr id="2" name="Group 7"/>
          <p:cNvGrpSpPr>
            <a:grpSpLocks/>
          </p:cNvGrpSpPr>
          <p:nvPr/>
        </p:nvGrpSpPr>
        <p:grpSpPr bwMode="auto">
          <a:xfrm>
            <a:off x="3366052" y="1457599"/>
            <a:ext cx="5015948" cy="2597567"/>
            <a:chOff x="1008" y="773"/>
            <a:chExt cx="2208" cy="1675"/>
          </a:xfrm>
        </p:grpSpPr>
        <p:sp>
          <p:nvSpPr>
            <p:cNvPr id="88072" name="Oval 8"/>
            <p:cNvSpPr>
              <a:spLocks noChangeArrowheads="1"/>
            </p:cNvSpPr>
            <p:nvPr/>
          </p:nvSpPr>
          <p:spPr bwMode="auto">
            <a:xfrm>
              <a:off x="100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2" name="Line 9"/>
            <p:cNvSpPr>
              <a:spLocks noChangeShapeType="1"/>
            </p:cNvSpPr>
            <p:nvPr/>
          </p:nvSpPr>
          <p:spPr bwMode="auto">
            <a:xfrm flipH="1" flipV="1">
              <a:off x="1739" y="773"/>
              <a:ext cx="325" cy="1051"/>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grpSp>
        <p:nvGrpSpPr>
          <p:cNvPr id="3" name="Group 10"/>
          <p:cNvGrpSpPr>
            <a:grpSpLocks/>
          </p:cNvGrpSpPr>
          <p:nvPr/>
        </p:nvGrpSpPr>
        <p:grpSpPr bwMode="auto">
          <a:xfrm flipH="1">
            <a:off x="279570" y="1266972"/>
            <a:ext cx="1660662" cy="1873735"/>
            <a:chOff x="3648" y="1119"/>
            <a:chExt cx="2208" cy="1329"/>
          </a:xfrm>
        </p:grpSpPr>
        <p:sp>
          <p:nvSpPr>
            <p:cNvPr id="88075" name="Oval 11"/>
            <p:cNvSpPr>
              <a:spLocks noChangeArrowheads="1"/>
            </p:cNvSpPr>
            <p:nvPr/>
          </p:nvSpPr>
          <p:spPr bwMode="auto">
            <a:xfrm>
              <a:off x="364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0" name="Line 12"/>
            <p:cNvSpPr>
              <a:spLocks noChangeShapeType="1"/>
            </p:cNvSpPr>
            <p:nvPr/>
          </p:nvSpPr>
          <p:spPr bwMode="auto">
            <a:xfrm flipH="1" flipV="1">
              <a:off x="4237" y="1119"/>
              <a:ext cx="1139" cy="753"/>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grpSp>
      <p:sp>
        <p:nvSpPr>
          <p:cNvPr id="636938" name="Text Box 1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ヒラギノ角ゴ Pro W3" charset="-128"/>
                <a:cs typeface="Arial" panose="020B0604020202020204" pitchFamily="34" charset="0"/>
              </a:rPr>
              <a:t>161</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ヒラギノ角ゴ Pro W3" charset="-128"/>
              <a:cs typeface="Arial" panose="020B0604020202020204" pitchFamily="34" charset="0"/>
            </a:endParaRPr>
          </a:p>
        </p:txBody>
      </p:sp>
      <p:sp>
        <p:nvSpPr>
          <p:cNvPr id="15" name="Text Box 6"/>
          <p:cNvSpPr txBox="1">
            <a:spLocks noChangeArrowheads="1"/>
          </p:cNvSpPr>
          <p:nvPr/>
        </p:nvSpPr>
        <p:spPr bwMode="auto">
          <a:xfrm>
            <a:off x="6634089" y="620641"/>
            <a:ext cx="2664296" cy="646331"/>
          </a:xfrm>
          <a:prstGeom prst="rect">
            <a:avLst/>
          </a:prstGeom>
          <a:noFill/>
          <a:ln w="9525">
            <a:noFill/>
            <a:miter lim="800000"/>
            <a:headEnd/>
            <a:tailEnd/>
          </a:ln>
          <a:effectLst/>
        </p:spPr>
        <p:txBody>
          <a:bodyPr wrap="square">
            <a:prstTxWarp prst="textNoShape">
              <a:avLst/>
            </a:prstTxWarp>
            <a:spAutoFit/>
          </a:bodyPr>
          <a:lstStyle/>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rPr>
              <a:t>24 يوم حرفي</a:t>
            </a:r>
            <a:endParaRPr kumimoji="0" lang="en-US" sz="3600" b="1" u="none" strike="noStrike" kern="1200" cap="none" spc="0" normalizeH="0" baseline="0" noProof="0">
              <a:ln>
                <a:noFill/>
              </a:ln>
              <a:solidFill>
                <a:srgbClr val="FFFFFF"/>
              </a:solidFill>
              <a:effectLst>
                <a:glow rad="1778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5" name="TextBox 4">
            <a:extLst>
              <a:ext uri="{FF2B5EF4-FFF2-40B4-BE49-F238E27FC236}">
                <a16:creationId xmlns:a16="http://schemas.microsoft.com/office/drawing/2014/main" id="{4BF5D708-AF7F-F9E9-14EA-5FE5C2F80954}"/>
              </a:ext>
            </a:extLst>
          </p:cNvPr>
          <p:cNvSpPr txBox="1"/>
          <p:nvPr/>
        </p:nvSpPr>
        <p:spPr>
          <a:xfrm>
            <a:off x="6155600" y="794362"/>
            <a:ext cx="738308" cy="461665"/>
          </a:xfrm>
          <a:prstGeom prst="rect">
            <a:avLst/>
          </a:prstGeom>
          <a:noFill/>
        </p:spPr>
        <p:txBody>
          <a:bodyPr wrap="square">
            <a:spAutoFit/>
          </a:bodyPr>
          <a:lstStyle/>
          <a:p>
            <a:pPr lvl="0" algn="ctr" rtl="1">
              <a:defRPr/>
            </a:pPr>
            <a:r>
              <a:rPr lang="ar-SA"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rPr>
              <a:t>=</a:t>
            </a:r>
            <a:endParaRPr lang="ar-SA" sz="2400" b="1">
              <a:solidFill>
                <a:srgbClr val="FFFFFF"/>
              </a:solidFill>
              <a:effectLst>
                <a:glow rad="177800">
                  <a:srgbClr val="08101A"/>
                </a:glow>
              </a:effectLst>
              <a:latin typeface="Arial" panose="020B0604020202020204" pitchFamily="34" charset="0"/>
              <a:ea typeface="ヒラギノ角ゴ Pro W3" charset="-128"/>
              <a:cs typeface="Arial" panose="020B0604020202020204" pitchFamily="34" charset="0"/>
            </a:endParaRPr>
          </a:p>
        </p:txBody>
      </p:sp>
    </p:spTree>
    <p:extLst>
      <p:ext uri="{BB962C8B-B14F-4D97-AF65-F5344CB8AC3E}">
        <p14:creationId xmlns:p14="http://schemas.microsoft.com/office/powerpoint/2010/main" val="415834656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down)">
                                      <p:cBhvr>
                                        <p:cTn id="7" dur="500"/>
                                        <p:tgtEl>
                                          <p:spTgt spid="880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88078">
                                            <p:txEl>
                                              <p:pRg st="0" end="0"/>
                                            </p:txEl>
                                          </p:spTgt>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5" presetClass="entr" presetSubtype="1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checkerboard(across)">
                                      <p:cBhvr>
                                        <p:cTn id="16" dur="500"/>
                                        <p:tgtEl>
                                          <p:spTgt spid="2"/>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 presetClass="entr" presetSubtype="1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checkerboard(across)">
                                      <p:cBhvr>
                                        <p:cTn id="21" dur="500"/>
                                        <p:tgtEl>
                                          <p:spTgt spid="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8069"/>
                                        </p:tgtEl>
                                        <p:attrNameLst>
                                          <p:attrName>style.visibility</p:attrName>
                                        </p:attrNameLst>
                                      </p:cBhvr>
                                      <p:to>
                                        <p:strVal val="visible"/>
                                      </p:to>
                                    </p:set>
                                  </p:childTnLst>
                                </p:cTn>
                              </p:par>
                            </p:childTnLst>
                          </p:cTn>
                        </p:par>
                      </p:childTnLst>
                    </p:cTn>
                  </p:par>
                  <p:par>
                    <p:cTn id="26" fill="hold" nodeType="clickPar">
                      <p:stCondLst>
                        <p:cond delay="indefinite"/>
                      </p:stCondLst>
                      <p:childTnLst>
                        <p:par>
                          <p:cTn id="27" fill="hold" nodeType="withGroup">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88070"/>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078" grpId="0" build="p"/>
      <p:bldP spid="88067" grpId="0" animBg="1"/>
      <p:bldP spid="88069" grpId="0"/>
      <p:bldP spid="88070" grpId="0"/>
      <p:bldP spid="15"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3" name="Rounded Rectangle 2"/>
          <p:cNvSpPr/>
          <p:nvPr/>
        </p:nvSpPr>
        <p:spPr bwMode="auto">
          <a:xfrm>
            <a:off x="3779912" y="1844824"/>
            <a:ext cx="1584176" cy="2232248"/>
          </a:xfrm>
          <a:prstGeom prst="roundRect">
            <a:avLst/>
          </a:prstGeom>
          <a:solidFill>
            <a:schemeClr val="bg1"/>
          </a:solidFill>
          <a:ln w="57150" cmpd="sng">
            <a:solidFill>
              <a:srgbClr val="FF0000"/>
            </a:solidFill>
          </a:ln>
          <a:effec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779912" y="1916832"/>
            <a:ext cx="1656184" cy="1440160"/>
          </a:xfrm>
          <a:noFill/>
          <a:ln w="57150" cmpd="sng">
            <a:noFill/>
          </a:ln>
          <a:effectLst/>
        </p:spPr>
        <p:txBody>
          <a:bodyPr/>
          <a:lstStyle/>
          <a:p>
            <a:pPr>
              <a:defRPr/>
            </a:pPr>
            <a:r>
              <a:rPr lang="ar-JO" sz="2800">
                <a:solidFill>
                  <a:srgbClr val="FF0000"/>
                </a:solidFill>
                <a:effectLst/>
                <a:ea typeface="ＭＳ Ｐゴシック" charset="0"/>
              </a:rPr>
              <a:t>إنه     قرارك</a:t>
            </a:r>
            <a:endParaRPr lang="en-US" sz="2800">
              <a:solidFill>
                <a:srgbClr val="FF0000"/>
              </a:solidFill>
              <a:effectLst/>
              <a:ea typeface="ＭＳ Ｐゴシック" charset="0"/>
            </a:endParaRPr>
          </a:p>
        </p:txBody>
      </p:sp>
      <p:sp>
        <p:nvSpPr>
          <p:cNvPr id="6" name="Left-Right Arrow 5"/>
          <p:cNvSpPr/>
          <p:nvPr/>
        </p:nvSpPr>
        <p:spPr bwMode="auto">
          <a:xfrm>
            <a:off x="3995936" y="3501008"/>
            <a:ext cx="1224136" cy="921412"/>
          </a:xfrm>
          <a:prstGeom prst="leftRightArrow">
            <a:avLst/>
          </a:prstGeom>
          <a:solidFill>
            <a:srgbClr val="FF00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4918645"/>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1026"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w="9525">
            <a:noFill/>
            <a:miter lim="800000"/>
            <a:headEnd/>
            <a:tailEnd/>
          </a:ln>
        </p:spPr>
      </p:pic>
      <p:sp>
        <p:nvSpPr>
          <p:cNvPr id="209923" name="Rectangle 3"/>
          <p:cNvSpPr>
            <a:spLocks noGrp="1" noChangeArrowheads="1"/>
          </p:cNvSpPr>
          <p:nvPr>
            <p:ph type="ctrTitle"/>
          </p:nvPr>
        </p:nvSpPr>
        <p:spPr>
          <a:xfrm>
            <a:off x="304800" y="228600"/>
            <a:ext cx="7601842" cy="1371600"/>
          </a:xfrm>
          <a:effectLst>
            <a:outerShdw blurRad="63500" dist="35921" dir="2700000" algn="ctr" rotWithShape="0">
              <a:srgbClr val="000000">
                <a:alpha val="74998"/>
              </a:srgbClr>
            </a:outerShdw>
          </a:effectLst>
        </p:spPr>
        <p:txBody>
          <a:bodyPr/>
          <a:lstStyle/>
          <a:p>
            <a:pPr eaLnBrk="1" hangingPunct="1">
              <a:defRPr/>
            </a:pPr>
            <a:r>
              <a:rPr lang="ar-JO" sz="3600">
                <a:solidFill>
                  <a:schemeClr val="bg1"/>
                </a:solidFill>
              </a:rPr>
              <a:t>لماذا الله غاضب على الأمم؟</a:t>
            </a:r>
            <a:br>
              <a:rPr lang="en-US" sz="3600">
                <a:solidFill>
                  <a:schemeClr val="bg1"/>
                </a:solidFill>
              </a:rPr>
            </a:br>
            <a:r>
              <a:rPr lang="en-US" sz="3600">
                <a:solidFill>
                  <a:schemeClr val="bg1"/>
                </a:solidFill>
              </a:rPr>
              <a:t>(</a:t>
            </a:r>
            <a:r>
              <a:rPr lang="ar-JO" sz="3600"/>
              <a:t>رو 1: 21-32</a:t>
            </a:r>
            <a:r>
              <a:rPr lang="en-US" sz="3600">
                <a:solidFill>
                  <a:schemeClr val="bg1"/>
                </a:solidFill>
              </a:rPr>
              <a:t>)</a:t>
            </a:r>
          </a:p>
        </p:txBody>
      </p:sp>
      <p:sp>
        <p:nvSpPr>
          <p:cNvPr id="209924" name="Rectangle 4"/>
          <p:cNvSpPr>
            <a:spLocks noGrp="1" noChangeArrowheads="1"/>
          </p:cNvSpPr>
          <p:nvPr>
            <p:ph type="subTitle" idx="1"/>
          </p:nvPr>
        </p:nvSpPr>
        <p:spPr>
          <a:xfrm>
            <a:off x="990600" y="1828800"/>
            <a:ext cx="6400800" cy="685800"/>
          </a:xfrm>
          <a:effectLst>
            <a:outerShdw blurRad="63500" dist="35921" dir="2700000" algn="ctr" rotWithShape="0">
              <a:srgbClr val="000000">
                <a:alpha val="74998"/>
              </a:srgbClr>
            </a:outerShdw>
          </a:effectLst>
        </p:spPr>
        <p:txBody>
          <a:bodyPr/>
          <a:lstStyle/>
          <a:p>
            <a:pPr eaLnBrk="1" hangingPunct="1">
              <a:defRPr/>
            </a:pPr>
            <a:r>
              <a:rPr lang="ar-JO" sz="3600"/>
              <a:t>رفضوا الله (21-23)</a:t>
            </a:r>
            <a:endParaRPr lang="en-US" sz="3600">
              <a:solidFill>
                <a:schemeClr val="bg1"/>
              </a:solidFill>
            </a:endParaRPr>
          </a:p>
        </p:txBody>
      </p:sp>
      <p:sp>
        <p:nvSpPr>
          <p:cNvPr id="209925" name="Text Box 5"/>
          <p:cNvSpPr txBox="1">
            <a:spLocks noChangeArrowheads="1"/>
          </p:cNvSpPr>
          <p:nvPr/>
        </p:nvSpPr>
        <p:spPr bwMode="auto">
          <a:xfrm>
            <a:off x="2727325" y="2635250"/>
            <a:ext cx="2297424" cy="13111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النجاسة (24)</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الوثنية (25)</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nvGrpSpPr>
          <p:cNvPr id="2" name="Group 14"/>
          <p:cNvGrpSpPr>
            <a:grpSpLocks/>
          </p:cNvGrpSpPr>
          <p:nvPr/>
        </p:nvGrpSpPr>
        <p:grpSpPr bwMode="auto">
          <a:xfrm>
            <a:off x="5943600" y="2133600"/>
            <a:ext cx="2971800" cy="1447800"/>
            <a:chOff x="3744" y="1344"/>
            <a:chExt cx="1872" cy="912"/>
          </a:xfrm>
        </p:grpSpPr>
        <p:sp>
          <p:nvSpPr>
            <p:cNvPr id="209928" name="Text Box 8"/>
            <p:cNvSpPr txBox="1">
              <a:spLocks noChangeArrowheads="1"/>
            </p:cNvSpPr>
            <p:nvPr/>
          </p:nvSpPr>
          <p:spPr bwMode="auto">
            <a:xfrm>
              <a:off x="4176" y="1344"/>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41" name="AutoShape 11"/>
            <p:cNvSpPr>
              <a:spLocks noChangeArrowheads="1"/>
            </p:cNvSpPr>
            <p:nvPr/>
          </p:nvSpPr>
          <p:spPr bwMode="auto">
            <a:xfrm rot="2190869">
              <a:off x="3744" y="1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3" name="Group 15"/>
          <p:cNvGrpSpPr>
            <a:grpSpLocks/>
          </p:cNvGrpSpPr>
          <p:nvPr/>
        </p:nvGrpSpPr>
        <p:grpSpPr bwMode="auto">
          <a:xfrm>
            <a:off x="5981700" y="3771900"/>
            <a:ext cx="2933700" cy="1397000"/>
            <a:chOff x="3768" y="2376"/>
            <a:chExt cx="1848" cy="880"/>
          </a:xfrm>
        </p:grpSpPr>
        <p:sp>
          <p:nvSpPr>
            <p:cNvPr id="209929" name="Text Box 9"/>
            <p:cNvSpPr txBox="1">
              <a:spLocks noChangeArrowheads="1"/>
            </p:cNvSpPr>
            <p:nvPr/>
          </p:nvSpPr>
          <p:spPr bwMode="auto">
            <a:xfrm>
              <a:off x="4176" y="2376"/>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9" name="AutoShape 12"/>
            <p:cNvSpPr>
              <a:spLocks noChangeArrowheads="1"/>
            </p:cNvSpPr>
            <p:nvPr/>
          </p:nvSpPr>
          <p:spPr bwMode="auto">
            <a:xfrm rot="2190869">
              <a:off x="3768" y="2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sp>
        <p:nvSpPr>
          <p:cNvPr id="209926" name="Text Box 6"/>
          <p:cNvSpPr txBox="1">
            <a:spLocks noChangeArrowheads="1"/>
          </p:cNvSpPr>
          <p:nvPr/>
        </p:nvSpPr>
        <p:spPr bwMode="auto">
          <a:xfrm>
            <a:off x="1524000" y="4235450"/>
            <a:ext cx="4078361"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الشذوذ الجنسي (26-27)</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8" name="Text Box 5"/>
          <p:cNvSpPr txBox="1">
            <a:spLocks noChangeArrowheads="1"/>
          </p:cNvSpPr>
          <p:nvPr/>
        </p:nvSpPr>
        <p:spPr bwMode="auto">
          <a:xfrm>
            <a:off x="8028384" y="138113"/>
            <a:ext cx="926857"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ي.1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47030856"/>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9924">
                                            <p:txEl>
                                              <p:pRg st="0" end="0"/>
                                            </p:txEl>
                                          </p:spTgt>
                                        </p:tgtEl>
                                        <p:attrNameLst>
                                          <p:attrName>style.visibility</p:attrName>
                                        </p:attrNameLst>
                                      </p:cBhvr>
                                      <p:to>
                                        <p:strVal val="visible"/>
                                      </p:to>
                                    </p:set>
                                    <p:animEffect transition="in" filter="checkerboard(across)">
                                      <p:cBhvr>
                                        <p:cTn id="7" dur="500"/>
                                        <p:tgtEl>
                                          <p:spTgt spid="2099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heckerboard(across)">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09925"/>
                                        </p:tgtEl>
                                        <p:attrNameLst>
                                          <p:attrName>style.visibility</p:attrName>
                                        </p:attrNameLst>
                                      </p:cBhvr>
                                      <p:to>
                                        <p:strVal val="visible"/>
                                      </p:to>
                                    </p:set>
                                    <p:animEffect transition="in" filter="checkerboard(across)">
                                      <p:cBhvr>
                                        <p:cTn id="17" dur="500"/>
                                        <p:tgtEl>
                                          <p:spTgt spid="2099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heckerboard(across)">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9926"/>
                                        </p:tgtEl>
                                        <p:attrNameLst>
                                          <p:attrName>style.visibility</p:attrName>
                                        </p:attrNameLst>
                                      </p:cBhvr>
                                      <p:to>
                                        <p:strVal val="visible"/>
                                      </p:to>
                                    </p:set>
                                    <p:animEffect transition="in" filter="checkerboard(across)">
                                      <p:cBhvr>
                                        <p:cTn id="27" dur="500"/>
                                        <p:tgtEl>
                                          <p:spTgt spid="2099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4" grpId="0" build="p"/>
      <p:bldP spid="209925" grpId="0"/>
      <p:bldP spid="209926"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0002" name="Picture 2" descr="Rom 1.27 gay_wedding_cake.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350" y="404813"/>
            <a:ext cx="9258300" cy="6480175"/>
          </a:xfrm>
          <a:prstGeom prst="rect">
            <a:avLst/>
          </a:prstGeom>
          <a:noFill/>
          <a:ln w="9525">
            <a:noFill/>
            <a:miter lim="800000"/>
            <a:headEnd/>
            <a:tailEnd/>
          </a:ln>
        </p:spPr>
      </p:pic>
      <p:sp>
        <p:nvSpPr>
          <p:cNvPr id="2" name="Title 1"/>
          <p:cNvSpPr>
            <a:spLocks noGrp="1"/>
          </p:cNvSpPr>
          <p:nvPr>
            <p:ph type="title"/>
          </p:nvPr>
        </p:nvSpPr>
        <p:spPr>
          <a:xfrm>
            <a:off x="25400" y="15875"/>
            <a:ext cx="9118600" cy="820738"/>
          </a:xfrm>
          <a:solidFill>
            <a:srgbClr val="000090"/>
          </a:solidFill>
        </p:spPr>
        <p:txBody>
          <a:bodyPr/>
          <a:lstStyle/>
          <a:p>
            <a:pPr>
              <a:defRPr/>
            </a:pPr>
            <a:r>
              <a:rPr lang="ar-JO">
                <a:ea typeface="ＭＳ Ｐゴシック" charset="-128"/>
                <a:cs typeface="Arial" panose="020B0604020202020204" pitchFamily="34" charset="0"/>
              </a:rPr>
              <a:t>ماذا عن المثلية الجنسية؟</a:t>
            </a:r>
            <a:endParaRPr lang="en-US">
              <a:ea typeface="ＭＳ Ｐゴシック" charset="-128"/>
              <a:cs typeface="Arial" panose="020B0604020202020204" pitchFamily="34" charset="0"/>
            </a:endParaRPr>
          </a:p>
        </p:txBody>
      </p:sp>
    </p:spTree>
  </p:cSld>
  <p:clrMapOvr>
    <a:masterClrMapping/>
  </p:clrMapOvr>
  <p:transition/>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FRC Marriage.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497353"/>
            <a:ext cx="9144000" cy="6360647"/>
          </a:xfrm>
          <a:prstGeom prst="rect">
            <a:avLst/>
          </a:prstGeom>
        </p:spPr>
      </p:pic>
      <p:sp>
        <p:nvSpPr>
          <p:cNvPr id="2" name="Title 1"/>
          <p:cNvSpPr>
            <a:spLocks noGrp="1"/>
          </p:cNvSpPr>
          <p:nvPr>
            <p:ph type="title"/>
          </p:nvPr>
        </p:nvSpPr>
        <p:spPr>
          <a:xfrm>
            <a:off x="25400" y="15875"/>
            <a:ext cx="9118600" cy="820738"/>
          </a:xfrm>
          <a:solidFill>
            <a:srgbClr val="000090"/>
          </a:solidFill>
        </p:spPr>
        <p:txBody>
          <a:bodyPr/>
          <a:lstStyle/>
          <a:p>
            <a:pPr>
              <a:defRPr/>
            </a:pPr>
            <a:r>
              <a:rPr lang="ar-JO">
                <a:effectLst/>
                <a:ea typeface="ＭＳ Ｐゴシック" charset="-128"/>
                <a:cs typeface="Arial" panose="020B0604020202020204" pitchFamily="34" charset="0"/>
              </a:rPr>
              <a:t>ماذا عن الزواج من نفس الجنس؟</a:t>
            </a:r>
            <a:endParaRPr lang="en-US">
              <a:effectLst/>
              <a:ea typeface="ＭＳ Ｐゴシック" charset="-128"/>
              <a:cs typeface="Arial" panose="020B0604020202020204" pitchFamily="34" charset="0"/>
            </a:endParaRPr>
          </a:p>
        </p:txBody>
      </p:sp>
      <p:sp>
        <p:nvSpPr>
          <p:cNvPr id="5" name="Title 1"/>
          <p:cNvSpPr txBox="1">
            <a:spLocks/>
          </p:cNvSpPr>
          <p:nvPr/>
        </p:nvSpPr>
        <p:spPr bwMode="auto">
          <a:xfrm>
            <a:off x="25400" y="764704"/>
            <a:ext cx="9118600" cy="576064"/>
          </a:xfrm>
          <a:prstGeom prst="rect">
            <a:avLst/>
          </a:prstGeom>
          <a:solidFill>
            <a:srgbClr val="000000"/>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sz="2800" b="1">
                <a:solidFill>
                  <a:srgbClr val="FFFFFF"/>
                </a:solidFill>
                <a:latin typeface="Arial" panose="020B0604020202020204" pitchFamily="34" charset="0"/>
                <a:ea typeface="ＭＳ Ｐゴシック" charset="-128"/>
                <a:cs typeface="Arial" panose="020B0604020202020204" pitchFamily="34" charset="0"/>
              </a:rPr>
              <a:t>أ</a:t>
            </a: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rPr>
              <a:t>نظر مجلس أبحاث الأسرة على موقع يوتيوب</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677050562"/>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1026"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w="9525">
            <a:noFill/>
            <a:miter lim="800000"/>
            <a:headEnd/>
            <a:tailEnd/>
          </a:ln>
        </p:spPr>
      </p:pic>
      <p:sp>
        <p:nvSpPr>
          <p:cNvPr id="209923" name="Rectangle 3"/>
          <p:cNvSpPr>
            <a:spLocks noGrp="1" noChangeArrowheads="1"/>
          </p:cNvSpPr>
          <p:nvPr>
            <p:ph type="ctrTitle"/>
          </p:nvPr>
        </p:nvSpPr>
        <p:spPr>
          <a:xfrm>
            <a:off x="304800" y="228600"/>
            <a:ext cx="7601842" cy="1371600"/>
          </a:xfrm>
          <a:effectLst>
            <a:outerShdw blurRad="63500" dist="35921" dir="2700000" algn="ctr" rotWithShape="0">
              <a:srgbClr val="000000">
                <a:alpha val="74998"/>
              </a:srgbClr>
            </a:outerShdw>
          </a:effectLst>
        </p:spPr>
        <p:txBody>
          <a:bodyPr/>
          <a:lstStyle/>
          <a:p>
            <a:pPr eaLnBrk="1" hangingPunct="1">
              <a:defRPr/>
            </a:pPr>
            <a:r>
              <a:rPr lang="ar-JO" sz="3600">
                <a:solidFill>
                  <a:schemeClr val="bg1"/>
                </a:solidFill>
              </a:rPr>
              <a:t>لماذا الله غاضب على الأمم؟</a:t>
            </a:r>
            <a:br>
              <a:rPr lang="en-US" sz="3600">
                <a:solidFill>
                  <a:schemeClr val="bg1"/>
                </a:solidFill>
              </a:rPr>
            </a:br>
            <a:r>
              <a:rPr lang="en-US" sz="3600">
                <a:solidFill>
                  <a:schemeClr val="bg1"/>
                </a:solidFill>
              </a:rPr>
              <a:t>(</a:t>
            </a:r>
            <a:r>
              <a:rPr lang="ar-JO" sz="3600"/>
              <a:t>رو 1: 21-32</a:t>
            </a:r>
            <a:r>
              <a:rPr lang="en-US" sz="3600">
                <a:solidFill>
                  <a:schemeClr val="bg1"/>
                </a:solidFill>
              </a:rPr>
              <a:t>)</a:t>
            </a:r>
          </a:p>
        </p:txBody>
      </p:sp>
      <p:sp>
        <p:nvSpPr>
          <p:cNvPr id="209924" name="Rectangle 4"/>
          <p:cNvSpPr>
            <a:spLocks noGrp="1" noChangeArrowheads="1"/>
          </p:cNvSpPr>
          <p:nvPr>
            <p:ph type="subTitle" idx="1"/>
          </p:nvPr>
        </p:nvSpPr>
        <p:spPr>
          <a:xfrm>
            <a:off x="990600" y="1828800"/>
            <a:ext cx="6400800" cy="685800"/>
          </a:xfrm>
          <a:effectLst>
            <a:outerShdw blurRad="63500" dist="35921" dir="2700000" algn="ctr" rotWithShape="0">
              <a:srgbClr val="000000">
                <a:alpha val="74998"/>
              </a:srgbClr>
            </a:outerShdw>
          </a:effectLst>
        </p:spPr>
        <p:txBody>
          <a:bodyPr/>
          <a:lstStyle/>
          <a:p>
            <a:pPr eaLnBrk="1" hangingPunct="1">
              <a:defRPr/>
            </a:pPr>
            <a:r>
              <a:rPr lang="ar-JO" sz="3600"/>
              <a:t>رفضوا الله (21-23)</a:t>
            </a:r>
            <a:endParaRPr lang="en-US" sz="3600">
              <a:solidFill>
                <a:schemeClr val="bg1"/>
              </a:solidFill>
            </a:endParaRPr>
          </a:p>
        </p:txBody>
      </p:sp>
      <p:sp>
        <p:nvSpPr>
          <p:cNvPr id="209925" name="Text Box 5"/>
          <p:cNvSpPr txBox="1">
            <a:spLocks noChangeArrowheads="1"/>
          </p:cNvSpPr>
          <p:nvPr/>
        </p:nvSpPr>
        <p:spPr bwMode="auto">
          <a:xfrm>
            <a:off x="2727325" y="2635250"/>
            <a:ext cx="2297424" cy="13111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النجاسة (24)</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الوثنية (25)</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209927" name="Text Box 7"/>
          <p:cNvSpPr txBox="1">
            <a:spLocks noChangeArrowheads="1"/>
          </p:cNvSpPr>
          <p:nvPr/>
        </p:nvSpPr>
        <p:spPr bwMode="auto">
          <a:xfrm>
            <a:off x="1981200" y="5759450"/>
            <a:ext cx="2719014"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الفساد (28-32)</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nvGrpSpPr>
          <p:cNvPr id="2" name="Group 14"/>
          <p:cNvGrpSpPr>
            <a:grpSpLocks/>
          </p:cNvGrpSpPr>
          <p:nvPr/>
        </p:nvGrpSpPr>
        <p:grpSpPr bwMode="auto">
          <a:xfrm>
            <a:off x="5943600" y="2133600"/>
            <a:ext cx="2971800" cy="1447800"/>
            <a:chOff x="3744" y="1344"/>
            <a:chExt cx="1872" cy="912"/>
          </a:xfrm>
        </p:grpSpPr>
        <p:sp>
          <p:nvSpPr>
            <p:cNvPr id="209928" name="Text Box 8"/>
            <p:cNvSpPr txBox="1">
              <a:spLocks noChangeArrowheads="1"/>
            </p:cNvSpPr>
            <p:nvPr/>
          </p:nvSpPr>
          <p:spPr bwMode="auto">
            <a:xfrm>
              <a:off x="4176" y="1344"/>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41" name="AutoShape 11"/>
            <p:cNvSpPr>
              <a:spLocks noChangeArrowheads="1"/>
            </p:cNvSpPr>
            <p:nvPr/>
          </p:nvSpPr>
          <p:spPr bwMode="auto">
            <a:xfrm rot="2190869">
              <a:off x="3744" y="1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3" name="Group 15"/>
          <p:cNvGrpSpPr>
            <a:grpSpLocks/>
          </p:cNvGrpSpPr>
          <p:nvPr/>
        </p:nvGrpSpPr>
        <p:grpSpPr bwMode="auto">
          <a:xfrm>
            <a:off x="5981700" y="3771900"/>
            <a:ext cx="2933700" cy="1397000"/>
            <a:chOff x="3768" y="2376"/>
            <a:chExt cx="1848" cy="880"/>
          </a:xfrm>
        </p:grpSpPr>
        <p:sp>
          <p:nvSpPr>
            <p:cNvPr id="209929" name="Text Box 9"/>
            <p:cNvSpPr txBox="1">
              <a:spLocks noChangeArrowheads="1"/>
            </p:cNvSpPr>
            <p:nvPr/>
          </p:nvSpPr>
          <p:spPr bwMode="auto">
            <a:xfrm>
              <a:off x="4176" y="2376"/>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9" name="AutoShape 12"/>
            <p:cNvSpPr>
              <a:spLocks noChangeArrowheads="1"/>
            </p:cNvSpPr>
            <p:nvPr/>
          </p:nvSpPr>
          <p:spPr bwMode="auto">
            <a:xfrm rot="2190869">
              <a:off x="3768" y="2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4" name="Group 16"/>
          <p:cNvGrpSpPr>
            <a:grpSpLocks/>
          </p:cNvGrpSpPr>
          <p:nvPr/>
        </p:nvGrpSpPr>
        <p:grpSpPr bwMode="auto">
          <a:xfrm>
            <a:off x="5930900" y="4953000"/>
            <a:ext cx="2984500" cy="1663700"/>
            <a:chOff x="3736" y="3120"/>
            <a:chExt cx="1880" cy="1048"/>
          </a:xfrm>
        </p:grpSpPr>
        <p:sp>
          <p:nvSpPr>
            <p:cNvPr id="209930" name="Text Box 10"/>
            <p:cNvSpPr txBox="1">
              <a:spLocks noChangeArrowheads="1"/>
            </p:cNvSpPr>
            <p:nvPr/>
          </p:nvSpPr>
          <p:spPr bwMode="auto">
            <a:xfrm>
              <a:off x="4176" y="3120"/>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7" name="AutoShape 13"/>
            <p:cNvSpPr>
              <a:spLocks noChangeArrowheads="1"/>
            </p:cNvSpPr>
            <p:nvPr/>
          </p:nvSpPr>
          <p:spPr bwMode="auto">
            <a:xfrm rot="2190869">
              <a:off x="3736" y="3312"/>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sp>
        <p:nvSpPr>
          <p:cNvPr id="209926" name="Text Box 6"/>
          <p:cNvSpPr txBox="1">
            <a:spLocks noChangeArrowheads="1"/>
          </p:cNvSpPr>
          <p:nvPr/>
        </p:nvSpPr>
        <p:spPr bwMode="auto">
          <a:xfrm>
            <a:off x="1524000" y="4235450"/>
            <a:ext cx="4078361"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الشذوذ الجنسي (26-27)</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8" name="Text Box 5"/>
          <p:cNvSpPr txBox="1">
            <a:spLocks noChangeArrowheads="1"/>
          </p:cNvSpPr>
          <p:nvPr/>
        </p:nvSpPr>
        <p:spPr bwMode="auto">
          <a:xfrm>
            <a:off x="8028384" y="138113"/>
            <a:ext cx="926857"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ي.1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503025884"/>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9924">
                                            <p:txEl>
                                              <p:pRg st="0" end="0"/>
                                            </p:txEl>
                                          </p:spTgt>
                                        </p:tgtEl>
                                        <p:attrNameLst>
                                          <p:attrName>style.visibility</p:attrName>
                                        </p:attrNameLst>
                                      </p:cBhvr>
                                      <p:to>
                                        <p:strVal val="visible"/>
                                      </p:to>
                                    </p:set>
                                    <p:animEffect transition="in" filter="checkerboard(across)">
                                      <p:cBhvr>
                                        <p:cTn id="7" dur="500"/>
                                        <p:tgtEl>
                                          <p:spTgt spid="2099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heckerboard(across)">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09925"/>
                                        </p:tgtEl>
                                        <p:attrNameLst>
                                          <p:attrName>style.visibility</p:attrName>
                                        </p:attrNameLst>
                                      </p:cBhvr>
                                      <p:to>
                                        <p:strVal val="visible"/>
                                      </p:to>
                                    </p:set>
                                    <p:animEffect transition="in" filter="checkerboard(across)">
                                      <p:cBhvr>
                                        <p:cTn id="17" dur="500"/>
                                        <p:tgtEl>
                                          <p:spTgt spid="2099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heckerboard(across)">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9926"/>
                                        </p:tgtEl>
                                        <p:attrNameLst>
                                          <p:attrName>style.visibility</p:attrName>
                                        </p:attrNameLst>
                                      </p:cBhvr>
                                      <p:to>
                                        <p:strVal val="visible"/>
                                      </p:to>
                                    </p:set>
                                    <p:animEffect transition="in" filter="checkerboard(across)">
                                      <p:cBhvr>
                                        <p:cTn id="27" dur="500"/>
                                        <p:tgtEl>
                                          <p:spTgt spid="20992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checkerboard(across)">
                                      <p:cBhvr>
                                        <p:cTn id="32" dur="500"/>
                                        <p:tgtEl>
                                          <p:spTgt spid="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209927"/>
                                        </p:tgtEl>
                                        <p:attrNameLst>
                                          <p:attrName>style.visibility</p:attrName>
                                        </p:attrNameLst>
                                      </p:cBhvr>
                                      <p:to>
                                        <p:strVal val="visible"/>
                                      </p:to>
                                    </p:set>
                                    <p:animEffect transition="in" filter="checkerboard(across)">
                                      <p:cBhvr>
                                        <p:cTn id="37" dur="500"/>
                                        <p:tgtEl>
                                          <p:spTgt spid="209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4" grpId="0" build="p"/>
      <p:bldP spid="209925" grpId="0"/>
      <p:bldP spid="209927" grpId="0"/>
      <p:bldP spid="20992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JO" sz="4000"/>
              <a:t>ماذا عن الذين لم نصل إليهم بعد؟</a:t>
            </a:r>
            <a:endParaRPr lang="en-US" sz="4000"/>
          </a:p>
        </p:txBody>
      </p:sp>
      <p:sp>
        <p:nvSpPr>
          <p:cNvPr id="3" name="Text Box 5"/>
          <p:cNvSpPr txBox="1">
            <a:spLocks noChangeArrowheads="1"/>
          </p:cNvSpPr>
          <p:nvPr/>
        </p:nvSpPr>
        <p:spPr bwMode="auto">
          <a:xfrm>
            <a:off x="8539900" y="15007"/>
            <a:ext cx="530915"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pic>
        <p:nvPicPr>
          <p:cNvPr id="4" name="Picture 3"/>
          <p:cNvPicPr>
            <a:picLocks noChangeAspect="1"/>
          </p:cNvPicPr>
          <p:nvPr/>
        </p:nvPicPr>
        <p:blipFill>
          <a:blip r:embed="rId2"/>
          <a:stretch>
            <a:fillRect/>
          </a:stretch>
        </p:blipFill>
        <p:spPr>
          <a:xfrm>
            <a:off x="0" y="1316935"/>
            <a:ext cx="9144000" cy="5143500"/>
          </a:xfrm>
          <a:prstGeom prst="rect">
            <a:avLst/>
          </a:prstGeom>
        </p:spPr>
      </p:pic>
      <p:pic>
        <p:nvPicPr>
          <p:cNvPr id="5" name="Picture 4"/>
          <p:cNvPicPr>
            <a:picLocks noChangeAspect="1"/>
          </p:cNvPicPr>
          <p:nvPr/>
        </p:nvPicPr>
        <p:blipFill>
          <a:blip r:embed="rId3"/>
          <a:stretch>
            <a:fillRect/>
          </a:stretch>
        </p:blipFill>
        <p:spPr>
          <a:xfrm>
            <a:off x="-20160" y="1273152"/>
            <a:ext cx="4261532" cy="2838180"/>
          </a:xfrm>
          <a:prstGeom prst="rect">
            <a:avLst/>
          </a:prstGeom>
        </p:spPr>
      </p:pic>
      <p:pic>
        <p:nvPicPr>
          <p:cNvPr id="6" name="Picture 5"/>
          <p:cNvPicPr>
            <a:picLocks noChangeAspect="1"/>
          </p:cNvPicPr>
          <p:nvPr/>
        </p:nvPicPr>
        <p:blipFill>
          <a:blip r:embed="rId4"/>
          <a:stretch>
            <a:fillRect/>
          </a:stretch>
        </p:blipFill>
        <p:spPr>
          <a:xfrm>
            <a:off x="38100" y="4144787"/>
            <a:ext cx="4135086" cy="2315648"/>
          </a:xfrm>
          <a:prstGeom prst="rect">
            <a:avLst/>
          </a:prstGeom>
          <a:ln w="57150" cmpd="sng">
            <a:solidFill>
              <a:schemeClr val="tx1"/>
            </a:solidFill>
          </a:ln>
        </p:spPr>
      </p:pic>
      <p:pic>
        <p:nvPicPr>
          <p:cNvPr id="7" name="Picture 6"/>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a:xfrm>
            <a:off x="6427357" y="1287744"/>
            <a:ext cx="2716644" cy="5172691"/>
          </a:xfrm>
          <a:prstGeom prst="rect">
            <a:avLst/>
          </a:prstGeom>
          <a:ln w="57150" cmpd="sng">
            <a:solidFill>
              <a:srgbClr val="000000"/>
            </a:solidFill>
          </a:ln>
        </p:spPr>
      </p:pic>
    </p:spTree>
    <p:extLst>
      <p:ext uri="{BB962C8B-B14F-4D97-AF65-F5344CB8AC3E}">
        <p14:creationId xmlns:p14="http://schemas.microsoft.com/office/powerpoint/2010/main" val="373912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233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152578" name="Rectangle 2"/>
          <p:cNvSpPr>
            <a:spLocks noGrp="1" noChangeArrowheads="1"/>
          </p:cNvSpPr>
          <p:nvPr>
            <p:ph type="ctrTitle"/>
          </p:nvPr>
        </p:nvSpPr>
        <p:spPr>
          <a:xfrm>
            <a:off x="3124200" y="4495800"/>
            <a:ext cx="5715000" cy="2057400"/>
          </a:xfrm>
          <a:solidFill>
            <a:schemeClr val="tx2"/>
          </a:solidFill>
          <a:effectLst>
            <a:outerShdw blurRad="63500" dist="107763" dir="13500000" algn="ctr" rotWithShape="0">
              <a:srgbClr val="000000">
                <a:alpha val="74998"/>
              </a:srgbClr>
            </a:outerShdw>
          </a:effectLst>
        </p:spPr>
        <p:txBody>
          <a:bodyPr/>
          <a:lstStyle/>
          <a:p>
            <a:pPr eaLnBrk="1" hangingPunct="1">
              <a:defRPr/>
            </a:pPr>
            <a:r>
              <a:rPr lang="ar-JO" sz="6000">
                <a:solidFill>
                  <a:srgbClr val="FFFF00"/>
                </a:solidFill>
                <a:cs typeface="Arial" panose="020B0604020202020204" pitchFamily="34" charset="0"/>
              </a:rPr>
              <a:t>الجحيم: ماذا لو </a:t>
            </a:r>
            <a:br>
              <a:rPr lang="ar-JO" sz="6000">
                <a:solidFill>
                  <a:srgbClr val="FFFF00"/>
                </a:solidFill>
                <a:cs typeface="Arial" panose="020B0604020202020204" pitchFamily="34" charset="0"/>
              </a:rPr>
            </a:br>
            <a:r>
              <a:rPr lang="ar-JO" sz="6000">
                <a:solidFill>
                  <a:srgbClr val="FFFF00"/>
                </a:solidFill>
                <a:cs typeface="Arial" panose="020B0604020202020204" pitchFamily="34" charset="0"/>
              </a:rPr>
              <a:t>كانت حقيقة؟</a:t>
            </a:r>
            <a:endParaRPr lang="en-US" sz="6000">
              <a:solidFill>
                <a:srgbClr val="FFFF00"/>
              </a:solidFill>
              <a:cs typeface="Arial" panose="020B0604020202020204" pitchFamily="34" charset="0"/>
            </a:endParaRPr>
          </a:p>
        </p:txBody>
      </p:sp>
    </p:spTree>
    <p:extLst>
      <p:ext uri="{BB962C8B-B14F-4D97-AF65-F5344CB8AC3E}">
        <p14:creationId xmlns:p14="http://schemas.microsoft.com/office/powerpoint/2010/main" val="200428456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0" name="Picture 2" descr="https://i2.wp.com/www.marcandangel.com/images/7-stop-expecting-others.jpg?resize=500%2C393">
            <a:extLst>
              <a:ext uri="{FF2B5EF4-FFF2-40B4-BE49-F238E27FC236}">
                <a16:creationId xmlns:a16="http://schemas.microsoft.com/office/drawing/2014/main" id="{9EF4AD37-DF57-B94F-B5AB-2C94E342B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2533" y="0"/>
            <a:ext cx="6350000" cy="49911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5958408" cy="3744416"/>
          </a:xfrm>
          <a:effectLst>
            <a:outerShdw blurRad="63500" dist="35921" dir="2700000" algn="ctr" rotWithShape="0">
              <a:schemeClr val="tx2">
                <a:alpha val="74998"/>
              </a:schemeClr>
            </a:outerShdw>
          </a:effectLst>
        </p:spPr>
        <p:txBody>
          <a:bodyPr/>
          <a:lstStyle/>
          <a:p>
            <a:pPr>
              <a:defRPr/>
            </a:pPr>
            <a:r>
              <a:rPr lang="ar-JO" sz="6000">
                <a:effectLst>
                  <a:glow rad="127000">
                    <a:schemeClr val="tx1"/>
                  </a:glow>
                </a:effectLst>
                <a:ea typeface="ＭＳ Ｐゴシック" charset="0"/>
              </a:rPr>
              <a:t>عادة لا نقبل</a:t>
            </a:r>
            <a:br>
              <a:rPr lang="ar-JO" sz="6000">
                <a:effectLst>
                  <a:glow rad="127000">
                    <a:schemeClr val="tx1"/>
                  </a:glow>
                </a:effectLst>
                <a:ea typeface="ＭＳ Ｐゴシック" charset="0"/>
              </a:rPr>
            </a:br>
            <a:r>
              <a:rPr lang="ar-JO" sz="6000">
                <a:effectLst>
                  <a:glow rad="127000">
                    <a:schemeClr val="tx1"/>
                  </a:glow>
                </a:effectLst>
                <a:ea typeface="ＭＳ Ｐゴシック" charset="0"/>
              </a:rPr>
              <a:t>الأشخاص المختلفين</a:t>
            </a:r>
            <a:endParaRPr lang="en-US" sz="6000" dirty="0">
              <a:effectLst>
                <a:glow rad="127000">
                  <a:schemeClr val="tx1"/>
                </a:glow>
              </a:effectLst>
              <a:ea typeface="ＭＳ Ｐゴシック" charset="0"/>
            </a:endParaRPr>
          </a:p>
        </p:txBody>
      </p:sp>
      <p:sp>
        <p:nvSpPr>
          <p:cNvPr id="6" name="Rectangle 2">
            <a:extLst>
              <a:ext uri="{FF2B5EF4-FFF2-40B4-BE49-F238E27FC236}">
                <a16:creationId xmlns:a16="http://schemas.microsoft.com/office/drawing/2014/main" id="{B5CF63AB-DAC4-2B49-A474-A0EA462C971A}"/>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11169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rev 20v15 thrown into lake of fire.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28751"/>
            <a:ext cx="9095778" cy="6829249"/>
          </a:xfrm>
          <a:prstGeom prst="rect">
            <a:avLst/>
          </a:prstGeom>
        </p:spPr>
      </p:pic>
      <p:sp>
        <p:nvSpPr>
          <p:cNvPr id="198659" name="Rectangle 3"/>
          <p:cNvSpPr>
            <a:spLocks noGrp="1" noChangeArrowheads="1"/>
          </p:cNvSpPr>
          <p:nvPr>
            <p:ph type="title"/>
          </p:nvPr>
        </p:nvSpPr>
        <p:spPr>
          <a:xfrm>
            <a:off x="123312" y="3255045"/>
            <a:ext cx="5570320" cy="3402327"/>
          </a:xfrm>
          <a:effectLst/>
        </p:spPr>
        <p:txBody>
          <a:bodyPr/>
          <a:lstStyle/>
          <a:p>
            <a:pPr eaLnBrk="1" hangingPunct="1">
              <a:lnSpc>
                <a:spcPct val="80000"/>
              </a:lnSpc>
              <a:defRPr/>
            </a:pPr>
            <a:r>
              <a:rPr lang="ar-SA" sz="3600">
                <a:solidFill>
                  <a:schemeClr val="tx1"/>
                </a:solidFill>
                <a:effectLst>
                  <a:glow rad="228600">
                    <a:schemeClr val="bg1"/>
                  </a:glow>
                </a:effectLst>
                <a:ea typeface="ＭＳ Ｐゴシック" charset="0"/>
              </a:rPr>
              <a:t>رؤيا ٢٠ : ١٥</a:t>
            </a:r>
            <a:br>
              <a:rPr lang="ar-SA" sz="3600">
                <a:solidFill>
                  <a:schemeClr val="tx1"/>
                </a:solidFill>
                <a:effectLst>
                  <a:glow rad="228600">
                    <a:schemeClr val="bg1"/>
                  </a:glow>
                </a:effectLst>
                <a:ea typeface="ＭＳ Ｐゴシック" charset="0"/>
              </a:rPr>
            </a:br>
            <a:br>
              <a:rPr lang="en-US" sz="3600">
                <a:solidFill>
                  <a:schemeClr val="tx1"/>
                </a:solidFill>
                <a:effectLst>
                  <a:glow rad="228600">
                    <a:schemeClr val="bg1"/>
                  </a:glow>
                </a:effectLst>
                <a:ea typeface="ＭＳ Ｐゴシック" charset="0"/>
              </a:rPr>
            </a:br>
            <a:r>
              <a:rPr lang="ar-SA" sz="4000">
                <a:solidFill>
                  <a:schemeClr val="tx1"/>
                </a:solidFill>
                <a:effectLst>
                  <a:glow rad="228600">
                    <a:schemeClr val="bg1"/>
                  </a:glow>
                </a:effectLst>
                <a:ea typeface="ＭＳ Ｐゴシック" charset="0"/>
              </a:rPr>
              <a:t> </a:t>
            </a:r>
            <a:br>
              <a:rPr lang="ar-JO" sz="4000">
                <a:solidFill>
                  <a:schemeClr val="tx1"/>
                </a:solidFill>
                <a:effectLst>
                  <a:glow rad="228600">
                    <a:schemeClr val="bg1"/>
                  </a:glow>
                </a:effectLst>
                <a:ea typeface="ＭＳ Ｐゴシック" charset="0"/>
              </a:rPr>
            </a:br>
            <a:r>
              <a:rPr lang="ar-JO" sz="4000">
                <a:solidFill>
                  <a:schemeClr val="tx1"/>
                </a:solidFill>
                <a:effectLst>
                  <a:glow rad="228600">
                    <a:schemeClr val="bg1"/>
                  </a:glow>
                </a:effectLst>
                <a:ea typeface="ＭＳ Ｐゴシック" charset="0"/>
              </a:rPr>
              <a:t>وكل من لم يوجد مكتوباً في سفر الحياة طرح في بحيرة النار</a:t>
            </a:r>
            <a:r>
              <a:rPr lang="ar-SA" sz="3600">
                <a:solidFill>
                  <a:schemeClr val="tx1"/>
                </a:solidFill>
                <a:effectLst>
                  <a:glow rad="228600">
                    <a:schemeClr val="bg1"/>
                  </a:glow>
                </a:effectLst>
                <a:ea typeface="ＭＳ Ｐゴシック" charset="0"/>
              </a:rPr>
              <a:t> </a:t>
            </a:r>
          </a:p>
        </p:txBody>
      </p:sp>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438</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9505673"/>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6434" name="Rectangle 2"/>
          <p:cNvSpPr>
            <a:spLocks noGrp="1" noChangeArrowheads="1"/>
          </p:cNvSpPr>
          <p:nvPr>
            <p:ph type="ctrTitle"/>
          </p:nvPr>
        </p:nvSpPr>
        <p:spPr>
          <a:xfrm>
            <a:off x="152400" y="590550"/>
            <a:ext cx="8610600" cy="1695450"/>
          </a:xfrm>
        </p:spPr>
        <p:txBody>
          <a:bodyPr/>
          <a:lstStyle/>
          <a:p>
            <a:pPr eaLnBrk="1" hangingPunct="1"/>
            <a:r>
              <a:rPr lang="ar-JO" sz="8000">
                <a:solidFill>
                  <a:srgbClr val="FFFF00"/>
                </a:solidFill>
                <a:ea typeface="ＭＳ Ｐゴシック" charset="0"/>
                <a:cs typeface="Arial" panose="020B0604020202020204" pitchFamily="34" charset="0"/>
              </a:rPr>
              <a:t>هجومات على الجحيم</a:t>
            </a:r>
            <a:endParaRPr lang="en-US" sz="6000">
              <a:solidFill>
                <a:srgbClr val="FFFF00"/>
              </a:solidFill>
              <a:ea typeface="ＭＳ Ｐゴシック" charset="0"/>
              <a:cs typeface="Arial" panose="020B0604020202020204" pitchFamily="34" charset="0"/>
            </a:endParaRPr>
          </a:p>
        </p:txBody>
      </p:sp>
      <p:pic>
        <p:nvPicPr>
          <p:cNvPr id="614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2481263"/>
            <a:ext cx="3462338" cy="34623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46436" name="Text Box 4"/>
          <p:cNvSpPr txBox="1">
            <a:spLocks noChangeArrowheads="1"/>
          </p:cNvSpPr>
          <p:nvPr/>
        </p:nvSpPr>
        <p:spPr bwMode="auto">
          <a:xfrm>
            <a:off x="4251325" y="2482850"/>
            <a:ext cx="1500732" cy="1754326"/>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الشمولية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الإبادة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المطهر</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6149" name="Text Box 5"/>
          <p:cNvSpPr txBox="1">
            <a:spLocks noChangeArrowheads="1"/>
          </p:cNvSpPr>
          <p:nvPr/>
        </p:nvSpPr>
        <p:spPr bwMode="auto">
          <a:xfrm>
            <a:off x="8382000" y="138113"/>
            <a:ext cx="53091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4736515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ctrTitle"/>
          </p:nvPr>
        </p:nvSpPr>
        <p:spPr>
          <a:xfrm>
            <a:off x="304800" y="533400"/>
            <a:ext cx="8610600" cy="1695450"/>
          </a:xfrm>
        </p:spPr>
        <p:txBody>
          <a:bodyPr/>
          <a:lstStyle/>
          <a:p>
            <a:pPr eaLnBrk="1" hangingPunct="1"/>
            <a:r>
              <a:rPr lang="ar-JO" sz="8000">
                <a:solidFill>
                  <a:srgbClr val="FFFF00"/>
                </a:solidFill>
                <a:ea typeface="ＭＳ Ｐゴシック" charset="0"/>
                <a:cs typeface="Arial" panose="020B0604020202020204" pitchFamily="34" charset="0"/>
              </a:rPr>
              <a:t>الشمولية</a:t>
            </a:r>
            <a:endParaRPr lang="en-US" sz="6000">
              <a:solidFill>
                <a:srgbClr val="FFFF00"/>
              </a:solidFill>
              <a:ea typeface="ＭＳ Ｐゴシック" charset="0"/>
              <a:cs typeface="Arial" panose="020B0604020202020204" pitchFamily="34" charset="0"/>
            </a:endParaRPr>
          </a:p>
        </p:txBody>
      </p:sp>
      <p:pic>
        <p:nvPicPr>
          <p:cNvPr id="142339"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4800" y="2100263"/>
            <a:ext cx="3462338" cy="34623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42340" name="Text Box 4"/>
          <p:cNvSpPr txBox="1">
            <a:spLocks noChangeArrowheads="1"/>
          </p:cNvSpPr>
          <p:nvPr/>
        </p:nvSpPr>
        <p:spPr bwMode="auto">
          <a:xfrm>
            <a:off x="4419600" y="2667000"/>
            <a:ext cx="4343400" cy="228917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الحجج المذكورة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الدحض</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2341" name="Text Box 5"/>
          <p:cNvSpPr txBox="1">
            <a:spLocks noChangeArrowheads="1"/>
          </p:cNvSpPr>
          <p:nvPr/>
        </p:nvSpPr>
        <p:spPr bwMode="auto">
          <a:xfrm>
            <a:off x="8230524" y="138113"/>
            <a:ext cx="915635"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b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الجزء أ</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8535040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142340">
                                            <p:txEl>
                                              <p:pRg st="0" end="0"/>
                                            </p:txEl>
                                          </p:spTgt>
                                        </p:tgtEl>
                                        <p:attrNameLst>
                                          <p:attrName>style.visibility</p:attrName>
                                        </p:attrNameLst>
                                      </p:cBhvr>
                                      <p:to>
                                        <p:strVal val="visible"/>
                                      </p:to>
                                    </p:set>
                                    <p:animScale>
                                      <p:cBhvr>
                                        <p:cTn id="7" dur="1000" decel="50000" fill="hold">
                                          <p:stCondLst>
                                            <p:cond delay="0"/>
                                          </p:stCondLst>
                                        </p:cTn>
                                        <p:tgtEl>
                                          <p:spTgt spid="142340">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42340">
                                            <p:txEl>
                                              <p:pRg st="0" end="0"/>
                                            </p:txEl>
                                          </p:spTgt>
                                        </p:tgtEl>
                                        <p:attrNameLst>
                                          <p:attrName>ppt_x</p:attrName>
                                          <p:attrName>ppt_y</p:attrName>
                                        </p:attrNameLst>
                                      </p:cBhvr>
                                    </p:animMotion>
                                    <p:animEffect transition="in" filter="fade">
                                      <p:cBhvr>
                                        <p:cTn id="9" dur="1000"/>
                                        <p:tgtEl>
                                          <p:spTgt spid="142340">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142340">
                                            <p:txEl>
                                              <p:pRg st="1" end="1"/>
                                            </p:txEl>
                                          </p:spTgt>
                                        </p:tgtEl>
                                        <p:attrNameLst>
                                          <p:attrName>style.visibility</p:attrName>
                                        </p:attrNameLst>
                                      </p:cBhvr>
                                      <p:to>
                                        <p:strVal val="visible"/>
                                      </p:to>
                                    </p:set>
                                    <p:animScale>
                                      <p:cBhvr>
                                        <p:cTn id="14" dur="1000" decel="50000" fill="hold">
                                          <p:stCondLst>
                                            <p:cond delay="0"/>
                                          </p:stCondLst>
                                        </p:cTn>
                                        <p:tgtEl>
                                          <p:spTgt spid="142340">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142340">
                                            <p:txEl>
                                              <p:pRg st="1" end="1"/>
                                            </p:txEl>
                                          </p:spTgt>
                                        </p:tgtEl>
                                        <p:attrNameLst>
                                          <p:attrName>ppt_x</p:attrName>
                                          <p:attrName>ppt_y</p:attrName>
                                        </p:attrNameLst>
                                      </p:cBhvr>
                                    </p:animMotion>
                                    <p:animEffect transition="in" filter="fade">
                                      <p:cBhvr>
                                        <p:cTn id="16" dur="1000"/>
                                        <p:tgtEl>
                                          <p:spTgt spid="142340">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142340">
                                            <p:txEl>
                                              <p:pRg st="2" end="2"/>
                                            </p:txEl>
                                          </p:spTgt>
                                        </p:tgtEl>
                                        <p:attrNameLst>
                                          <p:attrName>style.visibility</p:attrName>
                                        </p:attrNameLst>
                                      </p:cBhvr>
                                      <p:to>
                                        <p:strVal val="visible"/>
                                      </p:to>
                                    </p:set>
                                    <p:animScale>
                                      <p:cBhvr>
                                        <p:cTn id="21" dur="1000" decel="50000" fill="hold">
                                          <p:stCondLst>
                                            <p:cond delay="0"/>
                                          </p:stCondLst>
                                        </p:cTn>
                                        <p:tgtEl>
                                          <p:spTgt spid="142340">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142340">
                                            <p:txEl>
                                              <p:pRg st="2" end="2"/>
                                            </p:txEl>
                                          </p:spTgt>
                                        </p:tgtEl>
                                        <p:attrNameLst>
                                          <p:attrName>ppt_x</p:attrName>
                                          <p:attrName>ppt_y</p:attrName>
                                        </p:attrNameLst>
                                      </p:cBhvr>
                                    </p:animMotion>
                                    <p:animEffect transition="in" filter="fade">
                                      <p:cBhvr>
                                        <p:cTn id="23" dur="1000"/>
                                        <p:tgtEl>
                                          <p:spTgt spid="14234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build="p"/>
    </p:bldLst>
  </p:timing>
</p:sld>
</file>

<file path=ppt/slides/slide1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50530" name="Picture 3"/>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514600" y="-12700"/>
            <a:ext cx="67056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0531" name="Rectangle 2"/>
          <p:cNvSpPr>
            <a:spLocks noGrp="1" noChangeArrowheads="1"/>
          </p:cNvSpPr>
          <p:nvPr>
            <p:ph type="ctrTitle"/>
          </p:nvPr>
        </p:nvSpPr>
        <p:spPr>
          <a:xfrm>
            <a:off x="4648200" y="-76200"/>
            <a:ext cx="3635375" cy="1600200"/>
          </a:xfrm>
        </p:spPr>
        <p:txBody>
          <a:bodyPr/>
          <a:lstStyle/>
          <a:p>
            <a:r>
              <a:rPr lang="ar-JO" altLang="ja-JP" sz="3600" b="1">
                <a:latin typeface="Arial" panose="020B0604020202020204" pitchFamily="34" charset="0"/>
                <a:ea typeface="ＭＳ Ｐゴシック" charset="0"/>
                <a:cs typeface="Arial" panose="020B0604020202020204" pitchFamily="34" charset="0"/>
              </a:rPr>
              <a:t>الشمولية</a:t>
            </a:r>
            <a:br>
              <a:rPr lang="ar-JO" altLang="ja-JP" sz="3600" b="1">
                <a:latin typeface="Arial" panose="020B0604020202020204" pitchFamily="34" charset="0"/>
                <a:ea typeface="ＭＳ Ｐゴシック" charset="0"/>
                <a:cs typeface="Arial" panose="020B0604020202020204" pitchFamily="34" charset="0"/>
              </a:rPr>
            </a:br>
            <a:r>
              <a:rPr lang="ar-JO" altLang="ja-JP" sz="3600" b="1">
                <a:latin typeface="Arial" panose="020B0604020202020204" pitchFamily="34" charset="0"/>
                <a:ea typeface="ＭＳ Ｐゴシック" charset="0"/>
                <a:cs typeface="Arial" panose="020B0604020202020204" pitchFamily="34" charset="0"/>
              </a:rPr>
              <a:t>الحالية</a:t>
            </a:r>
            <a:endParaRPr lang="en-US" b="1">
              <a:latin typeface="Arial" panose="020B0604020202020204" pitchFamily="34" charset="0"/>
              <a:ea typeface="ＭＳ Ｐゴシック" charset="0"/>
              <a:cs typeface="Arial" panose="020B0604020202020204" pitchFamily="34" charset="0"/>
            </a:endParaRPr>
          </a:p>
        </p:txBody>
      </p:sp>
      <p:pic>
        <p:nvPicPr>
          <p:cNvPr id="150532" name="Picture 2"/>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rot="-387456">
            <a:off x="66675" y="-236538"/>
            <a:ext cx="4583113" cy="6858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9739603"/>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2578" name="Rectangle 2"/>
          <p:cNvSpPr>
            <a:spLocks noGrp="1" noChangeArrowheads="1"/>
          </p:cNvSpPr>
          <p:nvPr>
            <p:ph type="ctrTitle"/>
          </p:nvPr>
        </p:nvSpPr>
        <p:spPr>
          <a:xfrm>
            <a:off x="0" y="-76200"/>
            <a:ext cx="9144000" cy="2057400"/>
          </a:xfrm>
        </p:spPr>
        <p:txBody>
          <a:bodyPr/>
          <a:lstStyle/>
          <a:p>
            <a:r>
              <a:rPr lang="ar-JO" altLang="ja-JP" sz="2800" b="1">
                <a:solidFill>
                  <a:schemeClr val="bg1"/>
                </a:solidFill>
                <a:latin typeface="Arial" panose="020B0604020202020204" pitchFamily="34" charset="0"/>
                <a:ea typeface="ＭＳ Ｐゴシック" charset="0"/>
                <a:cs typeface="Arial" panose="020B0604020202020204" pitchFamily="34" charset="0"/>
              </a:rPr>
              <a:t>من بين 10000 عضو في كنيسة جراند رابيدز مارس هيل للكتاب المقدس غادر 3000 بعد نشر الكتاب ثم غادر بيل نفسه إلى كاليفورنيا </a:t>
            </a:r>
            <a:br>
              <a:rPr lang="ar-JO" altLang="ja-JP" sz="2800" b="1">
                <a:solidFill>
                  <a:schemeClr val="bg1"/>
                </a:solidFill>
                <a:latin typeface="Arial" panose="020B0604020202020204" pitchFamily="34" charset="0"/>
                <a:ea typeface="ＭＳ Ｐゴシック" charset="0"/>
                <a:cs typeface="Arial" panose="020B0604020202020204" pitchFamily="34" charset="0"/>
              </a:rPr>
            </a:br>
            <a:r>
              <a:rPr lang="ar-JO" altLang="ja-JP" sz="2800" b="1">
                <a:solidFill>
                  <a:schemeClr val="bg1"/>
                </a:solidFill>
                <a:latin typeface="Arial" panose="020B0604020202020204" pitchFamily="34" charset="0"/>
                <a:ea typeface="ＭＳ Ｐゴシック" charset="0"/>
                <a:cs typeface="Arial" panose="020B0604020202020204" pitchFamily="34" charset="0"/>
              </a:rPr>
              <a:t>لإدارة برنامج حواري متأثر بالإيمان</a:t>
            </a:r>
            <a:endParaRPr lang="en-US" sz="3600" b="1">
              <a:solidFill>
                <a:schemeClr val="bg1"/>
              </a:solidFill>
              <a:latin typeface="Arial" panose="020B0604020202020204" pitchFamily="34" charset="0"/>
              <a:ea typeface="ＭＳ Ｐゴシック" charset="0"/>
              <a:cs typeface="Arial" panose="020B0604020202020204" pitchFamily="34" charset="0"/>
            </a:endParaRPr>
          </a:p>
        </p:txBody>
      </p:sp>
      <p:pic>
        <p:nvPicPr>
          <p:cNvPr id="152579"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533400" y="2000250"/>
            <a:ext cx="7842250" cy="4705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081400356"/>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bg>
      <p:bgPr>
        <a:gradFill rotWithShape="0">
          <a:gsLst>
            <a:gs pos="0">
              <a:srgbClr val="BBE0E3"/>
            </a:gs>
            <a:gs pos="100000">
              <a:srgbClr val="CCCCFF"/>
            </a:gs>
          </a:gsLst>
          <a:lin ang="2700000" scaled="1"/>
        </a:gradFill>
        <a:effectLst/>
      </p:bgPr>
    </p:bg>
    <p:spTree>
      <p:nvGrpSpPr>
        <p:cNvPr id="1" name=""/>
        <p:cNvGrpSpPr/>
        <p:nvPr/>
      </p:nvGrpSpPr>
      <p:grpSpPr>
        <a:xfrm>
          <a:off x="0" y="0"/>
          <a:ext cx="0" cy="0"/>
          <a:chOff x="0" y="0"/>
          <a:chExt cx="0" cy="0"/>
        </a:xfrm>
      </p:grpSpPr>
      <p:sp>
        <p:nvSpPr>
          <p:cNvPr id="23" name="AutoShape 2">
            <a:extLst>
              <a:ext uri="{FF2B5EF4-FFF2-40B4-BE49-F238E27FC236}">
                <a16:creationId xmlns:a16="http://schemas.microsoft.com/office/drawing/2014/main" id="{AB16F651-853E-F849-BF88-3E5199D87072}"/>
              </a:ext>
            </a:extLst>
          </p:cNvPr>
          <p:cNvSpPr>
            <a:spLocks noChangeArrowheads="1"/>
          </p:cNvSpPr>
          <p:nvPr/>
        </p:nvSpPr>
        <p:spPr bwMode="auto">
          <a:xfrm>
            <a:off x="-31750" y="4522416"/>
            <a:ext cx="8185150" cy="2348284"/>
          </a:xfrm>
          <a:prstGeom prst="upArrowCallout">
            <a:avLst>
              <a:gd name="adj1" fmla="val 63690"/>
              <a:gd name="adj2" fmla="val 63690"/>
              <a:gd name="adj3" fmla="val 11259"/>
              <a:gd name="adj4" fmla="val 57822"/>
            </a:avLst>
          </a:prstGeom>
          <a:solidFill>
            <a:srgbClr val="FF0000"/>
          </a:solidFill>
          <a:ln w="9525">
            <a:solidFill>
              <a:schemeClr val="tx1"/>
            </a:solidFill>
            <a:miter lim="800000"/>
            <a:headEnd/>
            <a:tailEnd/>
          </a:ln>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 Box 22">
            <a:extLst>
              <a:ext uri="{FF2B5EF4-FFF2-40B4-BE49-F238E27FC236}">
                <a16:creationId xmlns:a16="http://schemas.microsoft.com/office/drawing/2014/main" id="{446F8ACF-B9C2-414D-8EB2-2C68E58F39D1}"/>
              </a:ext>
            </a:extLst>
          </p:cNvPr>
          <p:cNvSpPr txBox="1">
            <a:spLocks noChangeArrowheads="1"/>
          </p:cNvSpPr>
          <p:nvPr/>
        </p:nvSpPr>
        <p:spPr bwMode="auto">
          <a:xfrm>
            <a:off x="-1" y="5492750"/>
            <a:ext cx="8101013" cy="138499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a:solidFill>
                  <a:schemeClr val="tx1"/>
                </a:solidFill>
                <a:latin typeface="Comic Sans MS" charset="0"/>
                <a:ea typeface="ＭＳ Ｐゴシック" charset="0"/>
                <a:cs typeface="ＭＳ Ｐゴシック" charset="0"/>
              </a:defRPr>
            </a:lvl1pPr>
            <a:lvl2pPr marL="742950" indent="-285750">
              <a:defRPr sz="2400">
                <a:solidFill>
                  <a:schemeClr val="tx1"/>
                </a:solidFill>
                <a:latin typeface="Comic Sans MS" charset="0"/>
                <a:ea typeface="ＭＳ Ｐゴシック" charset="0"/>
              </a:defRPr>
            </a:lvl2pPr>
            <a:lvl3pPr marL="1143000" indent="-228600">
              <a:defRPr sz="2400">
                <a:solidFill>
                  <a:schemeClr val="tx1"/>
                </a:solidFill>
                <a:latin typeface="Comic Sans MS" charset="0"/>
                <a:ea typeface="ＭＳ Ｐゴシック" charset="0"/>
              </a:defRPr>
            </a:lvl3pPr>
            <a:lvl4pPr marL="1600200" indent="-228600">
              <a:defRPr sz="2400">
                <a:solidFill>
                  <a:schemeClr val="tx1"/>
                </a:solidFill>
                <a:latin typeface="Comic Sans MS" charset="0"/>
                <a:ea typeface="ＭＳ Ｐゴシック" charset="0"/>
              </a:defRPr>
            </a:lvl4pPr>
            <a:lvl5pPr marL="2057400" indent="-228600">
              <a:defRPr sz="2400">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ja-JP" sz="2800" b="1">
                <a:solidFill>
                  <a:srgbClr val="FFFFFF"/>
                </a:solidFill>
                <a:latin typeface="Arial" panose="020B0604020202020204" pitchFamily="34" charset="0"/>
                <a:cs typeface="Arial" panose="020B0604020202020204" pitchFamily="34" charset="0"/>
              </a:rPr>
              <a:t>إ</a:t>
            </a:r>
            <a:r>
              <a:rPr kumimoji="0" lang="ar-SA" altLang="ja-JP"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رميا ٣٠ : ٧</a:t>
            </a:r>
            <a:endParaRPr kumimoji="0" lang="ar-JO" altLang="ja-JP"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lang="ar-JO" altLang="ja-JP" sz="2800" b="1">
                <a:solidFill>
                  <a:srgbClr val="FFFFFF"/>
                </a:solidFill>
                <a:latin typeface="Arial" panose="020B0604020202020204" pitchFamily="34" charset="0"/>
                <a:cs typeface="Arial" panose="020B0604020202020204" pitchFamily="34" charset="0"/>
              </a:rPr>
              <a:t>آه لأن ذلك اليوم عظيم وليس مثله. وهو وقت ضيق على يعقوب   ولكنه سيخلص منه</a:t>
            </a:r>
            <a:endParaRPr kumimoji="0" lang="ar-SA" altLang="ja-JP" sz="2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nvGrpSpPr>
          <p:cNvPr id="2" name="Group 1"/>
          <p:cNvGrpSpPr>
            <a:grpSpLocks/>
          </p:cNvGrpSpPr>
          <p:nvPr/>
        </p:nvGrpSpPr>
        <p:grpSpPr bwMode="auto">
          <a:xfrm>
            <a:off x="-6350" y="2019300"/>
            <a:ext cx="692150" cy="1465263"/>
            <a:chOff x="160" y="1272"/>
            <a:chExt cx="436" cy="923"/>
          </a:xfrm>
        </p:grpSpPr>
        <p:sp>
          <p:nvSpPr>
            <p:cNvPr id="88081" name="Line 2"/>
            <p:cNvSpPr>
              <a:spLocks noChangeShapeType="1"/>
            </p:cNvSpPr>
            <p:nvPr/>
          </p:nvSpPr>
          <p:spPr bwMode="auto">
            <a:xfrm>
              <a:off x="384" y="1272"/>
              <a:ext cx="1" cy="924"/>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88082" name="Line 3"/>
            <p:cNvSpPr>
              <a:spLocks noChangeShapeType="1"/>
            </p:cNvSpPr>
            <p:nvPr/>
          </p:nvSpPr>
          <p:spPr bwMode="auto">
            <a:xfrm>
              <a:off x="160" y="1512"/>
              <a:ext cx="437" cy="1"/>
            </a:xfrm>
            <a:prstGeom prst="line">
              <a:avLst/>
            </a:prstGeom>
            <a:noFill/>
            <a:ln w="57240">
              <a:solidFill>
                <a:srgbClr val="663300"/>
              </a:solidFill>
              <a:miter lim="800000"/>
              <a:headEnd/>
              <a:tailEn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grpSp>
      <p:sp>
        <p:nvSpPr>
          <p:cNvPr id="32772" name="Text Box 4"/>
          <p:cNvSpPr txBox="1">
            <a:spLocks noChangeArrowheads="1"/>
          </p:cNvSpPr>
          <p:nvPr/>
        </p:nvSpPr>
        <p:spPr bwMode="auto">
          <a:xfrm>
            <a:off x="509588" y="3524250"/>
            <a:ext cx="1765300" cy="525463"/>
          </a:xfrm>
          <a:prstGeom prst="rect">
            <a:avLst/>
          </a:prstGeom>
          <a:solidFill>
            <a:srgbClr val="9C9CD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عصر الكنيسة</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74" name="Text Box 6"/>
          <p:cNvSpPr txBox="1">
            <a:spLocks noChangeArrowheads="1"/>
          </p:cNvSpPr>
          <p:nvPr/>
        </p:nvSpPr>
        <p:spPr bwMode="auto">
          <a:xfrm>
            <a:off x="2484438" y="3524250"/>
            <a:ext cx="2725737" cy="895350"/>
          </a:xfrm>
          <a:prstGeom prst="rect">
            <a:avLst/>
          </a:prstGeom>
          <a:solidFill>
            <a:srgbClr val="CCFF66"/>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الضيقة</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1 - 2</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75" name="Text Box 7"/>
          <p:cNvSpPr txBox="1">
            <a:spLocks noChangeArrowheads="1"/>
          </p:cNvSpPr>
          <p:nvPr/>
        </p:nvSpPr>
        <p:spPr bwMode="auto">
          <a:xfrm>
            <a:off x="5295900" y="3524250"/>
            <a:ext cx="2181225" cy="895350"/>
          </a:xfrm>
          <a:prstGeom prst="rect">
            <a:avLst/>
          </a:prstGeom>
          <a:solidFill>
            <a:srgbClr val="99FF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الحكم الألفي</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6 - 21</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cxnSp>
        <p:nvCxnSpPr>
          <p:cNvPr id="32776" name="AutoShape 8"/>
          <p:cNvCxnSpPr>
            <a:cxnSpLocks noChangeShapeType="1"/>
          </p:cNvCxnSpPr>
          <p:nvPr/>
        </p:nvCxnSpPr>
        <p:spPr bwMode="auto">
          <a:xfrm flipV="1">
            <a:off x="2239963" y="1143000"/>
            <a:ext cx="531812" cy="1046163"/>
          </a:xfrm>
          <a:prstGeom prst="curvedConnector3">
            <a:avLst>
              <a:gd name="adj1" fmla="val 50000"/>
            </a:avLst>
          </a:prstGeom>
          <a:ln>
            <a:headEnd/>
            <a:tailEnd type="triangle" w="med" len="med"/>
          </a:ln>
        </p:spPr>
        <p:style>
          <a:lnRef idx="3">
            <a:schemeClr val="dk1"/>
          </a:lnRef>
          <a:fillRef idx="0">
            <a:schemeClr val="dk1"/>
          </a:fillRef>
          <a:effectRef idx="2">
            <a:schemeClr val="dk1"/>
          </a:effectRef>
          <a:fontRef idx="minor">
            <a:schemeClr val="tx1"/>
          </a:fontRef>
        </p:style>
      </p:cxnSp>
      <p:sp>
        <p:nvSpPr>
          <p:cNvPr id="32777" name="Text Box 9"/>
          <p:cNvSpPr txBox="1">
            <a:spLocks noChangeArrowheads="1"/>
          </p:cNvSpPr>
          <p:nvPr/>
        </p:nvSpPr>
        <p:spPr bwMode="auto">
          <a:xfrm>
            <a:off x="1258888" y="1809750"/>
            <a:ext cx="2808287" cy="833438"/>
          </a:xfrm>
          <a:prstGeom prst="rect">
            <a:avLst/>
          </a:prstGeom>
          <a:solidFill>
            <a:srgbClr val="FFFF99"/>
          </a:solidFill>
          <a:ln w="9525">
            <a:noFill/>
            <a:miter lim="800000"/>
            <a:headEnd/>
            <a:tailEnd/>
          </a:ln>
        </p:spPr>
        <p:txBody>
          <a:bodyPr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الإختطاف</a:t>
            </a:r>
            <a:b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1 تس 4 : 13 - 18</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78" name="Line 10"/>
          <p:cNvSpPr>
            <a:spLocks noChangeShapeType="1"/>
          </p:cNvSpPr>
          <p:nvPr/>
        </p:nvSpPr>
        <p:spPr bwMode="auto">
          <a:xfrm>
            <a:off x="5173663" y="2276475"/>
            <a:ext cx="1587" cy="1162050"/>
          </a:xfrm>
          <a:prstGeom prst="line">
            <a:avLst/>
          </a:prstGeom>
          <a:noFill/>
          <a:ln w="936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79" name="Text Box 11"/>
          <p:cNvSpPr txBox="1">
            <a:spLocks noChangeArrowheads="1"/>
          </p:cNvSpPr>
          <p:nvPr/>
        </p:nvSpPr>
        <p:spPr bwMode="auto">
          <a:xfrm>
            <a:off x="4173538" y="1809750"/>
            <a:ext cx="2009775" cy="895350"/>
          </a:xfrm>
          <a:prstGeom prst="rect">
            <a:avLst/>
          </a:prstGeom>
          <a:solidFill>
            <a:srgbClr val="FF99CC"/>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المجيء الثاني</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زك 14 : 3 - 5</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80" name="Text Box 12"/>
          <p:cNvSpPr txBox="1">
            <a:spLocks noChangeArrowheads="1"/>
          </p:cNvSpPr>
          <p:nvPr/>
        </p:nvSpPr>
        <p:spPr bwMode="auto">
          <a:xfrm>
            <a:off x="3497264" y="4797327"/>
            <a:ext cx="2989262" cy="771623"/>
          </a:xfrm>
          <a:prstGeom prst="rect">
            <a:avLst/>
          </a:prstGeom>
          <a:solidFill>
            <a:srgbClr val="FFCC66"/>
          </a:solidFill>
          <a:ln w="9525">
            <a:noFill/>
            <a:miter lim="800000"/>
            <a:headEnd/>
            <a:tailEnd/>
          </a:ln>
        </p:spPr>
        <p:txBody>
          <a:bodyPr wrap="squar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جوج وماجوج</a:t>
            </a:r>
            <a:r>
              <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 </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هرمجدون</a:t>
            </a:r>
            <a: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br>
              <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br>
            <a:r>
              <a:rPr kumimoji="0" lang="en-GB" sz="20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حز 38 - 39</a:t>
            </a:r>
            <a:r>
              <a:rPr kumimoji="0" lang="en-GB" sz="20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p:txBody>
      </p:sp>
      <p:sp>
        <p:nvSpPr>
          <p:cNvPr id="32781" name="Text Box 13"/>
          <p:cNvSpPr txBox="1">
            <a:spLocks noChangeArrowheads="1"/>
          </p:cNvSpPr>
          <p:nvPr/>
        </p:nvSpPr>
        <p:spPr bwMode="auto">
          <a:xfrm>
            <a:off x="6443973" y="4813300"/>
            <a:ext cx="2334590" cy="771623"/>
          </a:xfrm>
          <a:prstGeom prst="rect">
            <a:avLst/>
          </a:prstGeom>
          <a:solidFill>
            <a:srgbClr val="99CC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إرجاع جوج وماجوج</a:t>
            </a:r>
            <a:endParaRPr kumimoji="0" lang="en-GB" sz="24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0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0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 20 : 7 - 10</a:t>
            </a:r>
            <a:r>
              <a:rPr kumimoji="0" lang="en-GB" sz="2000" b="1" u="none" strike="noStrike" kern="1200" cap="none" spc="0" normalizeH="0" baseline="0" noProof="0" dirty="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32783" name="Line 15"/>
          <p:cNvSpPr>
            <a:spLocks noChangeShapeType="1"/>
          </p:cNvSpPr>
          <p:nvPr/>
        </p:nvSpPr>
        <p:spPr bwMode="auto">
          <a:xfrm flipV="1">
            <a:off x="5189538" y="4037013"/>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84" name="Line 16"/>
          <p:cNvSpPr>
            <a:spLocks noChangeShapeType="1"/>
          </p:cNvSpPr>
          <p:nvPr/>
        </p:nvSpPr>
        <p:spPr bwMode="auto">
          <a:xfrm flipV="1">
            <a:off x="7566025" y="4056063"/>
            <a:ext cx="1588"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73" name="Line 5"/>
          <p:cNvSpPr>
            <a:spLocks noChangeShapeType="1"/>
          </p:cNvSpPr>
          <p:nvPr/>
        </p:nvSpPr>
        <p:spPr bwMode="auto">
          <a:xfrm flipV="1">
            <a:off x="0" y="3500438"/>
            <a:ext cx="8388350" cy="4762"/>
          </a:xfrm>
          <a:prstGeom prst="line">
            <a:avLst/>
          </a:prstGeom>
          <a:noFill/>
          <a:ln w="76320">
            <a:solidFill>
              <a:srgbClr val="000000"/>
            </a:solidFill>
            <a:miter lim="800000"/>
            <a:headEnd/>
            <a:tailEnd type="triangle" w="med" len="med"/>
          </a:ln>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75471" name="Title 18"/>
          <p:cNvSpPr>
            <a:spLocks noGrp="1"/>
          </p:cNvSpPr>
          <p:nvPr>
            <p:ph type="title" idx="4294967295"/>
          </p:nvPr>
        </p:nvSpPr>
        <p:spPr>
          <a:xfrm>
            <a:off x="0" y="0"/>
            <a:ext cx="9144000" cy="914400"/>
          </a:xfrm>
          <a:solidFill>
            <a:srgbClr val="000000"/>
          </a:solidFill>
        </p:spPr>
        <p:txBody>
          <a:bodyPr/>
          <a:lstStyle/>
          <a:p>
            <a:r>
              <a:rPr lang="ar-JO" sz="3600">
                <a:solidFill>
                  <a:schemeClr val="bg1"/>
                </a:solidFill>
              </a:rPr>
              <a:t>نظرة عامة على المستقبل</a:t>
            </a:r>
            <a:endParaRPr lang="en-US" sz="5400"/>
          </a:p>
        </p:txBody>
      </p:sp>
      <p:sp>
        <p:nvSpPr>
          <p:cNvPr id="19" name="Line 10"/>
          <p:cNvSpPr>
            <a:spLocks noChangeShapeType="1"/>
          </p:cNvSpPr>
          <p:nvPr/>
        </p:nvSpPr>
        <p:spPr bwMode="auto">
          <a:xfrm>
            <a:off x="7796213" y="2276475"/>
            <a:ext cx="1587" cy="1162050"/>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32782" name="Text Box 14"/>
          <p:cNvSpPr txBox="1">
            <a:spLocks noChangeArrowheads="1"/>
          </p:cNvSpPr>
          <p:nvPr/>
        </p:nvSpPr>
        <p:spPr bwMode="auto">
          <a:xfrm>
            <a:off x="6632575" y="981075"/>
            <a:ext cx="2328863" cy="1755775"/>
          </a:xfrm>
          <a:prstGeom prst="rect">
            <a:avLst/>
          </a:prstGeom>
          <a:solidFill>
            <a:srgbClr val="FFFFFF"/>
          </a:solidFill>
          <a:ln w="9525">
            <a:noFill/>
            <a:miter lim="800000"/>
            <a:headEnd/>
            <a:tailEnd/>
          </a:ln>
        </p:spPr>
        <p:txBody>
          <a:bodyPr wrap="none" lIns="90000" tIns="46800" rIns="90000" bIns="46800">
            <a:spAutoFit/>
          </a:bodyPr>
          <a:lstStyle/>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العرش</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العظيم </a:t>
            </a: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JO"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الأبيض</a:t>
            </a:r>
            <a:endParaRPr kumimoji="0" lang="en-GB" sz="28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endParaRPr>
          </a:p>
          <a:p>
            <a:pPr marL="0" marR="0" lvl="0" indent="0" algn="ctr" defTabSz="449263" rtl="0" eaLnBrk="1" fontAlgn="base" latinLnBrk="0" hangingPunct="1">
              <a:lnSpc>
                <a:spcPct val="100000"/>
              </a:lnSpc>
              <a:spcBef>
                <a:spcPct val="0"/>
              </a:spcBef>
              <a:spcAft>
                <a:spcPct val="0"/>
              </a:spcAft>
              <a:buClr>
                <a:srgbClr val="000000"/>
              </a:buClr>
              <a:buSzPct val="100000"/>
              <a:buFont typeface="Arial" pitchFamily="34" charset="0"/>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رؤ 20 : 11 - 14</a:t>
            </a:r>
            <a:r>
              <a:rPr kumimoji="0" lang="en-GB" sz="2400" b="1" u="none" strike="noStrike" kern="1200" cap="none" spc="0" normalizeH="0" baseline="0" noProof="0">
                <a:ln>
                  <a:noFill/>
                </a:ln>
                <a:solidFill>
                  <a:srgbClr val="000000"/>
                </a:solidFill>
                <a:effectLst/>
                <a:uLnTx/>
                <a:uFillTx/>
                <a:latin typeface="Arial" panose="020B0604020202020204" pitchFamily="34" charset="0"/>
                <a:ea typeface="MS PGothic" pitchFamily="34" charset="-128"/>
                <a:cs typeface="Arial" panose="020B0604020202020204" pitchFamily="34" charset="0"/>
              </a:rPr>
              <a:t>)</a:t>
            </a:r>
          </a:p>
        </p:txBody>
      </p:sp>
      <p:sp>
        <p:nvSpPr>
          <p:cNvPr id="20" name="Line 15"/>
          <p:cNvSpPr>
            <a:spLocks noChangeShapeType="1"/>
          </p:cNvSpPr>
          <p:nvPr/>
        </p:nvSpPr>
        <p:spPr bwMode="auto">
          <a:xfrm flipV="1">
            <a:off x="2484438" y="2708275"/>
            <a:ext cx="1587" cy="841375"/>
          </a:xfrm>
          <a:prstGeom prst="line">
            <a:avLst/>
          </a:prstGeom>
          <a:ln>
            <a:headEnd/>
            <a:tailEnd type="triangle" w="med" len="med"/>
          </a:ln>
        </p:spPr>
        <p:style>
          <a:lnRef idx="3">
            <a:schemeClr val="dk1"/>
          </a:lnRef>
          <a:fillRef idx="0">
            <a:schemeClr val="dk1"/>
          </a:fillRef>
          <a:effectRef idx="2">
            <a:schemeClr val="dk1"/>
          </a:effectRef>
          <a:fontRef idx="minor">
            <a:schemeClr val="tx1"/>
          </a:fontRef>
        </p:style>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outerShdw blurRad="38100" dist="38100" dir="2700000" algn="tl">
                  <a:srgbClr val="000000">
                    <a:alpha val="43137"/>
                  </a:srgbClr>
                </a:outerShdw>
              </a:effectLst>
              <a:uLnTx/>
              <a:uFillTx/>
              <a:latin typeface="Arial" panose="020B0604020202020204" pitchFamily="34" charset="0"/>
              <a:ea typeface="ＭＳ Ｐゴシック"/>
              <a:cs typeface="Arial" panose="020B0604020202020204" pitchFamily="34" charset="0"/>
            </a:endParaRPr>
          </a:p>
        </p:txBody>
      </p:sp>
      <p:sp>
        <p:nvSpPr>
          <p:cNvPr id="275475" name="Text Box 4"/>
          <p:cNvSpPr txBox="1">
            <a:spLocks noChangeArrowheads="1"/>
          </p:cNvSpPr>
          <p:nvPr/>
        </p:nvSpPr>
        <p:spPr bwMode="auto">
          <a:xfrm>
            <a:off x="8101013" y="0"/>
            <a:ext cx="1042987" cy="390525"/>
          </a:xfrm>
          <a:prstGeom prst="rect">
            <a:avLst/>
          </a:prstGeom>
          <a:noFill/>
          <a:ln w="9525">
            <a:noFill/>
            <a:miter lim="800000"/>
            <a:headEnd/>
            <a:tailEnd/>
          </a:ln>
        </p:spPr>
        <p:txBody>
          <a:bodyPr lIns="81639" tIns="40820" rIns="81639" bIns="40820"/>
          <a:lstStyle/>
          <a:p>
            <a:pPr marL="0" marR="0" lvl="0" indent="0" algn="ctr" defTabSz="449263" rtl="0" eaLnBrk="1" fontAlgn="base" latinLnBrk="0" hangingPunct="1">
              <a:lnSpc>
                <a:spcPct val="93000"/>
              </a:lnSpc>
              <a:spcBef>
                <a:spcPct val="0"/>
              </a:spcBef>
              <a:spcAft>
                <a:spcPct val="0"/>
              </a:spcAft>
              <a:buClr>
                <a:srgbClr val="FFFFFF"/>
              </a:buClr>
              <a:buSzPct val="100000"/>
              <a:buFont typeface="Arial" pitchFamily="34" charset="0"/>
              <a:buNone/>
              <a:tabLst>
                <a:tab pos="0" algn="l"/>
                <a:tab pos="404813" algn="l"/>
                <a:tab pos="812800" algn="l"/>
                <a:tab pos="1220788" algn="l"/>
                <a:tab pos="1627188" algn="l"/>
                <a:tab pos="2035175" algn="l"/>
                <a:tab pos="2443163" algn="l"/>
                <a:tab pos="2851150" algn="l"/>
                <a:tab pos="3257550" algn="l"/>
                <a:tab pos="3665538" algn="l"/>
                <a:tab pos="4073525" algn="l"/>
                <a:tab pos="4479925" algn="l"/>
                <a:tab pos="4887913" algn="l"/>
                <a:tab pos="5295900" algn="l"/>
                <a:tab pos="5703888" algn="l"/>
                <a:tab pos="6110288" algn="l"/>
                <a:tab pos="6518275" algn="l"/>
                <a:tab pos="6926263" algn="l"/>
                <a:tab pos="7332663" algn="l"/>
                <a:tab pos="7740650" algn="l"/>
                <a:tab pos="8148638" algn="l"/>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rPr>
              <a:t>437</a:t>
            </a:r>
            <a:endParaRPr kumimoji="0" lang="en-GB" sz="2400" b="1" u="none" strike="noStrike" kern="1200" cap="none" spc="0" normalizeH="0" baseline="0" noProof="0">
              <a:ln>
                <a:noFill/>
              </a:ln>
              <a:solidFill>
                <a:srgbClr val="FFFFFF"/>
              </a:solidFill>
              <a:effectLst/>
              <a:uLnTx/>
              <a:uFillTx/>
              <a:latin typeface="Arial" panose="020B0604020202020204" pitchFamily="34" charset="0"/>
              <a:ea typeface="MS PGothic" pitchFamily="34" charset="-128"/>
              <a:cs typeface="Arial" panose="020B0604020202020204" pitchFamily="34" charset="0"/>
            </a:endParaRPr>
          </a:p>
        </p:txBody>
      </p:sp>
      <p:sp>
        <p:nvSpPr>
          <p:cNvPr id="22" name="Text Box 14">
            <a:extLst>
              <a:ext uri="{FF2B5EF4-FFF2-40B4-BE49-F238E27FC236}">
                <a16:creationId xmlns:a16="http://schemas.microsoft.com/office/drawing/2014/main" id="{2088235D-4B19-134B-A398-BAC98555A0FD}"/>
              </a:ext>
            </a:extLst>
          </p:cNvPr>
          <p:cNvSpPr txBox="1">
            <a:spLocks noChangeArrowheads="1"/>
          </p:cNvSpPr>
          <p:nvPr/>
        </p:nvSpPr>
        <p:spPr bwMode="auto">
          <a:xfrm>
            <a:off x="2571648" y="2780928"/>
            <a:ext cx="5168703" cy="648512"/>
          </a:xfrm>
          <a:prstGeom prst="rect">
            <a:avLst/>
          </a:prstGeom>
          <a:gradFill flip="none" rotWithShape="1">
            <a:gsLst>
              <a:gs pos="0">
                <a:srgbClr val="FF0000"/>
              </a:gs>
              <a:gs pos="51000">
                <a:srgbClr val="008000"/>
              </a:gs>
            </a:gsLst>
            <a:lin ang="0" scaled="1"/>
            <a:tileRect/>
          </a:gradFill>
          <a:ln>
            <a:noFill/>
          </a:ln>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cs typeface="ＭＳ Ｐゴシック" charset="0"/>
              </a:defRPr>
            </a:lvl1pPr>
            <a:lvl2pPr marL="742950" indent="-28575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2pPr>
            <a:lvl3pPr marL="11430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3pPr>
            <a:lvl4pPr marL="16002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4pPr>
            <a:lvl5pPr marL="2057400" indent="-228600"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5pPr>
            <a:lvl6pPr marL="25146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6pPr>
            <a:lvl7pPr marL="29718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7pPr>
            <a:lvl8pPr marL="34290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8pPr>
            <a:lvl9pPr marL="3886200" indent="-228600" defTabSz="449263" eaLnBrk="0" fontAlgn="base" hangingPunct="0">
              <a:spcBef>
                <a:spcPct val="0"/>
              </a:spcBef>
              <a:spcAft>
                <a:spcPct val="0"/>
              </a:spcAft>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400">
                <a:solidFill>
                  <a:schemeClr val="bg1"/>
                </a:solidFill>
                <a:latin typeface="Arial" charset="0"/>
                <a:ea typeface="ＭＳ Ｐゴシック" charset="0"/>
              </a:defRPr>
            </a:lvl9pPr>
          </a:lstStyle>
          <a:p>
            <a:pPr marL="0" marR="0" lvl="0" indent="0" algn="ctr" defTabSz="449263" rtl="0" eaLnBrk="1" fontAlgn="base" latinLnBrk="0" hangingPunct="1">
              <a:lnSpc>
                <a:spcPct val="100000"/>
              </a:lnSpc>
              <a:spcBef>
                <a:spcPct val="0"/>
              </a:spcBef>
              <a:spcAft>
                <a:spcPct val="0"/>
              </a:spcAft>
              <a:buClr>
                <a:srgbClr val="000000"/>
              </a:buClr>
              <a:buSzPct val="100000"/>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ar-SA" sz="36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rPr>
              <a:t>يوم الرب </a:t>
            </a:r>
            <a:endParaRPr kumimoji="0" lang="en-GB" sz="3200" b="1"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80385204"/>
      </p:ext>
    </p:extLst>
  </p:cSld>
  <p:clrMapOvr>
    <a:masterClrMapping/>
  </p:clrMapOvr>
  <p:transition>
    <p:plus/>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fill="hold" nodeType="withEffect">
                                  <p:stCondLst>
                                    <p:cond delay="0"/>
                                  </p:stCondLst>
                                  <p:childTnLst>
                                    <p:set>
                                      <p:cBhvr additive="repl">
                                        <p:cTn id="6" dur="1" fill="hold">
                                          <p:stCondLst>
                                            <p:cond delay="0"/>
                                          </p:stCondLst>
                                        </p:cTn>
                                        <p:tgtEl>
                                          <p:spTgt spid="2"/>
                                        </p:tgtEl>
                                        <p:attrNameLst>
                                          <p:attrName>style.visibility</p:attrName>
                                        </p:attrNameLst>
                                      </p:cBhvr>
                                      <p:to>
                                        <p:strVal val="visible"/>
                                      </p:to>
                                    </p:set>
                                    <p:animEffect transition="in" filter="fade">
                                      <p:cBhvr additive="repl">
                                        <p:cTn id="7" dur="2000"/>
                                        <p:tgtEl>
                                          <p:spTgt spid="2"/>
                                        </p:tgtEl>
                                      </p:cBhvr>
                                    </p:animEffect>
                                    <p:anim calcmode="lin" valueType="num">
                                      <p:cBhvr additive="repl">
                                        <p:cTn id="8" dur="2000" fill="hold"/>
                                        <p:tgtEl>
                                          <p:spTgt spid="2"/>
                                        </p:tgtEl>
                                        <p:attrNameLst>
                                          <p:attrName>ppt_x</p:attrName>
                                        </p:attrNameLst>
                                      </p:cBhvr>
                                      <p:tavLst>
                                        <p:tav tm="100000">
                                          <p:val>
                                            <p:strVal val="#ppt_x"/>
                                          </p:val>
                                        </p:tav>
                                        <p:tav>
                                          <p:val>
                                            <p:strVal val="#ppt_x"/>
                                          </p:val>
                                        </p:tav>
                                      </p:tavLst>
                                    </p:anim>
                                    <p:anim calcmode="lin" valueType="num">
                                      <p:cBhvr additive="repl">
                                        <p:cTn id="9" dur="2000" fill="hold"/>
                                        <p:tgtEl>
                                          <p:spTgt spid="2"/>
                                        </p:tgtEl>
                                        <p:attrNameLst>
                                          <p:attrName>ppt_y</p:attrName>
                                        </p:attrNameLst>
                                      </p:cBhvr>
                                      <p:tavLst>
                                        <p:tav tm="100000">
                                          <p:val>
                                            <p:strVal val="#ppt_y+.1"/>
                                          </p:val>
                                        </p:tav>
                                        <p:tav>
                                          <p:val>
                                            <p:strVal val="#ppt_y"/>
                                          </p:val>
                                        </p:tav>
                                      </p:tavLst>
                                    </p:anim>
                                  </p:childTnLst>
                                </p:cTn>
                              </p:par>
                            </p:childTnLst>
                          </p:cTn>
                        </p:par>
                        <p:par>
                          <p:cTn id="10" fill="hold" nodeType="afterGroup">
                            <p:stCondLst>
                              <p:cond delay="2000"/>
                            </p:stCondLst>
                            <p:childTnLst>
                              <p:par>
                                <p:cTn id="11" presetID="7" presetClass="entr" presetSubtype="8" fill="hold" nodeType="afterEffect">
                                  <p:stCondLst>
                                    <p:cond delay="0"/>
                                  </p:stCondLst>
                                  <p:childTnLst>
                                    <p:set>
                                      <p:cBhvr additive="repl">
                                        <p:cTn id="12" dur="1" fill="hold">
                                          <p:stCondLst>
                                            <p:cond delay="0"/>
                                          </p:stCondLst>
                                        </p:cTn>
                                        <p:tgtEl>
                                          <p:spTgt spid="32773"/>
                                        </p:tgtEl>
                                        <p:attrNameLst>
                                          <p:attrName>style.visibility</p:attrName>
                                        </p:attrNameLst>
                                      </p:cBhvr>
                                      <p:to>
                                        <p:strVal val="visible"/>
                                      </p:to>
                                    </p:set>
                                    <p:anim calcmode="lin" valueType="num">
                                      <p:cBhvr>
                                        <p:cTn id="13" dur="2000" fill="hold"/>
                                        <p:tgtEl>
                                          <p:spTgt spid="32773"/>
                                        </p:tgtEl>
                                        <p:attrNameLst>
                                          <p:attrName>ppt_x</p:attrName>
                                        </p:attrNameLst>
                                      </p:cBhvr>
                                      <p:tavLst>
                                        <p:tav tm="100000">
                                          <p:val>
                                            <p:strVal val="0-#ppt_w/2"/>
                                          </p:val>
                                        </p:tav>
                                        <p:tav>
                                          <p:val>
                                            <p:strVal val="#ppt_x"/>
                                          </p:val>
                                        </p:tav>
                                      </p:tavLst>
                                    </p:anim>
                                    <p:anim calcmode="lin" valueType="num">
                                      <p:cBhvr>
                                        <p:cTn id="14" dur="2000" fill="hold"/>
                                        <p:tgtEl>
                                          <p:spTgt spid="32773"/>
                                        </p:tgtEl>
                                        <p:attrNameLst>
                                          <p:attrName>ppt_y</p:attrName>
                                        </p:attrNameLst>
                                      </p:cBhvr>
                                      <p:tavLst>
                                        <p:tav tm="100000">
                                          <p:val>
                                            <p:strVal val="#ppt_y"/>
                                          </p:val>
                                        </p:tav>
                                        <p:tav>
                                          <p:val>
                                            <p:strVal val="#ppt_y"/>
                                          </p:val>
                                        </p:tav>
                                      </p:tavLst>
                                    </p:anim>
                                  </p:childTnLst>
                                </p:cTn>
                              </p:par>
                            </p:childTnLst>
                          </p:cTn>
                        </p:par>
                        <p:par>
                          <p:cTn id="15" fill="hold" nodeType="afterGroup">
                            <p:stCondLst>
                              <p:cond delay="4000"/>
                            </p:stCondLst>
                            <p:childTnLst>
                              <p:par>
                                <p:cTn id="16" presetID="9" presetClass="entr" fill="hold" nodeType="afterEffect">
                                  <p:stCondLst>
                                    <p:cond delay="0"/>
                                  </p:stCondLst>
                                  <p:childTnLst>
                                    <p:set>
                                      <p:cBhvr additive="repl">
                                        <p:cTn id="17" dur="1" fill="hold">
                                          <p:stCondLst>
                                            <p:cond delay="0"/>
                                          </p:stCondLst>
                                        </p:cTn>
                                        <p:tgtEl>
                                          <p:spTgt spid="32772"/>
                                        </p:tgtEl>
                                        <p:attrNameLst>
                                          <p:attrName>style.visibility</p:attrName>
                                        </p:attrNameLst>
                                      </p:cBhvr>
                                      <p:to>
                                        <p:strVal val="visible"/>
                                      </p:to>
                                    </p:set>
                                    <p:animEffect transition="in" filter="dissolve">
                                      <p:cBhvr additive="repl">
                                        <p:cTn id="18" dur="2000"/>
                                        <p:tgtEl>
                                          <p:spTgt spid="32772"/>
                                        </p:tgtEl>
                                      </p:cBhvr>
                                    </p:animEffect>
                                  </p:childTnLst>
                                </p:cTn>
                              </p:par>
                            </p:childTnLst>
                          </p:cTn>
                        </p:par>
                        <p:par>
                          <p:cTn id="19" fill="hold" nodeType="afterGroup">
                            <p:stCondLst>
                              <p:cond delay="6000"/>
                            </p:stCondLst>
                            <p:childTnLst>
                              <p:par>
                                <p:cTn id="20" presetID="9" presetClass="entr" fill="hold" nodeType="afterEffect">
                                  <p:stCondLst>
                                    <p:cond delay="0"/>
                                  </p:stCondLst>
                                  <p:childTnLst>
                                    <p:set>
                                      <p:cBhvr additive="repl">
                                        <p:cTn id="21" dur="1" fill="hold">
                                          <p:stCondLst>
                                            <p:cond delay="0"/>
                                          </p:stCondLst>
                                        </p:cTn>
                                        <p:tgtEl>
                                          <p:spTgt spid="32777"/>
                                        </p:tgtEl>
                                        <p:attrNameLst>
                                          <p:attrName>style.visibility</p:attrName>
                                        </p:attrNameLst>
                                      </p:cBhvr>
                                      <p:to>
                                        <p:strVal val="visible"/>
                                      </p:to>
                                    </p:set>
                                    <p:animEffect transition="in" filter="dissolve">
                                      <p:cBhvr additive="repl">
                                        <p:cTn id="22" dur="2000"/>
                                        <p:tgtEl>
                                          <p:spTgt spid="32777"/>
                                        </p:tgtEl>
                                      </p:cBhvr>
                                    </p:animEffect>
                                  </p:childTnLst>
                                </p:cTn>
                              </p:par>
                            </p:childTnLst>
                          </p:cTn>
                        </p:par>
                        <p:par>
                          <p:cTn id="23" fill="hold" nodeType="afterGroup">
                            <p:stCondLst>
                              <p:cond delay="8000"/>
                            </p:stCondLst>
                            <p:childTnLst>
                              <p:par>
                                <p:cTn id="24" presetID="42" presetClass="entr" fill="hold" nodeType="afterEffect">
                                  <p:stCondLst>
                                    <p:cond delay="0"/>
                                  </p:stCondLst>
                                  <p:childTnLst>
                                    <p:set>
                                      <p:cBhvr additive="repl">
                                        <p:cTn id="25" dur="1" fill="hold">
                                          <p:stCondLst>
                                            <p:cond delay="0"/>
                                          </p:stCondLst>
                                        </p:cTn>
                                        <p:tgtEl>
                                          <p:spTgt spid="32776"/>
                                        </p:tgtEl>
                                        <p:attrNameLst>
                                          <p:attrName>style.visibility</p:attrName>
                                        </p:attrNameLst>
                                      </p:cBhvr>
                                      <p:to>
                                        <p:strVal val="visible"/>
                                      </p:to>
                                    </p:set>
                                    <p:animEffect transition="in" filter="fade">
                                      <p:cBhvr additive="repl">
                                        <p:cTn id="26" dur="2000"/>
                                        <p:tgtEl>
                                          <p:spTgt spid="32776"/>
                                        </p:tgtEl>
                                      </p:cBhvr>
                                    </p:animEffect>
                                    <p:anim calcmode="lin" valueType="num">
                                      <p:cBhvr additive="repl">
                                        <p:cTn id="27" dur="2000" fill="hold"/>
                                        <p:tgtEl>
                                          <p:spTgt spid="32776"/>
                                        </p:tgtEl>
                                        <p:attrNameLst>
                                          <p:attrName>ppt_x</p:attrName>
                                        </p:attrNameLst>
                                      </p:cBhvr>
                                      <p:tavLst>
                                        <p:tav tm="100000">
                                          <p:val>
                                            <p:strVal val="#ppt_x"/>
                                          </p:val>
                                        </p:tav>
                                        <p:tav>
                                          <p:val>
                                            <p:strVal val="#ppt_x"/>
                                          </p:val>
                                        </p:tav>
                                      </p:tavLst>
                                    </p:anim>
                                    <p:anim calcmode="lin" valueType="num">
                                      <p:cBhvr additive="repl">
                                        <p:cTn id="28" dur="2000" fill="hold"/>
                                        <p:tgtEl>
                                          <p:spTgt spid="32776"/>
                                        </p:tgtEl>
                                        <p:attrNameLst>
                                          <p:attrName>ppt_y</p:attrName>
                                        </p:attrNameLst>
                                      </p:cBhvr>
                                      <p:tavLst>
                                        <p:tav tm="100000">
                                          <p:val>
                                            <p:strVal val="#ppt_y+.1"/>
                                          </p:val>
                                        </p:tav>
                                        <p:tav>
                                          <p:val>
                                            <p:strVal val="#ppt_y"/>
                                          </p:val>
                                        </p:tav>
                                      </p:tavLst>
                                    </p:anim>
                                  </p:childTnLst>
                                </p:cTn>
                              </p:par>
                            </p:childTnLst>
                          </p:cTn>
                        </p:par>
                        <p:par>
                          <p:cTn id="29" fill="hold" nodeType="afterGroup">
                            <p:stCondLst>
                              <p:cond delay="10000"/>
                            </p:stCondLst>
                            <p:childTnLst>
                              <p:par>
                                <p:cTn id="30" presetID="9" presetClass="entr" fill="hold" nodeType="afterEffect">
                                  <p:stCondLst>
                                    <p:cond delay="0"/>
                                  </p:stCondLst>
                                  <p:childTnLst>
                                    <p:set>
                                      <p:cBhvr additive="repl">
                                        <p:cTn id="31" dur="1" fill="hold">
                                          <p:stCondLst>
                                            <p:cond delay="0"/>
                                          </p:stCondLst>
                                        </p:cTn>
                                        <p:tgtEl>
                                          <p:spTgt spid="32774"/>
                                        </p:tgtEl>
                                        <p:attrNameLst>
                                          <p:attrName>style.visibility</p:attrName>
                                        </p:attrNameLst>
                                      </p:cBhvr>
                                      <p:to>
                                        <p:strVal val="visible"/>
                                      </p:to>
                                    </p:set>
                                    <p:animEffect transition="in" filter="dissolve">
                                      <p:cBhvr additive="repl">
                                        <p:cTn id="32" dur="2000"/>
                                        <p:tgtEl>
                                          <p:spTgt spid="32774"/>
                                        </p:tgtEl>
                                      </p:cBhvr>
                                    </p:animEffect>
                                  </p:childTnLst>
                                </p:cTn>
                              </p:par>
                            </p:childTnLst>
                          </p:cTn>
                        </p:par>
                        <p:par>
                          <p:cTn id="33" fill="hold" nodeType="afterGroup">
                            <p:stCondLst>
                              <p:cond delay="12000"/>
                            </p:stCondLst>
                            <p:childTnLst>
                              <p:par>
                                <p:cTn id="34" presetID="9" presetClass="entr" fill="hold" nodeType="afterEffect">
                                  <p:stCondLst>
                                    <p:cond delay="0"/>
                                  </p:stCondLst>
                                  <p:childTnLst>
                                    <p:set>
                                      <p:cBhvr additive="repl">
                                        <p:cTn id="35" dur="1" fill="hold">
                                          <p:stCondLst>
                                            <p:cond delay="0"/>
                                          </p:stCondLst>
                                        </p:cTn>
                                        <p:tgtEl>
                                          <p:spTgt spid="32779"/>
                                        </p:tgtEl>
                                        <p:attrNameLst>
                                          <p:attrName>style.visibility</p:attrName>
                                        </p:attrNameLst>
                                      </p:cBhvr>
                                      <p:to>
                                        <p:strVal val="visible"/>
                                      </p:to>
                                    </p:set>
                                    <p:animEffect transition="in" filter="dissolve">
                                      <p:cBhvr additive="repl">
                                        <p:cTn id="36" dur="2000"/>
                                        <p:tgtEl>
                                          <p:spTgt spid="32779"/>
                                        </p:tgtEl>
                                      </p:cBhvr>
                                    </p:animEffect>
                                  </p:childTnLst>
                                </p:cTn>
                              </p:par>
                            </p:childTnLst>
                          </p:cTn>
                        </p:par>
                        <p:par>
                          <p:cTn id="37" fill="hold" nodeType="afterGroup">
                            <p:stCondLst>
                              <p:cond delay="14000"/>
                            </p:stCondLst>
                            <p:childTnLst>
                              <p:par>
                                <p:cTn id="38" presetID="47" presetClass="entr" fill="hold" nodeType="afterEffect">
                                  <p:stCondLst>
                                    <p:cond delay="0"/>
                                  </p:stCondLst>
                                  <p:childTnLst>
                                    <p:set>
                                      <p:cBhvr additive="repl">
                                        <p:cTn id="39" dur="1" fill="hold">
                                          <p:stCondLst>
                                            <p:cond delay="0"/>
                                          </p:stCondLst>
                                        </p:cTn>
                                        <p:tgtEl>
                                          <p:spTgt spid="32778"/>
                                        </p:tgtEl>
                                        <p:attrNameLst>
                                          <p:attrName>style.visibility</p:attrName>
                                        </p:attrNameLst>
                                      </p:cBhvr>
                                      <p:to>
                                        <p:strVal val="visible"/>
                                      </p:to>
                                    </p:set>
                                    <p:animEffect transition="in" filter="fade">
                                      <p:cBhvr additive="repl">
                                        <p:cTn id="40" dur="2000"/>
                                        <p:tgtEl>
                                          <p:spTgt spid="32778"/>
                                        </p:tgtEl>
                                      </p:cBhvr>
                                    </p:animEffect>
                                    <p:anim calcmode="lin" valueType="num">
                                      <p:cBhvr additive="repl">
                                        <p:cTn id="41" dur="2000" fill="hold"/>
                                        <p:tgtEl>
                                          <p:spTgt spid="32778"/>
                                        </p:tgtEl>
                                        <p:attrNameLst>
                                          <p:attrName>ppt_x</p:attrName>
                                        </p:attrNameLst>
                                      </p:cBhvr>
                                      <p:tavLst>
                                        <p:tav tm="100000">
                                          <p:val>
                                            <p:strVal val="#ppt_x"/>
                                          </p:val>
                                        </p:tav>
                                        <p:tav>
                                          <p:val>
                                            <p:strVal val="#ppt_x"/>
                                          </p:val>
                                        </p:tav>
                                      </p:tavLst>
                                    </p:anim>
                                    <p:anim calcmode="lin" valueType="num">
                                      <p:cBhvr additive="repl">
                                        <p:cTn id="42" dur="2000" fill="hold"/>
                                        <p:tgtEl>
                                          <p:spTgt spid="32778"/>
                                        </p:tgtEl>
                                        <p:attrNameLst>
                                          <p:attrName>ppt_y</p:attrName>
                                        </p:attrNameLst>
                                      </p:cBhvr>
                                      <p:tavLst>
                                        <p:tav tm="100000">
                                          <p:val>
                                            <p:strVal val="#ppt_y-.1"/>
                                          </p:val>
                                        </p:tav>
                                        <p:tav>
                                          <p:val>
                                            <p:strVal val="#ppt_y"/>
                                          </p:val>
                                        </p:tav>
                                      </p:tavLst>
                                    </p:anim>
                                  </p:childTnLst>
                                </p:cTn>
                              </p:par>
                            </p:childTnLst>
                          </p:cTn>
                        </p:par>
                        <p:par>
                          <p:cTn id="43" fill="hold" nodeType="afterGroup">
                            <p:stCondLst>
                              <p:cond delay="16000"/>
                            </p:stCondLst>
                            <p:childTnLst>
                              <p:par>
                                <p:cTn id="44" presetID="9" presetClass="entr" fill="hold" nodeType="afterEffect">
                                  <p:stCondLst>
                                    <p:cond delay="0"/>
                                  </p:stCondLst>
                                  <p:childTnLst>
                                    <p:set>
                                      <p:cBhvr additive="repl">
                                        <p:cTn id="45" dur="1" fill="hold">
                                          <p:stCondLst>
                                            <p:cond delay="0"/>
                                          </p:stCondLst>
                                        </p:cTn>
                                        <p:tgtEl>
                                          <p:spTgt spid="32780"/>
                                        </p:tgtEl>
                                        <p:attrNameLst>
                                          <p:attrName>style.visibility</p:attrName>
                                        </p:attrNameLst>
                                      </p:cBhvr>
                                      <p:to>
                                        <p:strVal val="visible"/>
                                      </p:to>
                                    </p:set>
                                    <p:animEffect transition="in" filter="dissolve">
                                      <p:cBhvr additive="repl">
                                        <p:cTn id="46" dur="2000"/>
                                        <p:tgtEl>
                                          <p:spTgt spid="32780"/>
                                        </p:tgtEl>
                                      </p:cBhvr>
                                    </p:animEffect>
                                  </p:childTnLst>
                                </p:cTn>
                              </p:par>
                            </p:childTnLst>
                          </p:cTn>
                        </p:par>
                        <p:par>
                          <p:cTn id="47" fill="hold" nodeType="afterGroup">
                            <p:stCondLst>
                              <p:cond delay="18000"/>
                            </p:stCondLst>
                            <p:childTnLst>
                              <p:par>
                                <p:cTn id="48" presetID="9" presetClass="entr" fill="hold" nodeType="afterEffect">
                                  <p:stCondLst>
                                    <p:cond delay="0"/>
                                  </p:stCondLst>
                                  <p:iterate type="lt">
                                    <p:tmPct val="0"/>
                                  </p:iterate>
                                  <p:childTnLst>
                                    <p:set>
                                      <p:cBhvr additive="repl">
                                        <p:cTn id="49" dur="1" fill="hold">
                                          <p:stCondLst>
                                            <p:cond delay="0"/>
                                          </p:stCondLst>
                                        </p:cTn>
                                        <p:tgtEl>
                                          <p:spTgt spid="32780">
                                            <p:txEl>
                                              <p:pRg st="0" end="0"/>
                                            </p:txEl>
                                          </p:spTgt>
                                        </p:tgtEl>
                                        <p:attrNameLst>
                                          <p:attrName>style.visibility</p:attrName>
                                        </p:attrNameLst>
                                      </p:cBhvr>
                                      <p:to>
                                        <p:strVal val="visible"/>
                                      </p:to>
                                    </p:set>
                                    <p:animEffect transition="in" filter="dissolve">
                                      <p:cBhvr additive="repl">
                                        <p:cTn id="50" dur="2000"/>
                                        <p:tgtEl>
                                          <p:spTgt spid="32780">
                                            <p:txEl>
                                              <p:pRg st="0" end="0"/>
                                            </p:txEl>
                                          </p:spTgt>
                                        </p:tgtEl>
                                      </p:cBhvr>
                                    </p:animEffect>
                                  </p:childTnLst>
                                </p:cTn>
                              </p:par>
                            </p:childTnLst>
                          </p:cTn>
                        </p:par>
                        <p:par>
                          <p:cTn id="51" fill="hold" nodeType="afterGroup">
                            <p:stCondLst>
                              <p:cond delay="20000"/>
                            </p:stCondLst>
                            <p:childTnLst>
                              <p:par>
                                <p:cTn id="52" presetID="42" presetClass="entr" fill="hold" nodeType="afterEffect">
                                  <p:stCondLst>
                                    <p:cond delay="0"/>
                                  </p:stCondLst>
                                  <p:childTnLst>
                                    <p:set>
                                      <p:cBhvr additive="repl">
                                        <p:cTn id="53" dur="1" fill="hold">
                                          <p:stCondLst>
                                            <p:cond delay="0"/>
                                          </p:stCondLst>
                                        </p:cTn>
                                        <p:tgtEl>
                                          <p:spTgt spid="32783"/>
                                        </p:tgtEl>
                                        <p:attrNameLst>
                                          <p:attrName>style.visibility</p:attrName>
                                        </p:attrNameLst>
                                      </p:cBhvr>
                                      <p:to>
                                        <p:strVal val="visible"/>
                                      </p:to>
                                    </p:set>
                                    <p:animEffect transition="in" filter="fade">
                                      <p:cBhvr additive="repl">
                                        <p:cTn id="54" dur="2000"/>
                                        <p:tgtEl>
                                          <p:spTgt spid="32783"/>
                                        </p:tgtEl>
                                      </p:cBhvr>
                                    </p:animEffect>
                                    <p:anim calcmode="lin" valueType="num">
                                      <p:cBhvr additive="repl">
                                        <p:cTn id="55" dur="2000" fill="hold"/>
                                        <p:tgtEl>
                                          <p:spTgt spid="32783"/>
                                        </p:tgtEl>
                                        <p:attrNameLst>
                                          <p:attrName>ppt_x</p:attrName>
                                        </p:attrNameLst>
                                      </p:cBhvr>
                                      <p:tavLst>
                                        <p:tav tm="100000">
                                          <p:val>
                                            <p:strVal val="#ppt_x"/>
                                          </p:val>
                                        </p:tav>
                                        <p:tav>
                                          <p:val>
                                            <p:strVal val="#ppt_x"/>
                                          </p:val>
                                        </p:tav>
                                      </p:tavLst>
                                    </p:anim>
                                    <p:anim calcmode="lin" valueType="num">
                                      <p:cBhvr additive="repl">
                                        <p:cTn id="56" dur="2000" fill="hold"/>
                                        <p:tgtEl>
                                          <p:spTgt spid="32783"/>
                                        </p:tgtEl>
                                        <p:attrNameLst>
                                          <p:attrName>ppt_y</p:attrName>
                                        </p:attrNameLst>
                                      </p:cBhvr>
                                      <p:tavLst>
                                        <p:tav tm="100000">
                                          <p:val>
                                            <p:strVal val="#ppt_y+.1"/>
                                          </p:val>
                                        </p:tav>
                                        <p:tav>
                                          <p:val>
                                            <p:strVal val="#ppt_y"/>
                                          </p:val>
                                        </p:tav>
                                      </p:tavLst>
                                    </p:anim>
                                  </p:childTnLst>
                                </p:cTn>
                              </p:par>
                            </p:childTnLst>
                          </p:cTn>
                        </p:par>
                        <p:par>
                          <p:cTn id="57" fill="hold" nodeType="afterGroup">
                            <p:stCondLst>
                              <p:cond delay="22000"/>
                            </p:stCondLst>
                            <p:childTnLst>
                              <p:par>
                                <p:cTn id="58" presetID="9" presetClass="entr" fill="hold" nodeType="afterEffect">
                                  <p:stCondLst>
                                    <p:cond delay="0"/>
                                  </p:stCondLst>
                                  <p:childTnLst>
                                    <p:set>
                                      <p:cBhvr additive="repl">
                                        <p:cTn id="59" dur="1" fill="hold">
                                          <p:stCondLst>
                                            <p:cond delay="0"/>
                                          </p:stCondLst>
                                        </p:cTn>
                                        <p:tgtEl>
                                          <p:spTgt spid="32775"/>
                                        </p:tgtEl>
                                        <p:attrNameLst>
                                          <p:attrName>style.visibility</p:attrName>
                                        </p:attrNameLst>
                                      </p:cBhvr>
                                      <p:to>
                                        <p:strVal val="visible"/>
                                      </p:to>
                                    </p:set>
                                    <p:animEffect transition="in" filter="dissolve">
                                      <p:cBhvr additive="repl">
                                        <p:cTn id="60" dur="2000"/>
                                        <p:tgtEl>
                                          <p:spTgt spid="32775"/>
                                        </p:tgtEl>
                                      </p:cBhvr>
                                    </p:animEffect>
                                  </p:childTnLst>
                                </p:cTn>
                              </p:par>
                            </p:childTnLst>
                          </p:cTn>
                        </p:par>
                        <p:par>
                          <p:cTn id="61" fill="hold" nodeType="afterGroup">
                            <p:stCondLst>
                              <p:cond delay="24000"/>
                            </p:stCondLst>
                            <p:childTnLst>
                              <p:par>
                                <p:cTn id="62" presetID="9" presetClass="entr" fill="hold" nodeType="afterEffect">
                                  <p:stCondLst>
                                    <p:cond delay="0"/>
                                  </p:stCondLst>
                                  <p:childTnLst>
                                    <p:set>
                                      <p:cBhvr additive="repl">
                                        <p:cTn id="63" dur="1" fill="hold">
                                          <p:stCondLst>
                                            <p:cond delay="0"/>
                                          </p:stCondLst>
                                        </p:cTn>
                                        <p:tgtEl>
                                          <p:spTgt spid="32781"/>
                                        </p:tgtEl>
                                        <p:attrNameLst>
                                          <p:attrName>style.visibility</p:attrName>
                                        </p:attrNameLst>
                                      </p:cBhvr>
                                      <p:to>
                                        <p:strVal val="visible"/>
                                      </p:to>
                                    </p:set>
                                    <p:animEffect transition="in" filter="dissolve">
                                      <p:cBhvr additive="repl">
                                        <p:cTn id="64" dur="2000"/>
                                        <p:tgtEl>
                                          <p:spTgt spid="32781"/>
                                        </p:tgtEl>
                                      </p:cBhvr>
                                    </p:animEffect>
                                  </p:childTnLst>
                                </p:cTn>
                              </p:par>
                            </p:childTnLst>
                          </p:cTn>
                        </p:par>
                        <p:par>
                          <p:cTn id="65" fill="hold" nodeType="afterGroup">
                            <p:stCondLst>
                              <p:cond delay="26000"/>
                            </p:stCondLst>
                            <p:childTnLst>
                              <p:par>
                                <p:cTn id="66" presetID="9" presetClass="entr" fill="hold" nodeType="afterEffect">
                                  <p:stCondLst>
                                    <p:cond delay="0"/>
                                  </p:stCondLst>
                                  <p:iterate type="lt">
                                    <p:tmPct val="0"/>
                                  </p:iterate>
                                  <p:childTnLst>
                                    <p:set>
                                      <p:cBhvr additive="repl">
                                        <p:cTn id="67" dur="1" fill="hold">
                                          <p:stCondLst>
                                            <p:cond delay="0"/>
                                          </p:stCondLst>
                                        </p:cTn>
                                        <p:tgtEl>
                                          <p:spTgt spid="32781">
                                            <p:txEl>
                                              <p:pRg st="0" end="0"/>
                                            </p:txEl>
                                          </p:spTgt>
                                        </p:tgtEl>
                                        <p:attrNameLst>
                                          <p:attrName>style.visibility</p:attrName>
                                        </p:attrNameLst>
                                      </p:cBhvr>
                                      <p:to>
                                        <p:strVal val="visible"/>
                                      </p:to>
                                    </p:set>
                                    <p:animEffect transition="in" filter="dissolve">
                                      <p:cBhvr additive="repl">
                                        <p:cTn id="68" dur="2000"/>
                                        <p:tgtEl>
                                          <p:spTgt spid="32781">
                                            <p:txEl>
                                              <p:pRg st="0" end="0"/>
                                            </p:txEl>
                                          </p:spTgt>
                                        </p:tgtEl>
                                      </p:cBhvr>
                                    </p:animEffect>
                                  </p:childTnLst>
                                </p:cTn>
                              </p:par>
                            </p:childTnLst>
                          </p:cTn>
                        </p:par>
                        <p:par>
                          <p:cTn id="69" fill="hold" nodeType="afterGroup">
                            <p:stCondLst>
                              <p:cond delay="28000"/>
                            </p:stCondLst>
                            <p:childTnLst>
                              <p:par>
                                <p:cTn id="70" presetID="9" presetClass="entr" fill="hold" nodeType="afterEffect">
                                  <p:stCondLst>
                                    <p:cond delay="0"/>
                                  </p:stCondLst>
                                  <p:iterate type="lt">
                                    <p:tmPct val="0"/>
                                  </p:iterate>
                                  <p:childTnLst>
                                    <p:set>
                                      <p:cBhvr additive="repl">
                                        <p:cTn id="71" dur="1" fill="hold">
                                          <p:stCondLst>
                                            <p:cond delay="0"/>
                                          </p:stCondLst>
                                        </p:cTn>
                                        <p:tgtEl>
                                          <p:spTgt spid="32781">
                                            <p:txEl>
                                              <p:pRg st="1" end="1"/>
                                            </p:txEl>
                                          </p:spTgt>
                                        </p:tgtEl>
                                        <p:attrNameLst>
                                          <p:attrName>style.visibility</p:attrName>
                                        </p:attrNameLst>
                                      </p:cBhvr>
                                      <p:to>
                                        <p:strVal val="visible"/>
                                      </p:to>
                                    </p:set>
                                    <p:animEffect transition="in" filter="dissolve">
                                      <p:cBhvr additive="repl">
                                        <p:cTn id="72" dur="2000"/>
                                        <p:tgtEl>
                                          <p:spTgt spid="32781">
                                            <p:txEl>
                                              <p:pRg st="1" end="1"/>
                                            </p:txEl>
                                          </p:spTgt>
                                        </p:tgtEl>
                                      </p:cBhvr>
                                    </p:animEffect>
                                  </p:childTnLst>
                                </p:cTn>
                              </p:par>
                            </p:childTnLst>
                          </p:cTn>
                        </p:par>
                        <p:par>
                          <p:cTn id="73" fill="hold" nodeType="afterGroup">
                            <p:stCondLst>
                              <p:cond delay="30000"/>
                            </p:stCondLst>
                            <p:childTnLst>
                              <p:par>
                                <p:cTn id="74" presetID="42" presetClass="entr" fill="hold" nodeType="afterEffect">
                                  <p:stCondLst>
                                    <p:cond delay="0"/>
                                  </p:stCondLst>
                                  <p:childTnLst>
                                    <p:set>
                                      <p:cBhvr additive="repl">
                                        <p:cTn id="75" dur="1" fill="hold">
                                          <p:stCondLst>
                                            <p:cond delay="0"/>
                                          </p:stCondLst>
                                        </p:cTn>
                                        <p:tgtEl>
                                          <p:spTgt spid="32784"/>
                                        </p:tgtEl>
                                        <p:attrNameLst>
                                          <p:attrName>style.visibility</p:attrName>
                                        </p:attrNameLst>
                                      </p:cBhvr>
                                      <p:to>
                                        <p:strVal val="visible"/>
                                      </p:to>
                                    </p:set>
                                    <p:animEffect transition="in" filter="fade">
                                      <p:cBhvr additive="repl">
                                        <p:cTn id="76" dur="2000"/>
                                        <p:tgtEl>
                                          <p:spTgt spid="32784"/>
                                        </p:tgtEl>
                                      </p:cBhvr>
                                    </p:animEffect>
                                    <p:anim calcmode="lin" valueType="num">
                                      <p:cBhvr additive="repl">
                                        <p:cTn id="77" dur="2000" fill="hold"/>
                                        <p:tgtEl>
                                          <p:spTgt spid="32784"/>
                                        </p:tgtEl>
                                        <p:attrNameLst>
                                          <p:attrName>ppt_x</p:attrName>
                                        </p:attrNameLst>
                                      </p:cBhvr>
                                      <p:tavLst>
                                        <p:tav tm="100000">
                                          <p:val>
                                            <p:strVal val="#ppt_x"/>
                                          </p:val>
                                        </p:tav>
                                        <p:tav>
                                          <p:val>
                                            <p:strVal val="#ppt_x"/>
                                          </p:val>
                                        </p:tav>
                                      </p:tavLst>
                                    </p:anim>
                                    <p:anim calcmode="lin" valueType="num">
                                      <p:cBhvr additive="repl">
                                        <p:cTn id="78" dur="2000" fill="hold"/>
                                        <p:tgtEl>
                                          <p:spTgt spid="32784"/>
                                        </p:tgtEl>
                                        <p:attrNameLst>
                                          <p:attrName>ppt_y</p:attrName>
                                        </p:attrNameLst>
                                      </p:cBhvr>
                                      <p:tavLst>
                                        <p:tav tm="100000">
                                          <p:val>
                                            <p:strVal val="#ppt_y+.1"/>
                                          </p:val>
                                        </p:tav>
                                        <p:tav>
                                          <p:val>
                                            <p:strVal val="#ppt_y"/>
                                          </p:val>
                                        </p:tav>
                                      </p:tavLst>
                                    </p:anim>
                                  </p:childTnLst>
                                </p:cTn>
                              </p:par>
                            </p:childTnLst>
                          </p:cTn>
                        </p:par>
                        <p:par>
                          <p:cTn id="79" fill="hold" nodeType="afterGroup">
                            <p:stCondLst>
                              <p:cond delay="32000"/>
                            </p:stCondLst>
                            <p:childTnLst>
                              <p:par>
                                <p:cTn id="80" presetID="9" presetClass="entr" fill="hold" nodeType="afterEffect">
                                  <p:stCondLst>
                                    <p:cond delay="0"/>
                                  </p:stCondLst>
                                  <p:childTnLst>
                                    <p:set>
                                      <p:cBhvr additive="repl">
                                        <p:cTn id="81" dur="1" fill="hold">
                                          <p:stCondLst>
                                            <p:cond delay="0"/>
                                          </p:stCondLst>
                                        </p:cTn>
                                        <p:tgtEl>
                                          <p:spTgt spid="32782"/>
                                        </p:tgtEl>
                                        <p:attrNameLst>
                                          <p:attrName>style.visibility</p:attrName>
                                        </p:attrNameLst>
                                      </p:cBhvr>
                                      <p:to>
                                        <p:strVal val="visible"/>
                                      </p:to>
                                    </p:set>
                                    <p:animEffect transition="in" filter="dissolve">
                                      <p:cBhvr additive="repl">
                                        <p:cTn id="82" dur="2000"/>
                                        <p:tgtEl>
                                          <p:spTgt spid="32782"/>
                                        </p:tgtEl>
                                      </p:cBhvr>
                                    </p:animEffect>
                                  </p:childTnLst>
                                </p:cTn>
                              </p:par>
                            </p:childTnLst>
                          </p:cTn>
                        </p:par>
                        <p:par>
                          <p:cTn id="83" fill="hold" nodeType="afterGroup">
                            <p:stCondLst>
                              <p:cond delay="34000"/>
                            </p:stCondLst>
                            <p:childTnLst>
                              <p:par>
                                <p:cTn id="84" presetID="27" presetClass="emph" fill="hold" nodeType="afterEffect">
                                  <p:stCondLst>
                                    <p:cond delay="0"/>
                                  </p:stCondLst>
                                  <p:iterate type="lt">
                                    <p:tmPct val="10000"/>
                                  </p:iterate>
                                  <p:childTnLst>
                                    <p:animClr clrSpc="rgb" dir="cw">
                                      <p:cBhvr additive="repl">
                                        <p:cTn id="85" dur="1000" autoRev="1" fill="hold" masterRel="sameClick"/>
                                        <p:tgtEl>
                                          <p:spTgt spid="32781">
                                            <p:txEl>
                                              <p:pRg st="0" end="0"/>
                                            </p:txEl>
                                          </p:spTgt>
                                        </p:tgtEl>
                                        <p:attrNameLst>
                                          <p:attrName>style.color</p:attrName>
                                        </p:attrNameLst>
                                      </p:cBhvr>
                                      <p:to>
                                        <a:srgbClr val="00FFFF"/>
                                      </p:to>
                                    </p:animClr>
                                    <p:animClr clrSpc="rgb" dir="cw">
                                      <p:cBhvr additive="repl">
                                        <p:cTn id="86" dur="1000" autoRev="1" fill="hold" masterRel="sameClick"/>
                                        <p:tgtEl>
                                          <p:spTgt spid="32781">
                                            <p:txEl>
                                              <p:pRg st="0" end="0"/>
                                            </p:txEl>
                                          </p:spTgt>
                                        </p:tgtEl>
                                        <p:attrNameLst>
                                          <p:attrName>fillColor</p:attrName>
                                        </p:attrNameLst>
                                      </p:cBhvr>
                                      <p:to>
                                        <a:srgbClr val="00FFFF"/>
                                      </p:to>
                                    </p:animClr>
                                    <p:set>
                                      <p:cBhvr additive="repl">
                                        <p:cTn id="87" dur="1000" autoRev="1" fill="hold"/>
                                        <p:tgtEl>
                                          <p:spTgt spid="32781">
                                            <p:txEl>
                                              <p:pRg st="0" end="0"/>
                                            </p:txEl>
                                          </p:spTgt>
                                        </p:tgtEl>
                                        <p:attrNameLst>
                                          <p:attrName>fill.type</p:attrName>
                                        </p:attrNameLst>
                                      </p:cBhvr>
                                      <p:to>
                                        <p:strVal val="solid"/>
                                      </p:to>
                                    </p:set>
                                  </p:childTnLst>
                                </p:cTn>
                              </p:par>
                            </p:childTnLst>
                          </p:cTn>
                        </p:par>
                        <p:par>
                          <p:cTn id="88" fill="hold" nodeType="afterGroup">
                            <p:stCondLst>
                              <p:cond delay="38600"/>
                            </p:stCondLst>
                            <p:childTnLst>
                              <p:par>
                                <p:cTn id="89" presetID="27" presetClass="emph" fill="hold" nodeType="afterEffect">
                                  <p:stCondLst>
                                    <p:cond delay="0"/>
                                  </p:stCondLst>
                                  <p:iterate type="lt">
                                    <p:tmPct val="10000"/>
                                  </p:iterate>
                                  <p:childTnLst>
                                    <p:animClr clrSpc="rgb" dir="cw">
                                      <p:cBhvr additive="repl">
                                        <p:cTn id="90" dur="1000" autoRev="1" fill="hold" masterRel="sameClick"/>
                                        <p:tgtEl>
                                          <p:spTgt spid="32781">
                                            <p:txEl>
                                              <p:pRg st="1" end="1"/>
                                            </p:txEl>
                                          </p:spTgt>
                                        </p:tgtEl>
                                        <p:attrNameLst>
                                          <p:attrName>style.color</p:attrName>
                                        </p:attrNameLst>
                                      </p:cBhvr>
                                      <p:to>
                                        <a:srgbClr val="00FFFF"/>
                                      </p:to>
                                    </p:animClr>
                                    <p:animClr clrSpc="rgb" dir="cw">
                                      <p:cBhvr additive="repl">
                                        <p:cTn id="91" dur="1000" autoRev="1" fill="hold" masterRel="sameClick"/>
                                        <p:tgtEl>
                                          <p:spTgt spid="32781">
                                            <p:txEl>
                                              <p:pRg st="1" end="1"/>
                                            </p:txEl>
                                          </p:spTgt>
                                        </p:tgtEl>
                                        <p:attrNameLst>
                                          <p:attrName>fillColor</p:attrName>
                                        </p:attrNameLst>
                                      </p:cBhvr>
                                      <p:to>
                                        <a:srgbClr val="00FFFF"/>
                                      </p:to>
                                    </p:animClr>
                                    <p:set>
                                      <p:cBhvr additive="repl">
                                        <p:cTn id="92" dur="1000" autoRev="1" fill="hold"/>
                                        <p:tgtEl>
                                          <p:spTgt spid="32781">
                                            <p:txEl>
                                              <p:pRg st="1" end="1"/>
                                            </p:txEl>
                                          </p:spTgt>
                                        </p:tgtEl>
                                        <p:attrNameLst>
                                          <p:attrName>fill.type</p:attrName>
                                        </p:attrNameLst>
                                      </p:cBhvr>
                                      <p:to>
                                        <p:strVal val="solid"/>
                                      </p:to>
                                    </p:set>
                                  </p:childTnLst>
                                </p:cTn>
                              </p:par>
                            </p:childTnLst>
                          </p:cTn>
                        </p:par>
                        <p:par>
                          <p:cTn id="93" fill="hold" nodeType="afterGroup">
                            <p:stCondLst>
                              <p:cond delay="42600"/>
                            </p:stCondLst>
                            <p:childTnLst>
                              <p:par>
                                <p:cTn id="94" presetID="27" presetClass="emph" fill="hold" nodeType="afterEffect">
                                  <p:stCondLst>
                                    <p:cond delay="0"/>
                                  </p:stCondLst>
                                  <p:iterate type="lt">
                                    <p:tmPct val="10000"/>
                                  </p:iterate>
                                  <p:childTnLst>
                                    <p:animClr clrSpc="rgb" dir="cw">
                                      <p:cBhvr additive="repl">
                                        <p:cTn id="95" dur="1000" autoRev="1" fill="hold" masterRel="sameClick"/>
                                        <p:tgtEl>
                                          <p:spTgt spid="32780">
                                            <p:txEl>
                                              <p:pRg st="0" end="0"/>
                                            </p:txEl>
                                          </p:spTgt>
                                        </p:tgtEl>
                                        <p:attrNameLst>
                                          <p:attrName>style.color</p:attrName>
                                        </p:attrNameLst>
                                      </p:cBhvr>
                                      <p:to>
                                        <a:srgbClr val="00FFFF"/>
                                      </p:to>
                                    </p:animClr>
                                    <p:animClr clrSpc="rgb" dir="cw">
                                      <p:cBhvr additive="repl">
                                        <p:cTn id="96" dur="1000" autoRev="1" fill="hold" masterRel="sameClick"/>
                                        <p:tgtEl>
                                          <p:spTgt spid="32780">
                                            <p:txEl>
                                              <p:pRg st="0" end="0"/>
                                            </p:txEl>
                                          </p:spTgt>
                                        </p:tgtEl>
                                        <p:attrNameLst>
                                          <p:attrName>fillColor</p:attrName>
                                        </p:attrNameLst>
                                      </p:cBhvr>
                                      <p:to>
                                        <a:srgbClr val="00FFFF"/>
                                      </p:to>
                                    </p:animClr>
                                    <p:set>
                                      <p:cBhvr additive="repl">
                                        <p:cTn id="97" dur="1000" autoRev="1" fill="hold"/>
                                        <p:tgtEl>
                                          <p:spTgt spid="32780">
                                            <p:txEl>
                                              <p:pRg st="0" end="0"/>
                                            </p:txEl>
                                          </p:spTgt>
                                        </p:tgtEl>
                                        <p:attrNameLst>
                                          <p:attrName>fill.type</p:attrName>
                                        </p:attrNameLst>
                                      </p:cBhvr>
                                      <p:to>
                                        <p:strVal val="solid"/>
                                      </p:to>
                                    </p:set>
                                  </p:childTnLst>
                                </p:cTn>
                              </p:par>
                            </p:childTnLst>
                          </p:cTn>
                        </p:par>
                        <p:par>
                          <p:cTn id="98" fill="hold" nodeType="afterGroup">
                            <p:stCondLst>
                              <p:cond delay="49800"/>
                            </p:stCondLst>
                            <p:childTnLst>
                              <p:par>
                                <p:cTn id="99" presetID="47" presetClass="entr" fill="hold" nodeType="afterEffect">
                                  <p:stCondLst>
                                    <p:cond delay="0"/>
                                  </p:stCondLst>
                                  <p:childTnLst>
                                    <p:set>
                                      <p:cBhvr additive="repl">
                                        <p:cTn id="100" dur="1" fill="hold">
                                          <p:stCondLst>
                                            <p:cond delay="0"/>
                                          </p:stCondLst>
                                        </p:cTn>
                                        <p:tgtEl>
                                          <p:spTgt spid="19"/>
                                        </p:tgtEl>
                                        <p:attrNameLst>
                                          <p:attrName>style.visibility</p:attrName>
                                        </p:attrNameLst>
                                      </p:cBhvr>
                                      <p:to>
                                        <p:strVal val="visible"/>
                                      </p:to>
                                    </p:set>
                                    <p:animEffect transition="in" filter="fade">
                                      <p:cBhvr additive="repl">
                                        <p:cTn id="101" dur="2000"/>
                                        <p:tgtEl>
                                          <p:spTgt spid="19"/>
                                        </p:tgtEl>
                                      </p:cBhvr>
                                    </p:animEffect>
                                    <p:anim calcmode="lin" valueType="num">
                                      <p:cBhvr additive="repl">
                                        <p:cTn id="102" dur="2000" fill="hold"/>
                                        <p:tgtEl>
                                          <p:spTgt spid="19"/>
                                        </p:tgtEl>
                                        <p:attrNameLst>
                                          <p:attrName>ppt_x</p:attrName>
                                        </p:attrNameLst>
                                      </p:cBhvr>
                                      <p:tavLst>
                                        <p:tav tm="100000">
                                          <p:val>
                                            <p:strVal val="#ppt_x"/>
                                          </p:val>
                                        </p:tav>
                                        <p:tav>
                                          <p:val>
                                            <p:strVal val="#ppt_x"/>
                                          </p:val>
                                        </p:tav>
                                      </p:tavLst>
                                    </p:anim>
                                    <p:anim calcmode="lin" valueType="num">
                                      <p:cBhvr additive="repl">
                                        <p:cTn id="103" dur="2000" fill="hold"/>
                                        <p:tgtEl>
                                          <p:spTgt spid="19"/>
                                        </p:tgtEl>
                                        <p:attrNameLst>
                                          <p:attrName>ppt_y</p:attrName>
                                        </p:attrNameLst>
                                      </p:cBhvr>
                                      <p:tavLst>
                                        <p:tav tm="100000">
                                          <p:val>
                                            <p:strVal val="#ppt_y-.1"/>
                                          </p:val>
                                        </p:tav>
                                        <p:tav>
                                          <p:val>
                                            <p:strVal val="#ppt_y"/>
                                          </p:val>
                                        </p:tav>
                                      </p:tavLst>
                                    </p:anim>
                                  </p:childTnLst>
                                </p:cTn>
                              </p:par>
                            </p:childTnLst>
                          </p:cTn>
                        </p:par>
                        <p:par>
                          <p:cTn id="104" fill="hold" nodeType="afterGroup">
                            <p:stCondLst>
                              <p:cond delay="51800"/>
                            </p:stCondLst>
                            <p:childTnLst>
                              <p:par>
                                <p:cTn id="105" presetID="42" presetClass="entr" fill="hold" nodeType="afterEffect">
                                  <p:stCondLst>
                                    <p:cond delay="0"/>
                                  </p:stCondLst>
                                  <p:childTnLst>
                                    <p:set>
                                      <p:cBhvr additive="repl">
                                        <p:cTn id="106" dur="1" fill="hold">
                                          <p:stCondLst>
                                            <p:cond delay="0"/>
                                          </p:stCondLst>
                                        </p:cTn>
                                        <p:tgtEl>
                                          <p:spTgt spid="20"/>
                                        </p:tgtEl>
                                        <p:attrNameLst>
                                          <p:attrName>style.visibility</p:attrName>
                                        </p:attrNameLst>
                                      </p:cBhvr>
                                      <p:to>
                                        <p:strVal val="visible"/>
                                      </p:to>
                                    </p:set>
                                    <p:animEffect transition="in" filter="fade">
                                      <p:cBhvr additive="repl">
                                        <p:cTn id="107" dur="2000"/>
                                        <p:tgtEl>
                                          <p:spTgt spid="20"/>
                                        </p:tgtEl>
                                      </p:cBhvr>
                                    </p:animEffect>
                                    <p:anim calcmode="lin" valueType="num">
                                      <p:cBhvr additive="repl">
                                        <p:cTn id="108" dur="2000" fill="hold"/>
                                        <p:tgtEl>
                                          <p:spTgt spid="20"/>
                                        </p:tgtEl>
                                        <p:attrNameLst>
                                          <p:attrName>ppt_x</p:attrName>
                                        </p:attrNameLst>
                                      </p:cBhvr>
                                      <p:tavLst>
                                        <p:tav tm="100000">
                                          <p:val>
                                            <p:strVal val="#ppt_x"/>
                                          </p:val>
                                        </p:tav>
                                        <p:tav>
                                          <p:val>
                                            <p:strVal val="#ppt_x"/>
                                          </p:val>
                                        </p:tav>
                                      </p:tavLst>
                                    </p:anim>
                                    <p:anim calcmode="lin" valueType="num">
                                      <p:cBhvr additive="repl">
                                        <p:cTn id="109" dur="2000" fill="hold"/>
                                        <p:tgtEl>
                                          <p:spTgt spid="20"/>
                                        </p:tgtEl>
                                        <p:attrNameLst>
                                          <p:attrName>ppt_y</p:attrName>
                                        </p:attrNameLst>
                                      </p:cBhvr>
                                      <p:tavLst>
                                        <p:tav tm="100000">
                                          <p:val>
                                            <p:strVal val="#ppt_y+.1"/>
                                          </p:val>
                                        </p:tav>
                                        <p:tav>
                                          <p:val>
                                            <p:strVal val="#ppt_y"/>
                                          </p:val>
                                        </p:tav>
                                      </p:tavLst>
                                    </p:anim>
                                  </p:childTnLst>
                                </p:cTn>
                              </p:par>
                            </p:childTnLst>
                          </p:cTn>
                        </p:par>
                        <p:par>
                          <p:cTn id="110" fill="hold">
                            <p:stCondLst>
                              <p:cond delay="53800"/>
                            </p:stCondLst>
                            <p:childTnLst>
                              <p:par>
                                <p:cTn id="111" presetID="9" presetClass="entr" fill="hold" nodeType="afterEffect">
                                  <p:stCondLst>
                                    <p:cond delay="0"/>
                                  </p:stCondLst>
                                  <p:childTnLst>
                                    <p:set>
                                      <p:cBhvr additive="repl">
                                        <p:cTn id="112" dur="1" fill="hold">
                                          <p:stCondLst>
                                            <p:cond delay="0"/>
                                          </p:stCondLst>
                                        </p:cTn>
                                        <p:tgtEl>
                                          <p:spTgt spid="22"/>
                                        </p:tgtEl>
                                        <p:attrNameLst>
                                          <p:attrName>style.visibility</p:attrName>
                                        </p:attrNameLst>
                                      </p:cBhvr>
                                      <p:to>
                                        <p:strVal val="visible"/>
                                      </p:to>
                                    </p:set>
                                    <p:animEffect transition="in" filter="dissolve">
                                      <p:cBhvr additive="repl">
                                        <p:cTn id="113" dur="2000"/>
                                        <p:tgtEl>
                                          <p:spTgt spid="22"/>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8" fill="hold" grpId="0" nodeType="clickEffect">
                                  <p:stCondLst>
                                    <p:cond delay="0"/>
                                  </p:stCondLst>
                                  <p:childTnLst>
                                    <p:set>
                                      <p:cBhvr>
                                        <p:cTn id="117" dur="1" fill="hold">
                                          <p:stCondLst>
                                            <p:cond delay="0"/>
                                          </p:stCondLst>
                                        </p:cTn>
                                        <p:tgtEl>
                                          <p:spTgt spid="22"/>
                                        </p:tgtEl>
                                        <p:attrNameLst>
                                          <p:attrName>style.visibility</p:attrName>
                                        </p:attrNameLst>
                                      </p:cBhvr>
                                      <p:to>
                                        <p:strVal val="visible"/>
                                      </p:to>
                                    </p:set>
                                    <p:animEffect transition="in" filter="wipe(left)">
                                      <p:cBhvr>
                                        <p:cTn id="118"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8977" name="Rectangle 3"/>
          <p:cNvSpPr>
            <a:spLocks noChangeArrowheads="1"/>
          </p:cNvSpPr>
          <p:nvPr/>
        </p:nvSpPr>
        <p:spPr bwMode="auto">
          <a:xfrm>
            <a:off x="0" y="0"/>
            <a:ext cx="9144000" cy="463846"/>
          </a:xfrm>
          <a:prstGeom prst="rect">
            <a:avLst/>
          </a:prstGeom>
          <a:solidFill>
            <a:schemeClr val="tx1"/>
          </a:solidFill>
          <a:ln w="9525">
            <a:solidFill>
              <a:schemeClr val="tx1"/>
            </a:solidFill>
            <a:round/>
            <a:headEnd/>
            <a:tailEnd type="stealth" w="lg" len="lg"/>
          </a:ln>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Comic Sans MS" charset="0"/>
              <a:ea typeface="ＭＳ Ｐゴシック" charset="0"/>
              <a:cs typeface="Arial" panose="020B0604020202020204" pitchFamily="34" charset="0"/>
            </a:endParaRPr>
          </a:p>
        </p:txBody>
      </p:sp>
      <p:sp>
        <p:nvSpPr>
          <p:cNvPr id="906242" name="Rectangle 2"/>
          <p:cNvSpPr>
            <a:spLocks noGrp="1" noChangeArrowheads="1"/>
          </p:cNvSpPr>
          <p:nvPr>
            <p:ph type="ctrTitle"/>
          </p:nvPr>
        </p:nvSpPr>
        <p:spPr>
          <a:xfrm>
            <a:off x="5508625" y="457200"/>
            <a:ext cx="3635375" cy="3810000"/>
          </a:xfrm>
          <a:effectLst>
            <a:outerShdw blurRad="63500" dist="35921" dir="2700000" algn="ctr" rotWithShape="0">
              <a:schemeClr val="tx2">
                <a:alpha val="74998"/>
              </a:schemeClr>
            </a:outerShdw>
          </a:effectLst>
        </p:spPr>
        <p:txBody>
          <a:bodyPr/>
          <a:lstStyle/>
          <a:p>
            <a:pPr>
              <a:defRPr/>
            </a:pPr>
            <a:r>
              <a:rPr lang="ar-SA" altLang="ja-JP" sz="3600" b="1">
                <a:solidFill>
                  <a:schemeClr val="bg1"/>
                </a:solidFill>
                <a:latin typeface="Arial" panose="020B0604020202020204" pitchFamily="34" charset="0"/>
                <a:ea typeface="ＭＳ Ｐゴシック" charset="0"/>
                <a:cs typeface="Arial" panose="020B0604020202020204" pitchFamily="34" charset="0"/>
              </a:rPr>
              <a:t>رؤيا ٢٠ : ١١</a:t>
            </a:r>
            <a:br>
              <a:rPr lang="ar-SA" altLang="ja-JP" sz="3600" b="1">
                <a:solidFill>
                  <a:schemeClr val="bg1"/>
                </a:solidFill>
                <a:latin typeface="Arial" panose="020B0604020202020204" pitchFamily="34" charset="0"/>
                <a:ea typeface="ＭＳ Ｐゴシック" charset="0"/>
                <a:cs typeface="Arial" panose="020B0604020202020204" pitchFamily="34" charset="0"/>
              </a:rPr>
            </a:br>
            <a:br>
              <a:rPr lang="en-US" altLang="ja-JP" sz="3600" b="1">
                <a:solidFill>
                  <a:schemeClr val="bg1"/>
                </a:solidFill>
                <a:latin typeface="Arial" panose="020B0604020202020204" pitchFamily="34" charset="0"/>
                <a:ea typeface="ＭＳ Ｐゴシック" charset="0"/>
                <a:cs typeface="Arial" panose="020B0604020202020204" pitchFamily="34" charset="0"/>
              </a:rPr>
            </a:br>
            <a:r>
              <a:rPr lang="ar-SA" altLang="ja-JP" sz="3600" b="1">
                <a:solidFill>
                  <a:schemeClr val="bg1"/>
                </a:solidFill>
                <a:latin typeface="Arial" panose="020B0604020202020204" pitchFamily="34" charset="0"/>
                <a:ea typeface="ＭＳ Ｐゴシック" charset="0"/>
                <a:cs typeface="Arial" panose="020B0604020202020204" pitchFamily="34" charset="0"/>
              </a:rPr>
              <a:t> </a:t>
            </a:r>
            <a:r>
              <a:rPr lang="ar-JO" altLang="ja-JP" b="1">
                <a:solidFill>
                  <a:schemeClr val="bg1"/>
                </a:solidFill>
                <a:latin typeface="Arial" panose="020B0604020202020204" pitchFamily="34" charset="0"/>
                <a:ea typeface="ＭＳ Ｐゴシック" charset="0"/>
                <a:cs typeface="Arial" panose="020B0604020202020204" pitchFamily="34" charset="0"/>
              </a:rPr>
              <a:t>ثم رأيت عرشاً عظيماً أبيض</a:t>
            </a:r>
            <a:endParaRPr lang="ar-SA" altLang="ja-JP" sz="3600" b="1">
              <a:solidFill>
                <a:schemeClr val="bg1"/>
              </a:solidFill>
              <a:latin typeface="Arial" panose="020B0604020202020204" pitchFamily="34" charset="0"/>
              <a:ea typeface="ＭＳ Ｐゴシック" charset="0"/>
              <a:cs typeface="Arial" panose="020B0604020202020204" pitchFamily="34" charset="0"/>
            </a:endParaRPr>
          </a:p>
        </p:txBody>
      </p:sp>
      <p:pic>
        <p:nvPicPr>
          <p:cNvPr id="1278979" name="Picture 1" descr="Rev 20.14 Big_Throne1.247160053_st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7938"/>
            <a:ext cx="54768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438</a:t>
            </a:r>
            <a:endParaRPr kumimoji="0" lang="en-US"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96898434"/>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4209" name="Picture 1" descr="31 The Books Are Open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36538"/>
            <a:ext cx="9144000" cy="70945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59" name="Rectangle 3"/>
          <p:cNvSpPr>
            <a:spLocks noGrp="1" noChangeArrowheads="1"/>
          </p:cNvSpPr>
          <p:nvPr>
            <p:ph type="title"/>
          </p:nvPr>
        </p:nvSpPr>
        <p:spPr>
          <a:xfrm>
            <a:off x="5181600" y="1066800"/>
            <a:ext cx="3962400" cy="1859280"/>
          </a:xfrm>
          <a:effectLst>
            <a:outerShdw blurRad="63500" dist="107763" dir="2700000" algn="ctr" rotWithShape="0">
              <a:srgbClr val="000000">
                <a:alpha val="74998"/>
              </a:srgbClr>
            </a:outerShdw>
          </a:effectLst>
        </p:spPr>
        <p:txBody>
          <a:bodyPr/>
          <a:lstStyle/>
          <a:p>
            <a:pPr eaLnBrk="1" hangingPunct="1">
              <a:defRPr/>
            </a:pPr>
            <a:r>
              <a:rPr lang="ar-SA">
                <a:ea typeface="ＭＳ Ｐゴシック" charset="0"/>
              </a:rPr>
              <a:t>رؤيا ٢٠ : ١٢</a:t>
            </a:r>
            <a:br>
              <a:rPr lang="ar-SA">
                <a:ea typeface="ＭＳ Ｐゴシック" charset="0"/>
              </a:rPr>
            </a:br>
            <a:br>
              <a:rPr lang="en-US" sz="2800">
                <a:ea typeface="ＭＳ Ｐゴシック" charset="0"/>
              </a:rPr>
            </a:br>
            <a:r>
              <a:rPr lang="ar-SA" sz="5400">
                <a:ea typeface="ＭＳ Ｐゴシック" charset="0"/>
              </a:rPr>
              <a:t> </a:t>
            </a:r>
            <a:r>
              <a:rPr lang="ar-JO" sz="5400">
                <a:ea typeface="ＭＳ Ｐゴシック" charset="0"/>
              </a:rPr>
              <a:t>وانفتحت أسفار</a:t>
            </a:r>
            <a:endParaRPr lang="ar-SA" sz="5400">
              <a:ea typeface="ＭＳ Ｐゴシック" charset="0"/>
            </a:endParaRPr>
          </a:p>
        </p:txBody>
      </p:sp>
      <p:sp>
        <p:nvSpPr>
          <p:cNvPr id="4" name="Rectangle 2"/>
          <p:cNvSpPr txBox="1">
            <a:spLocks noChangeArrowheads="1"/>
          </p:cNvSpPr>
          <p:nvPr/>
        </p:nvSpPr>
        <p:spPr bwMode="auto">
          <a:xfrm>
            <a:off x="3095625" y="6524625"/>
            <a:ext cx="2916238" cy="360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Arial"/>
                <a:ea typeface="ＭＳ Ｐゴシック"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eaLnBrk="0" fontAlgn="base" hangingPunct="0">
              <a:spcBef>
                <a:spcPct val="0"/>
              </a:spcBef>
              <a:spcAft>
                <a:spcPct val="0"/>
              </a:spcAft>
              <a:defRPr sz="4400">
                <a:solidFill>
                  <a:schemeClr val="tx2"/>
                </a:solidFill>
                <a:latin typeface="Times New Roman" charset="0"/>
              </a:defRPr>
            </a:lvl6pPr>
            <a:lvl7pPr marL="914400" algn="ctr" rtl="0" eaLnBrk="0" fontAlgn="base" hangingPunct="0">
              <a:spcBef>
                <a:spcPct val="0"/>
              </a:spcBef>
              <a:spcAft>
                <a:spcPct val="0"/>
              </a:spcAft>
              <a:defRPr sz="4400">
                <a:solidFill>
                  <a:schemeClr val="tx2"/>
                </a:solidFill>
                <a:latin typeface="Times New Roman" charset="0"/>
              </a:defRPr>
            </a:lvl7pPr>
            <a:lvl8pPr marL="1371600" algn="ctr" rtl="0" eaLnBrk="0" fontAlgn="base" hangingPunct="0">
              <a:spcBef>
                <a:spcPct val="0"/>
              </a:spcBef>
              <a:spcAft>
                <a:spcPct val="0"/>
              </a:spcAft>
              <a:defRPr sz="4400">
                <a:solidFill>
                  <a:schemeClr val="tx2"/>
                </a:solidFill>
                <a:latin typeface="Times New Roman" charset="0"/>
              </a:defRPr>
            </a:lvl8pPr>
            <a:lvl9pPr marL="1828800" algn="ctr" rtl="0" eaLnBrk="0" fontAlgn="base" hangingPunct="0">
              <a:spcBef>
                <a:spcPct val="0"/>
              </a:spcBef>
              <a:spcAft>
                <a:spcPct val="0"/>
              </a:spcAft>
              <a:defRPr sz="4400">
                <a:solidFill>
                  <a:schemeClr val="tx2"/>
                </a:solidFill>
                <a:latin typeface="Times New Roma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a:ln>
                  <a:noFill/>
                </a:ln>
                <a:solidFill>
                  <a:srgbClr val="FF0000"/>
                </a:solidFill>
                <a:effectLst>
                  <a:outerShdw blurRad="38100" dist="38100" dir="2700000" algn="tl">
                    <a:srgbClr val="000000">
                      <a:alpha val="43137"/>
                    </a:srgbClr>
                  </a:outerShdw>
                </a:effectLst>
                <a:uLnTx/>
                <a:uFillTx/>
                <a:latin typeface="Arial" panose="020B0604020202020204" pitchFamily="34" charset="0"/>
                <a:ea typeface="ＭＳ Ｐゴシック" charset="0"/>
                <a:cs typeface="ＭＳ Ｐゴシック" charset="0"/>
              </a:rPr>
              <a:t>Used with permission</a:t>
            </a:r>
          </a:p>
        </p:txBody>
      </p:sp>
    </p:spTree>
    <p:extLst>
      <p:ext uri="{BB962C8B-B14F-4D97-AF65-F5344CB8AC3E}">
        <p14:creationId xmlns:p14="http://schemas.microsoft.com/office/powerpoint/2010/main" val="298187231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Rev 20v15 Lake Of Fire.jpg"/>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198659" name="Rectangle 3"/>
          <p:cNvSpPr>
            <a:spLocks noGrp="1" noChangeArrowheads="1"/>
          </p:cNvSpPr>
          <p:nvPr>
            <p:ph type="title"/>
          </p:nvPr>
        </p:nvSpPr>
        <p:spPr>
          <a:xfrm>
            <a:off x="4758648" y="1066800"/>
            <a:ext cx="4385352" cy="2057400"/>
          </a:xfrm>
          <a:effectLst>
            <a:outerShdw blurRad="63500" dist="107763" dir="2700000" algn="ctr" rotWithShape="0">
              <a:srgbClr val="000000">
                <a:alpha val="74998"/>
              </a:srgbClr>
            </a:outerShdw>
          </a:effectLst>
        </p:spPr>
        <p:txBody>
          <a:bodyPr/>
          <a:lstStyle/>
          <a:p>
            <a:pPr rtl="1" eaLnBrk="1" hangingPunct="1">
              <a:lnSpc>
                <a:spcPct val="80000"/>
              </a:lnSpc>
              <a:defRPr/>
            </a:pPr>
            <a:r>
              <a:rPr lang="ar-JO" sz="5400">
                <a:solidFill>
                  <a:schemeClr val="tx1"/>
                </a:solidFill>
                <a:effectLst>
                  <a:glow rad="228600">
                    <a:schemeClr val="bg1"/>
                  </a:glow>
                </a:effectLst>
                <a:ea typeface="ＭＳ Ｐゴシック" charset="0"/>
              </a:rPr>
              <a:t>بحيرة النار</a:t>
            </a:r>
            <a:br>
              <a:rPr lang="en-US" sz="4000">
                <a:solidFill>
                  <a:schemeClr val="tx1"/>
                </a:solidFill>
                <a:effectLst>
                  <a:glow rad="228600">
                    <a:schemeClr val="bg1"/>
                  </a:glow>
                </a:effectLst>
                <a:ea typeface="ＭＳ Ｐゴシック" charset="0"/>
              </a:rPr>
            </a:br>
            <a:br>
              <a:rPr lang="en-US" sz="4000">
                <a:solidFill>
                  <a:schemeClr val="tx1"/>
                </a:solidFill>
                <a:effectLst>
                  <a:glow rad="228600">
                    <a:schemeClr val="bg1"/>
                  </a:glow>
                </a:effectLst>
                <a:ea typeface="ＭＳ Ｐゴシック" charset="0"/>
              </a:rPr>
            </a:br>
            <a:r>
              <a:rPr lang="ar-SA" sz="4000">
                <a:solidFill>
                  <a:schemeClr val="tx1"/>
                </a:solidFill>
                <a:effectLst>
                  <a:glow rad="228600">
                    <a:schemeClr val="bg1"/>
                  </a:glow>
                </a:effectLst>
                <a:ea typeface="ＭＳ Ｐゴシック" charset="0"/>
              </a:rPr>
              <a:t>رؤيا ٢٠ : ١٤-١٥</a:t>
            </a:r>
            <a:endParaRPr lang="ar-SA" sz="3600">
              <a:solidFill>
                <a:schemeClr val="tx1"/>
              </a:solidFill>
              <a:effectLst>
                <a:glow rad="228600">
                  <a:schemeClr val="bg1"/>
                </a:glow>
              </a:effectLst>
              <a:ea typeface="ＭＳ Ｐゴシック" charset="0"/>
            </a:endParaRPr>
          </a:p>
        </p:txBody>
      </p:sp>
      <p:sp>
        <p:nvSpPr>
          <p:cNvPr id="5" name="Text Box 1041"/>
          <p:cNvSpPr txBox="1">
            <a:spLocks noChangeArrowheads="1"/>
          </p:cNvSpPr>
          <p:nvPr/>
        </p:nvSpPr>
        <p:spPr bwMode="auto">
          <a:xfrm>
            <a:off x="8431844" y="28751"/>
            <a:ext cx="70403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imes New Roman" charset="0"/>
                <a:ea typeface="ＭＳ Ｐゴシック" charset="0"/>
                <a:cs typeface="ＭＳ Ｐゴシック" charset="0"/>
              </a:defRPr>
            </a:lvl1pPr>
            <a:lvl2pPr marL="37931725" indent="-37474525">
              <a:defRPr sz="2400">
                <a:solidFill>
                  <a:schemeClr val="tx1"/>
                </a:solidFill>
                <a:latin typeface="Times New Roman" charset="0"/>
                <a:ea typeface="ＭＳ Ｐゴシック" charset="0"/>
              </a:defRPr>
            </a:lvl2pPr>
            <a:lvl3pPr>
              <a:defRPr sz="2400">
                <a:solidFill>
                  <a:schemeClr val="tx1"/>
                </a:solidFill>
                <a:latin typeface="Times New Roman" charset="0"/>
                <a:ea typeface="ＭＳ Ｐゴシック" charset="0"/>
              </a:defRPr>
            </a:lvl3pPr>
            <a:lvl4pPr>
              <a:defRPr sz="2400">
                <a:solidFill>
                  <a:schemeClr val="tx1"/>
                </a:solidFill>
                <a:latin typeface="Times New Roman" charset="0"/>
                <a:ea typeface="ＭＳ Ｐゴシック" charset="0"/>
              </a:defRPr>
            </a:lvl4pPr>
            <a:lvl5pPr>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438</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 name="Rectangle 3">
            <a:extLst>
              <a:ext uri="{FF2B5EF4-FFF2-40B4-BE49-F238E27FC236}">
                <a16:creationId xmlns:a16="http://schemas.microsoft.com/office/drawing/2014/main" id="{F8871776-3AD6-5942-83F3-34E6F81FAD53}"/>
              </a:ext>
            </a:extLst>
          </p:cNvPr>
          <p:cNvSpPr txBox="1">
            <a:spLocks noChangeArrowheads="1"/>
          </p:cNvSpPr>
          <p:nvPr/>
        </p:nvSpPr>
        <p:spPr bwMode="auto">
          <a:xfrm>
            <a:off x="123312" y="3255045"/>
            <a:ext cx="5570320" cy="340232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mj-ea"/>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Black" charset="0"/>
                <a:ea typeface="ＭＳ Ｐゴシック" charset="0"/>
              </a:defRPr>
            </a:lvl6pPr>
            <a:lvl7pPr marL="914400" algn="ctr" rtl="0" fontAlgn="base">
              <a:spcBef>
                <a:spcPct val="0"/>
              </a:spcBef>
              <a:spcAft>
                <a:spcPct val="0"/>
              </a:spcAft>
              <a:defRPr sz="4400">
                <a:solidFill>
                  <a:schemeClr val="tx2"/>
                </a:solidFill>
                <a:latin typeface="Arial Black" charset="0"/>
                <a:ea typeface="ＭＳ Ｐゴシック" charset="0"/>
              </a:defRPr>
            </a:lvl7pPr>
            <a:lvl8pPr marL="1371600" algn="ctr" rtl="0" fontAlgn="base">
              <a:spcBef>
                <a:spcPct val="0"/>
              </a:spcBef>
              <a:spcAft>
                <a:spcPct val="0"/>
              </a:spcAft>
              <a:defRPr sz="4400">
                <a:solidFill>
                  <a:schemeClr val="tx2"/>
                </a:solidFill>
                <a:latin typeface="Arial Black" charset="0"/>
                <a:ea typeface="ＭＳ Ｐゴシック" charset="0"/>
              </a:defRPr>
            </a:lvl8pPr>
            <a:lvl9pPr marL="1828800" algn="ctr" rtl="0" fontAlgn="base">
              <a:spcBef>
                <a:spcPct val="0"/>
              </a:spcBef>
              <a:spcAft>
                <a:spcPct val="0"/>
              </a:spcAft>
              <a:defRPr sz="4400">
                <a:solidFill>
                  <a:schemeClr val="tx2"/>
                </a:solidFill>
                <a:latin typeface="Arial Black"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ar-SA" sz="3600" b="1" u="none" strike="noStrike" kern="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73475668"/>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Date Placeholder 4"/>
          <p:cNvSpPr>
            <a:spLocks noGrp="1" noChangeArrowheads="1"/>
          </p:cNvSpPr>
          <p:nvPr>
            <p:ph type="dt" sz="quarter"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MS Pゴシック"/>
              <a:cs typeface="Arial" panose="020B0604020202020204" pitchFamily="34" charset="0"/>
            </a:endParaRPr>
          </a:p>
        </p:txBody>
      </p:sp>
      <p:sp>
        <p:nvSpPr>
          <p:cNvPr id="6" name="Footer Placeholder 5"/>
          <p:cNvSpPr>
            <a:spLocks noGrp="1" noChangeArrowheads="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400" b="1" u="none" strike="noStrike" kern="1200" cap="none" spc="0" normalizeH="0" baseline="0" noProof="0">
              <a:ln>
                <a:noFill/>
              </a:ln>
              <a:solidFill>
                <a:srgbClr val="000000"/>
              </a:solidFill>
              <a:effectLst/>
              <a:uLnTx/>
              <a:uFillTx/>
              <a:latin typeface="Arial" panose="020B0604020202020204" pitchFamily="34" charset="0"/>
              <a:ea typeface="MS Pゴシック"/>
              <a:cs typeface="Arial" panose="020B0604020202020204" pitchFamily="34" charset="0"/>
            </a:endParaRPr>
          </a:p>
        </p:txBody>
      </p:sp>
      <p:pic>
        <p:nvPicPr>
          <p:cNvPr id="173060" name="Picture 6" descr="Jesus second com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9050" y="-14288"/>
            <a:ext cx="9182100" cy="6886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2930" name="Rectangle 2"/>
          <p:cNvSpPr>
            <a:spLocks noGrp="1" noChangeArrowheads="1"/>
          </p:cNvSpPr>
          <p:nvPr>
            <p:ph type="ctrTitle"/>
          </p:nvPr>
        </p:nvSpPr>
        <p:spPr>
          <a:xfrm>
            <a:off x="685800" y="5905586"/>
            <a:ext cx="7772400" cy="930598"/>
          </a:xfrm>
          <a:solidFill>
            <a:schemeClr val="tx2"/>
          </a:solidFill>
          <a:effectLst>
            <a:outerShdw blurRad="88900" dist="38097" dir="2700000" algn="ctr" rotWithShape="0">
              <a:schemeClr val="tx1">
                <a:alpha val="99962"/>
              </a:schemeClr>
            </a:outerShdw>
          </a:effectLst>
        </p:spPr>
        <p:txBody>
          <a:bodyPr/>
          <a:lstStyle/>
          <a:p>
            <a:pPr eaLnBrk="1" hangingPunct="1"/>
            <a:r>
              <a:rPr lang="ar-SA" b="1">
                <a:solidFill>
                  <a:srgbClr val="000090"/>
                </a:solidFill>
                <a:latin typeface="Arial" panose="020B0604020202020204" pitchFamily="34" charset="0"/>
                <a:ea typeface="MS Pゴシック" charset="0"/>
                <a:cs typeface="Arial" panose="020B0604020202020204" pitchFamily="34" charset="0"/>
              </a:rPr>
              <a:t>المجيء الثاني</a:t>
            </a:r>
          </a:p>
        </p:txBody>
      </p:sp>
      <p:sp>
        <p:nvSpPr>
          <p:cNvPr id="252933" name="Text Box 5"/>
          <p:cNvSpPr txBox="1">
            <a:spLocks noChangeArrowheads="1"/>
          </p:cNvSpPr>
          <p:nvPr/>
        </p:nvSpPr>
        <p:spPr bwMode="auto">
          <a:xfrm>
            <a:off x="8404225" y="76200"/>
            <a:ext cx="704039" cy="461665"/>
          </a:xfrm>
          <a:prstGeom prst="rect">
            <a:avLst/>
          </a:prstGeom>
          <a:noFill/>
          <a:ln w="9525">
            <a:noFill/>
            <a:miter lim="800000"/>
            <a:headEnd/>
            <a:tailEnd/>
          </a:ln>
          <a:effectLst>
            <a:outerShdw blurRad="63500" dist="35921" dir="2700000" algn="ctr" rotWithShape="0">
              <a:schemeClr val="bg2">
                <a:alpha val="74998"/>
              </a:scheme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MS Pゴシック" charset="0"/>
                <a:cs typeface="Arial" panose="020B0604020202020204" pitchFamily="34" charset="0"/>
              </a:rPr>
              <a:t>439</a:t>
            </a:r>
            <a:endParaRPr kumimoji="0" lang="en-US" sz="1800" b="1" u="none" strike="noStrike" kern="1200" cap="none" spc="0" normalizeH="0" baseline="0" noProof="0">
              <a:ln>
                <a:noFill/>
              </a:ln>
              <a:solidFill>
                <a:srgbClr val="000000"/>
              </a:solidFill>
              <a:effectLst/>
              <a:uLnTx/>
              <a:uFillTx/>
              <a:latin typeface="Arial" panose="020B0604020202020204" pitchFamily="34" charset="0"/>
              <a:ea typeface="MS Pゴシック" charset="0"/>
              <a:cs typeface="Arial" panose="020B0604020202020204" pitchFamily="34" charset="0"/>
            </a:endParaRPr>
          </a:p>
        </p:txBody>
      </p:sp>
    </p:spTree>
    <p:extLst>
      <p:ext uri="{BB962C8B-B14F-4D97-AF65-F5344CB8AC3E}">
        <p14:creationId xmlns:p14="http://schemas.microsoft.com/office/powerpoint/2010/main" val="407316571"/>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20688"/>
            <a:ext cx="9144000" cy="1008112"/>
          </a:xfrm>
          <a:solidFill>
            <a:schemeClr val="tx1"/>
          </a:solidFill>
          <a:effectLst>
            <a:outerShdw blurRad="63500" dist="35921" dir="2700000" algn="ctr" rotWithShape="0">
              <a:schemeClr val="tx2">
                <a:alpha val="74998"/>
              </a:schemeClr>
            </a:outerShdw>
          </a:effectLst>
        </p:spPr>
        <p:txBody>
          <a:bodyPr anchor="ctr"/>
          <a:lstStyle/>
          <a:p>
            <a:pPr>
              <a:defRPr/>
            </a:pPr>
            <a:r>
              <a:rPr lang="ar-JO" sz="5400">
                <a:effectLst>
                  <a:glow rad="127000">
                    <a:schemeClr val="tx1"/>
                  </a:glow>
                </a:effectLst>
                <a:ea typeface="ＭＳ Ｐゴシック" charset="0"/>
              </a:rPr>
              <a:t>لماذا </a:t>
            </a:r>
            <a:r>
              <a:rPr lang="ar-JO" sz="5400">
                <a:solidFill>
                  <a:srgbClr val="FFFF00"/>
                </a:solidFill>
                <a:effectLst>
                  <a:glow rad="127000">
                    <a:schemeClr val="tx1"/>
                  </a:glow>
                </a:effectLst>
                <a:ea typeface="ＭＳ Ｐゴシック" charset="0"/>
              </a:rPr>
              <a:t>نقبل</a:t>
            </a:r>
            <a:r>
              <a:rPr lang="ar-JO" sz="5400">
                <a:effectLst>
                  <a:glow rad="127000">
                    <a:schemeClr val="tx1"/>
                  </a:glow>
                </a:effectLst>
                <a:ea typeface="ＭＳ Ｐゴシック" charset="0"/>
              </a:rPr>
              <a:t> بعضنا البعض؟</a:t>
            </a:r>
            <a:endParaRPr lang="en-US" sz="5400"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EE4E88A9-53A4-644B-9542-CB465789D4C0}"/>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095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5106" name="Picture 2" descr="Kings of kings on hors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5107" name="Rectangle 3"/>
          <p:cNvSpPr>
            <a:spLocks noGrp="1" noChangeArrowheads="1"/>
          </p:cNvSpPr>
          <p:nvPr>
            <p:ph type="title" idx="4294967295"/>
          </p:nvPr>
        </p:nvSpPr>
        <p:spPr>
          <a:xfrm>
            <a:off x="228600" y="1981200"/>
            <a:ext cx="3886200" cy="4267200"/>
          </a:xfrm>
        </p:spPr>
        <p:txBody>
          <a:bodyPr/>
          <a:lstStyle/>
          <a:p>
            <a:r>
              <a:rPr lang="ar-SA"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t>رؤيا ١٩ : ١٥</a:t>
            </a:r>
            <a:br>
              <a:rPr lang="ar-SA"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br>
            <a:br>
              <a:rPr lang="en-US"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br>
            <a:r>
              <a:rPr lang="ar-SA" altLang="ja-JP" sz="48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t> </a:t>
            </a:r>
            <a:r>
              <a:rPr lang="ar-JO" altLang="ja-JP" sz="4800" b="1">
                <a:solidFill>
                  <a:srgbClr val="FFFFFF"/>
                </a:solidFill>
                <a:effectLst>
                  <a:glow rad="203200">
                    <a:schemeClr val="tx1">
                      <a:alpha val="92000"/>
                    </a:schemeClr>
                  </a:glow>
                </a:effectLst>
                <a:latin typeface="Arial" panose="020B0604020202020204" pitchFamily="34" charset="0"/>
                <a:cs typeface="Arial" panose="020B0604020202020204" pitchFamily="34" charset="0"/>
              </a:rPr>
              <a:t>ومن فمه يخرج سيف ماضٍ</a:t>
            </a:r>
            <a:endParaRPr lang="ar-SA" altLang="ja-JP" sz="3600" b="1">
              <a:solidFill>
                <a:srgbClr val="FFFFFF"/>
              </a:solidFill>
              <a:effectLst>
                <a:glow rad="203200">
                  <a:schemeClr val="tx1">
                    <a:alpha val="92000"/>
                  </a:schemeClr>
                </a:glow>
              </a:effectLst>
              <a:latin typeface="Arial" panose="020B0604020202020204" pitchFamily="34" charset="0"/>
              <a:cs typeface="Arial" panose="020B0604020202020204" pitchFamily="34" charset="0"/>
            </a:endParaRPr>
          </a:p>
        </p:txBody>
      </p:sp>
      <p:sp>
        <p:nvSpPr>
          <p:cNvPr id="5" name="Text Box 6"/>
          <p:cNvSpPr txBox="1">
            <a:spLocks noChangeArrowheads="1"/>
          </p:cNvSpPr>
          <p:nvPr/>
        </p:nvSpPr>
        <p:spPr bwMode="auto">
          <a:xfrm>
            <a:off x="8404225" y="76200"/>
            <a:ext cx="665567"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Arial" charset="0"/>
                <a:ea typeface="Osaka" charset="0"/>
                <a:cs typeface="Osaka" charset="0"/>
              </a:defRPr>
            </a:lvl1pPr>
            <a:lvl2pPr marL="37931725" indent="-37474525">
              <a:defRPr sz="2400">
                <a:solidFill>
                  <a:schemeClr val="tx1"/>
                </a:solidFill>
                <a:latin typeface="Arial" charset="0"/>
                <a:ea typeface="Osaka" charset="0"/>
                <a:cs typeface="Osaka" charset="0"/>
              </a:defRPr>
            </a:lvl2pPr>
            <a:lvl3pPr>
              <a:defRPr sz="2400">
                <a:solidFill>
                  <a:schemeClr val="tx1"/>
                </a:solidFill>
                <a:latin typeface="Arial" charset="0"/>
                <a:ea typeface="Osaka" charset="0"/>
                <a:cs typeface="Osaka" charset="0"/>
              </a:defRPr>
            </a:lvl3pPr>
            <a:lvl4pPr>
              <a:defRPr sz="2400">
                <a:solidFill>
                  <a:schemeClr val="tx1"/>
                </a:solidFill>
                <a:latin typeface="Arial" charset="0"/>
                <a:ea typeface="Osaka" charset="0"/>
                <a:cs typeface="Osaka" charset="0"/>
              </a:defRPr>
            </a:lvl4pPr>
            <a:lvl5pPr>
              <a:defRPr sz="2400">
                <a:solidFill>
                  <a:schemeClr val="tx1"/>
                </a:solidFill>
                <a:latin typeface="Arial" charset="0"/>
                <a:ea typeface="Osaka" charset="0"/>
                <a:cs typeface="Osaka" charset="0"/>
              </a:defRPr>
            </a:lvl5pPr>
            <a:lvl6pPr marL="457200" eaLnBrk="0" fontAlgn="base" hangingPunct="0">
              <a:spcBef>
                <a:spcPct val="0"/>
              </a:spcBef>
              <a:spcAft>
                <a:spcPct val="0"/>
              </a:spcAft>
              <a:defRPr sz="2400">
                <a:solidFill>
                  <a:schemeClr val="tx1"/>
                </a:solidFill>
                <a:latin typeface="Arial" charset="0"/>
                <a:ea typeface="Osaka" charset="0"/>
                <a:cs typeface="Osaka" charset="0"/>
              </a:defRPr>
            </a:lvl6pPr>
            <a:lvl7pPr marL="914400" eaLnBrk="0" fontAlgn="base" hangingPunct="0">
              <a:spcBef>
                <a:spcPct val="0"/>
              </a:spcBef>
              <a:spcAft>
                <a:spcPct val="0"/>
              </a:spcAft>
              <a:defRPr sz="2400">
                <a:solidFill>
                  <a:schemeClr val="tx1"/>
                </a:solidFill>
                <a:latin typeface="Arial" charset="0"/>
                <a:ea typeface="Osaka" charset="0"/>
                <a:cs typeface="Osaka" charset="0"/>
              </a:defRPr>
            </a:lvl7pPr>
            <a:lvl8pPr marL="1371600" eaLnBrk="0" fontAlgn="base" hangingPunct="0">
              <a:spcBef>
                <a:spcPct val="0"/>
              </a:spcBef>
              <a:spcAft>
                <a:spcPct val="0"/>
              </a:spcAft>
              <a:defRPr sz="2400">
                <a:solidFill>
                  <a:schemeClr val="tx1"/>
                </a:solidFill>
                <a:latin typeface="Arial" charset="0"/>
                <a:ea typeface="Osaka" charset="0"/>
                <a:cs typeface="Osaka" charset="0"/>
              </a:defRPr>
            </a:lvl8pPr>
            <a:lvl9pPr marL="1828800" eaLnBrk="0" fontAlgn="base" hangingPunct="0">
              <a:spcBef>
                <a:spcPct val="0"/>
              </a:spcBef>
              <a:spcAft>
                <a:spcPct val="0"/>
              </a:spcAft>
              <a:defRPr sz="2400">
                <a:solidFill>
                  <a:schemeClr val="tx1"/>
                </a:solidFill>
                <a:latin typeface="Arial" charset="0"/>
                <a:ea typeface="Osaka" charset="0"/>
                <a:cs typeface="Osaka" charset="0"/>
              </a:defRPr>
            </a:lvl9p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rPr>
              <a:t>439</a:t>
            </a:r>
            <a:endParaRPr kumimoji="0" lang="en-US" sz="1800" b="1"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65674676"/>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46435" name="Picture 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 y="2247900"/>
            <a:ext cx="3886200" cy="36957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57699" name="Rectangle 2"/>
          <p:cNvSpPr>
            <a:spLocks noGrp="1" noChangeArrowheads="1"/>
          </p:cNvSpPr>
          <p:nvPr>
            <p:ph type="ctrTitle"/>
          </p:nvPr>
        </p:nvSpPr>
        <p:spPr>
          <a:xfrm>
            <a:off x="838200" y="876300"/>
            <a:ext cx="7848600" cy="1085850"/>
          </a:xfrm>
        </p:spPr>
        <p:txBody>
          <a:bodyPr/>
          <a:lstStyle/>
          <a:p>
            <a:pPr eaLnBrk="1" hangingPunct="1"/>
            <a:r>
              <a:rPr lang="ar-JO" sz="8000">
                <a:solidFill>
                  <a:srgbClr val="FFFF00"/>
                </a:solidFill>
                <a:ea typeface="ＭＳ Ｐゴシック" charset="0"/>
                <a:cs typeface="Arial" panose="020B0604020202020204" pitchFamily="34" charset="0"/>
              </a:rPr>
              <a:t>الإبادة</a:t>
            </a:r>
            <a:endParaRPr lang="en-US" sz="3600">
              <a:solidFill>
                <a:srgbClr val="FFFF00"/>
              </a:solidFill>
              <a:ea typeface="ＭＳ Ｐゴシック" charset="0"/>
              <a:cs typeface="Arial" panose="020B0604020202020204" pitchFamily="34" charset="0"/>
            </a:endParaRPr>
          </a:p>
        </p:txBody>
      </p:sp>
      <p:sp>
        <p:nvSpPr>
          <p:cNvPr id="146436" name="Text Box 4"/>
          <p:cNvSpPr txBox="1">
            <a:spLocks noChangeArrowheads="1"/>
          </p:cNvSpPr>
          <p:nvPr/>
        </p:nvSpPr>
        <p:spPr bwMode="auto">
          <a:xfrm>
            <a:off x="4419600" y="2667000"/>
            <a:ext cx="4343400" cy="3139321"/>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هي؟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الحجج المذكورة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الدحض</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r" defTabSz="914400" rtl="0" eaLnBrk="0" fontAlgn="base" latinLnBrk="0" hangingPunct="0">
              <a:lnSpc>
                <a:spcPct val="100000"/>
              </a:lnSpc>
              <a:spcBef>
                <a:spcPct val="50000"/>
              </a:spcBef>
              <a:spcAft>
                <a:spcPct val="0"/>
              </a:spcAft>
              <a:buClrTx/>
              <a:buSzTx/>
              <a:buFontTx/>
              <a:buNone/>
              <a:tabLst/>
              <a:defRPr/>
            </a:pP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46437" name="Text Box 5"/>
          <p:cNvSpPr txBox="1">
            <a:spLocks noChangeArrowheads="1"/>
          </p:cNvSpPr>
          <p:nvPr/>
        </p:nvSpPr>
        <p:spPr bwMode="auto">
          <a:xfrm>
            <a:off x="8382000" y="138113"/>
            <a:ext cx="53091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948389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146436">
                                            <p:txEl>
                                              <p:pRg st="0" end="0"/>
                                            </p:txEl>
                                          </p:spTgt>
                                        </p:tgtEl>
                                        <p:attrNameLst>
                                          <p:attrName>style.visibility</p:attrName>
                                        </p:attrNameLst>
                                      </p:cBhvr>
                                      <p:to>
                                        <p:strVal val="visible"/>
                                      </p:to>
                                    </p:set>
                                    <p:animScale>
                                      <p:cBhvr>
                                        <p:cTn id="7" dur="1000" decel="50000" fill="hold">
                                          <p:stCondLst>
                                            <p:cond delay="0"/>
                                          </p:stCondLst>
                                        </p:cTn>
                                        <p:tgtEl>
                                          <p:spTgt spid="14643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46436">
                                            <p:txEl>
                                              <p:pRg st="0" end="0"/>
                                            </p:txEl>
                                          </p:spTgt>
                                        </p:tgtEl>
                                        <p:attrNameLst>
                                          <p:attrName>ppt_x</p:attrName>
                                          <p:attrName>ppt_y</p:attrName>
                                        </p:attrNameLst>
                                      </p:cBhvr>
                                    </p:animMotion>
                                    <p:animEffect transition="in" filter="fade">
                                      <p:cBhvr>
                                        <p:cTn id="9" dur="1000"/>
                                        <p:tgtEl>
                                          <p:spTgt spid="146436">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146436">
                                            <p:txEl>
                                              <p:pRg st="1" end="1"/>
                                            </p:txEl>
                                          </p:spTgt>
                                        </p:tgtEl>
                                        <p:attrNameLst>
                                          <p:attrName>style.visibility</p:attrName>
                                        </p:attrNameLst>
                                      </p:cBhvr>
                                      <p:to>
                                        <p:strVal val="visible"/>
                                      </p:to>
                                    </p:set>
                                    <p:animScale>
                                      <p:cBhvr>
                                        <p:cTn id="14" dur="1000" decel="50000" fill="hold">
                                          <p:stCondLst>
                                            <p:cond delay="0"/>
                                          </p:stCondLst>
                                        </p:cTn>
                                        <p:tgtEl>
                                          <p:spTgt spid="146436">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146436">
                                            <p:txEl>
                                              <p:pRg st="1" end="1"/>
                                            </p:txEl>
                                          </p:spTgt>
                                        </p:tgtEl>
                                        <p:attrNameLst>
                                          <p:attrName>ppt_x</p:attrName>
                                          <p:attrName>ppt_y</p:attrName>
                                        </p:attrNameLst>
                                      </p:cBhvr>
                                    </p:animMotion>
                                    <p:animEffect transition="in" filter="fade">
                                      <p:cBhvr>
                                        <p:cTn id="16" dur="1000"/>
                                        <p:tgtEl>
                                          <p:spTgt spid="146436">
                                            <p:txEl>
                                              <p:pRg st="1" end="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146436">
                                            <p:txEl>
                                              <p:pRg st="2" end="2"/>
                                            </p:txEl>
                                          </p:spTgt>
                                        </p:tgtEl>
                                        <p:attrNameLst>
                                          <p:attrName>style.visibility</p:attrName>
                                        </p:attrNameLst>
                                      </p:cBhvr>
                                      <p:to>
                                        <p:strVal val="visible"/>
                                      </p:to>
                                    </p:set>
                                    <p:animScale>
                                      <p:cBhvr>
                                        <p:cTn id="21" dur="1000" decel="50000" fill="hold">
                                          <p:stCondLst>
                                            <p:cond delay="0"/>
                                          </p:stCondLst>
                                        </p:cTn>
                                        <p:tgtEl>
                                          <p:spTgt spid="146436">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146436">
                                            <p:txEl>
                                              <p:pRg st="2" end="2"/>
                                            </p:txEl>
                                          </p:spTgt>
                                        </p:tgtEl>
                                        <p:attrNameLst>
                                          <p:attrName>ppt_x</p:attrName>
                                          <p:attrName>ppt_y</p:attrName>
                                        </p:attrNameLst>
                                      </p:cBhvr>
                                    </p:animMotion>
                                    <p:animEffect transition="in" filter="fade">
                                      <p:cBhvr>
                                        <p:cTn id="23" dur="1000"/>
                                        <p:tgtEl>
                                          <p:spTgt spid="14643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436" grpId="0" build="p"/>
    </p:bldLst>
  </p:timing>
</p:sld>
</file>

<file path=ppt/slides/slide142.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159746" name="Rectangle 2"/>
          <p:cNvSpPr>
            <a:spLocks noGrp="1" noChangeArrowheads="1"/>
          </p:cNvSpPr>
          <p:nvPr>
            <p:ph type="title"/>
          </p:nvPr>
        </p:nvSpPr>
        <p:spPr>
          <a:xfrm>
            <a:off x="457200" y="228600"/>
            <a:ext cx="7467600" cy="914400"/>
          </a:xfrm>
          <a:solidFill>
            <a:srgbClr val="333399"/>
          </a:solidFill>
        </p:spPr>
        <p:txBody>
          <a:bodyPr/>
          <a:lstStyle/>
          <a:p>
            <a:pPr eaLnBrk="1" hangingPunct="1"/>
            <a:r>
              <a:rPr lang="ar-JO" sz="4000">
                <a:solidFill>
                  <a:srgbClr val="FFFFFF"/>
                </a:solidFill>
                <a:ea typeface="ＭＳ Ｐゴシック" charset="0"/>
                <a:cs typeface="Arial" panose="020B0604020202020204" pitchFamily="34" charset="0"/>
              </a:rPr>
              <a:t>مجموعات الإبادة</a:t>
            </a:r>
            <a:endParaRPr lang="en-US" sz="4000">
              <a:solidFill>
                <a:srgbClr val="FFFFFF"/>
              </a:solidFill>
              <a:ea typeface="ＭＳ Ｐゴシック" charset="0"/>
              <a:cs typeface="Arial" panose="020B0604020202020204" pitchFamily="34" charset="0"/>
            </a:endParaRPr>
          </a:p>
        </p:txBody>
      </p:sp>
      <p:sp>
        <p:nvSpPr>
          <p:cNvPr id="209923" name="Rectangle 3"/>
          <p:cNvSpPr>
            <a:spLocks noGrp="1" noChangeArrowheads="1"/>
          </p:cNvSpPr>
          <p:nvPr>
            <p:ph type="body" idx="1"/>
          </p:nvPr>
        </p:nvSpPr>
        <p:spPr>
          <a:xfrm>
            <a:off x="685800" y="1447800"/>
            <a:ext cx="7772400" cy="4114800"/>
          </a:xfrm>
        </p:spPr>
        <p:txBody>
          <a:bodyPr/>
          <a:lstStyle/>
          <a:p>
            <a:pPr algn="r" rtl="1" eaLnBrk="1" hangingPunct="1"/>
            <a:r>
              <a:rPr lang="ar-JO">
                <a:ea typeface="ＭＳ Ｐゴシック" charset="0"/>
                <a:cs typeface="Arial" panose="020B0604020202020204" pitchFamily="34" charset="0"/>
              </a:rPr>
              <a:t>الأدفنتست السبتيين</a:t>
            </a:r>
          </a:p>
          <a:p>
            <a:pPr algn="r" rtl="1" eaLnBrk="1" hangingPunct="1"/>
            <a:r>
              <a:rPr lang="ar-JO">
                <a:ea typeface="ＭＳ Ｐゴシック" charset="0"/>
                <a:cs typeface="Arial" panose="020B0604020202020204" pitchFamily="34" charset="0"/>
              </a:rPr>
              <a:t>شهود يهوه</a:t>
            </a:r>
          </a:p>
          <a:p>
            <a:pPr algn="r" rtl="1" eaLnBrk="1" hangingPunct="1"/>
            <a:r>
              <a:rPr lang="ar-JO">
                <a:ea typeface="ＭＳ Ｐゴシック" charset="0"/>
                <a:cs typeface="Arial" panose="020B0604020202020204" pitchFamily="34" charset="0"/>
              </a:rPr>
              <a:t>بعض الإنجيليين؟</a:t>
            </a:r>
            <a:endParaRPr lang="en-US">
              <a:ea typeface="ＭＳ Ｐゴシック" charset="0"/>
              <a:cs typeface="Arial" panose="020B0604020202020204" pitchFamily="34" charset="0"/>
            </a:endParaRPr>
          </a:p>
        </p:txBody>
      </p:sp>
      <p:sp>
        <p:nvSpPr>
          <p:cNvPr id="159748" name="Text Box 5"/>
          <p:cNvSpPr txBox="1">
            <a:spLocks noChangeArrowheads="1"/>
          </p:cNvSpPr>
          <p:nvPr/>
        </p:nvSpPr>
        <p:spPr bwMode="auto">
          <a:xfrm>
            <a:off x="8382000" y="138113"/>
            <a:ext cx="530915" cy="46166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716981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209923">
                                            <p:txEl>
                                              <p:pRg st="0" end="0"/>
                                            </p:txEl>
                                          </p:spTgt>
                                        </p:tgtEl>
                                        <p:attrNameLst>
                                          <p:attrName>style.visibility</p:attrName>
                                        </p:attrNameLst>
                                      </p:cBhvr>
                                      <p:to>
                                        <p:strVal val="visible"/>
                                      </p:to>
                                    </p:set>
                                    <p:animEffect transition="in" filter="blinds(horizontal)">
                                      <p:cBhvr>
                                        <p:cTn id="7" dur="500"/>
                                        <p:tgtEl>
                                          <p:spTgt spid="20992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209923">
                                            <p:txEl>
                                              <p:pRg st="1" end="1"/>
                                            </p:txEl>
                                          </p:spTgt>
                                        </p:tgtEl>
                                        <p:attrNameLst>
                                          <p:attrName>style.visibility</p:attrName>
                                        </p:attrNameLst>
                                      </p:cBhvr>
                                      <p:to>
                                        <p:strVal val="visible"/>
                                      </p:to>
                                    </p:set>
                                    <p:animEffect transition="in" filter="blinds(horizontal)">
                                      <p:cBhvr>
                                        <p:cTn id="12" dur="500"/>
                                        <p:tgtEl>
                                          <p:spTgt spid="20992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209923">
                                            <p:txEl>
                                              <p:pRg st="2" end="2"/>
                                            </p:txEl>
                                          </p:spTgt>
                                        </p:tgtEl>
                                        <p:attrNameLst>
                                          <p:attrName>style.visibility</p:attrName>
                                        </p:attrNameLst>
                                      </p:cBhvr>
                                      <p:to>
                                        <p:strVal val="visible"/>
                                      </p:to>
                                    </p:set>
                                    <p:animEffect transition="in" filter="blinds(horizontal)">
                                      <p:cBhvr>
                                        <p:cTn id="17" dur="500"/>
                                        <p:tgtEl>
                                          <p:spTgt spid="20992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3.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410626" name="Rectangle 2"/>
          <p:cNvSpPr>
            <a:spLocks noGrp="1" noChangeArrowheads="1"/>
          </p:cNvSpPr>
          <p:nvPr>
            <p:ph type="ctrTitle"/>
          </p:nvPr>
        </p:nvSpPr>
        <p:spPr>
          <a:xfrm>
            <a:off x="381000" y="381000"/>
            <a:ext cx="7162800" cy="685800"/>
          </a:xfrm>
          <a:solidFill>
            <a:schemeClr val="bg1"/>
          </a:solidFill>
          <a:effectLst>
            <a:outerShdw blurRad="63500" dist="35921" dir="2700000" algn="ctr" rotWithShape="0">
              <a:srgbClr val="000000">
                <a:alpha val="74998"/>
              </a:srgbClr>
            </a:outerShdw>
          </a:effectLst>
        </p:spPr>
        <p:txBody>
          <a:bodyPr/>
          <a:lstStyle/>
          <a:p>
            <a:pPr eaLnBrk="1" hangingPunct="1">
              <a:defRPr/>
            </a:pPr>
            <a:r>
              <a:rPr lang="ar-JO" sz="4000">
                <a:cs typeface="Arial" panose="020B0604020202020204" pitchFamily="34" charset="0"/>
              </a:rPr>
              <a:t>حجج الإبادة</a:t>
            </a:r>
            <a:endParaRPr lang="en-US" sz="4000">
              <a:cs typeface="Arial" panose="020B0604020202020204" pitchFamily="34" charset="0"/>
            </a:endParaRPr>
          </a:p>
        </p:txBody>
      </p:sp>
      <p:sp>
        <p:nvSpPr>
          <p:cNvPr id="410628" name="Rectangle 4"/>
          <p:cNvSpPr>
            <a:spLocks noChangeArrowheads="1"/>
          </p:cNvSpPr>
          <p:nvPr/>
        </p:nvSpPr>
        <p:spPr bwMode="auto">
          <a:xfrm>
            <a:off x="304800" y="4343400"/>
            <a:ext cx="4038600" cy="2057400"/>
          </a:xfrm>
          <a:prstGeom prst="rect">
            <a:avLst/>
          </a:prstGeom>
          <a:solidFill>
            <a:schemeClr val="tx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lstStyle/>
          <a:p>
            <a:pPr marL="334963" marR="0" lvl="0" indent="-334963" algn="r" defTabSz="914400" rtl="1" eaLnBrk="1" fontAlgn="base" latinLnBrk="0" hangingPunct="1">
              <a:lnSpc>
                <a:spcPct val="90000"/>
              </a:lnSpc>
              <a:spcBef>
                <a:spcPct val="20000"/>
              </a:spcBef>
              <a:spcAft>
                <a:spcPct val="0"/>
              </a:spcAft>
              <a:buClrTx/>
              <a:buSzTx/>
              <a:buFontTx/>
              <a:buChar char="•"/>
              <a:tabLst/>
              <a:defRPr/>
            </a:pPr>
            <a:r>
              <a:rPr kumimoji="0" lang="ar-JO" altLang="ja-JP"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الدمار يدل على الإبادة</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629" name="Rectangle 5"/>
          <p:cNvSpPr>
            <a:spLocks noChangeArrowheads="1"/>
          </p:cNvSpPr>
          <p:nvPr/>
        </p:nvSpPr>
        <p:spPr bwMode="auto">
          <a:xfrm>
            <a:off x="304800" y="2057400"/>
            <a:ext cx="4038600" cy="2057400"/>
          </a:xfrm>
          <a:prstGeom prst="rect">
            <a:avLst/>
          </a:prstGeom>
          <a:solidFill>
            <a:schemeClr val="tx1"/>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lstStyle/>
          <a:p>
            <a:pPr marL="334963" marR="0" lvl="0" indent="-334963" algn="r" defTabSz="914400" rtl="1" eaLnBrk="1" fontAlgn="base" latinLnBrk="0" hangingPunct="1">
              <a:lnSpc>
                <a:spcPct val="90000"/>
              </a:lnSpc>
              <a:spcBef>
                <a:spcPct val="20000"/>
              </a:spcBef>
              <a:spcAft>
                <a:spcPct val="0"/>
              </a:spcAft>
              <a:buClrTx/>
              <a:buSzTx/>
              <a:buFontTx/>
              <a:buChar char="•"/>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لطيف جداً فلا يرسل الناس إلى الجحيم الأبدي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630" name="Rectangle 6"/>
          <p:cNvSpPr>
            <a:spLocks noChangeArrowheads="1"/>
          </p:cNvSpPr>
          <p:nvPr/>
        </p:nvSpPr>
        <p:spPr bwMode="auto">
          <a:xfrm>
            <a:off x="4648200" y="4343400"/>
            <a:ext cx="4038600" cy="2057400"/>
          </a:xfrm>
          <a:prstGeom prst="rect">
            <a:avLst/>
          </a:prstGeom>
          <a:solidFill>
            <a:schemeClr val="accent2"/>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lstStyle/>
          <a:p>
            <a:pPr marL="334963" marR="0" lvl="0" indent="0" algn="ctr" defTabSz="914400" rtl="0" eaLnBrk="1" fontAlgn="base" latinLnBrk="0" hangingPunct="1">
              <a:lnSpc>
                <a:spcPct val="90000"/>
              </a:lnSpc>
              <a:spcBef>
                <a:spcPct val="20000"/>
              </a:spcBef>
              <a:spcAft>
                <a:spcPct val="0"/>
              </a:spcAft>
              <a:buClrTx/>
              <a:buSzTx/>
              <a:buFontTx/>
              <a:buNone/>
              <a:tabLst/>
              <a:defRPr/>
            </a:pPr>
            <a:r>
              <a:rPr kumimoji="0" lang="ar-JO" altLang="ja-JP"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الدمار يشير إلى </a:t>
            </a:r>
          </a:p>
          <a:p>
            <a:pPr marL="334963" marR="0" lvl="0" indent="0" algn="ctr" defTabSz="914400" rtl="0" eaLnBrk="1" fontAlgn="base" latinLnBrk="0" hangingPunct="1">
              <a:lnSpc>
                <a:spcPct val="90000"/>
              </a:lnSpc>
              <a:spcBef>
                <a:spcPct val="20000"/>
              </a:spcBef>
              <a:spcAft>
                <a:spcPct val="0"/>
              </a:spcAft>
              <a:buClrTx/>
              <a:buSzTx/>
              <a:buFontTx/>
              <a:buNone/>
              <a:tabLst/>
              <a:defRPr/>
            </a:pPr>
            <a:r>
              <a:rPr kumimoji="0" lang="ar-JO" altLang="ja-JP"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الموت الجسدي</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10631" name="Rectangle 7"/>
          <p:cNvSpPr>
            <a:spLocks noChangeArrowheads="1"/>
          </p:cNvSpPr>
          <p:nvPr/>
        </p:nvSpPr>
        <p:spPr bwMode="auto">
          <a:xfrm>
            <a:off x="4648200" y="2057400"/>
            <a:ext cx="4038600" cy="2057400"/>
          </a:xfrm>
          <a:prstGeom prst="rect">
            <a:avLst/>
          </a:prstGeom>
          <a:solidFill>
            <a:schemeClr val="accent2"/>
          </a:solidFill>
          <a:ln>
            <a:noFill/>
          </a:ln>
          <a:effectLst>
            <a:outerShdw blurRad="63500" dist="35921" dir="2700000" algn="ctr" rotWithShape="0">
              <a:srgbClr val="000000">
                <a:alpha val="74998"/>
              </a:srgbClr>
            </a:outerShdw>
          </a:effectLst>
          <a:extLst>
            <a:ext uri="{91240B29-F687-4f45-9708-019B960494DF}">
              <a14:hiddenLine xmlns="" xmlns:a14="http://schemas.microsoft.com/office/drawing/2010/main" w="9525">
                <a:solidFill>
                  <a:schemeClr val="tx1"/>
                </a:solidFill>
                <a:miter lim="800000"/>
                <a:headEnd/>
                <a:tailEnd/>
              </a14:hiddenLine>
            </a:ext>
          </a:extLst>
        </p:spPr>
        <p:txBody>
          <a:bodyPr/>
          <a:lstStyle/>
          <a:p>
            <a:pPr marL="334963" marR="0" lvl="0" indent="0" algn="ctr" defTabSz="914400" rtl="0" eaLnBrk="1" fontAlgn="base" latinLnBrk="0" hangingPunct="1">
              <a:lnSpc>
                <a:spcPct val="9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الله عادل وقدوس جداً</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8" name="Text Box 5"/>
          <p:cNvSpPr txBox="1">
            <a:spLocks noChangeArrowheads="1"/>
          </p:cNvSpPr>
          <p:nvPr/>
        </p:nvSpPr>
        <p:spPr bwMode="auto">
          <a:xfrm>
            <a:off x="8382000" y="138113"/>
            <a:ext cx="53091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2" name="TextBox 1">
            <a:extLst>
              <a:ext uri="{FF2B5EF4-FFF2-40B4-BE49-F238E27FC236}">
                <a16:creationId xmlns:a16="http://schemas.microsoft.com/office/drawing/2014/main" id="{70D629E2-E709-3CC7-64ED-9A0AFC6C48C4}"/>
              </a:ext>
            </a:extLst>
          </p:cNvPr>
          <p:cNvSpPr txBox="1"/>
          <p:nvPr/>
        </p:nvSpPr>
        <p:spPr>
          <a:xfrm rot="20102039">
            <a:off x="4467246" y="1146819"/>
            <a:ext cx="1519968" cy="92333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SA" sz="5400" b="1" u="none" strike="noStrike" kern="1200" cap="none" spc="0" normalizeH="0" baseline="0" noProof="0">
                <a:ln>
                  <a:noFill/>
                </a:ln>
                <a:solidFill>
                  <a:srgbClr val="FFFFFF"/>
                </a:solidFill>
                <a:effectLst>
                  <a:glow rad="228600">
                    <a:srgbClr val="000000">
                      <a:satMod val="175000"/>
                      <a:alpha val="82813"/>
                    </a:srgbClr>
                  </a:glow>
                </a:effectLst>
                <a:uLnTx/>
                <a:uFillTx/>
                <a:latin typeface="Arial" panose="020B0604020202020204" pitchFamily="34" charset="0"/>
                <a:ea typeface="ＭＳ Ｐゴシック"/>
                <a:cs typeface="Arial" panose="020B0604020202020204" pitchFamily="34" charset="0"/>
              </a:rPr>
              <a:t>دحض</a:t>
            </a:r>
            <a:endParaRPr kumimoji="0" lang="en-US" sz="5400" b="1" u="none" strike="noStrike" kern="1200" cap="none" spc="0" normalizeH="0" baseline="0" noProof="0">
              <a:ln>
                <a:noFill/>
              </a:ln>
              <a:solidFill>
                <a:srgbClr val="FFFFFF"/>
              </a:solidFill>
              <a:effectLst>
                <a:glow rad="228600">
                  <a:srgbClr val="000000">
                    <a:satMod val="175000"/>
                    <a:alpha val="82813"/>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9844812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10629"/>
                                        </p:tgtEl>
                                        <p:attrNameLst>
                                          <p:attrName>style.visibility</p:attrName>
                                        </p:attrNameLst>
                                      </p:cBhvr>
                                      <p:to>
                                        <p:strVal val="visible"/>
                                      </p:to>
                                    </p:set>
                                    <p:animEffect transition="in" filter="fade">
                                      <p:cBhvr>
                                        <p:cTn id="7" dur="500"/>
                                        <p:tgtEl>
                                          <p:spTgt spid="41062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10628"/>
                                        </p:tgtEl>
                                        <p:attrNameLst>
                                          <p:attrName>style.visibility</p:attrName>
                                        </p:attrNameLst>
                                      </p:cBhvr>
                                      <p:to>
                                        <p:strVal val="visible"/>
                                      </p:to>
                                    </p:set>
                                    <p:animEffect transition="in" filter="fade">
                                      <p:cBhvr>
                                        <p:cTn id="12" dur="500"/>
                                        <p:tgtEl>
                                          <p:spTgt spid="410628"/>
                                        </p:tgtEl>
                                      </p:cBhvr>
                                    </p:animEffect>
                                  </p:childTnLst>
                                </p:cTn>
                              </p:par>
                            </p:childTnLst>
                          </p:cTn>
                        </p:par>
                      </p:childTnLst>
                    </p:cTn>
                  </p:par>
                  <p:par>
                    <p:cTn id="13" fill="hold">
                      <p:stCondLst>
                        <p:cond delay="indefinite"/>
                      </p:stCondLst>
                      <p:childTnLst>
                        <p:par>
                          <p:cTn id="14" fill="hold">
                            <p:stCondLst>
                              <p:cond delay="0"/>
                            </p:stCondLst>
                            <p:childTnLst>
                              <p:par>
                                <p:cTn id="15" presetID="55"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strVal val="#ppt_w*0.70"/>
                                          </p:val>
                                        </p:tav>
                                        <p:tav tm="100000">
                                          <p:val>
                                            <p:strVal val="#ppt_w"/>
                                          </p:val>
                                        </p:tav>
                                      </p:tavLst>
                                    </p:anim>
                                    <p:anim calcmode="lin" valueType="num">
                                      <p:cBhvr>
                                        <p:cTn id="18" dur="1000" fill="hold"/>
                                        <p:tgtEl>
                                          <p:spTgt spid="2"/>
                                        </p:tgtEl>
                                        <p:attrNameLst>
                                          <p:attrName>ppt_h</p:attrName>
                                        </p:attrNameLst>
                                      </p:cBhvr>
                                      <p:tavLst>
                                        <p:tav tm="0">
                                          <p:val>
                                            <p:strVal val="#ppt_h"/>
                                          </p:val>
                                        </p:tav>
                                        <p:tav tm="100000">
                                          <p:val>
                                            <p:strVal val="#ppt_h"/>
                                          </p:val>
                                        </p:tav>
                                      </p:tavLst>
                                    </p:anim>
                                    <p:animEffect transition="in" filter="fade">
                                      <p:cBhvr>
                                        <p:cTn id="19" dur="1000"/>
                                        <p:tgtEl>
                                          <p:spTgt spid="2"/>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10" presetClass="entr" presetSubtype="0" fill="hold" grpId="0" nodeType="clickEffect">
                                  <p:stCondLst>
                                    <p:cond delay="0"/>
                                  </p:stCondLst>
                                  <p:childTnLst>
                                    <p:set>
                                      <p:cBhvr>
                                        <p:cTn id="23" dur="1" fill="hold">
                                          <p:stCondLst>
                                            <p:cond delay="0"/>
                                          </p:stCondLst>
                                        </p:cTn>
                                        <p:tgtEl>
                                          <p:spTgt spid="410631"/>
                                        </p:tgtEl>
                                        <p:attrNameLst>
                                          <p:attrName>style.visibility</p:attrName>
                                        </p:attrNameLst>
                                      </p:cBhvr>
                                      <p:to>
                                        <p:strVal val="visible"/>
                                      </p:to>
                                    </p:set>
                                    <p:animEffect transition="in" filter="fade">
                                      <p:cBhvr>
                                        <p:cTn id="24" dur="500"/>
                                        <p:tgtEl>
                                          <p:spTgt spid="410631"/>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410630"/>
                                        </p:tgtEl>
                                        <p:attrNameLst>
                                          <p:attrName>style.visibility</p:attrName>
                                        </p:attrNameLst>
                                      </p:cBhvr>
                                      <p:to>
                                        <p:strVal val="visible"/>
                                      </p:to>
                                    </p:set>
                                    <p:animEffect transition="in" filter="fade">
                                      <p:cBhvr>
                                        <p:cTn id="29" dur="500"/>
                                        <p:tgtEl>
                                          <p:spTgt spid="4106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628" grpId="0" animBg="1" autoUpdateAnimBg="0"/>
      <p:bldP spid="410629" grpId="0" animBg="1" autoUpdateAnimBg="0"/>
      <p:bldP spid="410630" grpId="0" animBg="1" autoUpdateAnimBg="0"/>
      <p:bldP spid="410631" grpId="0" animBg="1" autoUpdateAnimBg="0"/>
      <p:bldP spid="2"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1362" name="Rectangle 2"/>
          <p:cNvSpPr>
            <a:spLocks noGrp="1" noChangeArrowheads="1"/>
          </p:cNvSpPr>
          <p:nvPr>
            <p:ph type="title"/>
          </p:nvPr>
        </p:nvSpPr>
        <p:spPr/>
        <p:txBody>
          <a:bodyPr/>
          <a:lstStyle/>
          <a:p>
            <a:pPr algn="ctr" eaLnBrk="1" hangingPunct="1">
              <a:defRPr/>
            </a:pPr>
            <a:r>
              <a:rPr lang="ar-JO" sz="4000" b="1">
                <a:latin typeface="Arial" panose="020B0604020202020204" pitchFamily="34" charset="0"/>
                <a:cs typeface="Arial" panose="020B0604020202020204" pitchFamily="34" charset="0"/>
              </a:rPr>
              <a:t>تقرير كنيسة إنجلترا</a:t>
            </a:r>
            <a:br>
              <a:rPr lang="en-US" sz="4000" b="1">
                <a:latin typeface="Arial" panose="020B0604020202020204" pitchFamily="34" charset="0"/>
                <a:cs typeface="Arial" panose="020B0604020202020204" pitchFamily="34" charset="0"/>
              </a:rPr>
            </a:br>
            <a:r>
              <a:rPr lang="ar-JO" sz="4000" b="1">
                <a:latin typeface="Arial" panose="020B0604020202020204" pitchFamily="34" charset="0"/>
                <a:cs typeface="Arial" panose="020B0604020202020204" pitchFamily="34" charset="0"/>
              </a:rPr>
              <a:t>كانون ثاني 1996</a:t>
            </a:r>
            <a:endParaRPr lang="en-US" b="1">
              <a:latin typeface="Arial" panose="020B0604020202020204" pitchFamily="34" charset="0"/>
              <a:cs typeface="Arial" panose="020B0604020202020204" pitchFamily="34" charset="0"/>
            </a:endParaRPr>
          </a:p>
        </p:txBody>
      </p:sp>
      <p:sp>
        <p:nvSpPr>
          <p:cNvPr id="271363" name="Rectangle 3"/>
          <p:cNvSpPr>
            <a:spLocks noGrp="1" noChangeArrowheads="1"/>
          </p:cNvSpPr>
          <p:nvPr>
            <p:ph type="body" idx="1"/>
          </p:nvPr>
        </p:nvSpPr>
        <p:spPr>
          <a:xfrm>
            <a:off x="557213" y="1905000"/>
            <a:ext cx="8162925" cy="4191000"/>
          </a:xfrm>
        </p:spPr>
        <p:txBody>
          <a:bodyPr/>
          <a:lstStyle/>
          <a:p>
            <a:pPr algn="r" rtl="1" eaLnBrk="1" hangingPunct="1">
              <a:defRPr/>
            </a:pPr>
            <a:r>
              <a:rPr lang="ar-JO" altLang="ja-JP" b="1">
                <a:latin typeface="Arial" panose="020B0604020202020204" pitchFamily="34" charset="0"/>
                <a:cs typeface="Arial" panose="020B0604020202020204" pitchFamily="34" charset="0"/>
              </a:rPr>
              <a:t>الجحيم باعتباره اللاوجود المطلق هو الطريقة التي وضعناها بها. الشياطين الرهيبة هي خيال المخترعين وأهل العصور الوسطى</a:t>
            </a:r>
          </a:p>
          <a:p>
            <a:pPr marL="0" indent="0" algn="r" rtl="1" eaLnBrk="1" hangingPunct="1">
              <a:buNone/>
              <a:defRPr/>
            </a:pPr>
            <a:endParaRPr lang="en-US" b="1">
              <a:latin typeface="Arial" panose="020B0604020202020204" pitchFamily="34" charset="0"/>
              <a:cs typeface="Arial" panose="020B0604020202020204" pitchFamily="34" charset="0"/>
            </a:endParaRPr>
          </a:p>
          <a:p>
            <a:pPr algn="ctr" eaLnBrk="1" hangingPunct="1">
              <a:buFont typeface="Wingdings" charset="0"/>
              <a:buNone/>
              <a:defRPr/>
            </a:pPr>
            <a:r>
              <a:rPr lang="ar-JO" b="1">
                <a:latin typeface="Arial" panose="020B0604020202020204" pitchFamily="34" charset="0"/>
                <a:cs typeface="Arial" panose="020B0604020202020204" pitchFamily="34" charset="0"/>
              </a:rPr>
              <a:t>المطران جون تايلور</a:t>
            </a:r>
            <a:endParaRPr lang="en-US" b="1">
              <a:latin typeface="Arial" panose="020B0604020202020204" pitchFamily="34" charset="0"/>
              <a:cs typeface="Arial" panose="020B0604020202020204" pitchFamily="34" charset="0"/>
            </a:endParaRPr>
          </a:p>
          <a:p>
            <a:pPr algn="ctr" eaLnBrk="1" hangingPunct="1">
              <a:buFont typeface="Wingdings" charset="0"/>
              <a:buNone/>
              <a:defRPr/>
            </a:pPr>
            <a:r>
              <a:rPr lang="ar-JO" b="1">
                <a:latin typeface="Arial" panose="020B0604020202020204" pitchFamily="34" charset="0"/>
                <a:cs typeface="Arial" panose="020B0604020202020204" pitchFamily="34" charset="0"/>
              </a:rPr>
              <a:t>أحد مؤلفي التقرير</a:t>
            </a:r>
            <a:endParaRPr lang="en-US"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61701890"/>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5890" name="Picture 4" descr="persecution"/>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2202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4387" name="Text Box 3"/>
          <p:cNvSpPr txBox="1">
            <a:spLocks noChangeArrowheads="1"/>
          </p:cNvSpPr>
          <p:nvPr/>
        </p:nvSpPr>
        <p:spPr bwMode="auto">
          <a:xfrm>
            <a:off x="4419600" y="2667000"/>
            <a:ext cx="43434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spAutoFit/>
          </a:body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ar-JO" sz="3600" b="1"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ما هو؟</a:t>
            </a:r>
            <a:endParaRPr kumimoji="0" lang="en-US" sz="3600" b="1" u="none" strike="noStrike" kern="1200" cap="none" spc="0" normalizeH="0" baseline="0" noProof="0">
              <a:ln>
                <a:noFill/>
              </a:ln>
              <a:solidFill>
                <a:srgbClr val="FFFFFF"/>
              </a:solidFill>
              <a:effectLst>
                <a:outerShdw blurRad="50800" dist="762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4389" name="Text Box 5"/>
          <p:cNvSpPr txBox="1">
            <a:spLocks noChangeArrowheads="1"/>
          </p:cNvSpPr>
          <p:nvPr/>
        </p:nvSpPr>
        <p:spPr bwMode="auto">
          <a:xfrm>
            <a:off x="8202304" y="138113"/>
            <a:ext cx="1228381"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44386" name="Rectangle 2"/>
          <p:cNvSpPr>
            <a:spLocks noGrp="1" noChangeArrowheads="1"/>
          </p:cNvSpPr>
          <p:nvPr>
            <p:ph type="ctrTitle"/>
          </p:nvPr>
        </p:nvSpPr>
        <p:spPr>
          <a:xfrm>
            <a:off x="533400" y="609600"/>
            <a:ext cx="7848600" cy="1905000"/>
          </a:xfrm>
          <a:effectLst>
            <a:outerShdw blurRad="63500" dist="35921" dir="2700000" algn="ctr" rotWithShape="0">
              <a:srgbClr val="000000">
                <a:alpha val="74998"/>
              </a:srgbClr>
            </a:outerShdw>
          </a:effectLst>
        </p:spPr>
        <p:txBody>
          <a:bodyPr/>
          <a:lstStyle/>
          <a:p>
            <a:pPr eaLnBrk="1" hangingPunct="1">
              <a:defRPr/>
            </a:pPr>
            <a:r>
              <a:rPr lang="ar-JO" sz="8800">
                <a:solidFill>
                  <a:schemeClr val="bg1"/>
                </a:solidFill>
                <a:cs typeface="Arial" panose="020B0604020202020204" pitchFamily="34" charset="0"/>
              </a:rPr>
              <a:t>المطهر</a:t>
            </a:r>
            <a:endParaRPr lang="en-US" sz="6000">
              <a:solidFill>
                <a:srgbClr val="CC0000"/>
              </a:solidFill>
              <a:cs typeface="Arial" panose="020B0604020202020204" pitchFamily="34" charset="0"/>
            </a:endParaRPr>
          </a:p>
        </p:txBody>
      </p:sp>
    </p:spTree>
    <p:extLst>
      <p:ext uri="{BB962C8B-B14F-4D97-AF65-F5344CB8AC3E}">
        <p14:creationId xmlns:p14="http://schemas.microsoft.com/office/powerpoint/2010/main" val="424265504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144387">
                                            <p:txEl>
                                              <p:pRg st="0" end="0"/>
                                            </p:txEl>
                                          </p:spTgt>
                                        </p:tgtEl>
                                        <p:attrNameLst>
                                          <p:attrName>style.visibility</p:attrName>
                                        </p:attrNameLst>
                                      </p:cBhvr>
                                      <p:to>
                                        <p:strVal val="visible"/>
                                      </p:to>
                                    </p:set>
                                    <p:animScale>
                                      <p:cBhvr>
                                        <p:cTn id="7" dur="1000" decel="50000" fill="hold">
                                          <p:stCondLst>
                                            <p:cond delay="0"/>
                                          </p:stCondLst>
                                        </p:cTn>
                                        <p:tgtEl>
                                          <p:spTgt spid="144387">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144387">
                                            <p:txEl>
                                              <p:pRg st="0" end="0"/>
                                            </p:txEl>
                                          </p:spTgt>
                                        </p:tgtEl>
                                        <p:attrNameLst>
                                          <p:attrName>ppt_x</p:attrName>
                                          <p:attrName>ppt_y</p:attrName>
                                        </p:attrNameLst>
                                      </p:cBhvr>
                                    </p:animMotion>
                                    <p:animEffect transition="in" filter="fade">
                                      <p:cBhvr>
                                        <p:cTn id="9" dur="1000"/>
                                        <p:tgtEl>
                                          <p:spTgt spid="14438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4387" grpId="0" build="p"/>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7938" name="Picture 2" descr="persecution"/>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2202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3523" name="Text Box 3"/>
          <p:cNvSpPr txBox="1">
            <a:spLocks noChangeArrowheads="1"/>
          </p:cNvSpPr>
          <p:nvPr/>
        </p:nvSpPr>
        <p:spPr bwMode="auto">
          <a:xfrm>
            <a:off x="4376057" y="2841765"/>
            <a:ext cx="4796583" cy="258532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defPPr>
              <a:defRPr lang="en-US"/>
            </a:defPPr>
            <a:lvl1pPr>
              <a:spcBef>
                <a:spcPct val="50000"/>
              </a:spcBef>
              <a:defRPr sz="3600" b="1">
                <a:solidFill>
                  <a:schemeClr val="bg1"/>
                </a:solidFill>
                <a:effectLst>
                  <a:glow rad="228600">
                    <a:schemeClr val="tx1"/>
                  </a:glow>
                  <a:outerShdw blurRad="50800" dist="38100" dir="2700000" algn="tl" rotWithShape="0">
                    <a:srgbClr val="000000">
                      <a:alpha val="43000"/>
                    </a:srgbClr>
                  </a:outerShdw>
                </a:effectLst>
              </a:defRPr>
            </a:lvl1pPr>
          </a:lstStyle>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ليس صالحاً كفاية للذهاب إلى السماء لكنه ليس شريراً كفاية للذهاب إلى جهنم</a:t>
            </a:r>
            <a:endParaRPr kumimoji="0" lang="en-US"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rPr>
              <a:t>2 مكابيين</a:t>
            </a:r>
            <a:endParaRPr kumimoji="0" lang="en-US" sz="3600"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167941" name="Picture 5" descr="purgatorio13"/>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2735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3526" name="Rectangle 6"/>
          <p:cNvSpPr>
            <a:spLocks noGrp="1" noChangeArrowheads="1"/>
          </p:cNvSpPr>
          <p:nvPr>
            <p:ph type="ctrTitle"/>
          </p:nvPr>
        </p:nvSpPr>
        <p:spPr>
          <a:xfrm>
            <a:off x="4273550" y="1153941"/>
            <a:ext cx="4940362" cy="1446550"/>
          </a:xfrm>
          <a:noFill/>
          <a:ln>
            <a:noFill/>
          </a:ln>
          <a:effectLst/>
        </p:spPr>
        <p:txBody>
          <a:bodyPr wrap="square">
            <a:spAutoFit/>
          </a:bodyPr>
          <a:lstStyle/>
          <a:p>
            <a:pPr>
              <a:spcBef>
                <a:spcPct val="50000"/>
              </a:spcBef>
            </a:pPr>
            <a:r>
              <a:rPr lang="ar-JO" kern="1200">
                <a:solidFill>
                  <a:srgbClr val="FFFFFF"/>
                </a:solidFill>
                <a:effectLst>
                  <a:glow rad="228600">
                    <a:srgbClr val="000000"/>
                  </a:glow>
                </a:effectLst>
                <a:ea typeface="ＭＳ Ｐゴシック" charset="0"/>
                <a:cs typeface="Arial" panose="020B0604020202020204" pitchFamily="34" charset="0"/>
              </a:rPr>
              <a:t>الحجج المذكورة</a:t>
            </a:r>
            <a:br>
              <a:rPr lang="ar-JO" kern="1200">
                <a:solidFill>
                  <a:srgbClr val="FFFFFF"/>
                </a:solidFill>
                <a:effectLst>
                  <a:glow rad="228600">
                    <a:srgbClr val="000000"/>
                  </a:glow>
                </a:effectLst>
                <a:ea typeface="ＭＳ Ｐゴシック" charset="0"/>
                <a:cs typeface="Arial" panose="020B0604020202020204" pitchFamily="34" charset="0"/>
              </a:rPr>
            </a:br>
            <a:r>
              <a:rPr lang="ar-JO" kern="1200">
                <a:solidFill>
                  <a:srgbClr val="FFFFFF"/>
                </a:solidFill>
                <a:effectLst>
                  <a:glow rad="228600">
                    <a:srgbClr val="000000"/>
                  </a:glow>
                </a:effectLst>
                <a:ea typeface="ＭＳ Ｐゴシック" charset="0"/>
                <a:cs typeface="Arial" panose="020B0604020202020204" pitchFamily="34" charset="0"/>
              </a:rPr>
              <a:t>للمطهر</a:t>
            </a:r>
            <a:endParaRPr lang="en-US" kern="1200">
              <a:solidFill>
                <a:srgbClr val="FFFFFF"/>
              </a:solidFill>
              <a:effectLst>
                <a:glow rad="228600">
                  <a:srgbClr val="000000"/>
                </a:glow>
              </a:effectLst>
              <a:ea typeface="ＭＳ Ｐゴシック" charset="0"/>
              <a:cs typeface="Arial" panose="020B0604020202020204" pitchFamily="34" charset="0"/>
            </a:endParaRPr>
          </a:p>
        </p:txBody>
      </p:sp>
      <p:sp>
        <p:nvSpPr>
          <p:cNvPr id="7" name="Text Box 5"/>
          <p:cNvSpPr txBox="1">
            <a:spLocks noChangeArrowheads="1"/>
          </p:cNvSpPr>
          <p:nvPr/>
        </p:nvSpPr>
        <p:spPr bwMode="auto">
          <a:xfrm>
            <a:off x="8188658" y="138113"/>
            <a:ext cx="1242028"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spTree>
    <p:extLst>
      <p:ext uri="{BB962C8B-B14F-4D97-AF65-F5344CB8AC3E}">
        <p14:creationId xmlns:p14="http://schemas.microsoft.com/office/powerpoint/2010/main" val="1931108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363523">
                                            <p:txEl>
                                              <p:pRg st="0" end="0"/>
                                            </p:txEl>
                                          </p:spTgt>
                                        </p:tgtEl>
                                        <p:attrNameLst>
                                          <p:attrName>style.visibility</p:attrName>
                                        </p:attrNameLst>
                                      </p:cBhvr>
                                      <p:to>
                                        <p:strVal val="visible"/>
                                      </p:to>
                                    </p:set>
                                    <p:animScale>
                                      <p:cBhvr>
                                        <p:cTn id="7" dur="1000" decel="50000" fill="hold">
                                          <p:stCondLst>
                                            <p:cond delay="0"/>
                                          </p:stCondLst>
                                        </p:cTn>
                                        <p:tgtEl>
                                          <p:spTgt spid="363523">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63523">
                                            <p:txEl>
                                              <p:pRg st="0" end="0"/>
                                            </p:txEl>
                                          </p:spTgt>
                                        </p:tgtEl>
                                        <p:attrNameLst>
                                          <p:attrName>ppt_x</p:attrName>
                                          <p:attrName>ppt_y</p:attrName>
                                        </p:attrNameLst>
                                      </p:cBhvr>
                                    </p:animMotion>
                                    <p:animEffect transition="in" filter="fade">
                                      <p:cBhvr>
                                        <p:cTn id="9" dur="1000"/>
                                        <p:tgtEl>
                                          <p:spTgt spid="363523">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363523">
                                            <p:txEl>
                                              <p:pRg st="1" end="1"/>
                                            </p:txEl>
                                          </p:spTgt>
                                        </p:tgtEl>
                                        <p:attrNameLst>
                                          <p:attrName>style.visibility</p:attrName>
                                        </p:attrNameLst>
                                      </p:cBhvr>
                                      <p:to>
                                        <p:strVal val="visible"/>
                                      </p:to>
                                    </p:set>
                                    <p:animScale>
                                      <p:cBhvr>
                                        <p:cTn id="14" dur="1000" decel="50000" fill="hold">
                                          <p:stCondLst>
                                            <p:cond delay="0"/>
                                          </p:stCondLst>
                                        </p:cTn>
                                        <p:tgtEl>
                                          <p:spTgt spid="363523">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363523">
                                            <p:txEl>
                                              <p:pRg st="1" end="1"/>
                                            </p:txEl>
                                          </p:spTgt>
                                        </p:tgtEl>
                                        <p:attrNameLst>
                                          <p:attrName>ppt_x</p:attrName>
                                          <p:attrName>ppt_y</p:attrName>
                                        </p:attrNameLst>
                                      </p:cBhvr>
                                    </p:animMotion>
                                    <p:animEffect transition="in" filter="fade">
                                      <p:cBhvr>
                                        <p:cTn id="16" dur="1000"/>
                                        <p:tgtEl>
                                          <p:spTgt spid="36352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523" grpId="0" build="p"/>
    </p:bldLst>
  </p:timing>
</p:sld>
</file>

<file path=ppt/slides/slide14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69986" name="Picture 2" descr="persecution"/>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220200" cy="6915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5571" name="Text Box 3"/>
          <p:cNvSpPr txBox="1">
            <a:spLocks noChangeArrowheads="1"/>
          </p:cNvSpPr>
          <p:nvPr/>
        </p:nvSpPr>
        <p:spPr bwMode="auto">
          <a:xfrm>
            <a:off x="4361544" y="2667000"/>
            <a:ext cx="4800600" cy="230832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الخلاص بالأعمال</a:t>
            </a:r>
          </a:p>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سفر أبوكريفي</a:t>
            </a:r>
          </a:p>
          <a:p>
            <a:pPr marL="361950" marR="0" lvl="0" indent="-361950" algn="r" defTabSz="914400" rtl="1" eaLnBrk="0" fontAlgn="base" latinLnBrk="0" hangingPunct="0">
              <a:lnSpc>
                <a:spcPct val="100000"/>
              </a:lnSpc>
              <a:spcBef>
                <a:spcPct val="50000"/>
              </a:spcBef>
              <a:spcAft>
                <a:spcPct val="0"/>
              </a:spcAft>
              <a:buClrTx/>
              <a:buSzTx/>
              <a:buFont typeface="Arial"/>
              <a:buChar char="•"/>
              <a:tabLst/>
              <a:defRPr/>
            </a:pPr>
            <a:r>
              <a:rPr kumimoji="0" lang="ar-JO"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rPr>
              <a:t>لا يوجد فرصة ثانية</a:t>
            </a:r>
            <a:endParaRPr kumimoji="0" lang="en-US" sz="3600" b="1" u="none" strike="noStrike" kern="1200" cap="none" spc="0" normalizeH="0" baseline="0" noProof="0">
              <a:ln>
                <a:noFill/>
              </a:ln>
              <a:solidFill>
                <a:srgbClr val="FFFFFF"/>
              </a:solidFill>
              <a:effectLst>
                <a:glow rad="228600">
                  <a:srgbClr val="000000"/>
                </a:glow>
                <a:outerShdw blurRad="50800" dist="38100" dir="2700000" algn="tl" rotWithShape="0">
                  <a:srgbClr val="000000">
                    <a:alpha val="43000"/>
                  </a:srgbClr>
                </a:outerShdw>
              </a:effectLst>
              <a:uLnTx/>
              <a:uFillTx/>
              <a:latin typeface="Arial" panose="020B0604020202020204" pitchFamily="34" charset="0"/>
              <a:ea typeface="ＭＳ Ｐゴシック" charset="0"/>
              <a:cs typeface="Arial" panose="020B0604020202020204" pitchFamily="34" charset="0"/>
            </a:endParaRPr>
          </a:p>
        </p:txBody>
      </p:sp>
      <p:sp>
        <p:nvSpPr>
          <p:cNvPr id="365574" name="Rectangle 6"/>
          <p:cNvSpPr>
            <a:spLocks noGrp="1" noChangeArrowheads="1"/>
          </p:cNvSpPr>
          <p:nvPr>
            <p:ph type="ctrTitle"/>
          </p:nvPr>
        </p:nvSpPr>
        <p:spPr>
          <a:xfrm>
            <a:off x="3962400" y="648325"/>
            <a:ext cx="5410200" cy="1446550"/>
          </a:xfrm>
          <a:noFill/>
          <a:ln>
            <a:noFill/>
          </a:ln>
          <a:effectLst/>
        </p:spPr>
        <p:txBody>
          <a:bodyPr vert="horz" wrap="square" lIns="91440" tIns="45720" rIns="91440" bIns="45720" numCol="1" anchor="ctr" anchorCtr="0" compatLnSpc="1">
            <a:prstTxWarp prst="textNoShape">
              <a:avLst/>
            </a:prstTxWarp>
            <a:spAutoFit/>
          </a:bodyPr>
          <a:lstStyle/>
          <a:p>
            <a:pPr>
              <a:spcBef>
                <a:spcPct val="50000"/>
              </a:spcBef>
            </a:pPr>
            <a:r>
              <a:rPr lang="ar-JO" kern="1200">
                <a:solidFill>
                  <a:srgbClr val="FFFFFF"/>
                </a:solidFill>
                <a:effectLst>
                  <a:glow rad="228600">
                    <a:srgbClr val="000000"/>
                  </a:glow>
                </a:effectLst>
                <a:ea typeface="ＭＳ Ｐゴシック" charset="0"/>
                <a:cs typeface="Arial" panose="020B0604020202020204" pitchFamily="34" charset="0"/>
              </a:rPr>
              <a:t>دحض فكرة</a:t>
            </a:r>
            <a:br>
              <a:rPr lang="ar-JO" kern="1200">
                <a:solidFill>
                  <a:srgbClr val="FFFFFF"/>
                </a:solidFill>
                <a:effectLst>
                  <a:glow rad="228600">
                    <a:srgbClr val="000000"/>
                  </a:glow>
                </a:effectLst>
                <a:ea typeface="ＭＳ Ｐゴシック" charset="0"/>
                <a:cs typeface="Arial" panose="020B0604020202020204" pitchFamily="34" charset="0"/>
              </a:rPr>
            </a:br>
            <a:r>
              <a:rPr lang="ar-JO" kern="1200">
                <a:solidFill>
                  <a:srgbClr val="FFFFFF"/>
                </a:solidFill>
                <a:effectLst>
                  <a:glow rad="228600">
                    <a:srgbClr val="000000"/>
                  </a:glow>
                </a:effectLst>
                <a:ea typeface="ＭＳ Ｐゴシック" charset="0"/>
                <a:cs typeface="Arial" panose="020B0604020202020204" pitchFamily="34" charset="0"/>
              </a:rPr>
              <a:t>المطهر</a:t>
            </a:r>
            <a:endParaRPr lang="en-US" kern="1200">
              <a:solidFill>
                <a:srgbClr val="FFFFFF"/>
              </a:solidFill>
              <a:effectLst>
                <a:glow rad="228600">
                  <a:srgbClr val="000000"/>
                </a:glow>
              </a:effectLst>
              <a:ea typeface="ＭＳ Ｐゴシック" charset="0"/>
              <a:cs typeface="Arial" panose="020B0604020202020204" pitchFamily="34" charset="0"/>
            </a:endParaRPr>
          </a:p>
        </p:txBody>
      </p:sp>
      <p:pic>
        <p:nvPicPr>
          <p:cNvPr id="169990" name="Picture 8" descr="virgen-pur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41801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5"/>
          <p:cNvSpPr txBox="1">
            <a:spLocks noChangeArrowheads="1"/>
          </p:cNvSpPr>
          <p:nvPr/>
        </p:nvSpPr>
        <p:spPr bwMode="auto">
          <a:xfrm>
            <a:off x="8243248" y="138113"/>
            <a:ext cx="1187437"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spTree>
    <p:extLst>
      <p:ext uri="{BB962C8B-B14F-4D97-AF65-F5344CB8AC3E}">
        <p14:creationId xmlns:p14="http://schemas.microsoft.com/office/powerpoint/2010/main" val="2711629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365571">
                                            <p:txEl>
                                              <p:pRg st="0" end="0"/>
                                            </p:txEl>
                                          </p:spTgt>
                                        </p:tgtEl>
                                        <p:attrNameLst>
                                          <p:attrName>style.visibility</p:attrName>
                                        </p:attrNameLst>
                                      </p:cBhvr>
                                      <p:to>
                                        <p:strVal val="visible"/>
                                      </p:to>
                                    </p:set>
                                    <p:animScale>
                                      <p:cBhvr>
                                        <p:cTn id="7" dur="1000" decel="50000" fill="hold">
                                          <p:stCondLst>
                                            <p:cond delay="0"/>
                                          </p:stCondLst>
                                        </p:cTn>
                                        <p:tgtEl>
                                          <p:spTgt spid="365571">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65571">
                                            <p:txEl>
                                              <p:pRg st="0" end="0"/>
                                            </p:txEl>
                                          </p:spTgt>
                                        </p:tgtEl>
                                        <p:attrNameLst>
                                          <p:attrName>ppt_x</p:attrName>
                                          <p:attrName>ppt_y</p:attrName>
                                        </p:attrNameLst>
                                      </p:cBhvr>
                                    </p:animMotion>
                                    <p:animEffect transition="in" filter="fade">
                                      <p:cBhvr>
                                        <p:cTn id="9" dur="1000"/>
                                        <p:tgtEl>
                                          <p:spTgt spid="365571">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52" presetClass="entr" presetSubtype="0" fill="hold" grpId="0" nodeType="clickEffect">
                                  <p:stCondLst>
                                    <p:cond delay="0"/>
                                  </p:stCondLst>
                                  <p:childTnLst>
                                    <p:set>
                                      <p:cBhvr>
                                        <p:cTn id="13" dur="1" fill="hold">
                                          <p:stCondLst>
                                            <p:cond delay="0"/>
                                          </p:stCondLst>
                                        </p:cTn>
                                        <p:tgtEl>
                                          <p:spTgt spid="365571">
                                            <p:txEl>
                                              <p:pRg st="1" end="1"/>
                                            </p:txEl>
                                          </p:spTgt>
                                        </p:tgtEl>
                                        <p:attrNameLst>
                                          <p:attrName>style.visibility</p:attrName>
                                        </p:attrNameLst>
                                      </p:cBhvr>
                                      <p:to>
                                        <p:strVal val="visible"/>
                                      </p:to>
                                    </p:set>
                                    <p:animScale>
                                      <p:cBhvr>
                                        <p:cTn id="14" dur="1000" decel="50000" fill="hold">
                                          <p:stCondLst>
                                            <p:cond delay="0"/>
                                          </p:stCondLst>
                                        </p:cTn>
                                        <p:tgtEl>
                                          <p:spTgt spid="365571">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5" dur="1000" decel="50000" fill="hold">
                                          <p:stCondLst>
                                            <p:cond delay="0"/>
                                          </p:stCondLst>
                                        </p:cTn>
                                        <p:tgtEl>
                                          <p:spTgt spid="365571">
                                            <p:txEl>
                                              <p:pRg st="1" end="1"/>
                                            </p:txEl>
                                          </p:spTgt>
                                        </p:tgtEl>
                                        <p:attrNameLst>
                                          <p:attrName>ppt_x</p:attrName>
                                          <p:attrName>ppt_y</p:attrName>
                                        </p:attrNameLst>
                                      </p:cBhvr>
                                    </p:animMotion>
                                    <p:animEffect transition="in" filter="fade">
                                      <p:cBhvr>
                                        <p:cTn id="16" dur="1000"/>
                                        <p:tgtEl>
                                          <p:spTgt spid="365571">
                                            <p:txEl>
                                              <p:pRg st="1" end="1"/>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2" presetClass="entr" presetSubtype="0" fill="hold" grpId="0" nodeType="clickEffect">
                                  <p:stCondLst>
                                    <p:cond delay="0"/>
                                  </p:stCondLst>
                                  <p:childTnLst>
                                    <p:set>
                                      <p:cBhvr>
                                        <p:cTn id="20" dur="1" fill="hold">
                                          <p:stCondLst>
                                            <p:cond delay="0"/>
                                          </p:stCondLst>
                                        </p:cTn>
                                        <p:tgtEl>
                                          <p:spTgt spid="365571">
                                            <p:txEl>
                                              <p:pRg st="2" end="2"/>
                                            </p:txEl>
                                          </p:spTgt>
                                        </p:tgtEl>
                                        <p:attrNameLst>
                                          <p:attrName>style.visibility</p:attrName>
                                        </p:attrNameLst>
                                      </p:cBhvr>
                                      <p:to>
                                        <p:strVal val="visible"/>
                                      </p:to>
                                    </p:set>
                                    <p:animScale>
                                      <p:cBhvr>
                                        <p:cTn id="21" dur="1000" decel="50000" fill="hold">
                                          <p:stCondLst>
                                            <p:cond delay="0"/>
                                          </p:stCondLst>
                                        </p:cTn>
                                        <p:tgtEl>
                                          <p:spTgt spid="365571">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2" dur="1000" decel="50000" fill="hold">
                                          <p:stCondLst>
                                            <p:cond delay="0"/>
                                          </p:stCondLst>
                                        </p:cTn>
                                        <p:tgtEl>
                                          <p:spTgt spid="365571">
                                            <p:txEl>
                                              <p:pRg st="2" end="2"/>
                                            </p:txEl>
                                          </p:spTgt>
                                        </p:tgtEl>
                                        <p:attrNameLst>
                                          <p:attrName>ppt_x</p:attrName>
                                          <p:attrName>ppt_y</p:attrName>
                                        </p:attrNameLst>
                                      </p:cBhvr>
                                    </p:animMotion>
                                    <p:animEffect transition="in" filter="fade">
                                      <p:cBhvr>
                                        <p:cTn id="23" dur="1000"/>
                                        <p:tgtEl>
                                          <p:spTgt spid="36557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5571" grpId="0" build="p"/>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7744773" cy="1651024"/>
          </a:xfrm>
          <a:effectLst>
            <a:outerShdw blurRad="63500" dist="35921" dir="2700000" algn="ctr" rotWithShape="0">
              <a:schemeClr val="tx2">
                <a:alpha val="74998"/>
              </a:schemeClr>
            </a:outerShdw>
          </a:effectLst>
        </p:spPr>
        <p:txBody>
          <a:bodyPr anchor="t"/>
          <a:lstStyle/>
          <a:p>
            <a:pPr>
              <a:defRPr/>
            </a:pPr>
            <a:r>
              <a:rPr lang="ar-JO" sz="3200">
                <a:effectLst>
                  <a:glow rad="127000">
                    <a:schemeClr val="tx1"/>
                  </a:glow>
                </a:effectLst>
                <a:ea typeface="ＭＳ Ｐゴシック" charset="0"/>
              </a:rPr>
              <a:t>حجة الصدق هو الأهم.</a:t>
            </a:r>
            <a:endParaRPr lang="en-US" sz="3200">
              <a:effectLst>
                <a:glow rad="127000">
                  <a:schemeClr val="tx1"/>
                </a:glow>
              </a:effectLst>
              <a:ea typeface="ＭＳ Ｐゴシック" charset="0"/>
            </a:endParaRPr>
          </a:p>
        </p:txBody>
      </p:sp>
      <p:sp>
        <p:nvSpPr>
          <p:cNvPr id="4" name="Text Box 5"/>
          <p:cNvSpPr txBox="1">
            <a:spLocks noChangeArrowheads="1"/>
          </p:cNvSpPr>
          <p:nvPr/>
        </p:nvSpPr>
        <p:spPr bwMode="auto">
          <a:xfrm>
            <a:off x="8106771" y="138113"/>
            <a:ext cx="1186954"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pic>
        <p:nvPicPr>
          <p:cNvPr id="2" name="Picture 1"/>
          <p:cNvPicPr>
            <a:picLocks noChangeAspect="1"/>
          </p:cNvPicPr>
          <p:nvPr/>
        </p:nvPicPr>
        <p:blipFill>
          <a:blip r:embed="rId3"/>
          <a:stretch>
            <a:fillRect/>
          </a:stretch>
        </p:blipFill>
        <p:spPr>
          <a:xfrm>
            <a:off x="373542" y="1237886"/>
            <a:ext cx="6972785" cy="5229589"/>
          </a:xfrm>
          <a:prstGeom prst="rect">
            <a:avLst/>
          </a:prstGeom>
        </p:spPr>
      </p:pic>
    </p:spTree>
    <p:extLst>
      <p:ext uri="{BB962C8B-B14F-4D97-AF65-F5344CB8AC3E}">
        <p14:creationId xmlns:p14="http://schemas.microsoft.com/office/powerpoint/2010/main" val="2123749233"/>
      </p:ext>
    </p:extLst>
  </p:cSld>
  <p:clrMapOvr>
    <a:masterClrMapping/>
  </p:clrMapOvr>
  <p:transition/>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2265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49784"/>
            <a:ext cx="5167333" cy="1651024"/>
          </a:xfrm>
          <a:effectLst>
            <a:outerShdw blurRad="63500" dist="35921" dir="2700000" algn="ctr" rotWithShape="0">
              <a:schemeClr val="tx2">
                <a:alpha val="74998"/>
              </a:schemeClr>
            </a:outerShdw>
          </a:effectLst>
        </p:spPr>
        <p:txBody>
          <a:bodyPr anchor="t"/>
          <a:lstStyle/>
          <a:p>
            <a:pPr>
              <a:defRPr/>
            </a:pPr>
            <a:r>
              <a:rPr lang="ar-JO" sz="3200">
                <a:effectLst>
                  <a:glow rad="127000">
                    <a:schemeClr val="tx1"/>
                  </a:glow>
                </a:effectLst>
                <a:ea typeface="ＭＳ Ｐゴシック" charset="0"/>
              </a:rPr>
              <a:t>وجهة نظر أخرى ...</a:t>
            </a:r>
            <a:endParaRPr lang="en-US" sz="3200">
              <a:effectLst>
                <a:glow rad="127000">
                  <a:schemeClr val="tx1"/>
                </a:glow>
              </a:effectLst>
              <a:ea typeface="ＭＳ Ｐゴシック" charset="0"/>
            </a:endParaRPr>
          </a:p>
        </p:txBody>
      </p:sp>
      <p:sp>
        <p:nvSpPr>
          <p:cNvPr id="4" name="Text Box 5"/>
          <p:cNvSpPr txBox="1">
            <a:spLocks noChangeArrowheads="1"/>
          </p:cNvSpPr>
          <p:nvPr/>
        </p:nvSpPr>
        <p:spPr bwMode="auto">
          <a:xfrm>
            <a:off x="8065827" y="138113"/>
            <a:ext cx="1252799"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ب</a:t>
            </a:r>
          </a:p>
        </p:txBody>
      </p:sp>
      <p:sp>
        <p:nvSpPr>
          <p:cNvPr id="8" name="Rectangle 2"/>
          <p:cNvSpPr txBox="1">
            <a:spLocks noChangeArrowheads="1"/>
          </p:cNvSpPr>
          <p:nvPr/>
        </p:nvSpPr>
        <p:spPr bwMode="auto">
          <a:xfrm>
            <a:off x="3996901" y="1948758"/>
            <a:ext cx="1170432" cy="7844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a:t>
            </a:r>
          </a:p>
        </p:txBody>
      </p:sp>
      <p:grpSp>
        <p:nvGrpSpPr>
          <p:cNvPr id="5" name="Group 4"/>
          <p:cNvGrpSpPr/>
          <p:nvPr/>
        </p:nvGrpSpPr>
        <p:grpSpPr>
          <a:xfrm>
            <a:off x="414231" y="1556517"/>
            <a:ext cx="4135393" cy="4769158"/>
            <a:chOff x="414231" y="1917625"/>
            <a:chExt cx="4135393" cy="4769158"/>
          </a:xfrm>
        </p:grpSpPr>
        <p:sp>
          <p:nvSpPr>
            <p:cNvPr id="6" name="Rectangle 2"/>
            <p:cNvSpPr txBox="1">
              <a:spLocks noChangeArrowheads="1"/>
            </p:cNvSpPr>
            <p:nvPr/>
          </p:nvSpPr>
          <p:spPr bwMode="auto">
            <a:xfrm>
              <a:off x="726279" y="1917625"/>
              <a:ext cx="3511296" cy="27643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التجاوب بالإيمان</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مع</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النور الممنوح</a:t>
              </a:r>
              <a:endParaRPr kumimoji="0" lang="en-US"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3" name="Picture 2"/>
            <p:cNvPicPr>
              <a:picLocks noChangeAspect="1"/>
            </p:cNvPicPr>
            <p:nvPr/>
          </p:nvPicPr>
          <p:blipFill>
            <a:blip r:embed="rId3"/>
            <a:stretch>
              <a:fillRect/>
            </a:stretch>
          </p:blipFill>
          <p:spPr>
            <a:xfrm>
              <a:off x="414231" y="3934867"/>
              <a:ext cx="4135393" cy="2751916"/>
            </a:xfrm>
            <a:prstGeom prst="rect">
              <a:avLst/>
            </a:prstGeom>
          </p:spPr>
        </p:pic>
      </p:grpSp>
      <p:grpSp>
        <p:nvGrpSpPr>
          <p:cNvPr id="10" name="Group 9"/>
          <p:cNvGrpSpPr/>
          <p:nvPr/>
        </p:nvGrpSpPr>
        <p:grpSpPr>
          <a:xfrm>
            <a:off x="5329202" y="1556517"/>
            <a:ext cx="3511296" cy="5295257"/>
            <a:chOff x="5329202" y="1556517"/>
            <a:chExt cx="3511296" cy="5295257"/>
          </a:xfrm>
        </p:grpSpPr>
        <p:sp>
          <p:nvSpPr>
            <p:cNvPr id="7" name="Rectangle 2"/>
            <p:cNvSpPr txBox="1">
              <a:spLocks noChangeArrowheads="1"/>
            </p:cNvSpPr>
            <p:nvPr/>
          </p:nvSpPr>
          <p:spPr bwMode="auto">
            <a:xfrm>
              <a:off x="5329202" y="1556517"/>
              <a:ext cx="3511296" cy="276436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يخلصهم الله</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بناء على</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موت المسيح</a:t>
              </a:r>
              <a:endParaRPr kumimoji="0" lang="en-US" sz="36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9" name="Picture 8"/>
            <p:cNvPicPr>
              <a:picLocks noChangeAspect="1"/>
            </p:cNvPicPr>
            <p:nvPr/>
          </p:nvPicPr>
          <p:blipFill>
            <a:blip r:embed="rId4"/>
            <a:stretch>
              <a:fillRect/>
            </a:stretch>
          </p:blipFill>
          <p:spPr>
            <a:xfrm>
              <a:off x="5329202" y="3609740"/>
              <a:ext cx="3242034" cy="3242034"/>
            </a:xfrm>
            <a:prstGeom prst="rect">
              <a:avLst/>
            </a:prstGeom>
          </p:spPr>
        </p:pic>
      </p:grpSp>
    </p:spTree>
    <p:extLst>
      <p:ext uri="{BB962C8B-B14F-4D97-AF65-F5344CB8AC3E}">
        <p14:creationId xmlns:p14="http://schemas.microsoft.com/office/powerpoint/2010/main" val="303695821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linds(horizont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blinds(horizontal)">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 </a:t>
            </a:r>
            <a:r>
              <a:rPr lang="ar-JO" sz="3600">
                <a:solidFill>
                  <a:srgbClr val="FFFF00"/>
                </a:solidFill>
                <a:effectLst>
                  <a:glow rad="101600">
                    <a:schemeClr val="tx1">
                      <a:alpha val="75000"/>
                    </a:schemeClr>
                  </a:glow>
                </a:effectLst>
                <a:cs typeface="Arial" panose="020B0604020202020204" pitchFamily="34" charset="0"/>
              </a:rPr>
              <a:t>نقبل</a:t>
            </a:r>
            <a:r>
              <a:rPr lang="ar-JO" sz="3600">
                <a:solidFill>
                  <a:schemeClr val="bg1"/>
                </a:solidFill>
                <a:effectLst>
                  <a:glow rad="101600">
                    <a:schemeClr val="tx1">
                      <a:alpha val="75000"/>
                    </a:schemeClr>
                  </a:glow>
                </a:effectLst>
                <a:cs typeface="Arial" panose="020B0604020202020204" pitchFamily="34" charset="0"/>
              </a:rPr>
              <a:t> بعضنا البعض؟</a:t>
            </a:r>
            <a:endParaRPr lang="en-US" dirty="0">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dirty="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التغير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0" name="Rectangle 24"/>
          <p:cNvSpPr>
            <a:spLocks noChangeArrowheads="1"/>
          </p:cNvSpPr>
          <p:nvPr/>
        </p:nvSpPr>
        <p:spPr bwMode="auto">
          <a:xfrm>
            <a:off x="3131840" y="1333217"/>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منتشر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التكاثر</a:t>
            </a:r>
            <a:b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15: 14-16: 27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والحساسية</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النشر</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dirty="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25" name="Rectangle 2">
            <a:extLst>
              <a:ext uri="{FF2B5EF4-FFF2-40B4-BE49-F238E27FC236}">
                <a16:creationId xmlns:a16="http://schemas.microsoft.com/office/drawing/2014/main" id="{EF8A7416-DD4D-DA49-B48D-BBCDC0734D8D}"/>
              </a:ext>
            </a:extLst>
          </p:cNvPr>
          <p:cNvSpPr txBox="1">
            <a:spLocks noChangeArrowheads="1"/>
          </p:cNvSpPr>
          <p:nvPr/>
        </p:nvSpPr>
        <p:spPr bwMode="auto">
          <a:xfrm>
            <a:off x="323528" y="5920006"/>
            <a:ext cx="280831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539034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499"/>
                                          </p:stCondLst>
                                        </p:cTn>
                                        <p:tgtEl>
                                          <p:spTgt spid="997393">
                                            <p:txEl>
                                              <p:pRg st="1" end="1"/>
                                            </p:txEl>
                                          </p:spTgt>
                                        </p:tgtEl>
                                        <p:attrNameLst>
                                          <p:attrName>style.visibility</p:attrName>
                                        </p:attrNameLst>
                                      </p:cBhvr>
                                      <p:to>
                                        <p:strVal val="visible"/>
                                      </p:to>
                                    </p:set>
                                  </p:childTnLst>
                                </p:cTn>
                              </p:par>
                              <p:par>
                                <p:cTn id="31" presetID="22" presetClass="entr" presetSubtype="8" fill="hold" grpId="0" nodeType="withEffect">
                                  <p:stCondLst>
                                    <p:cond delay="0"/>
                                  </p:stCondLst>
                                  <p:childTnLst>
                                    <p:set>
                                      <p:cBhvr>
                                        <p:cTn id="32" dur="1" fill="hold">
                                          <p:stCondLst>
                                            <p:cond delay="0"/>
                                          </p:stCondLst>
                                        </p:cTn>
                                        <p:tgtEl>
                                          <p:spTgt spid="997392"/>
                                        </p:tgtEl>
                                        <p:attrNameLst>
                                          <p:attrName>style.visibility</p:attrName>
                                        </p:attrNameLst>
                                      </p:cBhvr>
                                      <p:to>
                                        <p:strVal val="visible"/>
                                      </p:to>
                                    </p:set>
                                    <p:animEffect transition="in" filter="wipe(left)">
                                      <p:cBhvr>
                                        <p:cTn id="33" dur="500"/>
                                        <p:tgtEl>
                                          <p:spTgt spid="99739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97403">
                                            <p:txEl>
                                              <p:pRg st="0" end="0"/>
                                            </p:txEl>
                                          </p:spTgt>
                                        </p:tgtEl>
                                        <p:attrNameLst>
                                          <p:attrName>style.visibility</p:attrName>
                                        </p:attrNameLst>
                                      </p:cBhvr>
                                      <p:to>
                                        <p:strVal val="visible"/>
                                      </p:to>
                                    </p:set>
                                    <p:animEffect transition="in" filter="dissolve">
                                      <p:cBhvr>
                                        <p:cTn id="38" dur="500"/>
                                        <p:tgtEl>
                                          <p:spTgt spid="997403">
                                            <p:txEl>
                                              <p:pRg st="0" end="0"/>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997395">
                                            <p:txEl>
                                              <p:pRg st="0" end="0"/>
                                            </p:txEl>
                                          </p:spTgt>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499"/>
                                          </p:stCondLst>
                                        </p:cTn>
                                        <p:tgtEl>
                                          <p:spTgt spid="997395">
                                            <p:txEl>
                                              <p:pRg st="1" end="1"/>
                                            </p:txEl>
                                          </p:spTgt>
                                        </p:tgtEl>
                                        <p:attrNameLst>
                                          <p:attrName>style.visibility</p:attrName>
                                        </p:attrNameLst>
                                      </p:cBhvr>
                                      <p:to>
                                        <p:strVal val="visible"/>
                                      </p:to>
                                    </p:set>
                                  </p:childTnLst>
                                </p:cTn>
                              </p:par>
                              <p:par>
                                <p:cTn id="45" presetID="22" presetClass="entr" presetSubtype="1" fill="hold" grpId="0" nodeType="withEffect">
                                  <p:stCondLst>
                                    <p:cond delay="0"/>
                                  </p:stCondLst>
                                  <p:childTnLst>
                                    <p:set>
                                      <p:cBhvr>
                                        <p:cTn id="46" dur="1" fill="hold">
                                          <p:stCondLst>
                                            <p:cond delay="0"/>
                                          </p:stCondLst>
                                        </p:cTn>
                                        <p:tgtEl>
                                          <p:spTgt spid="997394"/>
                                        </p:tgtEl>
                                        <p:attrNameLst>
                                          <p:attrName>style.visibility</p:attrName>
                                        </p:attrNameLst>
                                      </p:cBhvr>
                                      <p:to>
                                        <p:strVal val="visible"/>
                                      </p:to>
                                    </p:set>
                                    <p:animEffect transition="in" filter="wipe(up)">
                                      <p:cBhvr>
                                        <p:cTn id="47" dur="500"/>
                                        <p:tgtEl>
                                          <p:spTgt spid="99739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97404">
                                            <p:txEl>
                                              <p:pRg st="0" end="0"/>
                                            </p:txEl>
                                          </p:spTgt>
                                        </p:tgtEl>
                                        <p:attrNameLst>
                                          <p:attrName>style.visibility</p:attrName>
                                        </p:attrNameLst>
                                      </p:cBhvr>
                                      <p:to>
                                        <p:strVal val="visible"/>
                                      </p:to>
                                    </p:set>
                                    <p:animEffect transition="in" filter="dissolve">
                                      <p:cBhvr>
                                        <p:cTn id="52" dur="500"/>
                                        <p:tgtEl>
                                          <p:spTgt spid="99740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499"/>
                                          </p:stCondLst>
                                        </p:cTn>
                                        <p:tgtEl>
                                          <p:spTgt spid="997397">
                                            <p:txEl>
                                              <p:pRg st="0" end="0"/>
                                            </p:txEl>
                                          </p:spTgt>
                                        </p:tgtEl>
                                        <p:attrNameLst>
                                          <p:attrName>style.visibility</p:attrName>
                                        </p:attrNameLst>
                                      </p:cBhvr>
                                      <p:to>
                                        <p:strVal val="visible"/>
                                      </p:to>
                                    </p:set>
                                  </p:childTnLst>
                                </p:cTn>
                              </p:par>
                              <p:par>
                                <p:cTn id="57" presetID="22" presetClass="entr" presetSubtype="2" fill="hold" grpId="0" nodeType="withEffect">
                                  <p:stCondLst>
                                    <p:cond delay="0"/>
                                  </p:stCondLst>
                                  <p:childTnLst>
                                    <p:set>
                                      <p:cBhvr>
                                        <p:cTn id="58" dur="1" fill="hold">
                                          <p:stCondLst>
                                            <p:cond delay="0"/>
                                          </p:stCondLst>
                                        </p:cTn>
                                        <p:tgtEl>
                                          <p:spTgt spid="997396"/>
                                        </p:tgtEl>
                                        <p:attrNameLst>
                                          <p:attrName>style.visibility</p:attrName>
                                        </p:attrNameLst>
                                      </p:cBhvr>
                                      <p:to>
                                        <p:strVal val="visible"/>
                                      </p:to>
                                    </p:set>
                                    <p:animEffect transition="in" filter="wipe(right)">
                                      <p:cBhvr>
                                        <p:cTn id="59" dur="500"/>
                                        <p:tgtEl>
                                          <p:spTgt spid="997396"/>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997405">
                                            <p:txEl>
                                              <p:pRg st="0" end="0"/>
                                            </p:txEl>
                                          </p:spTgt>
                                        </p:tgtEl>
                                        <p:attrNameLst>
                                          <p:attrName>style.visibility</p:attrName>
                                        </p:attrNameLst>
                                      </p:cBhvr>
                                      <p:to>
                                        <p:strVal val="visible"/>
                                      </p:to>
                                    </p:set>
                                    <p:animEffect transition="in" filter="dissolve">
                                      <p:cBhvr>
                                        <p:cTn id="64" dur="500"/>
                                        <p:tgtEl>
                                          <p:spTgt spid="997405">
                                            <p:txEl>
                                              <p:pRg st="0" end="0"/>
                                            </p:txEl>
                                          </p:spTgt>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997399">
                                            <p:txEl>
                                              <p:pRg st="0" end="0"/>
                                            </p:txEl>
                                          </p:spTgt>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499"/>
                                          </p:stCondLst>
                                        </p:cTn>
                                        <p:tgtEl>
                                          <p:spTgt spid="997399">
                                            <p:txEl>
                                              <p:pRg st="1" end="1"/>
                                            </p:txEl>
                                          </p:spTgt>
                                        </p:tgtEl>
                                        <p:attrNameLst>
                                          <p:attrName>style.visibility</p:attrName>
                                        </p:attrNameLst>
                                      </p:cBhvr>
                                      <p:to>
                                        <p:strVal val="visible"/>
                                      </p:to>
                                    </p:set>
                                  </p:childTnLst>
                                </p:cTn>
                              </p:par>
                              <p:par>
                                <p:cTn id="71" presetID="22" presetClass="entr" presetSubtype="4" fill="hold" grpId="0" nodeType="withEffect">
                                  <p:stCondLst>
                                    <p:cond delay="0"/>
                                  </p:stCondLst>
                                  <p:childTnLst>
                                    <p:set>
                                      <p:cBhvr>
                                        <p:cTn id="72" dur="1" fill="hold">
                                          <p:stCondLst>
                                            <p:cond delay="0"/>
                                          </p:stCondLst>
                                        </p:cTn>
                                        <p:tgtEl>
                                          <p:spTgt spid="997398"/>
                                        </p:tgtEl>
                                        <p:attrNameLst>
                                          <p:attrName>style.visibility</p:attrName>
                                        </p:attrNameLst>
                                      </p:cBhvr>
                                      <p:to>
                                        <p:strVal val="visible"/>
                                      </p:to>
                                    </p:set>
                                    <p:animEffect transition="in" filter="wipe(down)">
                                      <p:cBhvr>
                                        <p:cTn id="73" dur="500"/>
                                        <p:tgtEl>
                                          <p:spTgt spid="99739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997406">
                                            <p:txEl>
                                              <p:pRg st="0" end="0"/>
                                            </p:txEl>
                                          </p:spTgt>
                                        </p:tgtEl>
                                        <p:attrNameLst>
                                          <p:attrName>style.visibility</p:attrName>
                                        </p:attrNameLst>
                                      </p:cBhvr>
                                      <p:to>
                                        <p:strVal val="visible"/>
                                      </p:to>
                                    </p:set>
                                    <p:animEffect transition="in" filter="dissolve">
                                      <p:cBhvr>
                                        <p:cTn id="78" dur="500"/>
                                        <p:tgtEl>
                                          <p:spTgt spid="997406">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997400">
                                            <p:txEl>
                                              <p:pRg st="0" end="0"/>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997407">
                                            <p:txEl>
                                              <p:pRg st="0" end="0"/>
                                            </p:txEl>
                                          </p:spTgt>
                                        </p:tgtEl>
                                        <p:attrNameLst>
                                          <p:attrName>style.visibility</p:attrName>
                                        </p:attrNameLst>
                                      </p:cBhvr>
                                      <p:to>
                                        <p:strVal val="visible"/>
                                      </p:to>
                                    </p:set>
                                    <p:animEffect transition="in" filter="dissolve">
                                      <p:cBhvr>
                                        <p:cTn id="89" dur="500"/>
                                        <p:tgtEl>
                                          <p:spTgt spid="997407">
                                            <p:txEl>
                                              <p:pRg st="0" end="0"/>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uiExpand="1" build="p" autoUpdateAnimBg="0"/>
      <p:bldP spid="997394" grpId="0" animBg="1"/>
      <p:bldP spid="997395" grpId="0" uiExpand="1" build="p" autoUpdateAnimBg="0"/>
      <p:bldP spid="997396" grpId="0" animBg="1"/>
      <p:bldP spid="997397" grpId="0" build="p" autoUpdateAnimBg="0"/>
      <p:bldP spid="997398" grpId="0" animBg="1"/>
      <p:bldP spid="997399" grpId="0" uiExpand="1" build="p" autoUpdateAnimBg="0"/>
      <p:bldP spid="997400" grpId="0" uiExpand="1"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P spid="25"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709730" y="1270091"/>
            <a:ext cx="7744773" cy="3374546"/>
          </a:xfrm>
          <a:effectLst>
            <a:outerShdw blurRad="63500" dist="35921" dir="2700000" algn="ctr" rotWithShape="0">
              <a:schemeClr val="tx2">
                <a:alpha val="74998"/>
              </a:schemeClr>
            </a:outerShdw>
          </a:effectLst>
        </p:spPr>
        <p:txBody>
          <a:bodyPr anchor="t"/>
          <a:lstStyle/>
          <a:p>
            <a:pPr>
              <a:defRPr/>
            </a:pPr>
            <a:r>
              <a:rPr lang="ar-JO" sz="4000">
                <a:effectLst>
                  <a:glow rad="127000">
                    <a:schemeClr val="tx1"/>
                  </a:glow>
                </a:effectLst>
                <a:ea typeface="ＭＳ Ｐゴシック" charset="0"/>
              </a:rPr>
              <a:t>الرد المناسب الوحيد على حالة غير المبشرين هو أنهم بالفعل هالكون بدون المسيح. </a:t>
            </a:r>
            <a:br>
              <a:rPr lang="ar-JO" sz="4000">
                <a:effectLst>
                  <a:glow rad="127000">
                    <a:schemeClr val="tx1"/>
                  </a:glow>
                </a:effectLst>
                <a:ea typeface="ＭＳ Ｐゴシック" charset="0"/>
              </a:rPr>
            </a:br>
            <a:r>
              <a:rPr lang="ar-JO" sz="4000">
                <a:effectLst>
                  <a:glow rad="127000">
                    <a:schemeClr val="tx1"/>
                  </a:glow>
                </a:effectLst>
                <a:ea typeface="ＭＳ Ｐゴシック" charset="0"/>
              </a:rPr>
              <a:t>ويتم دعم ذلك بعدة طرق…</a:t>
            </a:r>
            <a:endParaRPr lang="en-US" sz="4000">
              <a:effectLst>
                <a:glow rad="127000">
                  <a:schemeClr val="tx1"/>
                </a:glow>
              </a:effectLst>
              <a:ea typeface="ＭＳ Ｐゴシック" charset="0"/>
            </a:endParaRPr>
          </a:p>
        </p:txBody>
      </p:sp>
      <p:sp>
        <p:nvSpPr>
          <p:cNvPr id="4" name="Text Box 5"/>
          <p:cNvSpPr txBox="1">
            <a:spLocks noChangeArrowheads="1"/>
          </p:cNvSpPr>
          <p:nvPr/>
        </p:nvSpPr>
        <p:spPr bwMode="auto">
          <a:xfrm>
            <a:off x="8079475" y="138113"/>
            <a:ext cx="1191807" cy="83099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52</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ج</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02825938"/>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bg>
      <p:bgPr>
        <a:blipFill dpi="0" rotWithShape="0">
          <a:blip r:embed="rId3" cstate="screen">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07874" name="Rectangle 2"/>
          <p:cNvSpPr>
            <a:spLocks noGrp="1" noChangeArrowheads="1"/>
          </p:cNvSpPr>
          <p:nvPr>
            <p:ph type="title"/>
          </p:nvPr>
        </p:nvSpPr>
        <p:spPr>
          <a:xfrm>
            <a:off x="-108520" y="1046908"/>
            <a:ext cx="9361040" cy="762000"/>
          </a:xfrm>
          <a:ln>
            <a:solidFill>
              <a:srgbClr val="FFFFFF"/>
            </a:solidFill>
          </a:ln>
          <a:effectLst>
            <a:outerShdw blurRad="63500" dist="35921" dir="2700000" algn="ctr" rotWithShape="0">
              <a:srgbClr val="000000">
                <a:alpha val="74998"/>
              </a:srgbClr>
            </a:outerShdw>
          </a:effectLst>
        </p:spPr>
        <p:txBody>
          <a:bodyPr/>
          <a:lstStyle/>
          <a:p>
            <a:pPr eaLnBrk="1" hangingPunct="1">
              <a:defRPr/>
            </a:pPr>
            <a:r>
              <a:rPr lang="ar-JO">
                <a:solidFill>
                  <a:schemeClr val="bg1"/>
                </a:solidFill>
                <a:cs typeface="Arial" panose="020B0604020202020204" pitchFamily="34" charset="0"/>
              </a:rPr>
              <a:t>غضب الله (رومية 1: 18-20)</a:t>
            </a:r>
            <a:endParaRPr lang="en-US">
              <a:cs typeface="Arial" panose="020B0604020202020204" pitchFamily="34" charset="0"/>
            </a:endParaRPr>
          </a:p>
        </p:txBody>
      </p:sp>
      <p:sp>
        <p:nvSpPr>
          <p:cNvPr id="207875" name="Text Box 3"/>
          <p:cNvSpPr txBox="1">
            <a:spLocks noChangeArrowheads="1"/>
          </p:cNvSpPr>
          <p:nvPr/>
        </p:nvSpPr>
        <p:spPr bwMode="auto">
          <a:xfrm>
            <a:off x="736600" y="2165350"/>
            <a:ext cx="7693052" cy="2123658"/>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prstTxWarp prst="textNoShape">
              <a:avLst/>
            </a:prstTxWarp>
            <a:spAutoFit/>
          </a:bodyPr>
          <a:lstStyle/>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الحقيقة (18أ)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السبب (18ب-20أ)</a:t>
            </a:r>
            <a:endParaRPr kumimoji="0" lang="en-US"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endParaRPr>
          </a:p>
          <a:p>
            <a:pPr marL="452438" marR="0" lvl="0" indent="-452438" algn="r" defTabSz="914400" rtl="1" eaLnBrk="1" fontAlgn="base" latinLnBrk="0" hangingPunct="1">
              <a:lnSpc>
                <a:spcPct val="100000"/>
              </a:lnSpc>
              <a:spcBef>
                <a:spcPct val="0"/>
              </a:spcBef>
              <a:spcAft>
                <a:spcPct val="0"/>
              </a:spcAft>
              <a:buClrTx/>
              <a:buSzTx/>
              <a:buFontTx/>
              <a:buChar char="•"/>
              <a:tabLst/>
              <a:defRPr/>
            </a:pPr>
            <a:r>
              <a:rPr kumimoji="0" lang="ar-JO" sz="4400" b="1" u="none" strike="noStrike" kern="1200" cap="none" spc="0" normalizeH="0" baseline="0" noProof="0">
                <a:ln>
                  <a:noFill/>
                </a:ln>
                <a:solidFill>
                  <a:srgbClr val="FFFFFF"/>
                </a:solidFill>
                <a:effectLst/>
                <a:uLnTx/>
                <a:uFillTx/>
                <a:latin typeface="Arial" panose="020B0604020202020204" pitchFamily="34" charset="0"/>
                <a:ea typeface="Osaka" charset="-128"/>
                <a:cs typeface="Arial" panose="020B0604020202020204" pitchFamily="34" charset="0"/>
              </a:rPr>
              <a:t>النتيجة (20ب)</a:t>
            </a:r>
            <a:endParaRPr kumimoji="0" lang="en-US" sz="4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sp>
        <p:nvSpPr>
          <p:cNvPr id="5" name="Text Box 5"/>
          <p:cNvSpPr txBox="1">
            <a:spLocks noChangeArrowheads="1"/>
          </p:cNvSpPr>
          <p:nvPr/>
        </p:nvSpPr>
        <p:spPr bwMode="auto">
          <a:xfrm>
            <a:off x="8245039" y="138113"/>
            <a:ext cx="902811"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جزء 1</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763608998"/>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6930" name="Picture 2" descr="mtn&amp;lake"/>
          <p:cNvPicPr>
            <a:picLocks noChangeAspect="1" noChangeArrowheads="1"/>
          </p:cNvPicPr>
          <p:nvPr/>
        </p:nvPicPr>
        <p:blipFill>
          <a:blip r:embed="rId2">
            <a:lum bright="-6000" contrast="6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4" name="Rectangle 14"/>
          <p:cNvSpPr>
            <a:spLocks noChangeArrowheads="1"/>
          </p:cNvSpPr>
          <p:nvPr/>
        </p:nvSpPr>
        <p:spPr bwMode="auto">
          <a:xfrm>
            <a:off x="569913" y="2060575"/>
            <a:ext cx="8610600" cy="4419600"/>
          </a:xfrm>
          <a:prstGeom prst="rect">
            <a:avLst/>
          </a:prstGeom>
          <a:noFill/>
          <a:ln w="9525">
            <a:noFill/>
            <a:miter lim="800000"/>
            <a:headEnd/>
            <a:tailEnd/>
          </a:ln>
        </p:spPr>
        <p:txBody>
          <a:bodyPr>
            <a:prstTxWarp prst="textNoShape">
              <a:avLst/>
            </a:prstTxWarp>
          </a:bodyPr>
          <a:lstStyle/>
          <a:p>
            <a:pPr marL="0" marR="0" lvl="0" indent="0" algn="ctr" defTabSz="914400" rtl="0" eaLnBrk="1" fontAlgn="base" latinLnBrk="0" hangingPunct="1">
              <a:lnSpc>
                <a:spcPct val="100000"/>
              </a:lnSpc>
              <a:spcBef>
                <a:spcPct val="20000"/>
              </a:spcBef>
              <a:spcAft>
                <a:spcPct val="0"/>
              </a:spcAft>
              <a:buClrTx/>
              <a:buSzPct val="95000"/>
              <a:buFont typeface="Monotype Sorts" charset="2"/>
              <a:buNone/>
              <a:tabLst/>
              <a:defRPr/>
            </a:pPr>
            <a:r>
              <a:rPr kumimoji="0" lang="ar-JO" sz="60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لأن أموره غير المنظورة ترى منذ خلق العالم مدركة بالمصنوعات قدرته السرمدية ولاهوته حتى إنهم بلا عذر</a:t>
            </a:r>
            <a:endParaRPr kumimoji="0" lang="en-US" sz="6000" b="1" u="none" strike="noStrike" kern="1200" cap="none" spc="0" normalizeH="0" baseline="0" noProof="0" dirty="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78" name="Rectangle 14"/>
          <p:cNvSpPr>
            <a:spLocks noChangeArrowheads="1"/>
          </p:cNvSpPr>
          <p:nvPr/>
        </p:nvSpPr>
        <p:spPr bwMode="auto">
          <a:xfrm>
            <a:off x="493713" y="2033588"/>
            <a:ext cx="8686800" cy="4419600"/>
          </a:xfrm>
          <a:prstGeom prst="rect">
            <a:avLst/>
          </a:prstGeom>
          <a:noFill/>
          <a:ln w="9525">
            <a:noFill/>
            <a:miter lim="800000"/>
            <a:headEnd/>
            <a:tailEnd/>
          </a:ln>
        </p:spPr>
        <p:txBody>
          <a:bodyPr>
            <a:prstTxWarp prst="textNoShape">
              <a:avLst/>
            </a:prstTxWarp>
          </a:bodyPr>
          <a:lstStyle/>
          <a:p>
            <a:pPr marL="0" marR="0" lvl="0" indent="0" algn="l" defTabSz="914400" rtl="0" eaLnBrk="1" fontAlgn="base" latinLnBrk="0" hangingPunct="1">
              <a:lnSpc>
                <a:spcPct val="100000"/>
              </a:lnSpc>
              <a:spcBef>
                <a:spcPct val="20000"/>
              </a:spcBef>
              <a:spcAft>
                <a:spcPct val="0"/>
              </a:spcAft>
              <a:buClrTx/>
              <a:buSzPct val="95000"/>
              <a:buFont typeface="Monotype Sorts" charset="2"/>
              <a:buNone/>
              <a:tabLst/>
              <a:defRPr/>
            </a:pPr>
            <a:endParaRPr kumimoji="0" lang="en-US" sz="40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
        <p:nvSpPr>
          <p:cNvPr id="88067" name="Rectangle 3"/>
          <p:cNvSpPr>
            <a:spLocks noGrp="1" noChangeArrowheads="1"/>
          </p:cNvSpPr>
          <p:nvPr>
            <p:ph type="title"/>
          </p:nvPr>
        </p:nvSpPr>
        <p:spPr>
          <a:xfrm>
            <a:off x="228600" y="0"/>
            <a:ext cx="4114800" cy="685800"/>
          </a:xfrm>
        </p:spPr>
        <p:txBody>
          <a:bodyPr/>
          <a:lstStyle/>
          <a:p>
            <a:pPr eaLnBrk="1" hangingPunct="1">
              <a:defRPr/>
            </a:pPr>
            <a:r>
              <a:rPr lang="ar-JO" b="1">
                <a:latin typeface="Arial" panose="020B0604020202020204" pitchFamily="34" charset="0"/>
                <a:cs typeface="Arial" panose="020B0604020202020204" pitchFamily="34" charset="0"/>
              </a:rPr>
              <a:t>رومية 1: 20</a:t>
            </a:r>
            <a:endParaRPr lang="en-US" b="1">
              <a:latin typeface="Arial" panose="020B0604020202020204" pitchFamily="34" charset="0"/>
              <a:cs typeface="Arial" panose="020B0604020202020204" pitchFamily="34" charset="0"/>
            </a:endParaRPr>
          </a:p>
        </p:txBody>
      </p:sp>
      <p:sp>
        <p:nvSpPr>
          <p:cNvPr id="88069" name="Text Box 5"/>
          <p:cNvSpPr txBox="1">
            <a:spLocks noChangeArrowheads="1"/>
          </p:cNvSpPr>
          <p:nvPr/>
        </p:nvSpPr>
        <p:spPr bwMode="auto">
          <a:xfrm>
            <a:off x="457200" y="625475"/>
            <a:ext cx="3810000" cy="1446550"/>
          </a:xfrm>
          <a:prstGeom prst="rect">
            <a:avLst/>
          </a:prstGeom>
          <a:noFill/>
          <a:ln w="9525">
            <a:noFill/>
            <a:miter lim="800000"/>
            <a:headEnd/>
            <a:tailEnd/>
          </a:ln>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rPr>
              <a:t>شخص           غير محدود</a:t>
            </a:r>
            <a:endParaRPr kumimoji="0" lang="en-US"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endParaRPr>
          </a:p>
        </p:txBody>
      </p:sp>
      <p:sp>
        <p:nvSpPr>
          <p:cNvPr id="88070" name="Text Box 6"/>
          <p:cNvSpPr txBox="1">
            <a:spLocks noChangeArrowheads="1"/>
          </p:cNvSpPr>
          <p:nvPr/>
        </p:nvSpPr>
        <p:spPr bwMode="auto">
          <a:xfrm>
            <a:off x="4343400" y="625475"/>
            <a:ext cx="4800600" cy="1446550"/>
          </a:xfrm>
          <a:prstGeom prst="rect">
            <a:avLst/>
          </a:prstGeom>
          <a:noFill/>
          <a:ln w="9525">
            <a:noFill/>
            <a:miter lim="800000"/>
            <a:headEnd/>
            <a:tailEnd/>
          </a:ln>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rPr>
              <a:t>شخص                خارق للطبيعة</a:t>
            </a:r>
            <a:endParaRPr kumimoji="0" lang="en-US" sz="4400" b="1" u="none" strike="noStrike" kern="1200" cap="none" spc="0" normalizeH="0" baseline="0" noProof="0">
              <a:ln>
                <a:noFill/>
              </a:ln>
              <a:solidFill>
                <a:srgbClr val="FFFFFF"/>
              </a:solidFill>
              <a:effectLst>
                <a:glow rad="139700">
                  <a:srgbClr val="08101A"/>
                </a:glow>
              </a:effectLst>
              <a:uLnTx/>
              <a:uFillTx/>
              <a:latin typeface="Arial" panose="020B0604020202020204" pitchFamily="34" charset="0"/>
              <a:ea typeface="ヒラギノ角ゴ Pro W3" charset="-128"/>
              <a:cs typeface="Arial" panose="020B0604020202020204" pitchFamily="34" charset="0"/>
            </a:endParaRPr>
          </a:p>
        </p:txBody>
      </p:sp>
      <p:grpSp>
        <p:nvGrpSpPr>
          <p:cNvPr id="2" name="Group 7"/>
          <p:cNvGrpSpPr>
            <a:grpSpLocks/>
          </p:cNvGrpSpPr>
          <p:nvPr/>
        </p:nvGrpSpPr>
        <p:grpSpPr bwMode="auto">
          <a:xfrm>
            <a:off x="2214546" y="2057400"/>
            <a:ext cx="1852629" cy="3086112"/>
            <a:chOff x="1008" y="1104"/>
            <a:chExt cx="2208" cy="1344"/>
          </a:xfrm>
        </p:grpSpPr>
        <p:sp>
          <p:nvSpPr>
            <p:cNvPr id="88072" name="Oval 8"/>
            <p:cNvSpPr>
              <a:spLocks noChangeArrowheads="1"/>
            </p:cNvSpPr>
            <p:nvPr/>
          </p:nvSpPr>
          <p:spPr bwMode="auto">
            <a:xfrm>
              <a:off x="100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2" name="Line 9"/>
            <p:cNvSpPr>
              <a:spLocks noChangeShapeType="1"/>
            </p:cNvSpPr>
            <p:nvPr/>
          </p:nvSpPr>
          <p:spPr bwMode="auto">
            <a:xfrm flipV="1">
              <a:off x="2064" y="1104"/>
              <a:ext cx="528" cy="720"/>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3" name="Group 10"/>
          <p:cNvGrpSpPr>
            <a:grpSpLocks/>
          </p:cNvGrpSpPr>
          <p:nvPr/>
        </p:nvGrpSpPr>
        <p:grpSpPr bwMode="auto">
          <a:xfrm flipH="1">
            <a:off x="4738688" y="2133600"/>
            <a:ext cx="4297362" cy="2938474"/>
            <a:chOff x="3648" y="1104"/>
            <a:chExt cx="2208" cy="1344"/>
          </a:xfrm>
        </p:grpSpPr>
        <p:sp>
          <p:nvSpPr>
            <p:cNvPr id="88075" name="Oval 11"/>
            <p:cNvSpPr>
              <a:spLocks noChangeArrowheads="1"/>
            </p:cNvSpPr>
            <p:nvPr/>
          </p:nvSpPr>
          <p:spPr bwMode="auto">
            <a:xfrm>
              <a:off x="3648" y="1824"/>
              <a:ext cx="2208" cy="624"/>
            </a:xfrm>
            <a:prstGeom prst="ellipse">
              <a:avLst/>
            </a:prstGeom>
            <a:noFill/>
            <a:ln w="57150">
              <a:solidFill>
                <a:schemeClr val="folHlink"/>
              </a:solidFill>
              <a:round/>
              <a:headEnd/>
              <a:tailEnd/>
            </a:ln>
            <a:effectLst>
              <a:outerShdw blurRad="63500" dist="35921" dir="2700000" algn="ctr" rotWithShape="0">
                <a:schemeClr val="bg2">
                  <a:alpha val="74998"/>
                </a:schemeClr>
              </a:outerShdw>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636940" name="Line 12"/>
            <p:cNvSpPr>
              <a:spLocks noChangeShapeType="1"/>
            </p:cNvSpPr>
            <p:nvPr/>
          </p:nvSpPr>
          <p:spPr bwMode="auto">
            <a:xfrm flipH="1" flipV="1">
              <a:off x="4848" y="1104"/>
              <a:ext cx="528" cy="768"/>
            </a:xfrm>
            <a:prstGeom prst="line">
              <a:avLst/>
            </a:prstGeom>
            <a:noFill/>
            <a:ln w="57150">
              <a:solidFill>
                <a:schemeClr val="folHlink"/>
              </a:solidFill>
              <a:round/>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pSp>
      <p:sp>
        <p:nvSpPr>
          <p:cNvPr id="15" name="Text Box 13"/>
          <p:cNvSpPr txBox="1">
            <a:spLocks noChangeArrowheads="1"/>
          </p:cNvSpPr>
          <p:nvPr/>
        </p:nvSpPr>
        <p:spPr bwMode="auto">
          <a:xfrm>
            <a:off x="8172400" y="76200"/>
            <a:ext cx="902811" cy="461665"/>
          </a:xfrm>
          <a:prstGeom prst="rect">
            <a:avLst/>
          </a:prstGeom>
          <a:solidFill>
            <a:srgbClr val="000000"/>
          </a:solid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rPr>
              <a:t>155ي</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ヒラギノ角ゴ Pro W3" charset="-128"/>
              <a:cs typeface="Arial" panose="020B0604020202020204" pitchFamily="34" charset="0"/>
            </a:endParaRPr>
          </a:p>
        </p:txBody>
      </p:sp>
    </p:spTree>
    <p:extLst>
      <p:ext uri="{BB962C8B-B14F-4D97-AF65-F5344CB8AC3E}">
        <p14:creationId xmlns:p14="http://schemas.microsoft.com/office/powerpoint/2010/main" val="1775850048"/>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88067"/>
                                        </p:tgtEl>
                                        <p:attrNameLst>
                                          <p:attrName>style.visibility</p:attrName>
                                        </p:attrNameLst>
                                      </p:cBhvr>
                                      <p:to>
                                        <p:strVal val="visible"/>
                                      </p:to>
                                    </p:set>
                                    <p:animEffect transition="in" filter="wipe(down)">
                                      <p:cBhvr>
                                        <p:cTn id="7" dur="500"/>
                                        <p:tgtEl>
                                          <p:spTgt spid="8806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nodePh="1">
                                  <p:stCondLst>
                                    <p:cond delay="0"/>
                                  </p:stCondLst>
                                  <p:endCondLst>
                                    <p:cond evt="begin" delay="0">
                                      <p:tn val="10"/>
                                    </p:cond>
                                  </p:endCondLst>
                                  <p:childTnLst>
                                    <p:set>
                                      <p:cBhvr>
                                        <p:cTn id="11" dur="1" fill="hold">
                                          <p:stCondLst>
                                            <p:cond delay="0"/>
                                          </p:stCondLst>
                                        </p:cTn>
                                        <p:tgtEl>
                                          <p:spTgt spid="88078">
                                            <p:txEl>
                                              <p:pRg st="0" end="0"/>
                                            </p:txEl>
                                          </p:spTgt>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4">
                                            <p:txEl>
                                              <p:pRg st="0" end="0"/>
                                            </p:txEl>
                                          </p:spTgt>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5" presetClass="entr" presetSubtype="10"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checkerboard(across)">
                                      <p:cBhvr>
                                        <p:cTn id="18" dur="500"/>
                                        <p:tgtEl>
                                          <p:spTgt spid="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 presetClass="entr" presetSubtype="1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checkerboard(across)">
                                      <p:cBhvr>
                                        <p:cTn id="23" dur="500"/>
                                        <p:tgtEl>
                                          <p:spTgt spid="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88069"/>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880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88078" grpId="0" build="p"/>
      <p:bldP spid="88067" grpId="0"/>
      <p:bldP spid="88069" grpId="0"/>
      <p:bldP spid="88070" grpId="0"/>
    </p:bldLst>
  </p:timing>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635906" name="Picture 1" descr="Rom 1.20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5496" y="0"/>
            <a:ext cx="9144000" cy="6858000"/>
          </a:xfrm>
          <a:prstGeom prst="rect">
            <a:avLst/>
          </a:prstGeom>
          <a:noFill/>
          <a:ln w="9525">
            <a:noFill/>
            <a:miter lim="800000"/>
            <a:headEnd/>
            <a:tailEnd/>
          </a:ln>
        </p:spPr>
      </p:pic>
      <p:sp>
        <p:nvSpPr>
          <p:cNvPr id="635907" name="Title 2"/>
          <p:cNvSpPr>
            <a:spLocks noGrp="1"/>
          </p:cNvSpPr>
          <p:nvPr>
            <p:ph type="ctrTitle"/>
          </p:nvPr>
        </p:nvSpPr>
        <p:spPr>
          <a:xfrm>
            <a:off x="755650" y="-819150"/>
            <a:ext cx="11590338" cy="793750"/>
          </a:xfrm>
        </p:spPr>
        <p:txBody>
          <a:bodyPr/>
          <a:lstStyle/>
          <a:p>
            <a:pPr eaLnBrk="1" hangingPunct="1"/>
            <a:r>
              <a:rPr lang="en-US">
                <a:solidFill>
                  <a:srgbClr val="FFFFFF"/>
                </a:solidFill>
                <a:cs typeface="Arial" panose="020B0604020202020204" pitchFamily="34" charset="0"/>
              </a:rPr>
              <a:t>Why You Are Without Excuse (Romans 1:20)</a:t>
            </a:r>
          </a:p>
        </p:txBody>
      </p:sp>
      <p:sp>
        <p:nvSpPr>
          <p:cNvPr id="7" name="Title 2"/>
          <p:cNvSpPr txBox="1">
            <a:spLocks/>
          </p:cNvSpPr>
          <p:nvPr/>
        </p:nvSpPr>
        <p:spPr bwMode="auto">
          <a:xfrm>
            <a:off x="0" y="5517232"/>
            <a:ext cx="3563888"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رومية 1: 20</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8" name="Title 2"/>
          <p:cNvSpPr txBox="1">
            <a:spLocks/>
          </p:cNvSpPr>
          <p:nvPr/>
        </p:nvSpPr>
        <p:spPr bwMode="auto">
          <a:xfrm>
            <a:off x="107504" y="2563242"/>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9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لماذا أنت بدون</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
        <p:nvSpPr>
          <p:cNvPr id="9" name="Title 2"/>
          <p:cNvSpPr txBox="1">
            <a:spLocks/>
          </p:cNvSpPr>
          <p:nvPr/>
        </p:nvSpPr>
        <p:spPr bwMode="auto">
          <a:xfrm>
            <a:off x="4860032" y="2995290"/>
            <a:ext cx="4608512" cy="79375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rPr>
              <a:t>عذر</a:t>
            </a:r>
            <a:endParaRPr kumimoji="0" lang="en-US" sz="6600" b="1" u="none" strike="noStrike" kern="1200" cap="none" spc="0" normalizeH="0" baseline="0" noProof="0">
              <a:ln>
                <a:noFill/>
              </a:ln>
              <a:solidFill>
                <a:srgbClr val="FFFFFF"/>
              </a:solidFill>
              <a:effectLst/>
              <a:uLnTx/>
              <a:uFillTx/>
              <a:latin typeface="Arial" panose="020B0604020202020204" pitchFamily="34" charset="0"/>
              <a:ea typeface="ヒラギノ角ゴ Pro W3"/>
              <a:cs typeface="Arial" panose="020B0604020202020204" pitchFamily="34" charset="0"/>
            </a:endParaRPr>
          </a:p>
        </p:txBody>
      </p:sp>
    </p:spTree>
    <p:extLst>
      <p:ext uri="{BB962C8B-B14F-4D97-AF65-F5344CB8AC3E}">
        <p14:creationId xmlns:p14="http://schemas.microsoft.com/office/powerpoint/2010/main" val="3381402463"/>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641026" name="Picture 2" descr="balls_array_rend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447800" y="3384550"/>
            <a:ext cx="5791200" cy="3473450"/>
          </a:xfrm>
          <a:prstGeom prst="rect">
            <a:avLst/>
          </a:prstGeom>
          <a:noFill/>
          <a:ln w="9525">
            <a:noFill/>
            <a:miter lim="800000"/>
            <a:headEnd/>
            <a:tailEnd/>
          </a:ln>
        </p:spPr>
      </p:pic>
      <p:sp>
        <p:nvSpPr>
          <p:cNvPr id="209923" name="Rectangle 3"/>
          <p:cNvSpPr>
            <a:spLocks noGrp="1" noChangeArrowheads="1"/>
          </p:cNvSpPr>
          <p:nvPr>
            <p:ph type="ctrTitle"/>
          </p:nvPr>
        </p:nvSpPr>
        <p:spPr>
          <a:xfrm>
            <a:off x="304800" y="228600"/>
            <a:ext cx="7601842" cy="1371600"/>
          </a:xfrm>
          <a:effectLst>
            <a:outerShdw blurRad="63500" dist="35921" dir="2700000" algn="ctr" rotWithShape="0">
              <a:srgbClr val="000000">
                <a:alpha val="74998"/>
              </a:srgbClr>
            </a:outerShdw>
          </a:effectLst>
        </p:spPr>
        <p:txBody>
          <a:bodyPr/>
          <a:lstStyle/>
          <a:p>
            <a:pPr eaLnBrk="1" hangingPunct="1">
              <a:defRPr/>
            </a:pPr>
            <a:r>
              <a:rPr lang="ar-JO" sz="3600">
                <a:solidFill>
                  <a:schemeClr val="bg1"/>
                </a:solidFill>
              </a:rPr>
              <a:t>لماذ الله غاضب على الأمم</a:t>
            </a:r>
            <a:br>
              <a:rPr lang="en-US" sz="3600">
                <a:solidFill>
                  <a:schemeClr val="bg1"/>
                </a:solidFill>
              </a:rPr>
            </a:br>
            <a:r>
              <a:rPr lang="en-US" sz="3600">
                <a:solidFill>
                  <a:schemeClr val="bg1"/>
                </a:solidFill>
              </a:rPr>
              <a:t>(</a:t>
            </a:r>
            <a:r>
              <a:rPr lang="ar-JO" sz="3600"/>
              <a:t>رو 1: 21-32</a:t>
            </a:r>
            <a:r>
              <a:rPr lang="en-US" sz="3600">
                <a:solidFill>
                  <a:schemeClr val="bg1"/>
                </a:solidFill>
              </a:rPr>
              <a:t>)</a:t>
            </a:r>
          </a:p>
        </p:txBody>
      </p:sp>
      <p:sp>
        <p:nvSpPr>
          <p:cNvPr id="209924" name="Rectangle 4"/>
          <p:cNvSpPr>
            <a:spLocks noGrp="1" noChangeArrowheads="1"/>
          </p:cNvSpPr>
          <p:nvPr>
            <p:ph type="subTitle" idx="1"/>
          </p:nvPr>
        </p:nvSpPr>
        <p:spPr>
          <a:xfrm>
            <a:off x="990600" y="1828800"/>
            <a:ext cx="6400800" cy="685800"/>
          </a:xfrm>
          <a:effectLst>
            <a:outerShdw blurRad="63500" dist="35921" dir="2700000" algn="ctr" rotWithShape="0">
              <a:srgbClr val="000000">
                <a:alpha val="74998"/>
              </a:srgbClr>
            </a:outerShdw>
          </a:effectLst>
        </p:spPr>
        <p:txBody>
          <a:bodyPr/>
          <a:lstStyle/>
          <a:p>
            <a:pPr eaLnBrk="1" hangingPunct="1">
              <a:defRPr/>
            </a:pPr>
            <a:r>
              <a:rPr lang="ar-JO" sz="3600"/>
              <a:t>رفضوا الله (21-23)</a:t>
            </a:r>
            <a:endParaRPr lang="en-US" sz="3600">
              <a:solidFill>
                <a:schemeClr val="bg1"/>
              </a:solidFill>
            </a:endParaRPr>
          </a:p>
        </p:txBody>
      </p:sp>
      <p:sp>
        <p:nvSpPr>
          <p:cNvPr id="209925" name="Text Box 5"/>
          <p:cNvSpPr txBox="1">
            <a:spLocks noChangeArrowheads="1"/>
          </p:cNvSpPr>
          <p:nvPr/>
        </p:nvSpPr>
        <p:spPr bwMode="auto">
          <a:xfrm>
            <a:off x="2727325" y="2635250"/>
            <a:ext cx="2297424" cy="1311128"/>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النجاسة (24)</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الوثنية (25)</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209927" name="Text Box 7"/>
          <p:cNvSpPr txBox="1">
            <a:spLocks noChangeArrowheads="1"/>
          </p:cNvSpPr>
          <p:nvPr/>
        </p:nvSpPr>
        <p:spPr bwMode="auto">
          <a:xfrm>
            <a:off x="1981200" y="5759450"/>
            <a:ext cx="2719014"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الفساد (28-32)</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grpSp>
        <p:nvGrpSpPr>
          <p:cNvPr id="2" name="Group 14"/>
          <p:cNvGrpSpPr>
            <a:grpSpLocks/>
          </p:cNvGrpSpPr>
          <p:nvPr/>
        </p:nvGrpSpPr>
        <p:grpSpPr bwMode="auto">
          <a:xfrm>
            <a:off x="5943600" y="2133600"/>
            <a:ext cx="2971800" cy="1447800"/>
            <a:chOff x="3744" y="1344"/>
            <a:chExt cx="1872" cy="912"/>
          </a:xfrm>
        </p:grpSpPr>
        <p:sp>
          <p:nvSpPr>
            <p:cNvPr id="209928" name="Text Box 8"/>
            <p:cNvSpPr txBox="1">
              <a:spLocks noChangeArrowheads="1"/>
            </p:cNvSpPr>
            <p:nvPr/>
          </p:nvSpPr>
          <p:spPr bwMode="auto">
            <a:xfrm>
              <a:off x="4176" y="1344"/>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41" name="AutoShape 11"/>
            <p:cNvSpPr>
              <a:spLocks noChangeArrowheads="1"/>
            </p:cNvSpPr>
            <p:nvPr/>
          </p:nvSpPr>
          <p:spPr bwMode="auto">
            <a:xfrm rot="2190869">
              <a:off x="3744" y="1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3" name="Group 15"/>
          <p:cNvGrpSpPr>
            <a:grpSpLocks/>
          </p:cNvGrpSpPr>
          <p:nvPr/>
        </p:nvGrpSpPr>
        <p:grpSpPr bwMode="auto">
          <a:xfrm>
            <a:off x="5981700" y="3771900"/>
            <a:ext cx="2933700" cy="1397000"/>
            <a:chOff x="3768" y="2376"/>
            <a:chExt cx="1848" cy="880"/>
          </a:xfrm>
        </p:grpSpPr>
        <p:sp>
          <p:nvSpPr>
            <p:cNvPr id="209929" name="Text Box 9"/>
            <p:cNvSpPr txBox="1">
              <a:spLocks noChangeArrowheads="1"/>
            </p:cNvSpPr>
            <p:nvPr/>
          </p:nvSpPr>
          <p:spPr bwMode="auto">
            <a:xfrm>
              <a:off x="4176" y="2376"/>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9" name="AutoShape 12"/>
            <p:cNvSpPr>
              <a:spLocks noChangeArrowheads="1"/>
            </p:cNvSpPr>
            <p:nvPr/>
          </p:nvSpPr>
          <p:spPr bwMode="auto">
            <a:xfrm rot="2190869">
              <a:off x="3768" y="2400"/>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grpSp>
        <p:nvGrpSpPr>
          <p:cNvPr id="4" name="Group 16"/>
          <p:cNvGrpSpPr>
            <a:grpSpLocks/>
          </p:cNvGrpSpPr>
          <p:nvPr/>
        </p:nvGrpSpPr>
        <p:grpSpPr bwMode="auto">
          <a:xfrm>
            <a:off x="5930900" y="4953000"/>
            <a:ext cx="2984500" cy="1663700"/>
            <a:chOff x="3736" y="3120"/>
            <a:chExt cx="1880" cy="1048"/>
          </a:xfrm>
        </p:grpSpPr>
        <p:sp>
          <p:nvSpPr>
            <p:cNvPr id="209930" name="Text Box 10"/>
            <p:cNvSpPr txBox="1">
              <a:spLocks noChangeArrowheads="1"/>
            </p:cNvSpPr>
            <p:nvPr/>
          </p:nvSpPr>
          <p:spPr bwMode="auto">
            <a:xfrm>
              <a:off x="4176" y="3120"/>
              <a:ext cx="1440" cy="33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سلمهم الله</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641037" name="AutoShape 13"/>
            <p:cNvSpPr>
              <a:spLocks noChangeArrowheads="1"/>
            </p:cNvSpPr>
            <p:nvPr/>
          </p:nvSpPr>
          <p:spPr bwMode="auto">
            <a:xfrm rot="2190869">
              <a:off x="3736" y="3312"/>
              <a:ext cx="499" cy="856"/>
            </a:xfrm>
            <a:prstGeom prst="curvedLeftArrow">
              <a:avLst>
                <a:gd name="adj1" fmla="val 34309"/>
                <a:gd name="adj2" fmla="val 68617"/>
                <a:gd name="adj3" fmla="val 33333"/>
              </a:avLst>
            </a:prstGeom>
            <a:solidFill>
              <a:schemeClr val="accent1"/>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Osaka" charset="-128"/>
                <a:cs typeface="Arial" panose="020B0604020202020204" pitchFamily="34" charset="0"/>
              </a:endParaRPr>
            </a:p>
          </p:txBody>
        </p:sp>
      </p:grpSp>
      <p:sp>
        <p:nvSpPr>
          <p:cNvPr id="209926" name="Text Box 6"/>
          <p:cNvSpPr txBox="1">
            <a:spLocks noChangeArrowheads="1"/>
          </p:cNvSpPr>
          <p:nvPr/>
        </p:nvSpPr>
        <p:spPr bwMode="auto">
          <a:xfrm>
            <a:off x="1524000" y="4235450"/>
            <a:ext cx="4078361" cy="646331"/>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1" fontAlgn="base" latinLnBrk="0" hangingPunct="1">
              <a:lnSpc>
                <a:spcPct val="100000"/>
              </a:lnSpc>
              <a:spcBef>
                <a:spcPct val="20000"/>
              </a:spcBef>
              <a:spcAft>
                <a:spcPct val="0"/>
              </a:spcAft>
              <a:buClrTx/>
              <a:buSzTx/>
              <a:buFontTx/>
              <a:buNone/>
              <a:tabLst/>
              <a:defRPr/>
            </a:pPr>
            <a:r>
              <a:rPr kumimoji="0" lang="ar-JO"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الشذوذ الجنسي (26-27)</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
        <p:nvSpPr>
          <p:cNvPr id="18" name="Text Box 5"/>
          <p:cNvSpPr txBox="1">
            <a:spLocks noChangeArrowheads="1"/>
          </p:cNvSpPr>
          <p:nvPr/>
        </p:nvSpPr>
        <p:spPr bwMode="auto">
          <a:xfrm>
            <a:off x="8028384" y="138113"/>
            <a:ext cx="926857"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ي.1 ب</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5345393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09924">
                                            <p:txEl>
                                              <p:pRg st="0" end="0"/>
                                            </p:txEl>
                                          </p:spTgt>
                                        </p:tgtEl>
                                        <p:attrNameLst>
                                          <p:attrName>style.visibility</p:attrName>
                                        </p:attrNameLst>
                                      </p:cBhvr>
                                      <p:to>
                                        <p:strVal val="visible"/>
                                      </p:to>
                                    </p:set>
                                    <p:animEffect transition="in" filter="checkerboard(across)">
                                      <p:cBhvr>
                                        <p:cTn id="7" dur="500"/>
                                        <p:tgtEl>
                                          <p:spTgt spid="20992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checkerboard(across)">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209925"/>
                                        </p:tgtEl>
                                        <p:attrNameLst>
                                          <p:attrName>style.visibility</p:attrName>
                                        </p:attrNameLst>
                                      </p:cBhvr>
                                      <p:to>
                                        <p:strVal val="visible"/>
                                      </p:to>
                                    </p:set>
                                    <p:animEffect transition="in" filter="checkerboard(across)">
                                      <p:cBhvr>
                                        <p:cTn id="17" dur="500"/>
                                        <p:tgtEl>
                                          <p:spTgt spid="20992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checkerboard(across)">
                                      <p:cBhvr>
                                        <p:cTn id="22" dur="500"/>
                                        <p:tgtEl>
                                          <p:spTgt spid="3"/>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209926"/>
                                        </p:tgtEl>
                                        <p:attrNameLst>
                                          <p:attrName>style.visibility</p:attrName>
                                        </p:attrNameLst>
                                      </p:cBhvr>
                                      <p:to>
                                        <p:strVal val="visible"/>
                                      </p:to>
                                    </p:set>
                                    <p:animEffect transition="in" filter="checkerboard(across)">
                                      <p:cBhvr>
                                        <p:cTn id="27" dur="500"/>
                                        <p:tgtEl>
                                          <p:spTgt spid="20992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 presetClass="entr" presetSubtype="10" fill="hold"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checkerboard(across)">
                                      <p:cBhvr>
                                        <p:cTn id="32" dur="500"/>
                                        <p:tgtEl>
                                          <p:spTgt spid="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209927"/>
                                        </p:tgtEl>
                                        <p:attrNameLst>
                                          <p:attrName>style.visibility</p:attrName>
                                        </p:attrNameLst>
                                      </p:cBhvr>
                                      <p:to>
                                        <p:strVal val="visible"/>
                                      </p:to>
                                    </p:set>
                                    <p:animEffect transition="in" filter="checkerboard(across)">
                                      <p:cBhvr>
                                        <p:cTn id="37" dur="500"/>
                                        <p:tgtEl>
                                          <p:spTgt spid="2099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9924" grpId="0" build="p"/>
      <p:bldP spid="209925" grpId="0"/>
      <p:bldP spid="209927" grpId="0"/>
      <p:bldP spid="209926"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5778" name="Picture 3" descr="Rom 1.20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3338"/>
            <a:ext cx="9144000" cy="6858000"/>
          </a:xfrm>
          <a:prstGeom prst="rect">
            <a:avLst/>
          </a:prstGeom>
          <a:noFill/>
          <a:ln w="9525">
            <a:noFill/>
            <a:miter lim="800000"/>
            <a:headEnd/>
            <a:tailEnd/>
          </a:ln>
        </p:spPr>
      </p:pic>
      <p:sp>
        <p:nvSpPr>
          <p:cNvPr id="715779" name="Title 1"/>
          <p:cNvSpPr>
            <a:spLocks noGrp="1"/>
          </p:cNvSpPr>
          <p:nvPr>
            <p:ph type="title"/>
          </p:nvPr>
        </p:nvSpPr>
        <p:spPr>
          <a:xfrm rot="16200000">
            <a:off x="-2835275" y="2879725"/>
            <a:ext cx="6813550" cy="1143000"/>
          </a:xfrm>
          <a:solidFill>
            <a:schemeClr val="bg2"/>
          </a:solidFill>
        </p:spPr>
        <p:txBody>
          <a:bodyPr/>
          <a:lstStyle/>
          <a:p>
            <a:r>
              <a:rPr lang="ar-JO">
                <a:ea typeface="ＭＳ Ｐゴシック" charset="-128"/>
              </a:rPr>
              <a:t>الجميع تحت الخطية</a:t>
            </a:r>
            <a:endParaRPr lang="en-US">
              <a:ea typeface="ＭＳ Ｐゴシック" charset="-128"/>
            </a:endParaRPr>
          </a:p>
        </p:txBody>
      </p:sp>
      <p:sp>
        <p:nvSpPr>
          <p:cNvPr id="715780" name="Rectangle 2"/>
          <p:cNvSpPr>
            <a:spLocks noChangeArrowheads="1"/>
          </p:cNvSpPr>
          <p:nvPr/>
        </p:nvSpPr>
        <p:spPr bwMode="auto">
          <a:xfrm>
            <a:off x="1116013" y="714356"/>
            <a:ext cx="8027987" cy="4360168"/>
          </a:xfrm>
          <a:prstGeom prst="rect">
            <a:avLst/>
          </a:prstGeom>
          <a:no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10ب أنه ليس بار ولا واحد</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11 ليس من يفهم ليس من يطلب الله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12 الجميع زاغوا وفسدوا معاً ليس من يعمل صلاحاً ليس ولا واحد</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13 حنجرتهم قبر مفتوح بألسنتهم قد مكروا سم الأصلال تحت شفاههم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14 وفمهم مملوء لعنة ومرارة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15 أرجلهم سريعة إلى سفك الدم</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16 في طرقهم اغتصاب وسحق</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17 وطريق السلام لم يعرفوه</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altLang="ja-JP"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18 ليس خوف الله قدام عيونهم</a:t>
            </a:r>
            <a:endParaRPr kumimoji="0" lang="en-US" altLang="ja-JP" sz="4000" b="1" u="none" strike="noStrike" kern="1200" cap="none" spc="0" normalizeH="0" baseline="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endParaRPr>
          </a:p>
          <a:p>
            <a:pPr marL="457200" marR="0" lvl="1"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rPr>
              <a:t>(رو 3: 10ب-18)</a:t>
            </a:r>
            <a:endParaRPr kumimoji="0" lang="en-US" sz="2400" b="1" u="none" strike="noStrike" kern="1200" cap="none" spc="0" normalizeH="0" baseline="0" noProof="0">
              <a:ln>
                <a:noFill/>
              </a:ln>
              <a:solidFill>
                <a:srgbClr val="EAEAEA"/>
              </a:solidFill>
              <a:effectLst>
                <a:glow rad="228600">
                  <a:srgbClr val="000000">
                    <a:alpha val="92000"/>
                  </a:srgbClr>
                </a:glow>
              </a:effectLst>
              <a:uLnTx/>
              <a:uFillTx/>
              <a:latin typeface="Arial" panose="020B0604020202020204" pitchFamily="34" charset="0"/>
              <a:ea typeface="Arial" charset="0"/>
              <a:cs typeface="Arial" panose="020B0604020202020204" pitchFamily="34" charset="0"/>
            </a:endParaRPr>
          </a:p>
        </p:txBody>
      </p:sp>
      <p:sp>
        <p:nvSpPr>
          <p:cNvPr id="5" name="Text Box 5"/>
          <p:cNvSpPr txBox="1">
            <a:spLocks noChangeArrowheads="1"/>
          </p:cNvSpPr>
          <p:nvPr/>
        </p:nvSpPr>
        <p:spPr bwMode="auto">
          <a:xfrm>
            <a:off x="8083176" y="138113"/>
            <a:ext cx="90281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155ي</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836766754"/>
      </p:ext>
    </p:extLst>
  </p:cSld>
  <p:clrMapOvr>
    <a:masterClrMapping/>
  </p:clrMapOvr>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02" name="Picture 3" descr="Rom 1.20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33338"/>
            <a:ext cx="9144000" cy="6858000"/>
          </a:xfrm>
          <a:prstGeom prst="rect">
            <a:avLst/>
          </a:prstGeom>
          <a:noFill/>
          <a:ln w="9525">
            <a:noFill/>
            <a:miter lim="800000"/>
            <a:headEnd/>
            <a:tailEnd/>
          </a:ln>
        </p:spPr>
      </p:pic>
      <p:sp>
        <p:nvSpPr>
          <p:cNvPr id="716803" name="Title 1"/>
          <p:cNvSpPr>
            <a:spLocks noGrp="1"/>
          </p:cNvSpPr>
          <p:nvPr>
            <p:ph type="title"/>
          </p:nvPr>
        </p:nvSpPr>
        <p:spPr>
          <a:xfrm rot="16200000">
            <a:off x="-2835275" y="2879725"/>
            <a:ext cx="6813550" cy="1143000"/>
          </a:xfrm>
          <a:solidFill>
            <a:schemeClr val="bg2"/>
          </a:solidFill>
        </p:spPr>
        <p:txBody>
          <a:bodyPr/>
          <a:lstStyle/>
          <a:p>
            <a:r>
              <a:rPr lang="ar-SA" baseline="30000">
                <a:solidFill>
                  <a:srgbClr val="EAEAEA"/>
                </a:solidFill>
                <a:effectLst>
                  <a:glow rad="228600">
                    <a:schemeClr val="bg2">
                      <a:alpha val="92000"/>
                    </a:schemeClr>
                  </a:glow>
                </a:effectLst>
              </a:rPr>
              <a:t>لأَنَّهُ بِأَعْمَالِ النَّامُوسِ كُلُّ ذِي جَسَدٍ لاَ يَتَبَرَّرُ أَمَامَهُ</a:t>
            </a:r>
            <a:endParaRPr lang="en-US">
              <a:ea typeface="ＭＳ Ｐゴシック" charset="-128"/>
            </a:endParaRPr>
          </a:p>
        </p:txBody>
      </p:sp>
      <p:sp>
        <p:nvSpPr>
          <p:cNvPr id="716804" name="Rectangle 2"/>
          <p:cNvSpPr>
            <a:spLocks noChangeArrowheads="1"/>
          </p:cNvSpPr>
          <p:nvPr/>
        </p:nvSpPr>
        <p:spPr bwMode="auto">
          <a:xfrm>
            <a:off x="1116013" y="327040"/>
            <a:ext cx="8027987" cy="2144177"/>
          </a:xfrm>
          <a:prstGeom prst="rect">
            <a:avLst/>
          </a:prstGeom>
          <a:noFill/>
          <a:ln w="9525">
            <a:noFill/>
            <a:miter lim="800000"/>
            <a:headEnd/>
            <a:tailEnd/>
          </a:ln>
        </p:spPr>
        <p:txBody>
          <a:bodyPr wrap="square">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t>رومية ٣ : ١٩-٢٠</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t>١٩ وَنَحْنُ نَعْلَمُ أَنَّ كُلَّ مَا يَقُولُهُ النَّامُوسُ فَهُوَ يُكَلِّمُ بِهِ الَّذِينَ فِي النَّامُوسِ لِكَيْ يَسْتَدَّ كُلُّ فَمٍ وَيَصِيرَ كُلُّ الْعَالَمِ تَحْتَ قِصَاصٍ مِنَ اللهِ.</a:t>
            </a:r>
            <a:br>
              <a:rPr kumimoji="0" lang="en-US"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br>
            <a:r>
              <a:rPr kumimoji="0" lang="ar-SA" sz="4000" b="1" u="none" strike="noStrike" kern="1200" cap="none" spc="0" normalizeH="0" baseline="30000" noProof="0">
                <a:ln>
                  <a:noFill/>
                </a:ln>
                <a:solidFill>
                  <a:srgbClr val="EAEAEA"/>
                </a:solidFill>
                <a:effectLst>
                  <a:glow rad="228600">
                    <a:srgbClr val="000000">
                      <a:alpha val="92000"/>
                    </a:srgbClr>
                  </a:glow>
                </a:effectLst>
                <a:uLnTx/>
                <a:uFillTx/>
                <a:latin typeface="Arial" panose="020B0604020202020204" pitchFamily="34" charset="0"/>
                <a:ea typeface="ＭＳ Ｐゴシック" charset="-128"/>
                <a:cs typeface="Arial" panose="020B0604020202020204" pitchFamily="34" charset="0"/>
              </a:rPr>
              <a:t>٢٠ لأَنَّهُ بِأَعْمَالِ النَّامُوسِ كُلُّ ذِي جَسَدٍ لاَ يَتَبَرَّرُ أَمَامَهُ. لأَنَّ بِالنَّامُوسِ مَعْرِفَةَ الْخَطِيَّةِ. </a:t>
            </a:r>
          </a:p>
        </p:txBody>
      </p:sp>
    </p:spTree>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4" name="Rectangle 2"/>
          <p:cNvSpPr>
            <a:spLocks noGrp="1" noChangeArrowheads="1"/>
          </p:cNvSpPr>
          <p:nvPr>
            <p:ph type="title" idx="4294967295"/>
          </p:nvPr>
        </p:nvSpPr>
        <p:spPr>
          <a:xfrm>
            <a:off x="76199" y="304800"/>
            <a:ext cx="4495801" cy="990600"/>
          </a:xfrm>
          <a:effectLst>
            <a:outerShdw blurRad="63500" dist="35921" dir="2700000" algn="ctr" rotWithShape="0">
              <a:schemeClr val="tx2">
                <a:alpha val="74998"/>
              </a:schemeClr>
            </a:outerShdw>
          </a:effectLst>
        </p:spPr>
        <p:txBody>
          <a:bodyPr/>
          <a:lstStyle/>
          <a:p>
            <a:pPr eaLnBrk="1" hangingPunct="1">
              <a:defRPr/>
            </a:pPr>
            <a:r>
              <a:rPr lang="ar-JO" altLang="zh-CN" kern="1200">
                <a:solidFill>
                  <a:srgbClr val="FFFFFF"/>
                </a:solidFill>
                <a:effectLst>
                  <a:outerShdw blurRad="38100" dist="38100" dir="2700000" algn="tl">
                    <a:srgbClr val="000000"/>
                  </a:outerShdw>
                </a:effectLst>
              </a:rPr>
              <a:t>أعمال </a:t>
            </a:r>
            <a:r>
              <a:rPr lang="ar-JO" altLang="zh-CN">
                <a:solidFill>
                  <a:srgbClr val="FFFFFF"/>
                </a:solidFill>
                <a:effectLst>
                  <a:outerShdw blurRad="38100" dist="38100" dir="2700000" algn="tl">
                    <a:srgbClr val="000000"/>
                  </a:outerShdw>
                </a:effectLst>
              </a:rPr>
              <a:t>٨:١</a:t>
            </a:r>
            <a:endParaRPr lang="en-US" sz="1800">
              <a:ea typeface="ＭＳ Ｐゴシック" charset="0"/>
            </a:endParaRPr>
          </a:p>
        </p:txBody>
      </p:sp>
      <p:pic>
        <p:nvPicPr>
          <p:cNvPr id="241667" name="Picture 3" descr="Maps and Charts of Israe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648200" y="0"/>
            <a:ext cx="44958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1668" name="Text Box 4"/>
          <p:cNvSpPr txBox="1">
            <a:spLocks noChangeArrowheads="1"/>
          </p:cNvSpPr>
          <p:nvPr/>
        </p:nvSpPr>
        <p:spPr bwMode="auto">
          <a:xfrm>
            <a:off x="179388" y="1591846"/>
            <a:ext cx="4316413" cy="37855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91334" tIns="45667" rIns="91334" bIns="45667"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لكنكم ستنالون قوة متى حل الروح القدس عليكم وتكونون لي شهوداً في </a:t>
            </a:r>
            <a:r>
              <a:rPr kumimoji="0" lang="ar-SA" altLang="ja-JP" sz="4000" b="1" u="none" strike="noStrike" kern="1200" cap="none" spc="0" normalizeH="0" baseline="0" noProof="0" dirty="0">
                <a:ln>
                  <a:noFill/>
                </a:ln>
                <a:solidFill>
                  <a:srgbClr val="FF8000"/>
                </a:solidFill>
                <a:effectLst/>
                <a:uLnTx/>
                <a:uFillTx/>
                <a:latin typeface="Arial" panose="020B0604020202020204" pitchFamily="34" charset="0"/>
                <a:ea typeface="ＭＳ Ｐゴシック" charset="0"/>
                <a:cs typeface="Arial" panose="020B0604020202020204" pitchFamily="34" charset="0"/>
              </a:rPr>
              <a:t>أورشليم</a:t>
            </a: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وفي كل </a:t>
            </a:r>
            <a:r>
              <a:rPr kumimoji="0" lang="ar-SA" altLang="ja-JP" sz="4000" b="1" u="none" strike="noStrike" kern="1200" cap="none" spc="0" normalizeH="0" baseline="0" noProof="0" dirty="0">
                <a:ln>
                  <a:noFill/>
                </a:ln>
                <a:solidFill>
                  <a:srgbClr val="A3A3E0"/>
                </a:solidFill>
                <a:effectLst/>
                <a:uLnTx/>
                <a:uFillTx/>
                <a:latin typeface="Arial" panose="020B0604020202020204" pitchFamily="34" charset="0"/>
                <a:ea typeface="ＭＳ Ｐゴシック" charset="0"/>
                <a:cs typeface="Arial" panose="020B0604020202020204" pitchFamily="34" charset="0"/>
              </a:rPr>
              <a:t>اليهودية</a:t>
            </a: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a:t>
            </a:r>
            <a:r>
              <a:rPr kumimoji="0" lang="ar-SA" altLang="ja-JP" sz="4000" b="1" u="none" strike="noStrike" kern="1200" cap="none" spc="0" normalizeH="0" baseline="0" noProof="0" dirty="0">
                <a:ln>
                  <a:noFill/>
                </a:ln>
                <a:solidFill>
                  <a:srgbClr val="3333CC">
                    <a:lumMod val="60000"/>
                    <a:lumOff val="40000"/>
                  </a:srgbClr>
                </a:solidFill>
                <a:effectLst/>
                <a:uLnTx/>
                <a:uFillTx/>
                <a:latin typeface="Arial" panose="020B0604020202020204" pitchFamily="34" charset="0"/>
                <a:ea typeface="ＭＳ Ｐゴシック" charset="0"/>
                <a:cs typeface="Arial" panose="020B0604020202020204" pitchFamily="34" charset="0"/>
              </a:rPr>
              <a:t>السامرة</a:t>
            </a:r>
            <a:r>
              <a:rPr kumimoji="0" lang="ar-SA" altLang="ja-JP" sz="40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rPr>
              <a:t> وإلى </a:t>
            </a:r>
            <a:r>
              <a:rPr kumimoji="0" lang="ar-SA" altLang="ja-JP"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rPr>
              <a:t>أقصى الأرض</a:t>
            </a:r>
            <a:endParaRPr kumimoji="0" lang="en-US" sz="4000" b="1" u="none" strike="noStrike" kern="1200" cap="none" spc="0" normalizeH="0" baseline="0" noProof="0" dirty="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381957" name="Freeform 5"/>
          <p:cNvSpPr>
            <a:spLocks/>
          </p:cNvSpPr>
          <p:nvPr/>
        </p:nvSpPr>
        <p:spPr bwMode="auto">
          <a:xfrm>
            <a:off x="6384927" y="2635252"/>
            <a:ext cx="2020888" cy="1936750"/>
          </a:xfrm>
          <a:custGeom>
            <a:avLst/>
            <a:gdLst>
              <a:gd name="T0" fmla="*/ 2147483647 w 1273"/>
              <a:gd name="T1" fmla="*/ 2147483647 h 1220"/>
              <a:gd name="T2" fmla="*/ 2147483647 w 1273"/>
              <a:gd name="T3" fmla="*/ 2147483647 h 1220"/>
              <a:gd name="T4" fmla="*/ 2147483647 w 1273"/>
              <a:gd name="T5" fmla="*/ 2147483647 h 1220"/>
              <a:gd name="T6" fmla="*/ 2147483647 w 1273"/>
              <a:gd name="T7" fmla="*/ 2147483647 h 1220"/>
              <a:gd name="T8" fmla="*/ 2147483647 w 1273"/>
              <a:gd name="T9" fmla="*/ 2147483647 h 1220"/>
              <a:gd name="T10" fmla="*/ 2147483647 w 1273"/>
              <a:gd name="T11" fmla="*/ 2147483647 h 1220"/>
              <a:gd name="T12" fmla="*/ 2147483647 w 1273"/>
              <a:gd name="T13" fmla="*/ 2147483647 h 1220"/>
              <a:gd name="T14" fmla="*/ 2147483647 w 1273"/>
              <a:gd name="T15" fmla="*/ 2147483647 h 1220"/>
              <a:gd name="T16" fmla="*/ 2147483647 w 1273"/>
              <a:gd name="T17" fmla="*/ 2147483647 h 1220"/>
              <a:gd name="T18" fmla="*/ 2147483647 w 1273"/>
              <a:gd name="T19" fmla="*/ 2147483647 h 1220"/>
              <a:gd name="T20" fmla="*/ 2147483647 w 1273"/>
              <a:gd name="T21" fmla="*/ 2147483647 h 1220"/>
              <a:gd name="T22" fmla="*/ 2147483647 w 1273"/>
              <a:gd name="T23" fmla="*/ 2147483647 h 1220"/>
              <a:gd name="T24" fmla="*/ 2147483647 w 1273"/>
              <a:gd name="T25" fmla="*/ 2147483647 h 1220"/>
              <a:gd name="T26" fmla="*/ 2147483647 w 1273"/>
              <a:gd name="T27" fmla="*/ 2147483647 h 1220"/>
              <a:gd name="T28" fmla="*/ 2147483647 w 1273"/>
              <a:gd name="T29" fmla="*/ 2147483647 h 1220"/>
              <a:gd name="T30" fmla="*/ 2147483647 w 1273"/>
              <a:gd name="T31" fmla="*/ 2147483647 h 1220"/>
              <a:gd name="T32" fmla="*/ 0 w 1273"/>
              <a:gd name="T33" fmla="*/ 2147483647 h 1220"/>
              <a:gd name="T34" fmla="*/ 2147483647 w 1273"/>
              <a:gd name="T35" fmla="*/ 2147483647 h 1220"/>
              <a:gd name="T36" fmla="*/ 2147483647 w 1273"/>
              <a:gd name="T37" fmla="*/ 2147483647 h 1220"/>
              <a:gd name="T38" fmla="*/ 2147483647 w 1273"/>
              <a:gd name="T39" fmla="*/ 2147483647 h 1220"/>
              <a:gd name="T40" fmla="*/ 2147483647 w 1273"/>
              <a:gd name="T41" fmla="*/ 2147483647 h 1220"/>
              <a:gd name="T42" fmla="*/ 2147483647 w 1273"/>
              <a:gd name="T43" fmla="*/ 2147483647 h 1220"/>
              <a:gd name="T44" fmla="*/ 2147483647 w 1273"/>
              <a:gd name="T45" fmla="*/ 2147483647 h 1220"/>
              <a:gd name="T46" fmla="*/ 2147483647 w 1273"/>
              <a:gd name="T47" fmla="*/ 2147483647 h 1220"/>
              <a:gd name="T48" fmla="*/ 2147483647 w 1273"/>
              <a:gd name="T49" fmla="*/ 2147483647 h 1220"/>
              <a:gd name="T50" fmla="*/ 2147483647 w 1273"/>
              <a:gd name="T51" fmla="*/ 2147483647 h 1220"/>
              <a:gd name="T52" fmla="*/ 2147483647 w 1273"/>
              <a:gd name="T53" fmla="*/ 2147483647 h 1220"/>
              <a:gd name="T54" fmla="*/ 2147483647 w 1273"/>
              <a:gd name="T55" fmla="*/ 2147483647 h 1220"/>
              <a:gd name="T56" fmla="*/ 2147483647 w 1273"/>
              <a:gd name="T57" fmla="*/ 2147483647 h 1220"/>
              <a:gd name="T58" fmla="*/ 2147483647 w 1273"/>
              <a:gd name="T59" fmla="*/ 2147483647 h 1220"/>
              <a:gd name="T60" fmla="*/ 2147483647 w 1273"/>
              <a:gd name="T61" fmla="*/ 2147483647 h 1220"/>
              <a:gd name="T62" fmla="*/ 2147483647 w 1273"/>
              <a:gd name="T63" fmla="*/ 2147483647 h 1220"/>
              <a:gd name="T64" fmla="*/ 2147483647 w 1273"/>
              <a:gd name="T65" fmla="*/ 2147483647 h 12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73"/>
              <a:gd name="T100" fmla="*/ 0 h 1220"/>
              <a:gd name="T101" fmla="*/ 1273 w 1273"/>
              <a:gd name="T102" fmla="*/ 1220 h 12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73" h="1220">
                <a:moveTo>
                  <a:pt x="1178" y="28"/>
                </a:moveTo>
                <a:cubicBezTo>
                  <a:pt x="1123" y="47"/>
                  <a:pt x="1187" y="26"/>
                  <a:pt x="1074" y="43"/>
                </a:cubicBezTo>
                <a:cubicBezTo>
                  <a:pt x="1058" y="45"/>
                  <a:pt x="1045" y="55"/>
                  <a:pt x="1030" y="58"/>
                </a:cubicBezTo>
                <a:cubicBezTo>
                  <a:pt x="961" y="68"/>
                  <a:pt x="821" y="71"/>
                  <a:pt x="778" y="73"/>
                </a:cubicBezTo>
                <a:cubicBezTo>
                  <a:pt x="753" y="76"/>
                  <a:pt x="729" y="88"/>
                  <a:pt x="704" y="88"/>
                </a:cubicBezTo>
                <a:cubicBezTo>
                  <a:pt x="644" y="88"/>
                  <a:pt x="597" y="58"/>
                  <a:pt x="541" y="51"/>
                </a:cubicBezTo>
                <a:cubicBezTo>
                  <a:pt x="511" y="47"/>
                  <a:pt x="481" y="45"/>
                  <a:pt x="452" y="43"/>
                </a:cubicBezTo>
                <a:cubicBezTo>
                  <a:pt x="448" y="32"/>
                  <a:pt x="443" y="0"/>
                  <a:pt x="422" y="6"/>
                </a:cubicBezTo>
                <a:cubicBezTo>
                  <a:pt x="414" y="7"/>
                  <a:pt x="417" y="20"/>
                  <a:pt x="415" y="28"/>
                </a:cubicBezTo>
                <a:cubicBezTo>
                  <a:pt x="406" y="138"/>
                  <a:pt x="392" y="328"/>
                  <a:pt x="311" y="414"/>
                </a:cubicBezTo>
                <a:cubicBezTo>
                  <a:pt x="289" y="481"/>
                  <a:pt x="286" y="577"/>
                  <a:pt x="252" y="636"/>
                </a:cubicBezTo>
                <a:cubicBezTo>
                  <a:pt x="233" y="667"/>
                  <a:pt x="238" y="683"/>
                  <a:pt x="207" y="702"/>
                </a:cubicBezTo>
                <a:cubicBezTo>
                  <a:pt x="190" y="754"/>
                  <a:pt x="216" y="694"/>
                  <a:pt x="163" y="739"/>
                </a:cubicBezTo>
                <a:cubicBezTo>
                  <a:pt x="147" y="751"/>
                  <a:pt x="144" y="774"/>
                  <a:pt x="133" y="791"/>
                </a:cubicBezTo>
                <a:cubicBezTo>
                  <a:pt x="123" y="891"/>
                  <a:pt x="104" y="913"/>
                  <a:pt x="67" y="999"/>
                </a:cubicBezTo>
                <a:cubicBezTo>
                  <a:pt x="55" y="1025"/>
                  <a:pt x="53" y="1048"/>
                  <a:pt x="37" y="1073"/>
                </a:cubicBezTo>
                <a:cubicBezTo>
                  <a:pt x="27" y="1101"/>
                  <a:pt x="10" y="1104"/>
                  <a:pt x="0" y="1132"/>
                </a:cubicBezTo>
                <a:cubicBezTo>
                  <a:pt x="19" y="1220"/>
                  <a:pt x="25" y="1190"/>
                  <a:pt x="141" y="1184"/>
                </a:cubicBezTo>
                <a:cubicBezTo>
                  <a:pt x="310" y="1147"/>
                  <a:pt x="470" y="1165"/>
                  <a:pt x="652" y="1162"/>
                </a:cubicBezTo>
                <a:cubicBezTo>
                  <a:pt x="688" y="1148"/>
                  <a:pt x="724" y="1139"/>
                  <a:pt x="763" y="1132"/>
                </a:cubicBezTo>
                <a:cubicBezTo>
                  <a:pt x="828" y="1137"/>
                  <a:pt x="890" y="1146"/>
                  <a:pt x="956" y="1154"/>
                </a:cubicBezTo>
                <a:cubicBezTo>
                  <a:pt x="1041" y="1177"/>
                  <a:pt x="1128" y="1167"/>
                  <a:pt x="1215" y="1162"/>
                </a:cubicBezTo>
                <a:cubicBezTo>
                  <a:pt x="1235" y="1130"/>
                  <a:pt x="1223" y="1114"/>
                  <a:pt x="1259" y="1102"/>
                </a:cubicBezTo>
                <a:cubicBezTo>
                  <a:pt x="1273" y="1062"/>
                  <a:pt x="1259" y="1024"/>
                  <a:pt x="1237" y="991"/>
                </a:cubicBezTo>
                <a:cubicBezTo>
                  <a:pt x="1228" y="963"/>
                  <a:pt x="1220" y="938"/>
                  <a:pt x="1215" y="910"/>
                </a:cubicBezTo>
                <a:cubicBezTo>
                  <a:pt x="1238" y="852"/>
                  <a:pt x="1254" y="739"/>
                  <a:pt x="1200" y="702"/>
                </a:cubicBezTo>
                <a:cubicBezTo>
                  <a:pt x="1182" y="675"/>
                  <a:pt x="1175" y="666"/>
                  <a:pt x="1185" y="636"/>
                </a:cubicBezTo>
                <a:cubicBezTo>
                  <a:pt x="1178" y="554"/>
                  <a:pt x="1129" y="392"/>
                  <a:pt x="1207" y="339"/>
                </a:cubicBezTo>
                <a:cubicBezTo>
                  <a:pt x="1212" y="323"/>
                  <a:pt x="1227" y="260"/>
                  <a:pt x="1237" y="251"/>
                </a:cubicBezTo>
                <a:cubicBezTo>
                  <a:pt x="1242" y="245"/>
                  <a:pt x="1251" y="245"/>
                  <a:pt x="1259" y="243"/>
                </a:cubicBezTo>
                <a:cubicBezTo>
                  <a:pt x="1256" y="203"/>
                  <a:pt x="1260" y="163"/>
                  <a:pt x="1252" y="125"/>
                </a:cubicBezTo>
                <a:cubicBezTo>
                  <a:pt x="1250" y="117"/>
                  <a:pt x="1236" y="121"/>
                  <a:pt x="1230" y="117"/>
                </a:cubicBezTo>
                <a:cubicBezTo>
                  <a:pt x="1196" y="89"/>
                  <a:pt x="1218" y="55"/>
                  <a:pt x="1178" y="28"/>
                </a:cubicBezTo>
                <a:close/>
              </a:path>
            </a:pathLst>
          </a:custGeom>
          <a:solidFill>
            <a:srgbClr val="004131"/>
          </a:solidFill>
          <a:ln w="9525">
            <a:solidFill>
              <a:schemeClr val="tx1"/>
            </a:solidFill>
            <a:round/>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1958" name="Text Box 6"/>
          <p:cNvSpPr txBox="1">
            <a:spLocks noChangeArrowheads="1"/>
          </p:cNvSpPr>
          <p:nvPr/>
        </p:nvSpPr>
        <p:spPr bwMode="auto">
          <a:xfrm>
            <a:off x="6858000" y="3276600"/>
            <a:ext cx="1676400" cy="584668"/>
          </a:xfrm>
          <a:prstGeom prst="rect">
            <a:avLst/>
          </a:prstGeom>
          <a:noFill/>
          <a:ln w="9525">
            <a:noFill/>
            <a:miter lim="800000"/>
            <a:headEnd/>
            <a:tailEnd/>
          </a:ln>
          <a:effectLst/>
        </p:spPr>
        <p:txBody>
          <a:bodyPr lIns="91334" tIns="45667" rIns="91334" bIns="45667">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اليهودية</a:t>
            </a:r>
            <a:endParaRPr kumimoji="0" lang="en-US"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81959" name="Text Box 7"/>
          <p:cNvSpPr txBox="1">
            <a:spLocks noChangeArrowheads="1"/>
          </p:cNvSpPr>
          <p:nvPr/>
        </p:nvSpPr>
        <p:spPr bwMode="auto">
          <a:xfrm>
            <a:off x="4800600" y="228610"/>
            <a:ext cx="2286000" cy="584668"/>
          </a:xfrm>
          <a:prstGeom prst="rect">
            <a:avLst/>
          </a:prstGeom>
          <a:noFill/>
          <a:ln w="9525">
            <a:noFill/>
            <a:miter lim="800000"/>
            <a:headEnd/>
            <a:tailEnd/>
          </a:ln>
          <a:effec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altLang="ja-JP" sz="32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rPr>
              <a:t>أقصى الأرض</a:t>
            </a:r>
            <a:endParaRPr kumimoji="0" lang="en-US" sz="32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81960" name="Freeform 8"/>
          <p:cNvSpPr>
            <a:spLocks/>
          </p:cNvSpPr>
          <p:nvPr/>
        </p:nvSpPr>
        <p:spPr bwMode="auto">
          <a:xfrm>
            <a:off x="7856550" y="2998791"/>
            <a:ext cx="238125" cy="187325"/>
          </a:xfrm>
          <a:custGeom>
            <a:avLst/>
            <a:gdLst>
              <a:gd name="T0" fmla="*/ 2147483647 w 150"/>
              <a:gd name="T1" fmla="*/ 0 h 118"/>
              <a:gd name="T2" fmla="*/ 2147483647 w 150"/>
              <a:gd name="T3" fmla="*/ 2147483647 h 118"/>
              <a:gd name="T4" fmla="*/ 2147483647 w 150"/>
              <a:gd name="T5" fmla="*/ 2147483647 h 118"/>
              <a:gd name="T6" fmla="*/ 2147483647 w 150"/>
              <a:gd name="T7" fmla="*/ 2147483647 h 118"/>
              <a:gd name="T8" fmla="*/ 2147483647 w 150"/>
              <a:gd name="T9" fmla="*/ 2147483647 h 118"/>
              <a:gd name="T10" fmla="*/ 2147483647 w 150"/>
              <a:gd name="T11" fmla="*/ 2147483647 h 118"/>
              <a:gd name="T12" fmla="*/ 2147483647 w 150"/>
              <a:gd name="T13" fmla="*/ 0 h 118"/>
              <a:gd name="T14" fmla="*/ 0 60000 65536"/>
              <a:gd name="T15" fmla="*/ 0 60000 65536"/>
              <a:gd name="T16" fmla="*/ 0 60000 65536"/>
              <a:gd name="T17" fmla="*/ 0 60000 65536"/>
              <a:gd name="T18" fmla="*/ 0 60000 65536"/>
              <a:gd name="T19" fmla="*/ 0 60000 65536"/>
              <a:gd name="T20" fmla="*/ 0 60000 65536"/>
              <a:gd name="T21" fmla="*/ 0 w 150"/>
              <a:gd name="T22" fmla="*/ 0 h 118"/>
              <a:gd name="T23" fmla="*/ 150 w 150"/>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0" h="118">
                <a:moveTo>
                  <a:pt x="110" y="0"/>
                </a:moveTo>
                <a:cubicBezTo>
                  <a:pt x="72" y="5"/>
                  <a:pt x="48" y="11"/>
                  <a:pt x="14" y="22"/>
                </a:cubicBezTo>
                <a:cubicBezTo>
                  <a:pt x="1" y="89"/>
                  <a:pt x="0" y="97"/>
                  <a:pt x="66" y="118"/>
                </a:cubicBezTo>
                <a:cubicBezTo>
                  <a:pt x="88" y="110"/>
                  <a:pt x="109" y="103"/>
                  <a:pt x="132" y="96"/>
                </a:cubicBezTo>
                <a:cubicBezTo>
                  <a:pt x="150" y="68"/>
                  <a:pt x="149" y="50"/>
                  <a:pt x="118" y="29"/>
                </a:cubicBezTo>
                <a:cubicBezTo>
                  <a:pt x="111" y="24"/>
                  <a:pt x="97" y="29"/>
                  <a:pt x="95" y="22"/>
                </a:cubicBezTo>
                <a:cubicBezTo>
                  <a:pt x="92" y="13"/>
                  <a:pt x="105" y="7"/>
                  <a:pt x="110" y="0"/>
                </a:cubicBezTo>
                <a:close/>
              </a:path>
            </a:pathLst>
          </a:custGeom>
          <a:solidFill>
            <a:srgbClr val="FF8000"/>
          </a:solidFill>
          <a:ln w="9525">
            <a:solidFill>
              <a:schemeClr val="tx1"/>
            </a:solidFill>
            <a:round/>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1961" name="Freeform 9"/>
          <p:cNvSpPr>
            <a:spLocks/>
          </p:cNvSpPr>
          <p:nvPr/>
        </p:nvSpPr>
        <p:spPr bwMode="auto">
          <a:xfrm>
            <a:off x="7015179" y="1171576"/>
            <a:ext cx="1482725" cy="1644650"/>
          </a:xfrm>
          <a:custGeom>
            <a:avLst/>
            <a:gdLst>
              <a:gd name="T0" fmla="*/ 2147483647 w 934"/>
              <a:gd name="T1" fmla="*/ 2147483647 h 1036"/>
              <a:gd name="T2" fmla="*/ 2147483647 w 934"/>
              <a:gd name="T3" fmla="*/ 2147483647 h 1036"/>
              <a:gd name="T4" fmla="*/ 2147483647 w 934"/>
              <a:gd name="T5" fmla="*/ 2147483647 h 1036"/>
              <a:gd name="T6" fmla="*/ 2147483647 w 934"/>
              <a:gd name="T7" fmla="*/ 2147483647 h 1036"/>
              <a:gd name="T8" fmla="*/ 2147483647 w 934"/>
              <a:gd name="T9" fmla="*/ 2147483647 h 1036"/>
              <a:gd name="T10" fmla="*/ 2147483647 w 934"/>
              <a:gd name="T11" fmla="*/ 2147483647 h 1036"/>
              <a:gd name="T12" fmla="*/ 2147483647 w 934"/>
              <a:gd name="T13" fmla="*/ 2147483647 h 1036"/>
              <a:gd name="T14" fmla="*/ 2147483647 w 934"/>
              <a:gd name="T15" fmla="*/ 2147483647 h 1036"/>
              <a:gd name="T16" fmla="*/ 2147483647 w 934"/>
              <a:gd name="T17" fmla="*/ 2147483647 h 1036"/>
              <a:gd name="T18" fmla="*/ 2147483647 w 934"/>
              <a:gd name="T19" fmla="*/ 2147483647 h 1036"/>
              <a:gd name="T20" fmla="*/ 2147483647 w 934"/>
              <a:gd name="T21" fmla="*/ 2147483647 h 1036"/>
              <a:gd name="T22" fmla="*/ 2147483647 w 934"/>
              <a:gd name="T23" fmla="*/ 2147483647 h 1036"/>
              <a:gd name="T24" fmla="*/ 2147483647 w 934"/>
              <a:gd name="T25" fmla="*/ 2147483647 h 1036"/>
              <a:gd name="T26" fmla="*/ 2147483647 w 934"/>
              <a:gd name="T27" fmla="*/ 2147483647 h 1036"/>
              <a:gd name="T28" fmla="*/ 2147483647 w 934"/>
              <a:gd name="T29" fmla="*/ 2147483647 h 1036"/>
              <a:gd name="T30" fmla="*/ 2147483647 w 934"/>
              <a:gd name="T31" fmla="*/ 2147483647 h 1036"/>
              <a:gd name="T32" fmla="*/ 2147483647 w 934"/>
              <a:gd name="T33" fmla="*/ 2147483647 h 1036"/>
              <a:gd name="T34" fmla="*/ 2147483647 w 934"/>
              <a:gd name="T35" fmla="*/ 2147483647 h 1036"/>
              <a:gd name="T36" fmla="*/ 2147483647 w 934"/>
              <a:gd name="T37" fmla="*/ 2147483647 h 1036"/>
              <a:gd name="T38" fmla="*/ 2147483647 w 934"/>
              <a:gd name="T39" fmla="*/ 2147483647 h 1036"/>
              <a:gd name="T40" fmla="*/ 2147483647 w 934"/>
              <a:gd name="T41" fmla="*/ 2147483647 h 1036"/>
              <a:gd name="T42" fmla="*/ 2147483647 w 934"/>
              <a:gd name="T43" fmla="*/ 2147483647 h 10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34"/>
              <a:gd name="T67" fmla="*/ 0 h 1036"/>
              <a:gd name="T68" fmla="*/ 934 w 934"/>
              <a:gd name="T69" fmla="*/ 1036 h 10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34" h="1036">
                <a:moveTo>
                  <a:pt x="759" y="180"/>
                </a:moveTo>
                <a:cubicBezTo>
                  <a:pt x="694" y="244"/>
                  <a:pt x="575" y="205"/>
                  <a:pt x="499" y="203"/>
                </a:cubicBezTo>
                <a:cubicBezTo>
                  <a:pt x="459" y="171"/>
                  <a:pt x="424" y="140"/>
                  <a:pt x="381" y="114"/>
                </a:cubicBezTo>
                <a:cubicBezTo>
                  <a:pt x="365" y="104"/>
                  <a:pt x="336" y="84"/>
                  <a:pt x="336" y="84"/>
                </a:cubicBezTo>
                <a:cubicBezTo>
                  <a:pt x="282" y="0"/>
                  <a:pt x="160" y="103"/>
                  <a:pt x="92" y="32"/>
                </a:cubicBezTo>
                <a:cubicBezTo>
                  <a:pt x="82" y="34"/>
                  <a:pt x="68" y="31"/>
                  <a:pt x="62" y="40"/>
                </a:cubicBezTo>
                <a:cubicBezTo>
                  <a:pt x="57" y="46"/>
                  <a:pt x="69" y="54"/>
                  <a:pt x="70" y="62"/>
                </a:cubicBezTo>
                <a:cubicBezTo>
                  <a:pt x="74" y="116"/>
                  <a:pt x="74" y="170"/>
                  <a:pt x="77" y="225"/>
                </a:cubicBezTo>
                <a:cubicBezTo>
                  <a:pt x="72" y="295"/>
                  <a:pt x="73" y="329"/>
                  <a:pt x="55" y="388"/>
                </a:cubicBezTo>
                <a:cubicBezTo>
                  <a:pt x="52" y="412"/>
                  <a:pt x="49" y="437"/>
                  <a:pt x="48" y="462"/>
                </a:cubicBezTo>
                <a:cubicBezTo>
                  <a:pt x="44" y="540"/>
                  <a:pt x="46" y="620"/>
                  <a:pt x="40" y="699"/>
                </a:cubicBezTo>
                <a:cubicBezTo>
                  <a:pt x="37" y="723"/>
                  <a:pt x="10" y="787"/>
                  <a:pt x="3" y="817"/>
                </a:cubicBezTo>
                <a:cubicBezTo>
                  <a:pt x="5" y="851"/>
                  <a:pt x="0" y="887"/>
                  <a:pt x="10" y="921"/>
                </a:cubicBezTo>
                <a:cubicBezTo>
                  <a:pt x="13" y="932"/>
                  <a:pt x="33" y="932"/>
                  <a:pt x="40" y="943"/>
                </a:cubicBezTo>
                <a:cubicBezTo>
                  <a:pt x="48" y="956"/>
                  <a:pt x="39" y="987"/>
                  <a:pt x="55" y="988"/>
                </a:cubicBezTo>
                <a:cubicBezTo>
                  <a:pt x="151" y="993"/>
                  <a:pt x="247" y="998"/>
                  <a:pt x="344" y="1003"/>
                </a:cubicBezTo>
                <a:cubicBezTo>
                  <a:pt x="934" y="991"/>
                  <a:pt x="624" y="1036"/>
                  <a:pt x="825" y="973"/>
                </a:cubicBezTo>
                <a:cubicBezTo>
                  <a:pt x="851" y="899"/>
                  <a:pt x="854" y="752"/>
                  <a:pt x="833" y="669"/>
                </a:cubicBezTo>
                <a:cubicBezTo>
                  <a:pt x="830" y="660"/>
                  <a:pt x="817" y="659"/>
                  <a:pt x="810" y="654"/>
                </a:cubicBezTo>
                <a:cubicBezTo>
                  <a:pt x="756" y="563"/>
                  <a:pt x="839" y="412"/>
                  <a:pt x="751" y="380"/>
                </a:cubicBezTo>
                <a:cubicBezTo>
                  <a:pt x="723" y="339"/>
                  <a:pt x="727" y="308"/>
                  <a:pt x="744" y="262"/>
                </a:cubicBezTo>
                <a:cubicBezTo>
                  <a:pt x="731" y="213"/>
                  <a:pt x="731" y="241"/>
                  <a:pt x="759" y="180"/>
                </a:cubicBezTo>
                <a:close/>
              </a:path>
            </a:pathLst>
          </a:custGeom>
          <a:solidFill>
            <a:schemeClr val="hlink"/>
          </a:solidFill>
          <a:ln w="9525">
            <a:solidFill>
              <a:schemeClr val="tx1"/>
            </a:solidFill>
            <a:round/>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81962" name="Text Box 10"/>
          <p:cNvSpPr txBox="1">
            <a:spLocks noChangeArrowheads="1"/>
          </p:cNvSpPr>
          <p:nvPr/>
        </p:nvSpPr>
        <p:spPr bwMode="auto">
          <a:xfrm>
            <a:off x="6629400" y="1981200"/>
            <a:ext cx="1828800" cy="584668"/>
          </a:xfrm>
          <a:prstGeom prst="rect">
            <a:avLst/>
          </a:prstGeom>
          <a:noFill/>
          <a:ln w="9525">
            <a:noFill/>
            <a:miter lim="800000"/>
            <a:headEnd/>
            <a:tailEnd/>
          </a:ln>
          <a:effectLst/>
        </p:spPr>
        <p:txBody>
          <a:bodyPr lIns="91334" tIns="45667" rIns="91334" bIns="45667">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السامرة</a:t>
            </a:r>
            <a:endParaRPr kumimoji="0" lang="en-US" sz="3200" b="1" u="none" strike="noStrike" kern="1200" cap="none" spc="0" normalizeH="0" baseline="0" noProof="0">
              <a:ln>
                <a:noFill/>
              </a:ln>
              <a:solidFill>
                <a:srgbClr val="333399">
                  <a:lumMod val="40000"/>
                  <a:lumOff val="60000"/>
                </a:srgbClr>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81963" name="Text Box 11"/>
          <p:cNvSpPr txBox="1">
            <a:spLocks noChangeArrowheads="1"/>
          </p:cNvSpPr>
          <p:nvPr/>
        </p:nvSpPr>
        <p:spPr bwMode="auto">
          <a:xfrm>
            <a:off x="5148064" y="2628900"/>
            <a:ext cx="2667000" cy="584668"/>
          </a:xfrm>
          <a:prstGeom prst="rect">
            <a:avLst/>
          </a:prstGeom>
          <a:noFill/>
          <a:ln w="9525">
            <a:noFill/>
            <a:miter lim="800000"/>
            <a:headEnd/>
            <a:tailEnd/>
          </a:ln>
          <a:effectLst/>
        </p:spPr>
        <p:txBody>
          <a:bodyPr lIns="91334" tIns="45667" rIns="91334" bIns="45667">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SA" sz="3200" b="1" u="none" strike="noStrike" kern="1200" cap="none" spc="0" normalizeH="0" baseline="0" noProof="0">
                <a:ln>
                  <a:noFill/>
                </a:ln>
                <a:solidFill>
                  <a:srgbClr val="FF80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rPr>
              <a:t>أورشليم</a:t>
            </a:r>
            <a:endParaRPr kumimoji="0" lang="en-US" sz="3200" b="1" u="none" strike="noStrike" kern="1200" cap="none" spc="0" normalizeH="0" baseline="0" noProof="0">
              <a:ln>
                <a:noFill/>
              </a:ln>
              <a:solidFill>
                <a:srgbClr val="FF8000"/>
              </a:solidFill>
              <a:effectLst>
                <a:glow rad="1016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81964" name="AutoShape 12"/>
          <p:cNvSpPr>
            <a:spLocks noChangeArrowheads="1"/>
          </p:cNvSpPr>
          <p:nvPr/>
        </p:nvSpPr>
        <p:spPr bwMode="auto">
          <a:xfrm rot="-2232108">
            <a:off x="6369050" y="898525"/>
            <a:ext cx="1143000" cy="914400"/>
          </a:xfrm>
          <a:prstGeom prst="upArrow">
            <a:avLst>
              <a:gd name="adj1" fmla="val 50000"/>
              <a:gd name="adj2" fmla="val 25000"/>
            </a:avLst>
          </a:prstGeom>
          <a:solidFill>
            <a:schemeClr val="accent1"/>
          </a:solidFill>
          <a:ln w="9525">
            <a:solidFill>
              <a:schemeClr val="tx1"/>
            </a:solidFill>
            <a:miter lim="800000"/>
            <a:headEnd/>
            <a:tailEnd/>
          </a:ln>
        </p:spPr>
        <p:txBody>
          <a:bodyPr wrap="none" lIns="91334" tIns="45667" rIns="91334" bIns="45667"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01207986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8196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81960"/>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381958">
                                            <p:txEl>
                                              <p:pRg st="0" end="0"/>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81957"/>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81962">
                                            <p:txEl>
                                              <p:pRg st="0" end="0"/>
                                            </p:txEl>
                                          </p:spTgt>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8196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381964"/>
                                        </p:tgtEl>
                                        <p:attrNameLst>
                                          <p:attrName>style.visibility</p:attrName>
                                        </p:attrNameLst>
                                      </p:cBhvr>
                                      <p:to>
                                        <p:strVal val="visible"/>
                                      </p:to>
                                    </p:set>
                                    <p:animEffect transition="in" filter="wipe(down)">
                                      <p:cBhvr>
                                        <p:cTn id="24" dur="500"/>
                                        <p:tgtEl>
                                          <p:spTgt spid="381964"/>
                                        </p:tgtEl>
                                      </p:cBhvr>
                                    </p:animEffect>
                                  </p:childTnLst>
                                </p:cTn>
                              </p:par>
                            </p:childTnLst>
                          </p:cTn>
                        </p:par>
                        <p:par>
                          <p:cTn id="25" fill="hold" nodeType="afterGroup">
                            <p:stCondLst>
                              <p:cond delay="500"/>
                            </p:stCondLst>
                            <p:childTnLst>
                              <p:par>
                                <p:cTn id="26" presetID="1" presetClass="entr" presetSubtype="0" fill="hold" grpId="0" nodeType="afterEffect">
                                  <p:stCondLst>
                                    <p:cond delay="0"/>
                                  </p:stCondLst>
                                  <p:childTnLst>
                                    <p:set>
                                      <p:cBhvr>
                                        <p:cTn id="27" dur="1" fill="hold">
                                          <p:stCondLst>
                                            <p:cond delay="0"/>
                                          </p:stCondLst>
                                        </p:cTn>
                                        <p:tgtEl>
                                          <p:spTgt spid="38195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1957" grpId="0" animBg="1"/>
      <p:bldP spid="381958" grpId="0" build="p" autoUpdateAnimBg="0"/>
      <p:bldP spid="381959" grpId="0" build="allAtOnce"/>
      <p:bldP spid="381960" grpId="0" animBg="1"/>
      <p:bldP spid="381961" grpId="0" animBg="1"/>
      <p:bldP spid="381962" grpId="0" build="p" autoUpdateAnimBg="0"/>
      <p:bldP spid="381963" grpId="0" build="p" autoUpdateAnimBg="0"/>
      <p:bldP spid="381964" grpId="0" animBg="1"/>
    </p:bld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62" name="Picture 2" descr="Love Feast"/>
          <p:cNvPicPr>
            <a:picLocks noChangeAspect="1" noChangeArrowheads="1"/>
          </p:cNvPicPr>
          <p:nvPr/>
        </p:nvPicPr>
        <p:blipFill>
          <a:blip r:embed="rId3">
            <a:lum bright="-28000"/>
            <a:extLst>
              <a:ext uri="{28A0092B-C50C-407E-A947-70E740481C1C}">
                <a14:useLocalDpi xmlns:a14="http://schemas.microsoft.com/office/drawing/2010/main"/>
              </a:ext>
            </a:extLst>
          </a:blip>
          <a:srcRect/>
          <a:stretch>
            <a:fillRect/>
          </a:stretch>
        </p:blipFill>
        <p:spPr bwMode="auto">
          <a:xfrm>
            <a:off x="-76200" y="-50800"/>
            <a:ext cx="7924800" cy="6908800"/>
          </a:xfrm>
          <a:prstGeom prst="rect">
            <a:avLst/>
          </a:prstGeom>
          <a:noFill/>
          <a:ln w="9525">
            <a:noFill/>
            <a:miter lim="800000"/>
            <a:headEnd/>
            <a:tailEnd/>
          </a:ln>
        </p:spPr>
      </p:pic>
      <p:sp>
        <p:nvSpPr>
          <p:cNvPr id="492547" name="Rectangle 3"/>
          <p:cNvSpPr>
            <a:spLocks noGrp="1" noChangeArrowheads="1"/>
          </p:cNvSpPr>
          <p:nvPr>
            <p:ph type="title"/>
          </p:nvPr>
        </p:nvSpPr>
        <p:spPr>
          <a:xfrm>
            <a:off x="152400" y="4038600"/>
            <a:ext cx="5638800" cy="2819400"/>
          </a:xfrm>
          <a:effectLst>
            <a:outerShdw blurRad="63500" dist="35921" dir="2700000" algn="ctr" rotWithShape="0">
              <a:schemeClr val="bg2">
                <a:alpha val="74998"/>
              </a:schemeClr>
            </a:outerShdw>
          </a:effectLst>
        </p:spPr>
        <p:txBody>
          <a:bodyPr/>
          <a:lstStyle/>
          <a:p>
            <a:pPr eaLnBrk="1" hangingPunct="1">
              <a:defRPr/>
            </a:pPr>
            <a:r>
              <a:rPr lang="ar-JO">
                <a:solidFill>
                  <a:srgbClr val="FFFFFF"/>
                </a:solidFill>
                <a:ea typeface="ＭＳ Ｐゴシック" charset="-128"/>
                <a:cs typeface="Arial" panose="020B0604020202020204" pitchFamily="34" charset="0"/>
              </a:rPr>
              <a:t>دعوة بولس</a:t>
            </a:r>
            <a:br>
              <a:rPr lang="ar-JO">
                <a:solidFill>
                  <a:srgbClr val="FFFFFF"/>
                </a:solidFill>
                <a:ea typeface="ＭＳ Ｐゴシック" charset="-128"/>
                <a:cs typeface="Arial" panose="020B0604020202020204" pitchFamily="34" charset="0"/>
              </a:rPr>
            </a:br>
            <a:r>
              <a:rPr lang="ar-JO">
                <a:solidFill>
                  <a:srgbClr val="FFFFFF"/>
                </a:solidFill>
                <a:ea typeface="ＭＳ Ｐゴシック" charset="-128"/>
                <a:cs typeface="Arial" panose="020B0604020202020204" pitchFamily="34" charset="0"/>
              </a:rPr>
              <a:t>الأمم ضمن الجسد</a:t>
            </a:r>
            <a:endParaRPr lang="en-US">
              <a:solidFill>
                <a:srgbClr val="FFFFFF"/>
              </a:solidFill>
              <a:ea typeface="ＭＳ Ｐゴシック" charset="-128"/>
              <a:cs typeface="Arial" panose="020B0604020202020204" pitchFamily="34" charset="0"/>
            </a:endParaRPr>
          </a:p>
        </p:txBody>
      </p:sp>
      <p:sp>
        <p:nvSpPr>
          <p:cNvPr id="4" name="Text Box 5"/>
          <p:cNvSpPr txBox="1">
            <a:spLocks noChangeArrowheads="1"/>
          </p:cNvSpPr>
          <p:nvPr/>
        </p:nvSpPr>
        <p:spPr bwMode="auto">
          <a:xfrm>
            <a:off x="8083176" y="138113"/>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ج3</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490420528"/>
      </p:ext>
    </p:extLst>
  </p:cSld>
  <p:clrMapOvr>
    <a:masterClrMapping/>
  </p:clrMapOvr>
  <p:transition/>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7858" name="Picture 4" descr="Roman Empire"/>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04800" y="-539750"/>
            <a:ext cx="9753600" cy="7867650"/>
          </a:xfrm>
          <a:prstGeom prst="rect">
            <a:avLst/>
          </a:prstGeom>
          <a:noFill/>
          <a:ln w="9525">
            <a:noFill/>
            <a:miter lim="800000"/>
            <a:headEnd/>
            <a:tailEnd/>
          </a:ln>
        </p:spPr>
      </p:pic>
      <p:sp>
        <p:nvSpPr>
          <p:cNvPr id="450562" name="Rectangle 2"/>
          <p:cNvSpPr>
            <a:spLocks noGrp="1" noChangeArrowheads="1"/>
          </p:cNvSpPr>
          <p:nvPr>
            <p:ph type="title"/>
          </p:nvPr>
        </p:nvSpPr>
        <p:spPr>
          <a:xfrm>
            <a:off x="0" y="0"/>
            <a:ext cx="9144000" cy="1143000"/>
          </a:xfrm>
          <a:solidFill>
            <a:srgbClr val="000099"/>
          </a:solidFill>
        </p:spPr>
        <p:txBody>
          <a:bodyPr/>
          <a:lstStyle/>
          <a:p>
            <a:pPr eaLnBrk="1" hangingPunct="1">
              <a:defRPr/>
            </a:pPr>
            <a:r>
              <a:rPr lang="ar-JO" b="1">
                <a:latin typeface="Arial" panose="020B0604020202020204" pitchFamily="34" charset="0"/>
                <a:ea typeface="ＭＳ Ｐゴシック" charset="-128"/>
                <a:cs typeface="Arial" panose="020B0604020202020204" pitchFamily="34" charset="0"/>
              </a:rPr>
              <a:t>خدمة بولس غرباً</a:t>
            </a:r>
            <a:endParaRPr lang="en-US" b="1">
              <a:latin typeface="Arial" panose="020B0604020202020204" pitchFamily="34" charset="0"/>
              <a:ea typeface="ＭＳ Ｐゴシック" charset="-128"/>
              <a:cs typeface="Arial" panose="020B0604020202020204" pitchFamily="34" charset="0"/>
            </a:endParaRPr>
          </a:p>
        </p:txBody>
      </p:sp>
      <p:sp>
        <p:nvSpPr>
          <p:cNvPr id="450565" name="Text Box 5"/>
          <p:cNvSpPr txBox="1">
            <a:spLocks noChangeArrowheads="1"/>
          </p:cNvSpPr>
          <p:nvPr/>
        </p:nvSpPr>
        <p:spPr bwMode="auto">
          <a:xfrm>
            <a:off x="7223000" y="4724400"/>
            <a:ext cx="978153"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أورشليم</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450566" name="Text Box 6"/>
          <p:cNvSpPr txBox="1">
            <a:spLocks noChangeArrowheads="1"/>
          </p:cNvSpPr>
          <p:nvPr/>
        </p:nvSpPr>
        <p:spPr bwMode="auto">
          <a:xfrm>
            <a:off x="5177649" y="3124200"/>
            <a:ext cx="1112805" cy="461665"/>
          </a:xfrm>
          <a:prstGeom prst="rect">
            <a:avLst/>
          </a:prstGeom>
          <a:solidFill>
            <a:srgbClr val="000099"/>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إلليريكون</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1017862" name="Text Box 7"/>
          <p:cNvSpPr txBox="1">
            <a:spLocks noChangeArrowheads="1"/>
          </p:cNvSpPr>
          <p:nvPr/>
        </p:nvSpPr>
        <p:spPr bwMode="auto">
          <a:xfrm>
            <a:off x="3420900" y="3276600"/>
            <a:ext cx="657552" cy="461665"/>
          </a:xfrm>
          <a:prstGeom prst="rect">
            <a:avLst/>
          </a:prstGeom>
          <a:solidFill>
            <a:srgbClr val="990033"/>
          </a:solidFill>
          <a:ln w="12700" cap="sq">
            <a:noFill/>
            <a:miter lim="800000"/>
            <a:headEnd type="none" w="sm" len="sm"/>
            <a:tailEnd type="none" w="sm" len="sm"/>
          </a:ln>
        </p:spPr>
        <p:txBody>
          <a:bodyPr wrap="none">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روما</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Text Box 5"/>
          <p:cNvSpPr txBox="1">
            <a:spLocks noChangeArrowheads="1"/>
          </p:cNvSpPr>
          <p:nvPr/>
        </p:nvSpPr>
        <p:spPr bwMode="auto">
          <a:xfrm>
            <a:off x="8307294" y="138113"/>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ج3</a:t>
            </a:r>
          </a:p>
        </p:txBody>
      </p:sp>
    </p:spTree>
    <p:extLst>
      <p:ext uri="{BB962C8B-B14F-4D97-AF65-F5344CB8AC3E}">
        <p14:creationId xmlns:p14="http://schemas.microsoft.com/office/powerpoint/2010/main" val="236773268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50565"/>
                                        </p:tgtEl>
                                        <p:attrNameLst>
                                          <p:attrName>style.visibility</p:attrName>
                                        </p:attrNameLst>
                                      </p:cBhvr>
                                      <p:to>
                                        <p:strVal val="visible"/>
                                      </p:to>
                                    </p:set>
                                    <p:animEffect transition="in" filter="fade">
                                      <p:cBhvr>
                                        <p:cTn id="7" dur="500"/>
                                        <p:tgtEl>
                                          <p:spTgt spid="450565"/>
                                        </p:tgtEl>
                                      </p:cBhvr>
                                    </p:animEffect>
                                  </p:childTnLst>
                                </p:cTn>
                              </p:par>
                            </p:childTnLst>
                          </p:cTn>
                        </p:par>
                        <p:par>
                          <p:cTn id="8" fill="hold" nodeType="afterGroup">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50566"/>
                                        </p:tgtEl>
                                        <p:attrNameLst>
                                          <p:attrName>style.visibility</p:attrName>
                                        </p:attrNameLst>
                                      </p:cBhvr>
                                      <p:to>
                                        <p:strVal val="visible"/>
                                      </p:to>
                                    </p:set>
                                    <p:animEffect transition="in" filter="fade">
                                      <p:cBhvr>
                                        <p:cTn id="11" dur="500"/>
                                        <p:tgtEl>
                                          <p:spTgt spid="4505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565" grpId="0" animBg="1" autoUpdateAnimBg="0"/>
      <p:bldP spid="450566" grpId="0" animBg="1" autoUpdateAnimBg="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4" name="Text Box 20"/>
          <p:cNvSpPr txBox="1">
            <a:spLocks noChangeArrowheads="1"/>
          </p:cNvSpPr>
          <p:nvPr/>
        </p:nvSpPr>
        <p:spPr bwMode="auto">
          <a:xfrm>
            <a:off x="8296279" y="2381979"/>
            <a:ext cx="77152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الكنيسة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66" name="Text Box 6"/>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p:cNvSpPr txBox="1">
            <a:spLocks noChangeArrowheads="1"/>
          </p:cNvSpPr>
          <p:nvPr/>
        </p:nvSpPr>
        <p:spPr bwMode="auto">
          <a:xfrm>
            <a:off x="1828800" y="2340749"/>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49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المجمع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2" name="Text Box 17"/>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آب 59</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المحاكمات</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3" name="Line 19"/>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5" name="Text Box 21"/>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35</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49</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a:t>
            </a:r>
            <a:r>
              <a:rPr lang="en-US" sz="2000" b="1" dirty="0">
                <a:solidFill>
                  <a:srgbClr val="FFFFFF"/>
                </a:solidFill>
                <a:latin typeface="Arial" panose="020B0604020202020204" pitchFamily="34" charset="0"/>
                <a:cs typeface="Arial" panose="020B0604020202020204" pitchFamily="34" charset="0"/>
              </a:rPr>
              <a:t>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53</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57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60</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62</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67</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68</a:t>
            </a:r>
            <a:r>
              <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95</a:t>
            </a:r>
            <a:endParaRPr kumimoji="0" lang="en-US" sz="2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096" name="Text Box 7"/>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48-</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49</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غلاطية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097" name="Text Box 9"/>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53-</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ايار 57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3</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أسيا</a:t>
            </a:r>
            <a:endParaRPr kumimoji="0" lang="en-US" sz="2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40970" name="Text Box 10"/>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شباط 60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 آذار 62</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0971" name="Text Box 11"/>
          <p:cNvSpPr txBox="1">
            <a:spLocks noChangeAspect="1" noChangeArrowheads="1"/>
          </p:cNvSpPr>
          <p:nvPr/>
        </p:nvSpPr>
        <p:spPr bwMode="auto">
          <a:xfrm>
            <a:off x="7315200" y="1965752"/>
            <a:ext cx="987552"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خريف 67 – </a:t>
            </a:r>
            <a:b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ربيع 68</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0" name="TextBox 27"/>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38</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124</a:t>
            </a:r>
            <a:br>
              <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01" name="Text Box 9"/>
          <p:cNvSpPr txBox="1">
            <a:spLocks noChangeAspect="1" noChangeArrowheads="1"/>
          </p:cNvSpPr>
          <p:nvPr/>
        </p:nvSpPr>
        <p:spPr bwMode="auto">
          <a:xfrm>
            <a:off x="6324600" y="1965752"/>
            <a:ext cx="987552"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ربيع 62 -</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خريف 67</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4</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إسبانيا</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(رسائل بولس)</a:t>
            </a:r>
            <a:endParaRPr lang="en-US" sz="4000" b="1" dirty="0">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 name="Text Box 19"/>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غل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0" name="Text Box 20"/>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 name="Text Box 21"/>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تس</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2" name="Text Box 22"/>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3" name="Text Box 23"/>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4" name="Text Box 24"/>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5" name="Text Box 25"/>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أف</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6" name="Text Box 26"/>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كو</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7" name="Text Box 27"/>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في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8" name="Text Box 28"/>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فيل</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9" name="Text Box 29"/>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0" name="Text Box 30"/>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1" name="Text Box 31"/>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 تي</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32" name="Text Box 19"/>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مت</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3" name="Text Box 22"/>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لو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 name="Text Box 31"/>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يو</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7" name="Text Box 29"/>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مر</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48" name="Text Box 22"/>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أع</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0" name="Text Box 19"/>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الأناجيل والأعمال</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1" name="Text Box 19"/>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الرسائل البولسية</a:t>
            </a:r>
            <a:endParaRPr kumimoji="0" lang="en-US" sz="16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5"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Pauline Categories</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6" name="Text Box 7"/>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نيسان 50-</a:t>
            </a:r>
            <a:br>
              <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أيلول 52</a:t>
            </a:r>
            <a:endParaRPr kumimoji="0" lang="en-US" sz="12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2</a:t>
            </a:r>
            <a:br>
              <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بحر إيجة</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37" name="Text Box 17"/>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صيف 35-37</a:t>
            </a:r>
            <a:endParaRPr kumimoji="0" lang="en-US" sz="1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دمشق</a:t>
            </a:r>
            <a:br>
              <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br>
            <a:r>
              <a:rPr kumimoji="0" lang="ar-JO" sz="16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أنطاكية</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3"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روما</a:t>
            </a:r>
            <a:endParaRPr kumimoji="0" lang="en-US" sz="10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39" name="Text Box 20"/>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الرحلات</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217140"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1 2 3 4</a:t>
            </a:r>
            <a:endParaRPr kumimoji="0" lang="en-US" sz="1000" b="1"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217141" name="Text Box 20"/>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السجون</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nvGrpSpPr>
          <p:cNvPr id="54" name="Group 7"/>
          <p:cNvGrpSpPr>
            <a:grpSpLocks/>
          </p:cNvGrpSpPr>
          <p:nvPr/>
        </p:nvGrpSpPr>
        <p:grpSpPr bwMode="auto">
          <a:xfrm>
            <a:off x="838200" y="4123460"/>
            <a:ext cx="3886200" cy="1452563"/>
            <a:chOff x="144" y="2736"/>
            <a:chExt cx="2544" cy="1104"/>
          </a:xfrm>
        </p:grpSpPr>
        <p:sp>
          <p:nvSpPr>
            <p:cNvPr id="55" name="Rectangle 8"/>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9"/>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الإرسالية</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pSp>
      <p:grpSp>
        <p:nvGrpSpPr>
          <p:cNvPr id="57" name="Group 10"/>
          <p:cNvGrpSpPr>
            <a:grpSpLocks/>
          </p:cNvGrpSpPr>
          <p:nvPr/>
        </p:nvGrpSpPr>
        <p:grpSpPr bwMode="auto">
          <a:xfrm>
            <a:off x="5181600" y="4123456"/>
            <a:ext cx="1371600" cy="2401888"/>
            <a:chOff x="3024" y="2736"/>
            <a:chExt cx="724" cy="1392"/>
          </a:xfrm>
        </p:grpSpPr>
        <p:sp>
          <p:nvSpPr>
            <p:cNvPr id="58" name="Rectangle 11"/>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 Box 12"/>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9900"/>
                  </a:solidFill>
                  <a:effectLst/>
                  <a:uLnTx/>
                  <a:uFillTx/>
                  <a:latin typeface="Arial" panose="020B0604020202020204" pitchFamily="34" charset="0"/>
                  <a:cs typeface="Arial" panose="020B0604020202020204" pitchFamily="34" charset="0"/>
                </a:rPr>
                <a:t>السجن</a:t>
              </a:r>
              <a:endParaRPr kumimoji="0" lang="en-US" sz="2400" b="1" u="none" strike="noStrike" kern="1200" cap="none" spc="0" normalizeH="0" baseline="0" noProof="0" dirty="0">
                <a:ln>
                  <a:noFill/>
                </a:ln>
                <a:solidFill>
                  <a:srgbClr val="FF9900"/>
                </a:solidFill>
                <a:effectLst/>
                <a:uLnTx/>
                <a:uFillTx/>
                <a:latin typeface="Arial" panose="020B0604020202020204" pitchFamily="34" charset="0"/>
                <a:cs typeface="Arial" panose="020B0604020202020204" pitchFamily="34" charset="0"/>
              </a:endParaRPr>
            </a:p>
          </p:txBody>
        </p:sp>
      </p:grpSp>
      <p:grpSp>
        <p:nvGrpSpPr>
          <p:cNvPr id="60" name="Group 13"/>
          <p:cNvGrpSpPr>
            <a:grpSpLocks/>
          </p:cNvGrpSpPr>
          <p:nvPr/>
        </p:nvGrpSpPr>
        <p:grpSpPr bwMode="auto">
          <a:xfrm>
            <a:off x="6442272" y="4123454"/>
            <a:ext cx="1981201" cy="1431144"/>
            <a:chOff x="3630" y="2736"/>
            <a:chExt cx="1248" cy="753"/>
          </a:xfrm>
        </p:grpSpPr>
        <p:sp>
          <p:nvSpPr>
            <p:cNvPr id="61" name="Rectangle 14"/>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 name="Text Box 15"/>
            <p:cNvSpPr txBox="1">
              <a:spLocks noChangeArrowheads="1"/>
            </p:cNvSpPr>
            <p:nvPr/>
          </p:nvSpPr>
          <p:spPr bwMode="auto">
            <a:xfrm>
              <a:off x="3638" y="3204"/>
              <a:ext cx="1240"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الرعوية</a:t>
              </a:r>
              <a:endParaRPr kumimoji="0" lang="en-US" sz="24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grpSp>
      <p:sp>
        <p:nvSpPr>
          <p:cNvPr id="52" name="Text Box 16">
            <a:extLst>
              <a:ext uri="{FF2B5EF4-FFF2-40B4-BE49-F238E27FC236}">
                <a16:creationId xmlns:a16="http://schemas.microsoft.com/office/drawing/2014/main" id="{C886AE25-5AE3-2649-8140-178E3C5C5DFA}"/>
              </a:ext>
            </a:extLst>
          </p:cNvPr>
          <p:cNvSpPr txBox="1">
            <a:spLocks noChangeArrowheads="1"/>
          </p:cNvSpPr>
          <p:nvPr/>
        </p:nvSpPr>
        <p:spPr bwMode="auto">
          <a:xfrm rot="20556147">
            <a:off x="1265418" y="3052421"/>
            <a:ext cx="6521313" cy="1754326"/>
          </a:xfrm>
          <a:prstGeom prst="rect">
            <a:avLst/>
          </a:prstGeom>
          <a:solidFill>
            <a:srgbClr val="000090"/>
          </a:solid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رومية هي الرسالة الأخيرة في الرسائل التبشيرية لكنها الأولى في ترتيب رسائل العهد الجديد</a:t>
            </a:r>
            <a:endParaRPr kumimoji="0" lang="en-US" sz="3600" b="1" u="none" strike="noStrike" kern="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52"/>
                                        </p:tgtEl>
                                        <p:attrNameLst>
                                          <p:attrName>style.visibility</p:attrName>
                                        </p:attrNameLst>
                                      </p:cBhvr>
                                      <p:to>
                                        <p:strVal val="visible"/>
                                      </p:to>
                                    </p:set>
                                    <p:anim calcmode="lin" valueType="num">
                                      <p:cBhvr>
                                        <p:cTn id="22" dur="1000" fill="hold"/>
                                        <p:tgtEl>
                                          <p:spTgt spid="52"/>
                                        </p:tgtEl>
                                        <p:attrNameLst>
                                          <p:attrName>ppt_w</p:attrName>
                                        </p:attrNameLst>
                                      </p:cBhvr>
                                      <p:tavLst>
                                        <p:tav tm="0">
                                          <p:val>
                                            <p:fltVal val="0"/>
                                          </p:val>
                                        </p:tav>
                                        <p:tav tm="100000">
                                          <p:val>
                                            <p:strVal val="#ppt_w"/>
                                          </p:val>
                                        </p:tav>
                                      </p:tavLst>
                                    </p:anim>
                                    <p:anim calcmode="lin" valueType="num">
                                      <p:cBhvr>
                                        <p:cTn id="23" dur="1000" fill="hold"/>
                                        <p:tgtEl>
                                          <p:spTgt spid="52"/>
                                        </p:tgtEl>
                                        <p:attrNameLst>
                                          <p:attrName>ppt_h</p:attrName>
                                        </p:attrNameLst>
                                      </p:cBhvr>
                                      <p:tavLst>
                                        <p:tav tm="0">
                                          <p:val>
                                            <p:fltVal val="0"/>
                                          </p:val>
                                        </p:tav>
                                        <p:tav tm="100000">
                                          <p:val>
                                            <p:strVal val="#ppt_h"/>
                                          </p:val>
                                        </p:tav>
                                      </p:tavLst>
                                    </p:anim>
                                    <p:anim calcmode="lin" valueType="num">
                                      <p:cBhvr>
                                        <p:cTn id="24" dur="1000" fill="hold"/>
                                        <p:tgtEl>
                                          <p:spTgt spid="52"/>
                                        </p:tgtEl>
                                        <p:attrNameLst>
                                          <p:attrName>style.rotation</p:attrName>
                                        </p:attrNameLst>
                                      </p:cBhvr>
                                      <p:tavLst>
                                        <p:tav tm="0">
                                          <p:val>
                                            <p:fltVal val="90"/>
                                          </p:val>
                                        </p:tav>
                                        <p:tav tm="100000">
                                          <p:val>
                                            <p:fltVal val="0"/>
                                          </p:val>
                                        </p:tav>
                                      </p:tavLst>
                                    </p:anim>
                                    <p:animEffect transition="in" filter="fade">
                                      <p:cBhvr>
                                        <p:cTn id="25"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8883" name="Picture 1" descr="3174207141_1dacdb9c98.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1764"/>
            <a:ext cx="9001125" cy="6696075"/>
          </a:xfrm>
          <a:prstGeom prst="rect">
            <a:avLst/>
          </a:prstGeom>
          <a:noFill/>
          <a:ln w="9525">
            <a:noFill/>
            <a:miter lim="800000"/>
            <a:headEnd/>
            <a:tailEnd/>
          </a:ln>
        </p:spPr>
      </p:pic>
      <p:sp>
        <p:nvSpPr>
          <p:cNvPr id="1018884" name="TextBox 4"/>
          <p:cNvSpPr txBox="1">
            <a:spLocks noChangeArrowheads="1"/>
          </p:cNvSpPr>
          <p:nvPr/>
        </p:nvSpPr>
        <p:spPr bwMode="auto">
          <a:xfrm>
            <a:off x="251520" y="158750"/>
            <a:ext cx="8763000" cy="4401205"/>
          </a:xfrm>
          <a:prstGeom prst="rect">
            <a:avLst/>
          </a:prstGeom>
          <a:noFill/>
          <a:ln w="9525">
            <a:noFill/>
            <a:miter lim="800000"/>
            <a:headEnd/>
            <a:tailEnd/>
          </a:ln>
        </p:spPr>
        <p:txBody>
          <a:bodyPr wrap="square">
            <a:prstTxWarp prst="textNoShape">
              <a:avLst/>
            </a:prstTxWarp>
            <a:spAutoFit/>
          </a:bodyPr>
          <a:lstStyle/>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رومية ١٥ : ٢٠-٢٢</a:t>
            </a:r>
          </a:p>
          <a:p>
            <a:pPr marL="0" marR="0" lvl="0" indent="0" algn="r" defTabSz="914400" rtl="1" eaLnBrk="1" fontAlgn="base" latinLnBrk="0" hangingPunct="1">
              <a:lnSpc>
                <a:spcPct val="100000"/>
              </a:lnSpc>
              <a:spcBef>
                <a:spcPct val="0"/>
              </a:spcBef>
              <a:spcAft>
                <a:spcPct val="0"/>
              </a:spcAft>
              <a:buClrTx/>
              <a:buSzTx/>
              <a:buFontTx/>
              <a:buNone/>
              <a:tabLst/>
              <a:defRPr/>
            </a:pPr>
            <a:endParaRPr kumimoji="0" lang="en-US"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1" eaLnBrk="1" fontAlgn="base" latinLnBrk="0" hangingPunct="1">
              <a:lnSpc>
                <a:spcPct val="100000"/>
              </a:lnSpc>
              <a:spcBef>
                <a:spcPct val="0"/>
              </a:spcBef>
              <a:spcAft>
                <a:spcPct val="0"/>
              </a:spcAft>
              <a:buClrTx/>
              <a:buSzTx/>
              <a:buFontTx/>
              <a:buNone/>
              <a:tabLst/>
              <a:defRPr/>
            </a:pP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وَلَكِنْ كُنْتُ مُحْتَرِصاً أَنْ أُبَشِّرَ هَكَذَا: </a:t>
            </a:r>
            <a:r>
              <a:rPr kumimoji="0" lang="ar-SA" sz="4000" b="1" u="none" strike="noStrike" kern="1200" cap="none" spc="0" normalizeH="0" baseline="0" noProof="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لَيْسَ حَيْثُ سُمِّيَ </a:t>
            </a: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الْمَسِيحُ لِئَلاَّ أَبْنِيَ عَلَى أَسَاسٍ لِآخَرَ. ٢١ بَلْ كَمَا هُوَ مَكْتُوبٌ: «</a:t>
            </a:r>
            <a:r>
              <a:rPr kumimoji="0" lang="ar-SA" sz="4000" b="1" u="none" strike="noStrike" kern="1200" cap="none" spc="0" normalizeH="0" baseline="0" noProof="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الَّذِينَ لَمْ يُخْبَرُوا بِه</a:t>
            </a: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سَيُبْصِرُونَ وَ</a:t>
            </a:r>
            <a:r>
              <a:rPr kumimoji="0" lang="ar-SA" sz="4000" b="1" u="none" strike="noStrike" kern="1200" cap="none" spc="0" normalizeH="0" baseline="0" noProof="0">
                <a:ln>
                  <a:noFill/>
                </a:ln>
                <a:solidFill>
                  <a:srgbClr val="FFFF00"/>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الَّذِينَ لَمْ يَسْمَعُوا</a:t>
            </a:r>
            <a:r>
              <a:rPr kumimoji="0" lang="ar-SA" sz="4000" b="1" u="none" strike="noStrike" kern="1200" cap="none" spc="0" normalizeH="0" baseline="0" noProof="0">
                <a:ln>
                  <a:noFill/>
                </a:ln>
                <a:solidFill>
                  <a:srgbClr val="FFFFFF"/>
                </a:solidFill>
                <a:effectLst>
                  <a:glow rad="228600">
                    <a:srgbClr val="000000">
                      <a:satMod val="175000"/>
                      <a:alpha val="90000"/>
                    </a:srgbClr>
                  </a:glow>
                </a:effectLst>
                <a:uLnTx/>
                <a:uFillTx/>
                <a:latin typeface="Arial" panose="020B0604020202020204" pitchFamily="34" charset="0"/>
                <a:ea typeface="ＭＳ Ｐゴシック" charset="-128"/>
                <a:cs typeface="Arial" panose="020B0604020202020204" pitchFamily="34" charset="0"/>
              </a:rPr>
              <a:t> سَيَفْهَمُونَ». ٢٢ لِذَلِكَ كُنْتُ أُعَاقُ الْمِرَارَ الْكَثِيرَةَ عَنِ الْمَجِيءِ إِلَيْكُمْ. </a:t>
            </a:r>
          </a:p>
        </p:txBody>
      </p:sp>
      <p:sp>
        <p:nvSpPr>
          <p:cNvPr id="1018882" name="Rectangle 2"/>
          <p:cNvSpPr>
            <a:spLocks noGrp="1" noChangeArrowheads="1"/>
          </p:cNvSpPr>
          <p:nvPr>
            <p:ph type="ctrTitle"/>
          </p:nvPr>
        </p:nvSpPr>
        <p:spPr>
          <a:xfrm>
            <a:off x="997484" y="-953358"/>
            <a:ext cx="7772400" cy="1143000"/>
          </a:xfrm>
        </p:spPr>
        <p:txBody>
          <a:bodyPr/>
          <a:lstStyle/>
          <a:p>
            <a:pPr eaLnBrk="1" hangingPunct="1"/>
            <a:r>
              <a:rPr lang="ar-SA" b="1">
                <a:solidFill>
                  <a:schemeClr val="bg1"/>
                </a:solidFill>
                <a:latin typeface="Arial" panose="020B0604020202020204" pitchFamily="34" charset="0"/>
                <a:ea typeface="ＭＳ Ｐゴシック" charset="-128"/>
                <a:cs typeface="Arial" panose="020B0604020202020204" pitchFamily="34" charset="0"/>
              </a:rPr>
              <a:t>رومية</a:t>
            </a:r>
            <a:r>
              <a:rPr lang="en-US" b="1">
                <a:solidFill>
                  <a:schemeClr val="bg1"/>
                </a:solidFill>
                <a:latin typeface="Arial" panose="020B0604020202020204" pitchFamily="34" charset="0"/>
                <a:ea typeface="ＭＳ Ｐゴシック" charset="-128"/>
                <a:cs typeface="Arial" panose="020B0604020202020204" pitchFamily="34" charset="0"/>
              </a:rPr>
              <a:t> 15:20-22</a:t>
            </a:r>
          </a:p>
        </p:txBody>
      </p:sp>
      <p:sp>
        <p:nvSpPr>
          <p:cNvPr id="5" name="Text Box 5"/>
          <p:cNvSpPr txBox="1">
            <a:spLocks noChangeArrowheads="1"/>
          </p:cNvSpPr>
          <p:nvPr/>
        </p:nvSpPr>
        <p:spPr bwMode="auto">
          <a:xfrm>
            <a:off x="9211334" y="158750"/>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ج3</a:t>
            </a:r>
          </a:p>
        </p:txBody>
      </p:sp>
    </p:spTree>
    <p:extLst>
      <p:ext uri="{BB962C8B-B14F-4D97-AF65-F5344CB8AC3E}">
        <p14:creationId xmlns:p14="http://schemas.microsoft.com/office/powerpoint/2010/main" val="3916476304"/>
      </p:ext>
    </p:extLst>
  </p:cSld>
  <p:clrMapOvr>
    <a:masterClrMapping/>
  </p:clrMapOvr>
  <p:transition/>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ar-JO"/>
              <a:t>الحجة المنطقية</a:t>
            </a:r>
            <a:endParaRPr lang="en-US"/>
          </a:p>
        </p:txBody>
      </p:sp>
      <p:sp>
        <p:nvSpPr>
          <p:cNvPr id="3" name="Title 1"/>
          <p:cNvSpPr txBox="1">
            <a:spLocks/>
          </p:cNvSpPr>
          <p:nvPr/>
        </p:nvSpPr>
        <p:spPr bwMode="auto">
          <a:xfrm>
            <a:off x="73025" y="1650771"/>
            <a:ext cx="6924664" cy="45877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إذا لم يكن الذين لم يتم الوصول إليهم متجهين إلى الجحيم، فأسوأ شيء يمكن أن يفعله المسيحي هو أن يخبرهم عن المسيح! لماذا؟ لأنهم إذا سمعوا الرسالة، هناك احتمال أن يرفضوها ويذهبوا إلى الجحيم؛ ومع ذلك، إذا لم يسمعوا الرسالة في المقام الأول، فإن الجحيم ليس احتمالًا. ولذلك فإن أفضل قرار هو إعادة استدعاء جميع المبشرين لدينا.</a:t>
            </a:r>
            <a:endParaRPr kumimoji="0" lang="en-US" sz="28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p:txBody>
      </p:sp>
      <p:pic>
        <p:nvPicPr>
          <p:cNvPr id="4" name="Picture 3"/>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6997689" y="2423469"/>
            <a:ext cx="2146312" cy="2235200"/>
          </a:xfrm>
          <a:prstGeom prst="rect">
            <a:avLst/>
          </a:prstGeom>
        </p:spPr>
      </p:pic>
      <p:sp>
        <p:nvSpPr>
          <p:cNvPr id="5" name="Text Box 5"/>
          <p:cNvSpPr txBox="1">
            <a:spLocks noChangeArrowheads="1"/>
          </p:cNvSpPr>
          <p:nvPr/>
        </p:nvSpPr>
        <p:spPr bwMode="auto">
          <a:xfrm>
            <a:off x="8172400" y="138113"/>
            <a:ext cx="881973" cy="830997"/>
          </a:xfrm>
          <a:prstGeom prst="rect">
            <a:avLst/>
          </a:prstGeom>
          <a:solidFill>
            <a:srgbClr val="000000"/>
          </a:solidFill>
          <a:ln>
            <a:noFill/>
          </a:ln>
          <a:effec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ج4</a:t>
            </a:r>
          </a:p>
        </p:txBody>
      </p:sp>
    </p:spTree>
    <p:extLst>
      <p:ext uri="{BB962C8B-B14F-4D97-AF65-F5344CB8AC3E}">
        <p14:creationId xmlns:p14="http://schemas.microsoft.com/office/powerpoint/2010/main" val="1393193539"/>
      </p:ext>
    </p:extLst>
  </p:cSld>
  <p:clrMapOvr>
    <a:masterClrMapping/>
  </p:clrMapOvr>
  <p:transition/>
</p:sld>
</file>

<file path=ppt/slides/slide16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429058" name="Picture 2"/>
          <p:cNvPicPr>
            <a:picLocks noChangeAspect="1" noChangeArrowheads="1"/>
          </p:cNvPicPr>
          <p:nvPr/>
        </p:nvPicPr>
        <p:blipFill>
          <a:blip r:embed="rId3" cstate="screen">
            <a:lum bright="-18000"/>
            <a:extLst>
              <a:ext uri="{28A0092B-C50C-407E-A947-70E740481C1C}">
                <a14:useLocalDpi xmlns:a14="http://schemas.microsoft.com/office/drawing/2010/main"/>
              </a:ext>
            </a:extLst>
          </a:blip>
          <a:srcRect r="15457"/>
          <a:stretch>
            <a:fillRect/>
          </a:stretch>
        </p:blipFill>
        <p:spPr bwMode="auto">
          <a:xfrm>
            <a:off x="0" y="0"/>
            <a:ext cx="4419600" cy="68580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pic>
        <p:nvPicPr>
          <p:cNvPr id="429059" name="Picture 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572000" y="0"/>
            <a:ext cx="4572000" cy="6873875"/>
          </a:xfrm>
          <a:prstGeom prst="rect">
            <a:avLst/>
          </a:prstGeom>
          <a:noFill/>
          <a:ln>
            <a:noFill/>
          </a:ln>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pic>
      <p:sp>
        <p:nvSpPr>
          <p:cNvPr id="429060" name="Rectangle 4"/>
          <p:cNvSpPr>
            <a:spLocks noGrp="1" noChangeArrowheads="1"/>
          </p:cNvSpPr>
          <p:nvPr>
            <p:ph type="ctrTitle"/>
          </p:nvPr>
        </p:nvSpPr>
        <p:spPr>
          <a:xfrm>
            <a:off x="-382137" y="76200"/>
            <a:ext cx="9526137" cy="1066800"/>
          </a:xfrm>
          <a:effectLst>
            <a:outerShdw blurRad="63500" dist="35921" dir="2700000" algn="ctr" rotWithShape="0">
              <a:srgbClr val="000000">
                <a:alpha val="74998"/>
              </a:srgbClr>
            </a:outerShdw>
          </a:effectLst>
        </p:spPr>
        <p:txBody>
          <a:bodyPr/>
          <a:lstStyle/>
          <a:p>
            <a:pPr eaLnBrk="1" hangingPunct="1">
              <a:defRPr/>
            </a:pPr>
            <a:r>
              <a:rPr lang="ar-JO" sz="4800">
                <a:solidFill>
                  <a:schemeClr val="bg1"/>
                </a:solidFill>
                <a:cs typeface="Arial" panose="020B0604020202020204" pitchFamily="34" charset="0"/>
              </a:rPr>
              <a:t>ما هو الفرق؟</a:t>
            </a:r>
            <a:endParaRPr lang="en-US" sz="6000">
              <a:solidFill>
                <a:srgbClr val="CC0000"/>
              </a:solidFill>
              <a:cs typeface="Arial" panose="020B0604020202020204" pitchFamily="34" charset="0"/>
            </a:endParaRPr>
          </a:p>
        </p:txBody>
      </p:sp>
      <p:sp>
        <p:nvSpPr>
          <p:cNvPr id="429061" name="Rectangle 5"/>
          <p:cNvSpPr>
            <a:spLocks noChangeArrowheads="1"/>
          </p:cNvSpPr>
          <p:nvPr/>
        </p:nvSpPr>
        <p:spPr bwMode="auto">
          <a:xfrm>
            <a:off x="266700" y="1219200"/>
            <a:ext cx="3657600"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النعمة</a:t>
            </a:r>
            <a:endParaRPr kumimoji="0" lang="en-US" sz="6000" b="1" u="sng" strike="noStrike" kern="1200" cap="none" spc="0" normalizeH="0" baseline="0" noProof="0">
              <a:ln>
                <a:noFill/>
              </a:ln>
              <a:solidFill>
                <a:srgbClr val="CC0000"/>
              </a:solidFill>
              <a:effectLst/>
              <a:uLnTx/>
              <a:uFillTx/>
              <a:latin typeface="Arial" panose="020B0604020202020204" pitchFamily="34" charset="0"/>
              <a:ea typeface="ＭＳ Ｐゴシック" charset="0"/>
              <a:cs typeface="Arial" panose="020B0604020202020204" pitchFamily="34" charset="0"/>
            </a:endParaRPr>
          </a:p>
        </p:txBody>
      </p:sp>
      <p:sp>
        <p:nvSpPr>
          <p:cNvPr id="429062" name="Rectangle 6"/>
          <p:cNvSpPr>
            <a:spLocks noChangeArrowheads="1"/>
          </p:cNvSpPr>
          <p:nvPr/>
        </p:nvSpPr>
        <p:spPr bwMode="auto">
          <a:xfrm>
            <a:off x="4953000" y="1219200"/>
            <a:ext cx="3657600" cy="8382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sng"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الرحمة</a:t>
            </a:r>
            <a:endParaRPr kumimoji="0" lang="en-US" sz="6000" b="1" u="sng" strike="noStrike" kern="1200" cap="none" spc="0" normalizeH="0" baseline="0" noProof="0">
              <a:ln>
                <a:noFill/>
              </a:ln>
              <a:solidFill>
                <a:srgbClr val="CC0000"/>
              </a:solidFill>
              <a:effectLst/>
              <a:uLnTx/>
              <a:uFillTx/>
              <a:latin typeface="Arial" panose="020B0604020202020204" pitchFamily="34" charset="0"/>
              <a:ea typeface="ＭＳ Ｐゴシック" charset="0"/>
              <a:cs typeface="Arial" panose="020B0604020202020204" pitchFamily="34" charset="0"/>
            </a:endParaRPr>
          </a:p>
        </p:txBody>
      </p:sp>
      <p:sp>
        <p:nvSpPr>
          <p:cNvPr id="429063" name="Rectangle 7"/>
          <p:cNvSpPr>
            <a:spLocks noChangeArrowheads="1"/>
          </p:cNvSpPr>
          <p:nvPr/>
        </p:nvSpPr>
        <p:spPr bwMode="auto">
          <a:xfrm>
            <a:off x="228600" y="2362200"/>
            <a:ext cx="3733800" cy="3962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الله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يعطينا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a:t>
            </a:r>
            <a:r>
              <a:rPr kumimoji="0" lang="ar-JO"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لا</a:t>
            </a: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نستحقه</a:t>
            </a:r>
            <a:endParaRPr kumimoji="0" lang="en-US" sz="6000" b="1" u="none" strike="noStrike" kern="1200" cap="none" spc="0" normalizeH="0" baseline="0" noProof="0">
              <a:ln>
                <a:noFill/>
              </a:ln>
              <a:solidFill>
                <a:srgbClr val="CC0000"/>
              </a:solidFill>
              <a:effectLst/>
              <a:uLnTx/>
              <a:uFillTx/>
              <a:latin typeface="Arial" panose="020B0604020202020204" pitchFamily="34" charset="0"/>
              <a:ea typeface="ＭＳ Ｐゴシック" charset="0"/>
              <a:cs typeface="Arial" panose="020B0604020202020204" pitchFamily="34" charset="0"/>
            </a:endParaRPr>
          </a:p>
        </p:txBody>
      </p:sp>
      <p:sp>
        <p:nvSpPr>
          <p:cNvPr id="429064" name="Rectangle 8"/>
          <p:cNvSpPr>
            <a:spLocks noChangeArrowheads="1"/>
          </p:cNvSpPr>
          <p:nvPr/>
        </p:nvSpPr>
        <p:spPr bwMode="auto">
          <a:xfrm>
            <a:off x="4495800" y="2286000"/>
            <a:ext cx="4572000" cy="3962400"/>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الله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ل</a:t>
            </a: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 يعطينا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ما نستحقه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بالفعل</a:t>
            </a:r>
            <a:endParaRPr kumimoji="0" lang="en-US" sz="48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9" name="Text Box 5"/>
          <p:cNvSpPr txBox="1">
            <a:spLocks noChangeArrowheads="1"/>
          </p:cNvSpPr>
          <p:nvPr/>
        </p:nvSpPr>
        <p:spPr bwMode="auto">
          <a:xfrm>
            <a:off x="8079476" y="138113"/>
            <a:ext cx="1174546" cy="830997"/>
          </a:xfrm>
          <a:prstGeom prst="rect">
            <a:avLst/>
          </a:prstGeom>
          <a:solidFill>
            <a:srgbClr val="000000"/>
          </a:solid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2</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9909490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29063">
                                            <p:txEl>
                                              <p:pRg st="0" end="0"/>
                                            </p:txEl>
                                          </p:spTgt>
                                        </p:tgtEl>
                                        <p:attrNameLst>
                                          <p:attrName>style.visibility</p:attrName>
                                        </p:attrNameLst>
                                      </p:cBhvr>
                                      <p:to>
                                        <p:strVal val="visible"/>
                                      </p:to>
                                    </p:set>
                                    <p:animEffect transition="in" filter="dissolve">
                                      <p:cBhvr>
                                        <p:cTn id="7" dur="500"/>
                                        <p:tgtEl>
                                          <p:spTgt spid="429063">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29063">
                                            <p:txEl>
                                              <p:pRg st="1" end="1"/>
                                            </p:txEl>
                                          </p:spTgt>
                                        </p:tgtEl>
                                        <p:attrNameLst>
                                          <p:attrName>style.visibility</p:attrName>
                                        </p:attrNameLst>
                                      </p:cBhvr>
                                      <p:to>
                                        <p:strVal val="visible"/>
                                      </p:to>
                                    </p:set>
                                    <p:animEffect transition="in" filter="dissolve">
                                      <p:cBhvr>
                                        <p:cTn id="12" dur="500"/>
                                        <p:tgtEl>
                                          <p:spTgt spid="429063">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9063">
                                            <p:txEl>
                                              <p:pRg st="2" end="2"/>
                                            </p:txEl>
                                          </p:spTgt>
                                        </p:tgtEl>
                                        <p:attrNameLst>
                                          <p:attrName>style.visibility</p:attrName>
                                        </p:attrNameLst>
                                      </p:cBhvr>
                                      <p:to>
                                        <p:strVal val="visible"/>
                                      </p:to>
                                    </p:set>
                                    <p:animEffect transition="in" filter="dissolve">
                                      <p:cBhvr>
                                        <p:cTn id="17" dur="500"/>
                                        <p:tgtEl>
                                          <p:spTgt spid="429063">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429063">
                                            <p:txEl>
                                              <p:pRg st="3" end="3"/>
                                            </p:txEl>
                                          </p:spTgt>
                                        </p:tgtEl>
                                        <p:attrNameLst>
                                          <p:attrName>style.visibility</p:attrName>
                                        </p:attrNameLst>
                                      </p:cBhvr>
                                      <p:to>
                                        <p:strVal val="visible"/>
                                      </p:to>
                                    </p:set>
                                    <p:animEffect transition="in" filter="dissolve">
                                      <p:cBhvr>
                                        <p:cTn id="22" dur="500"/>
                                        <p:tgtEl>
                                          <p:spTgt spid="429063">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429064">
                                            <p:txEl>
                                              <p:pRg st="0" end="0"/>
                                            </p:txEl>
                                          </p:spTgt>
                                        </p:tgtEl>
                                        <p:attrNameLst>
                                          <p:attrName>style.visibility</p:attrName>
                                        </p:attrNameLst>
                                      </p:cBhvr>
                                      <p:to>
                                        <p:strVal val="visible"/>
                                      </p:to>
                                    </p:set>
                                    <p:animEffect transition="in" filter="dissolve">
                                      <p:cBhvr>
                                        <p:cTn id="27" dur="500"/>
                                        <p:tgtEl>
                                          <p:spTgt spid="429064">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429064">
                                            <p:txEl>
                                              <p:pRg st="1" end="1"/>
                                            </p:txEl>
                                          </p:spTgt>
                                        </p:tgtEl>
                                        <p:attrNameLst>
                                          <p:attrName>style.visibility</p:attrName>
                                        </p:attrNameLst>
                                      </p:cBhvr>
                                      <p:to>
                                        <p:strVal val="visible"/>
                                      </p:to>
                                    </p:set>
                                    <p:animEffect transition="in" filter="dissolve">
                                      <p:cBhvr>
                                        <p:cTn id="32" dur="500"/>
                                        <p:tgtEl>
                                          <p:spTgt spid="429064">
                                            <p:txEl>
                                              <p:pRg st="1" end="1"/>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29064">
                                            <p:txEl>
                                              <p:pRg st="2" end="2"/>
                                            </p:txEl>
                                          </p:spTgt>
                                        </p:tgtEl>
                                        <p:attrNameLst>
                                          <p:attrName>style.visibility</p:attrName>
                                        </p:attrNameLst>
                                      </p:cBhvr>
                                      <p:to>
                                        <p:strVal val="visible"/>
                                      </p:to>
                                    </p:set>
                                    <p:animEffect transition="in" filter="dissolve">
                                      <p:cBhvr>
                                        <p:cTn id="37" dur="500"/>
                                        <p:tgtEl>
                                          <p:spTgt spid="429064">
                                            <p:txEl>
                                              <p:pRg st="2" end="2"/>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429064">
                                            <p:txEl>
                                              <p:pRg st="3" end="3"/>
                                            </p:txEl>
                                          </p:spTgt>
                                        </p:tgtEl>
                                        <p:attrNameLst>
                                          <p:attrName>style.visibility</p:attrName>
                                        </p:attrNameLst>
                                      </p:cBhvr>
                                      <p:to>
                                        <p:strVal val="visible"/>
                                      </p:to>
                                    </p:set>
                                    <p:animEffect transition="in" filter="dissolve">
                                      <p:cBhvr>
                                        <p:cTn id="42" dur="500"/>
                                        <p:tgtEl>
                                          <p:spTgt spid="429064">
                                            <p:txEl>
                                              <p:pRg st="3" end="3"/>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nodeType="clickEffect">
                                  <p:stCondLst>
                                    <p:cond delay="0"/>
                                  </p:stCondLst>
                                  <p:childTnLst>
                                    <p:set>
                                      <p:cBhvr>
                                        <p:cTn id="46" dur="1" fill="hold">
                                          <p:stCondLst>
                                            <p:cond delay="0"/>
                                          </p:stCondLst>
                                        </p:cTn>
                                        <p:tgtEl>
                                          <p:spTgt spid="429058"/>
                                        </p:tgtEl>
                                        <p:attrNameLst>
                                          <p:attrName>style.visibility</p:attrName>
                                        </p:attrNameLst>
                                      </p:cBhvr>
                                      <p:to>
                                        <p:strVal val="visible"/>
                                      </p:to>
                                    </p:set>
                                    <p:animEffect transition="in" filter="dissolve">
                                      <p:cBhvr>
                                        <p:cTn id="47" dur="500"/>
                                        <p:tgtEl>
                                          <p:spTgt spid="42905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nodeType="clickEffect">
                                  <p:stCondLst>
                                    <p:cond delay="0"/>
                                  </p:stCondLst>
                                  <p:childTnLst>
                                    <p:set>
                                      <p:cBhvr>
                                        <p:cTn id="51" dur="1" fill="hold">
                                          <p:stCondLst>
                                            <p:cond delay="0"/>
                                          </p:stCondLst>
                                        </p:cTn>
                                        <p:tgtEl>
                                          <p:spTgt spid="429059"/>
                                        </p:tgtEl>
                                        <p:attrNameLst>
                                          <p:attrName>style.visibility</p:attrName>
                                        </p:attrNameLst>
                                      </p:cBhvr>
                                      <p:to>
                                        <p:strVal val="visible"/>
                                      </p:to>
                                    </p:set>
                                    <p:animEffect transition="in" filter="dissolve">
                                      <p:cBhvr>
                                        <p:cTn id="52" dur="500"/>
                                        <p:tgtEl>
                                          <p:spTgt spid="4290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9063" grpId="0" build="p" autoUpdateAnimBg="0"/>
      <p:bldP spid="429064" grpId="0" build="p" autoUpdateAnimBg="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200001" y="49784"/>
            <a:ext cx="4884171" cy="1086599"/>
          </a:xfrm>
          <a:effectLst>
            <a:outerShdw blurRad="63500" dist="35921" dir="2700000" algn="ctr" rotWithShape="0">
              <a:schemeClr val="tx2">
                <a:alpha val="74998"/>
              </a:schemeClr>
            </a:outerShdw>
          </a:effectLst>
        </p:spPr>
        <p:txBody>
          <a:bodyPr anchor="t"/>
          <a:lstStyle/>
          <a:p>
            <a:pPr>
              <a:defRPr/>
            </a:pPr>
            <a:r>
              <a:rPr lang="ar-JO" sz="3600">
                <a:effectLst>
                  <a:glow rad="127000">
                    <a:schemeClr val="tx1"/>
                  </a:glow>
                </a:effectLst>
                <a:ea typeface="ＭＳ Ｐゴシック" charset="0"/>
              </a:rPr>
              <a:t>ماذا عن الأطفال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الذين يموتون؟</a:t>
            </a:r>
            <a:endParaRPr lang="en-US" sz="3600">
              <a:effectLst>
                <a:glow rad="127000">
                  <a:schemeClr val="tx1"/>
                </a:glow>
              </a:effectLst>
              <a:ea typeface="ＭＳ Ｐゴシック" charset="0"/>
            </a:endParaRPr>
          </a:p>
        </p:txBody>
      </p:sp>
      <p:sp>
        <p:nvSpPr>
          <p:cNvPr id="4" name="Rectangle 2"/>
          <p:cNvSpPr txBox="1">
            <a:spLocks noChangeArrowheads="1"/>
          </p:cNvSpPr>
          <p:nvPr/>
        </p:nvSpPr>
        <p:spPr bwMode="auto">
          <a:xfrm>
            <a:off x="3200001" y="1469349"/>
            <a:ext cx="5727366" cy="11460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أؤمن أنهم يذهبون إلى السماء     بالإعتماد على نصين كتابيين</a:t>
            </a:r>
            <a:r>
              <a:rPr kumimoji="0" lang="en-US"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 </a:t>
            </a:r>
          </a:p>
        </p:txBody>
      </p:sp>
      <p:sp>
        <p:nvSpPr>
          <p:cNvPr id="5" name="Rectangle 2"/>
          <p:cNvSpPr txBox="1">
            <a:spLocks noChangeArrowheads="1"/>
          </p:cNvSpPr>
          <p:nvPr/>
        </p:nvSpPr>
        <p:spPr bwMode="auto">
          <a:xfrm>
            <a:off x="286382" y="3003283"/>
            <a:ext cx="8857618" cy="231376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1. أظهر داود ثقته في رؤية ابنه الرضيع الذي مات (2 صم 12: 23)</a:t>
            </a:r>
            <a:endParaRPr kumimoji="0" lang="en-US"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a:p>
            <a:pPr marL="0" marR="0" lvl="0" indent="0" algn="r" defTabSz="457200" rtl="1" eaLnBrk="0" fontAlgn="base" latinLnBrk="0" hangingPunct="0">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2. ذكر يسوع أن ملكوت الله هو للأطفال (مر 10: 14-15)</a:t>
            </a:r>
            <a:endParaRPr kumimoji="0" lang="en-US" sz="2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0"/>
            <a:ext cx="3289300" cy="2463800"/>
          </a:xfrm>
          <a:prstGeom prst="rect">
            <a:avLst/>
          </a:prstGeom>
        </p:spPr>
      </p:pic>
      <p:sp>
        <p:nvSpPr>
          <p:cNvPr id="8" name="Text Box 5"/>
          <p:cNvSpPr txBox="1">
            <a:spLocks noChangeArrowheads="1"/>
          </p:cNvSpPr>
          <p:nvPr/>
        </p:nvSpPr>
        <p:spPr bwMode="auto">
          <a:xfrm>
            <a:off x="8084172" y="138113"/>
            <a:ext cx="1169849" cy="830997"/>
          </a:xfrm>
          <a:prstGeom prst="rect">
            <a:avLst/>
          </a:prstGeom>
          <a:solidFill>
            <a:srgbClr val="000000"/>
          </a:solidFill>
          <a:ln>
            <a:noFill/>
          </a:ln>
          <a:effectLst/>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2</a:t>
            </a:r>
            <a:endParaRPr kumimoji="0" lang="en-US"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67764249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checkerboard(across)">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checkerboard(across)">
                                      <p:cBhvr>
                                        <p:cTn id="17"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409932" y="49784"/>
            <a:ext cx="4884171" cy="1086599"/>
          </a:xfrm>
          <a:effectLst>
            <a:outerShdw blurRad="63500" dist="35921" dir="2700000" algn="ctr" rotWithShape="0">
              <a:schemeClr val="tx2">
                <a:alpha val="74998"/>
              </a:schemeClr>
            </a:outerShdw>
          </a:effectLst>
        </p:spPr>
        <p:txBody>
          <a:bodyPr anchor="t"/>
          <a:lstStyle/>
          <a:p>
            <a:pPr>
              <a:defRPr/>
            </a:pPr>
            <a:r>
              <a:rPr lang="ar-JO" sz="3600">
                <a:effectLst>
                  <a:glow rad="127000">
                    <a:schemeClr val="tx1"/>
                  </a:glow>
                </a:effectLst>
                <a:ea typeface="ＭＳ Ｐゴシック" charset="0"/>
              </a:rPr>
              <a:t>كيف يمكنني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إيصال الجحيم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إلى غير المسيحيين؟</a:t>
            </a:r>
            <a:endParaRPr lang="en-US" sz="3600">
              <a:effectLst>
                <a:glow rad="127000">
                  <a:schemeClr val="tx1"/>
                </a:glow>
              </a:effectLst>
              <a:ea typeface="ＭＳ Ｐゴシック" charset="0"/>
            </a:endParaRPr>
          </a:p>
        </p:txBody>
      </p:sp>
      <p:sp>
        <p:nvSpPr>
          <p:cNvPr id="4" name="Rectangle 2"/>
          <p:cNvSpPr txBox="1">
            <a:spLocks noChangeArrowheads="1"/>
          </p:cNvSpPr>
          <p:nvPr/>
        </p:nvSpPr>
        <p:spPr bwMode="auto">
          <a:xfrm>
            <a:off x="2988334" y="1890783"/>
            <a:ext cx="5727366" cy="82377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بعض الإقتراحات:</a:t>
            </a:r>
            <a:endParaRPr kumimoji="0" lang="en-US"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61868" y="2612758"/>
            <a:ext cx="8982132" cy="38547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أ. لا تخف أن تتكلم عن الجحيم فيسوع لم يخف. تكلم يسوع عن الجحيم أكثر مما تكلم عن السماء.</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ب. تكلم عن الخطية في مشاركاتك للإنجيل. تكلم عن كون الله قدوساً وعادلاً ولهذا فإنه سيدين الخطية</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p>
          <a:p>
            <a:pPr marL="407988" marR="0" lvl="0" indent="-284163"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ت. ذكر غير المؤمنين أن الجحيم معد لإبليس وملائكته (مت 25: 41) والإنسان من خلال عصيانه سيدخل إلى هذا الإعداد</a:t>
            </a:r>
            <a:endParaRPr kumimoji="0" lang="en-US" sz="2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0"/>
            <a:ext cx="3492500" cy="2324100"/>
          </a:xfrm>
          <a:prstGeom prst="rect">
            <a:avLst/>
          </a:prstGeom>
        </p:spPr>
      </p:pic>
      <p:sp>
        <p:nvSpPr>
          <p:cNvPr id="2" name="Text Box 5">
            <a:extLst>
              <a:ext uri="{FF2B5EF4-FFF2-40B4-BE49-F238E27FC236}">
                <a16:creationId xmlns:a16="http://schemas.microsoft.com/office/drawing/2014/main" id="{18EF921C-EA0B-4F71-C268-8E5FA16BA315}"/>
              </a:ext>
            </a:extLst>
          </p:cNvPr>
          <p:cNvSpPr txBox="1">
            <a:spLocks noChangeArrowheads="1"/>
          </p:cNvSpPr>
          <p:nvPr/>
        </p:nvSpPr>
        <p:spPr bwMode="auto">
          <a:xfrm>
            <a:off x="8029388" y="138113"/>
            <a:ext cx="1021433" cy="830997"/>
          </a:xfrm>
          <a:prstGeom prst="rect">
            <a:avLst/>
          </a:prstGeom>
          <a:solidFill>
            <a:srgbClr val="000000"/>
          </a:solid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3</a:t>
            </a:r>
          </a:p>
        </p:txBody>
      </p:sp>
    </p:spTree>
    <p:extLst>
      <p:ext uri="{BB962C8B-B14F-4D97-AF65-F5344CB8AC3E}">
        <p14:creationId xmlns:p14="http://schemas.microsoft.com/office/powerpoint/2010/main" val="151746620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heckerboard(across)">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0" end="0"/>
                                            </p:txEl>
                                          </p:spTgt>
                                        </p:tgtEl>
                                        <p:attrNameLst>
                                          <p:attrName>style.visibility</p:attrName>
                                        </p:attrNameLst>
                                      </p:cBhvr>
                                      <p:to>
                                        <p:strVal val="visible"/>
                                      </p:to>
                                    </p:set>
                                    <p:animEffect transition="in" filter="checkerboard(across)">
                                      <p:cBhvr>
                                        <p:cTn id="12" dur="500"/>
                                        <p:tgtEl>
                                          <p:spTgt spid="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
                                            <p:txEl>
                                              <p:pRg st="2" end="2"/>
                                            </p:txEl>
                                          </p:spTgt>
                                        </p:tgtEl>
                                        <p:attrNameLst>
                                          <p:attrName>style.visibility</p:attrName>
                                        </p:attrNameLst>
                                      </p:cBhvr>
                                      <p:to>
                                        <p:strVal val="visible"/>
                                      </p:to>
                                    </p:set>
                                    <p:animEffect transition="in" filter="checkerboard(across)">
                                      <p:cBhvr>
                                        <p:cTn id="17" dur="500"/>
                                        <p:tgtEl>
                                          <p:spTgt spid="5">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5">
                                            <p:txEl>
                                              <p:pRg st="4" end="4"/>
                                            </p:txEl>
                                          </p:spTgt>
                                        </p:tgtEl>
                                        <p:attrNameLst>
                                          <p:attrName>style.visibility</p:attrName>
                                        </p:attrNameLst>
                                      </p:cBhvr>
                                      <p:to>
                                        <p:strVal val="visible"/>
                                      </p:to>
                                    </p:set>
                                    <p:animEffect transition="in" filter="checkerboard(across)">
                                      <p:cBhvr>
                                        <p:cTn id="22"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uiExpand="1" build="p"/>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409932" y="49784"/>
            <a:ext cx="4884171" cy="1086599"/>
          </a:xfrm>
          <a:effectLst>
            <a:outerShdw blurRad="63500" dist="35921" dir="2700000" algn="ctr" rotWithShape="0">
              <a:schemeClr val="tx2">
                <a:alpha val="74998"/>
              </a:schemeClr>
            </a:outerShdw>
          </a:effectLst>
        </p:spPr>
        <p:txBody>
          <a:bodyPr anchor="t"/>
          <a:lstStyle/>
          <a:p>
            <a:pPr>
              <a:defRPr/>
            </a:pPr>
            <a:r>
              <a:rPr lang="ar-JO" sz="3600">
                <a:effectLst>
                  <a:glow rad="127000">
                    <a:schemeClr val="tx1"/>
                  </a:glow>
                </a:effectLst>
                <a:ea typeface="ＭＳ Ｐゴシック" charset="0"/>
              </a:rPr>
              <a:t>كيف يمكنني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إيصال الجحيم </a:t>
            </a:r>
            <a:br>
              <a:rPr lang="ar-JO" sz="3600">
                <a:effectLst>
                  <a:glow rad="127000">
                    <a:schemeClr val="tx1"/>
                  </a:glow>
                </a:effectLst>
                <a:ea typeface="ＭＳ Ｐゴシック" charset="0"/>
              </a:rPr>
            </a:br>
            <a:r>
              <a:rPr lang="ar-JO" sz="3600">
                <a:effectLst>
                  <a:glow rad="127000">
                    <a:schemeClr val="tx1"/>
                  </a:glow>
                </a:effectLst>
                <a:ea typeface="ＭＳ Ｐゴシック" charset="0"/>
              </a:rPr>
              <a:t>إلى غير المسيحيين؟</a:t>
            </a:r>
            <a:endParaRPr lang="en-US" sz="3600">
              <a:effectLst>
                <a:glow rad="127000">
                  <a:schemeClr val="tx1"/>
                </a:glow>
              </a:effectLst>
              <a:ea typeface="ＭＳ Ｐゴシック" charset="0"/>
            </a:endParaRPr>
          </a:p>
        </p:txBody>
      </p:sp>
      <p:sp>
        <p:nvSpPr>
          <p:cNvPr id="4" name="Rectangle 2"/>
          <p:cNvSpPr txBox="1">
            <a:spLocks noChangeArrowheads="1"/>
          </p:cNvSpPr>
          <p:nvPr/>
        </p:nvSpPr>
        <p:spPr bwMode="auto">
          <a:xfrm>
            <a:off x="2988334" y="1890783"/>
            <a:ext cx="5727366" cy="82377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بعض الإقتراحات:</a:t>
            </a:r>
            <a:endParaRPr kumimoji="0" lang="en-US" sz="3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5" name="Rectangle 2"/>
          <p:cNvSpPr txBox="1">
            <a:spLocks noChangeArrowheads="1"/>
          </p:cNvSpPr>
          <p:nvPr/>
        </p:nvSpPr>
        <p:spPr bwMode="auto">
          <a:xfrm>
            <a:off x="161868" y="2612758"/>
            <a:ext cx="8982132" cy="38547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ث. تجنب الحديث عن الجحيم والخطية كانفصال روحي عن الله. فغير المؤمنين أصلاً منفصلين عن الله وبسبب خطيتهم فقد أقنع الكثيرون أنفسهم أن الإنفصال عن الله هو أمر جيد – فلا يبدو ذلك لهم نوعاً من العقوبة</a:t>
            </a:r>
            <a:endParaRPr kumimoji="0" lang="en-SG"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a:t>
            </a:r>
          </a:p>
          <a:p>
            <a:pPr marL="460375" marR="0" lvl="0" indent="-346075" algn="r" defTabSz="457200" rtl="1"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ج. علّم عن الجحيم بتوازن مع المزيد من العقائد الأساسية</a:t>
            </a:r>
            <a:endParaRPr kumimoji="0" lang="en-US" sz="2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5"/>
          <p:cNvSpPr txBox="1">
            <a:spLocks noChangeArrowheads="1"/>
          </p:cNvSpPr>
          <p:nvPr/>
        </p:nvSpPr>
        <p:spPr bwMode="auto">
          <a:xfrm>
            <a:off x="8029388" y="138113"/>
            <a:ext cx="1021433" cy="830997"/>
          </a:xfrm>
          <a:prstGeom prst="rect">
            <a:avLst/>
          </a:prstGeom>
          <a:solidFill>
            <a:srgbClr val="000000"/>
          </a:solidFill>
          <a:ln>
            <a:noFill/>
          </a:ln>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155ح</a:t>
            </a:r>
            <a:b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outerShdw blurRad="50800" dist="63500" dir="2700000" algn="tl" rotWithShape="0">
                    <a:srgbClr val="000000"/>
                  </a:outerShdw>
                </a:effectLst>
                <a:uLnTx/>
                <a:uFillTx/>
                <a:latin typeface="Arial" panose="020B0604020202020204" pitchFamily="34" charset="0"/>
                <a:ea typeface="ＭＳ Ｐゴシック" charset="0"/>
                <a:cs typeface="Arial" panose="020B0604020202020204" pitchFamily="34" charset="0"/>
              </a:rPr>
              <a:t>الجزء 3</a:t>
            </a:r>
          </a:p>
        </p:txBody>
      </p:sp>
      <p:pic>
        <p:nvPicPr>
          <p:cNvPr id="3" name="Picture 2"/>
          <p:cNvPicPr>
            <a:picLocks noChangeAspect="1"/>
          </p:cNvPicPr>
          <p:nvPr/>
        </p:nvPicPr>
        <p:blipFill>
          <a:blip r:embed="rId3"/>
          <a:stretch>
            <a:fillRect/>
          </a:stretch>
        </p:blipFill>
        <p:spPr>
          <a:xfrm>
            <a:off x="0" y="0"/>
            <a:ext cx="3492500" cy="2324100"/>
          </a:xfrm>
          <a:prstGeom prst="rect">
            <a:avLst/>
          </a:prstGeom>
        </p:spPr>
      </p:pic>
    </p:spTree>
    <p:extLst>
      <p:ext uri="{BB962C8B-B14F-4D97-AF65-F5344CB8AC3E}">
        <p14:creationId xmlns:p14="http://schemas.microsoft.com/office/powerpoint/2010/main" val="125569518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checkerboard(across)">
                                      <p:cBhvr>
                                        <p:cTn id="7" dur="500"/>
                                        <p:tgtEl>
                                          <p:spTgt spid="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xEl>
                                              <p:pRg st="3" end="3"/>
                                            </p:txEl>
                                          </p:spTgt>
                                        </p:tgtEl>
                                        <p:attrNameLst>
                                          <p:attrName>style.visibility</p:attrName>
                                        </p:attrNameLst>
                                      </p:cBhvr>
                                      <p:to>
                                        <p:strVal val="visible"/>
                                      </p:to>
                                    </p:set>
                                    <p:animEffect transition="in" filter="checkerboard(across)">
                                      <p:cBhvr>
                                        <p:cTn id="1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Lst>
  </p:timing>
</p:sld>
</file>

<file path=ppt/slides/slide16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3813" y="26297"/>
            <a:ext cx="9144000" cy="5148072"/>
          </a:xfrm>
          <a:prstGeom prst="rect">
            <a:avLst/>
          </a:prstGeom>
        </p:spPr>
      </p:pic>
      <p:sp>
        <p:nvSpPr>
          <p:cNvPr id="8" name="Rectangle 2"/>
          <p:cNvSpPr txBox="1">
            <a:spLocks noChangeArrowheads="1"/>
          </p:cNvSpPr>
          <p:nvPr/>
        </p:nvSpPr>
        <p:spPr bwMode="auto">
          <a:xfrm>
            <a:off x="3825435" y="3391850"/>
            <a:ext cx="5294752" cy="137038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rtl="1">
              <a:defRPr/>
            </a:pPr>
            <a:r>
              <a:rPr lang="ar-SA"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r>
              <a:rPr lang="en-US"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 </a:t>
            </a:r>
            <a:r>
              <a:rPr lang="ar-SA"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1: 18- 2: 16</a:t>
            </a:r>
            <a:endParaRPr lang="en-US" sz="40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25435" y="1046826"/>
            <a:ext cx="5294752" cy="1553507"/>
          </a:xfrm>
          <a:effectLst>
            <a:outerShdw blurRad="63500" dist="35921" dir="2700000" algn="ctr" rotWithShape="0">
              <a:schemeClr val="tx2">
                <a:alpha val="74998"/>
              </a:schemeClr>
            </a:outerShdw>
          </a:effectLst>
        </p:spPr>
        <p:txBody>
          <a:bodyPr/>
          <a:lstStyle/>
          <a:p>
            <a:pPr>
              <a:defRPr/>
            </a:pPr>
            <a:r>
              <a:rPr lang="ar-SA" sz="6600">
                <a:effectLst>
                  <a:glow rad="127000">
                    <a:schemeClr val="tx1"/>
                  </a:glow>
                </a:effectLst>
                <a:ea typeface="ＭＳ Ｐゴシック" charset="0"/>
              </a:rPr>
              <a:t>لكنني لست بحاجة إلى الإنجيل!</a:t>
            </a:r>
            <a:endParaRPr lang="en-US" sz="6600">
              <a:effectLst>
                <a:glow rad="127000">
                  <a:schemeClr val="tx1"/>
                </a:glow>
              </a:effectLst>
              <a:ea typeface="ＭＳ Ｐゴシック" charset="0"/>
            </a:endParaRPr>
          </a:p>
        </p:txBody>
      </p:sp>
      <p:sp>
        <p:nvSpPr>
          <p:cNvPr id="6" name="Rectangle 5"/>
          <p:cNvSpPr>
            <a:spLocks noChangeArrowheads="1"/>
          </p:cNvSpPr>
          <p:nvPr/>
        </p:nvSpPr>
        <p:spPr bwMode="auto">
          <a:xfrm>
            <a:off x="-23813" y="5325117"/>
            <a:ext cx="9252520" cy="153288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الوعظة بالدكتور أندرو ب. </a:t>
            </a:r>
            <a:r>
              <a:rPr lang="ar-SA" sz="2000" b="1" kern="0" err="1">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سبورجون</a:t>
            </a:r>
            <a:endPar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endParaRPr>
          </a:p>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في كنيسة </a:t>
            </a:r>
            <a:r>
              <a:rPr lang="ar-SA" sz="2000" b="1" kern="0" err="1">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كروسرودز</a:t>
            </a: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الدولية سنغافورة • </a:t>
            </a:r>
            <a:r>
              <a:rPr lang="en-US"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cicfamily.com</a:t>
            </a:r>
          </a:p>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تم الرفع بواسطة الدكتور ريك </a:t>
            </a:r>
            <a:r>
              <a:rPr lang="ar-SA" sz="2000" b="1" kern="0" err="1">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جريفيث</a:t>
            </a: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 • كلية الكتاب المقدس السنغافورية</a:t>
            </a:r>
          </a:p>
          <a:p>
            <a:pPr algn="ctr" rtl="1">
              <a:spcBef>
                <a:spcPct val="20000"/>
              </a:spcBef>
              <a:spcAft>
                <a:spcPts val="0"/>
              </a:spcAft>
              <a:buClr>
                <a:srgbClr val="FFCC00"/>
              </a:buClr>
              <a:buSzPct val="70000"/>
              <a:buFont typeface="Wingdings" charset="0"/>
              <a:buNone/>
              <a:defRPr/>
            </a:pPr>
            <a:r>
              <a:rPr lang="ar-SA"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الآلاف من الملفات في 44 لغة مجانًا في </a:t>
            </a:r>
            <a:r>
              <a:rPr lang="en-US" sz="2000" b="1" kern="0">
                <a:solidFill>
                  <a:srgbClr val="FFFFFF"/>
                </a:solidFill>
                <a:effectLst>
                  <a:outerShdw blurRad="38100" dist="38100" dir="2700000" algn="tl">
                    <a:srgbClr val="000000"/>
                  </a:outerShdw>
                </a:effectLst>
                <a:latin typeface="Arial" panose="020B0604020202020204" pitchFamily="34" charset="0"/>
                <a:ea typeface="ＭＳ Ｐゴシック" charset="0"/>
                <a:cs typeface="Arial" panose="020B0604020202020204" pitchFamily="34" charset="0"/>
              </a:rPr>
              <a:t>biblestudydownloads.org</a:t>
            </a:r>
          </a:p>
        </p:txBody>
      </p:sp>
    </p:spTree>
    <p:extLst>
      <p:ext uri="{BB962C8B-B14F-4D97-AF65-F5344CB8AC3E}">
        <p14:creationId xmlns:p14="http://schemas.microsoft.com/office/powerpoint/2010/main" val="3102849329"/>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3116651"/>
            <a:ext cx="7379746" cy="1200329"/>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خاطئا.</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768649845"/>
      </p:ext>
    </p:extLst>
  </p:cSld>
  <p:clrMapOvr>
    <a:masterClrMapping/>
  </p:clrMapOvr>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36513" y="3645024"/>
            <a:ext cx="6335688" cy="1143000"/>
          </a:xfrm>
        </p:spPr>
        <p:txBody>
          <a:bodyPr/>
          <a:lstStyle/>
          <a:p>
            <a:r>
              <a:rPr lang="ar-SA"/>
              <a:t>دفاع ملحد</a:t>
            </a:r>
            <a:endParaRPr lang="en-US"/>
          </a:p>
        </p:txBody>
      </p:sp>
      <p:sp>
        <p:nvSpPr>
          <p:cNvPr id="5" name="TextBox 4"/>
          <p:cNvSpPr txBox="1"/>
          <p:nvPr/>
        </p:nvSpPr>
        <p:spPr>
          <a:xfrm>
            <a:off x="6578417" y="1"/>
            <a:ext cx="2565583" cy="6001643"/>
          </a:xfrm>
          <a:prstGeom prst="rect">
            <a:avLst/>
          </a:prstGeom>
          <a:noFill/>
        </p:spPr>
        <p:txBody>
          <a:bodyPr wrap="square" rtlCol="0">
            <a:spAutoFit/>
          </a:bodyPr>
          <a:lstStyle/>
          <a:p>
            <a:pPr algn="r" defTabSz="457200" rtl="1" fontAlgn="auto">
              <a:spcBef>
                <a:spcPts val="0"/>
              </a:spcBef>
              <a:spcAft>
                <a:spcPts val="0"/>
              </a:spcAft>
            </a:pPr>
            <a:r>
              <a:rPr lang="ar-SA" b="1">
                <a:solidFill>
                  <a:srgbClr val="FFFFFF"/>
                </a:solidFill>
                <a:latin typeface="Arial" panose="020B0604020202020204" pitchFamily="34" charset="0"/>
                <a:ea typeface="+mn-ea"/>
                <a:cs typeface="Arial" panose="020B0604020202020204" pitchFamily="34" charset="0"/>
              </a:rPr>
              <a:t>. . . يمكنني أن أكون شخصًا صالحًا دون خوف من نار الجهنم. . . الملحدون الموجودون هناك، وجميع الملحدين الذين أعرفهم تقريبًا، لديهم بوصلة أخلاقية قوية جدًا. . . لذلك فإن الأشياء التي قد تعتبرها خطايا، لا نعتبرها خطايا. لكن بشكل عام فإن الملحدين الذين أعرفهم يفعلون الخير على الرغم من أنهم لا يؤمنون بالله. . . هل يمكنك أن تصدق ذلك؟ </a:t>
            </a:r>
          </a:p>
        </p:txBody>
      </p:sp>
      <p:pic>
        <p:nvPicPr>
          <p:cNvPr id="6" name="Picture 5">
            <a:extLst>
              <a:ext uri="{FF2B5EF4-FFF2-40B4-BE49-F238E27FC236}">
                <a16:creationId xmlns:a16="http://schemas.microsoft.com/office/drawing/2014/main" id="{F6D48350-5A1E-7241-9758-3EA4C200BBD0}"/>
              </a:ext>
            </a:extLst>
          </p:cNvPr>
          <p:cNvPicPr>
            <a:picLocks noChangeAspect="1"/>
          </p:cNvPicPr>
          <p:nvPr/>
        </p:nvPicPr>
        <p:blipFill>
          <a:blip r:embed="rId2"/>
          <a:stretch>
            <a:fillRect/>
          </a:stretch>
        </p:blipFill>
        <p:spPr>
          <a:xfrm>
            <a:off x="12700" y="32888"/>
            <a:ext cx="6473557" cy="3612136"/>
          </a:xfrm>
          <a:prstGeom prst="rect">
            <a:avLst/>
          </a:prstGeom>
        </p:spPr>
      </p:pic>
    </p:spTree>
    <p:extLst>
      <p:ext uri="{BB962C8B-B14F-4D97-AF65-F5344CB8AC3E}">
        <p14:creationId xmlns:p14="http://schemas.microsoft.com/office/powerpoint/2010/main" val="3045557451"/>
      </p:ext>
    </p:extLst>
  </p:cSld>
  <p:clrMapOvr>
    <a:masterClrMapping/>
  </p:clrMapOvr>
  <p:transition/>
</p:sld>
</file>

<file path=ppt/slides/slide16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3116651"/>
            <a:ext cx="7379746" cy="1200329"/>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خاطئا.</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78626971"/>
      </p:ext>
    </p:extLst>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aul's Greeting of “Grace and Peace” | United Church of God">
            <a:extLst>
              <a:ext uri="{FF2B5EF4-FFF2-40B4-BE49-F238E27FC236}">
                <a16:creationId xmlns:a16="http://schemas.microsoft.com/office/drawing/2014/main" id="{D04A7DE0-CC70-154E-99A2-664CF148468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922" r="7791"/>
          <a:stretch/>
        </p:blipFill>
        <p:spPr bwMode="auto">
          <a:xfrm>
            <a:off x="-58497" y="0"/>
            <a:ext cx="9239009" cy="6858000"/>
          </a:xfrm>
          <a:prstGeom prst="rect">
            <a:avLst/>
          </a:prstGeom>
          <a:noFill/>
          <a:extLst>
            <a:ext uri="{909E8E84-426E-40DD-AFC4-6F175D3DCCD1}">
              <a14:hiddenFill xmlns:a14="http://schemas.microsoft.com/office/drawing/2010/main">
                <a:solidFill>
                  <a:srgbClr val="FFFFFF"/>
                </a:solidFill>
              </a14:hiddenFill>
            </a:ext>
          </a:extLst>
        </p:spPr>
      </p:pic>
      <p:sp>
        <p:nvSpPr>
          <p:cNvPr id="616450" name="Rectangle 2"/>
          <p:cNvSpPr>
            <a:spLocks noGrp="1" noChangeArrowheads="1"/>
          </p:cNvSpPr>
          <p:nvPr>
            <p:ph type="title"/>
          </p:nvPr>
        </p:nvSpPr>
        <p:spPr>
          <a:xfrm>
            <a:off x="755576" y="228600"/>
            <a:ext cx="7702624" cy="838200"/>
          </a:xfrm>
        </p:spPr>
        <p:txBody>
          <a:bodyPr/>
          <a:lstStyle/>
          <a:p>
            <a:pPr algn="ctr" eaLnBrk="1" hangingPunct="1"/>
            <a:r>
              <a:rPr lang="ar-JO" sz="4800">
                <a:effectLst>
                  <a:glow rad="228600">
                    <a:srgbClr val="000000">
                      <a:alpha val="40000"/>
                    </a:srgbClr>
                  </a:glow>
                </a:effectLst>
                <a:ea typeface="ＭＳ Ｐゴシック" charset="-128"/>
                <a:cs typeface="Arial" panose="020B0604020202020204" pitchFamily="34" charset="0"/>
              </a:rPr>
              <a:t>المناسبة</a:t>
            </a:r>
            <a:endParaRPr lang="en-US" sz="4800" dirty="0">
              <a:effectLst>
                <a:glow rad="228600">
                  <a:srgbClr val="000000">
                    <a:alpha val="40000"/>
                  </a:srgbClr>
                </a:glow>
              </a:effectLst>
              <a:ea typeface="ＭＳ Ｐゴシック" charset="-128"/>
              <a:cs typeface="Arial" panose="020B0604020202020204" pitchFamily="34" charset="0"/>
            </a:endParaRPr>
          </a:p>
        </p:txBody>
      </p:sp>
      <p:sp>
        <p:nvSpPr>
          <p:cNvPr id="616456" name="Text Box 8"/>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147</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sp>
        <p:nvSpPr>
          <p:cNvPr id="12" name="AutoShape 6">
            <a:extLst>
              <a:ext uri="{FF2B5EF4-FFF2-40B4-BE49-F238E27FC236}">
                <a16:creationId xmlns:a16="http://schemas.microsoft.com/office/drawing/2014/main" id="{30270ED5-E471-F246-B366-CC3153C779CC}"/>
              </a:ext>
            </a:extLst>
          </p:cNvPr>
          <p:cNvSpPr>
            <a:spLocks noChangeArrowheads="1"/>
          </p:cNvSpPr>
          <p:nvPr/>
        </p:nvSpPr>
        <p:spPr bwMode="auto">
          <a:xfrm>
            <a:off x="115525" y="2060848"/>
            <a:ext cx="8662944" cy="3581400"/>
          </a:xfrm>
          <a:prstGeom prst="wedgeRoundRectCallout">
            <a:avLst>
              <a:gd name="adj1" fmla="val -50185"/>
              <a:gd name="adj2" fmla="val 8629"/>
              <a:gd name="adj3" fmla="val 16667"/>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القصد من كتابة هذه الرسالة هو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1.</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لأخبارهم أني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أريد أن آتي وأراهم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هذا سوف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يكمل الدعم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من كنيسة رومية للخدمة في إسبانيا .</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2.</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لأقدم عرض واضح وكامل لعقيدة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الخلاص بالإيمان</a:t>
            </a:r>
            <a:endParaRPr kumimoji="0" lang="en-US" sz="2800" b="1"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3.</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لشفاء الإنقسام بين اليهود والأمم</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في المجتمع المسيحي في روما</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a:p>
            <a:pPr marL="519113" marR="0" lvl="0" indent="-519113" algn="r" defTabSz="914400" rtl="1" eaLnBrk="0" fontAlgn="base" latinLnBrk="0" hangingPunct="0">
              <a:lnSpc>
                <a:spcPct val="107000"/>
              </a:lnSpc>
              <a:spcBef>
                <a:spcPts val="0"/>
              </a:spcBef>
              <a:spcAft>
                <a:spcPts val="800"/>
              </a:spcAft>
              <a:buClr>
                <a:srgbClr val="CCECFF"/>
              </a:buClr>
              <a:buSzPct val="110000"/>
              <a:buFontTx/>
              <a:buNone/>
              <a:tabLst/>
              <a:defRPr/>
            </a:pP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4.</a:t>
            </a:r>
            <a:r>
              <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شرح </a:t>
            </a:r>
            <a:r>
              <a:rPr kumimoji="0" lang="ar-JO" sz="2800" b="1" u="none" strike="noStrike" kern="1200" cap="none" spc="0" normalizeH="0" baseline="0" noProof="0">
                <a:ln>
                  <a:noFill/>
                </a:ln>
                <a:solidFill>
                  <a:srgbClr val="FFFF00"/>
                </a:solidFill>
                <a:effectLst>
                  <a:glow rad="228600">
                    <a:srgbClr val="000000"/>
                  </a:glow>
                </a:effectLst>
                <a:uLnTx/>
                <a:uFillTx/>
                <a:latin typeface="Arial" panose="020B0604020202020204" pitchFamily="34" charset="0"/>
                <a:cs typeface="Arial" panose="020B0604020202020204" pitchFamily="34" charset="0"/>
              </a:rPr>
              <a:t>بر</a:t>
            </a:r>
            <a:r>
              <a:rPr kumimoji="0" lang="ar-JO" sz="2800" b="1" u="none" strike="noStrike" kern="1200" cap="none" spc="0" normalizeH="0" baseline="0" noProof="0">
                <a:ln>
                  <a:noFill/>
                </a:ln>
                <a:solidFill>
                  <a:srgbClr val="FFFFFF"/>
                </a:solidFill>
                <a:effectLst>
                  <a:glow rad="228600">
                    <a:srgbClr val="000000"/>
                  </a:glow>
                </a:effectLst>
                <a:uLnTx/>
                <a:uFillTx/>
                <a:latin typeface="Arial" panose="020B0604020202020204" pitchFamily="34" charset="0"/>
                <a:cs typeface="Arial" panose="020B0604020202020204" pitchFamily="34" charset="0"/>
              </a:rPr>
              <a:t> الله</a:t>
            </a:r>
            <a:endParaRPr kumimoji="0" lang="en-US" sz="2800" b="1"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077613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checkerboard(across)">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Effect transition="in" filter="checkerboard(across)">
                                      <p:cBhvr>
                                        <p:cTn id="12" dur="500"/>
                                        <p:tgtEl>
                                          <p:spTgt spid="1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Effect transition="in" filter="checkerboard(across)">
                                      <p:cBhvr>
                                        <p:cTn id="17" dur="500"/>
                                        <p:tgtEl>
                                          <p:spTgt spid="1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12">
                                            <p:txEl>
                                              <p:pRg st="3" end="3"/>
                                            </p:txEl>
                                          </p:spTgt>
                                        </p:tgtEl>
                                        <p:attrNameLst>
                                          <p:attrName>style.visibility</p:attrName>
                                        </p:attrNameLst>
                                      </p:cBhvr>
                                      <p:to>
                                        <p:strVal val="visible"/>
                                      </p:to>
                                    </p:set>
                                    <p:animEffect transition="in" filter="checkerboard(across)">
                                      <p:cBhvr>
                                        <p:cTn id="22" dur="500"/>
                                        <p:tgtEl>
                                          <p:spTgt spid="1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Effect transition="in" filter="checkerboard(across)">
                                      <p:cBhvr>
                                        <p:cTn id="27"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sym typeface="Arial"/>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008656"/>
            <a:ext cx="7379746" cy="2800767"/>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Times New Roman"/>
                <a:ea typeface="Arial"/>
                <a:cs typeface="Arial" panose="020B0604020202020204" pitchFamily="34" charset="0"/>
                <a:sym typeface="Arial"/>
              </a:rPr>
              <a:t>"لأَنَّ غَضَبَ اللهِ مُعْلَنٌ مِنَ السَّمَاءِ عَلَى جَمِيعِ فُجُورِ النَّاسِ وَإِثْمِهِمِ، الَّذِينَ يَحْجِزُونَ الْحَقَّ بِالإِثْمِ." </a:t>
            </a:r>
          </a:p>
          <a:p>
            <a:pPr algn="ctr" defTabSz="457200" rtl="1" fontAlgn="auto">
              <a:spcBef>
                <a:spcPts val="0"/>
              </a:spcBef>
              <a:spcAft>
                <a:spcPts val="0"/>
              </a:spcAft>
            </a:pPr>
            <a:r>
              <a:rPr lang="ar-SA" sz="4400" b="1">
                <a:solidFill>
                  <a:srgbClr val="000000"/>
                </a:solidFill>
                <a:latin typeface="Times New Roman"/>
                <a:ea typeface="Arial"/>
                <a:cs typeface="Arial" panose="020B0604020202020204" pitchFamily="34" charset="0"/>
                <a:sym typeface="Arial"/>
              </a:rPr>
              <a:t>(رو 1: 18).</a:t>
            </a:r>
            <a:endParaRPr lang="en-US" sz="4400" b="1">
              <a:solidFill>
                <a:srgbClr val="000000"/>
              </a:solidFill>
              <a:latin typeface="Times New Roman"/>
              <a:ea typeface="Arial"/>
              <a:cs typeface="Arial" panose="020B0604020202020204" pitchFamily="34" charset="0"/>
              <a:sym typeface="Arial"/>
            </a:endParaRPr>
          </a:p>
        </p:txBody>
      </p:sp>
    </p:spTree>
    <p:extLst>
      <p:ext uri="{BB962C8B-B14F-4D97-AF65-F5344CB8AC3E}">
        <p14:creationId xmlns:p14="http://schemas.microsoft.com/office/powerpoint/2010/main" val="934900005"/>
      </p:ext>
    </p:extLst>
  </p:cSld>
  <p:clrMapOvr>
    <a:masterClrMapping/>
  </p:clrMapOvr>
  <p:transition/>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547813" y="2008656"/>
            <a:ext cx="7379746" cy="2308324"/>
          </a:xfrm>
          <a:prstGeom prst="rect">
            <a:avLst/>
          </a:prstGeom>
        </p:spPr>
        <p:txBody>
          <a:bodyPr wrap="square">
            <a:spAutoFit/>
          </a:bodyPr>
          <a:lstStyle/>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يظهر غضب الله </a:t>
            </a:r>
          </a:p>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 "غير المتقين لله"</a:t>
            </a:r>
          </a:p>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"غير المستقيمين"</a:t>
            </a:r>
          </a:p>
          <a:p>
            <a:pPr marL="571500" indent="-571500" algn="r" defTabSz="457200" rtl="1" fontAlgn="auto">
              <a:spcBef>
                <a:spcPts val="0"/>
              </a:spcBef>
              <a:spcAft>
                <a:spcPts val="0"/>
              </a:spcAft>
              <a:buFont typeface="Arial" charset="0"/>
              <a:buChar char="•"/>
            </a:pPr>
            <a:r>
              <a:rPr lang="ar-SA" sz="3600" b="1">
                <a:solidFill>
                  <a:srgbClr val="000000"/>
                </a:solidFill>
                <a:latin typeface="Arial" panose="020B0604020202020204" pitchFamily="34" charset="0"/>
                <a:ea typeface="+mn-ea"/>
                <a:cs typeface="Arial" panose="020B0604020202020204" pitchFamily="34" charset="0"/>
              </a:rPr>
              <a:t> الذين يقمعون الحق في عدم استقامتهم</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95802584"/>
      </p:ext>
    </p:extLst>
  </p:cSld>
  <p:clrMapOvr>
    <a:masterClrMapping/>
  </p:clrMapOvr>
  <p:transition/>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1</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304800" y="1918073"/>
            <a:ext cx="8480897" cy="3477875"/>
          </a:xfrm>
          <a:prstGeom prst="rect">
            <a:avLst/>
          </a:prstGeom>
        </p:spPr>
        <p:txBody>
          <a:bodyPr wrap="square">
            <a:spAutoFit/>
          </a:bodyPr>
          <a:lstStyle/>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ما هي الحقيقة التي يقمعونها؟</a:t>
            </a:r>
          </a:p>
          <a:p>
            <a:pPr algn="ctr" defTabSz="457200" fontAlgn="auto">
              <a:spcBef>
                <a:spcPts val="0"/>
              </a:spcBef>
              <a:spcAft>
                <a:spcPts val="0"/>
              </a:spcAft>
            </a:pPr>
            <a:r>
              <a:rPr lang="ar-SA" sz="4400" b="1">
                <a:solidFill>
                  <a:srgbClr val="FF0000"/>
                </a:solidFill>
                <a:latin typeface="Arial" panose="020B0604020202020204" pitchFamily="34" charset="0"/>
                <a:ea typeface="+mn-ea"/>
                <a:cs typeface="Arial" panose="020B0604020202020204" pitchFamily="34" charset="0"/>
              </a:rPr>
              <a:t>وجود الله (1: 19-23)</a:t>
            </a:r>
          </a:p>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"لأَنَّهُمْ لَمَّا عَرَفُوا اللهَ لَمْ يُمَجِّدُوهُ أَوْ يَشْكُرُوهُ كَإِلهٍ،" بدلاً من ذلك ، يعبدون الآلهة التي يخلقونها (الخطيئة).</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92743859"/>
      </p:ext>
    </p:extLst>
  </p:cSld>
  <p:clrMapOvr>
    <a:masterClrMapping/>
  </p:clrMapOvr>
  <p:transition/>
</p:sld>
</file>

<file path=ppt/slides/slide17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1931096"/>
            <a:ext cx="9143998" cy="2554545"/>
          </a:xfrm>
          <a:prstGeom prst="rect">
            <a:avLst/>
          </a:prstGeom>
        </p:spPr>
        <p:txBody>
          <a:bodyPr wrap="square">
            <a:spAutoFit/>
          </a:bodyPr>
          <a:lstStyle/>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لذلك يظهر غضب الله عليهم. . . كيف؟</a:t>
            </a:r>
          </a:p>
          <a:p>
            <a:pPr algn="ctr" defTabSz="457200" rtl="1"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1. أعطاهم الله لرغباتهم في قلوبهم. يعبدون المخلوقات (1: 24-25)</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35385218"/>
      </p:ext>
    </p:extLst>
  </p:cSld>
  <p:clrMapOvr>
    <a:masterClrMapping/>
  </p:clrMapOvr>
  <p:transition/>
</p:sld>
</file>

<file path=ppt/slides/slide17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1942747"/>
            <a:ext cx="9143999" cy="2800767"/>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لذلك يظهر غضب الله عليهم. . . كيف؟</a:t>
            </a:r>
          </a:p>
          <a:p>
            <a:pPr algn="ctr" defTabSz="457200" fontAlgn="auto">
              <a:spcBef>
                <a:spcPts val="0"/>
              </a:spcBef>
              <a:spcAft>
                <a:spcPts val="0"/>
              </a:spcAft>
            </a:pPr>
            <a:endParaRPr lang="en-US" sz="44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أسلمهم الله إلى أهواء الهوان. يخلطون بين الهويات الجنسية (1: 26-27).</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757030354"/>
      </p:ext>
    </p:extLst>
  </p:cSld>
  <p:clrMapOvr>
    <a:masterClrMapping/>
  </p:clrMapOvr>
  <p:transition/>
</p:sld>
</file>

<file path=ppt/slides/slide17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1837888"/>
            <a:ext cx="9143999" cy="3477875"/>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لذلك يظهر غضب الله عليهم. . . كيف؟</a:t>
            </a:r>
          </a:p>
          <a:p>
            <a:pPr algn="ctr" defTabSz="457200" rtl="1" fontAlgn="auto">
              <a:spcBef>
                <a:spcPts val="0"/>
              </a:spcBef>
              <a:spcAft>
                <a:spcPts val="0"/>
              </a:spcAft>
            </a:pPr>
            <a:endParaRPr lang="en-US" sz="44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3.</a:t>
            </a:r>
            <a:r>
              <a:rPr lang="en-US" sz="4400" b="1">
                <a:solidFill>
                  <a:srgbClr val="000000"/>
                </a:solidFill>
                <a:latin typeface="Arial" panose="020B0604020202020204" pitchFamily="34" charset="0"/>
                <a:ea typeface="+mn-ea"/>
                <a:cs typeface="Arial" panose="020B0604020202020204" pitchFamily="34" charset="0"/>
              </a:rPr>
              <a:t> </a:t>
            </a:r>
            <a:r>
              <a:rPr lang="ar-SA" sz="4400" b="1">
                <a:solidFill>
                  <a:srgbClr val="000000"/>
                </a:solidFill>
                <a:latin typeface="Arial" panose="020B0604020202020204" pitchFamily="34" charset="0"/>
                <a:ea typeface="+mn-ea"/>
                <a:cs typeface="Arial" panose="020B0604020202020204" pitchFamily="34" charset="0"/>
              </a:rPr>
              <a:t>أعطاهم الله لعقول مرفوض. يرتكبون أعمال الشر ويوافقون على من يمارسونها </a:t>
            </a: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(1: 28-32)</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77569713"/>
      </p:ext>
    </p:extLst>
  </p:cSld>
  <p:clrMapOvr>
    <a:masterClrMapping/>
  </p:clrMapOvr>
  <p:transition/>
</p:sld>
</file>

<file path=ppt/slides/slide17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أنواع البشر</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 y="3116651"/>
            <a:ext cx="9143998" cy="769441"/>
          </a:xfrm>
          <a:prstGeom prst="rect">
            <a:avLst/>
          </a:prstGeom>
        </p:spPr>
        <p:txBody>
          <a:bodyPr wrap="square">
            <a:spAutoFit/>
          </a:bodyPr>
          <a:lstStyle/>
          <a:p>
            <a:pPr algn="ctr" defTabSz="457200" fontAlgn="auto">
              <a:spcBef>
                <a:spcPts val="0"/>
              </a:spcBef>
              <a:spcAft>
                <a:spcPts val="0"/>
              </a:spcAft>
            </a:pPr>
            <a:r>
              <a:rPr lang="ar-SA" sz="4400" b="1" dirty="0">
                <a:solidFill>
                  <a:srgbClr val="000000"/>
                </a:solidFill>
                <a:latin typeface="Arial" panose="020B0604020202020204" pitchFamily="34" charset="0"/>
                <a:ea typeface="+mn-ea"/>
                <a:cs typeface="Arial" panose="020B0604020202020204" pitchFamily="34" charset="0"/>
              </a:rPr>
              <a:t>"غير موقرين لله" و"غير مستقيمين"</a:t>
            </a:r>
            <a:endParaRPr lang="en-US" sz="4400" b="1" dirty="0">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89411866"/>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2</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3116651"/>
            <a:ext cx="7379746" cy="1200329"/>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قديس!</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826711184"/>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الاعتراض 2</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4" name="TextBox 3">
            <a:extLst>
              <a:ext uri="{FF2B5EF4-FFF2-40B4-BE49-F238E27FC236}">
                <a16:creationId xmlns:a16="http://schemas.microsoft.com/office/drawing/2014/main" id="{9B50E924-5163-BCE9-92D6-720E25D81B22}"/>
              </a:ext>
            </a:extLst>
          </p:cNvPr>
          <p:cNvSpPr txBox="1"/>
          <p:nvPr/>
        </p:nvSpPr>
        <p:spPr>
          <a:xfrm>
            <a:off x="1547813" y="2818285"/>
            <a:ext cx="6048523" cy="3170099"/>
          </a:xfrm>
          <a:prstGeom prst="rect">
            <a:avLst/>
          </a:prstGeom>
          <a:noFill/>
        </p:spPr>
        <p:txBody>
          <a:bodyPr wrap="square">
            <a:spAutoFit/>
          </a:bodyPr>
          <a:lstStyle/>
          <a:p>
            <a:pPr algn="ctr" rtl="1"/>
            <a:r>
              <a:rPr lang="ar-SA" sz="4000" b="1">
                <a:latin typeface="Arial" panose="020B0604020202020204" pitchFamily="34" charset="0"/>
                <a:cs typeface="Arial" panose="020B0604020202020204" pitchFamily="34" charset="0"/>
              </a:rPr>
              <a:t>" لِذلِكَ أَنْتَ بِلاَ عُذْرٍ أَيُّهَا الإِنْسَانُ، كُلُّ مَنْ يَدِينُ. لأَنَّكَ فِي مَا تَدِينُ غَيْرَكَ تَحْكُمُ عَلَى نَفْسِكَ. لأَنَّكَ أَنْتَ الَّذِي تَدِينُ تَفْعَلُ تِلْكَ الأُمُورَ بِعَيْنِهَا! "</a:t>
            </a:r>
          </a:p>
          <a:p>
            <a:pPr algn="ctr" rtl="1"/>
            <a:r>
              <a:rPr lang="ar-SA" sz="4000" b="1">
                <a:latin typeface="Arial" panose="020B0604020202020204" pitchFamily="34" charset="0"/>
                <a:cs typeface="Arial" panose="020B0604020202020204" pitchFamily="34" charset="0"/>
              </a:rPr>
              <a:t> (رو 2: 1)</a:t>
            </a:r>
            <a:endParaRPr lang="en-US" sz="4000" b="1">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37316918"/>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008656"/>
            <a:ext cx="7379746" cy="3785652"/>
          </a:xfrm>
          <a:prstGeom prst="rect">
            <a:avLst/>
          </a:prstGeom>
        </p:spPr>
        <p:txBody>
          <a:bodyPr wrap="square">
            <a:spAutoFit/>
          </a:bodyPr>
          <a:lstStyle/>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لكن "وَنَحْنُ نَعْلَمُ أَنَّ دَيْنُونَةَ اللهِ هِيَ حَسَبُ الْحَقِّ عَلَى الَّذِينَ يَفْعَلُونَ مِثْلَ هذِهِ." (2: 2).</a:t>
            </a:r>
          </a:p>
          <a:p>
            <a:pPr algn="ctr" defTabSz="457200"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لذلك، فإن الذين يدينون الآخرين، ولكنهم يفعلون نفس الفعل، لن يفلتوا من دينونة الله (3:2).</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523741287"/>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589241"/>
            <a:ext cx="9144000" cy="1268760"/>
          </a:xfrm>
          <a:effectLst>
            <a:outerShdw blurRad="63500" dist="35921" dir="2700000" algn="ctr" rotWithShape="0">
              <a:schemeClr val="tx2">
                <a:alpha val="74998"/>
              </a:schemeClr>
            </a:outerShdw>
          </a:effectLst>
        </p:spPr>
        <p:txBody>
          <a:bodyPr/>
          <a:lstStyle/>
          <a:p>
            <a:pPr>
              <a:defRPr/>
            </a:pPr>
            <a:r>
              <a:rPr lang="ar-JO" sz="5400">
                <a:effectLst>
                  <a:glow rad="127000">
                    <a:schemeClr val="tx1"/>
                  </a:glow>
                </a:effectLst>
                <a:ea typeface="ＭＳ Ｐゴシック" charset="0"/>
              </a:rPr>
              <a:t>الفكرة الرئيسية في رومية</a:t>
            </a:r>
            <a:endParaRPr lang="en-US" sz="5400" dirty="0">
              <a:effectLst>
                <a:glow rad="127000">
                  <a:schemeClr val="tx1"/>
                </a:glow>
              </a:effectLst>
              <a:ea typeface="ＭＳ Ｐゴシック" charset="0"/>
            </a:endParaRP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نقبل بعضنا البعض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بر الله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أتى إلينا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بالتساوي</a:t>
            </a:r>
            <a:endParaRPr kumimoji="0" lang="en-US" sz="5400" b="1" u="none" strike="noStrike" kern="1200" cap="none" spc="0" normalizeH="0" baseline="0" noProof="0" dirty="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2051163"/>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23304" y="2025011"/>
            <a:ext cx="9042044" cy="4154984"/>
          </a:xfrm>
          <a:prstGeom prst="rect">
            <a:avLst/>
          </a:prstGeom>
        </p:spPr>
        <p:txBody>
          <a:bodyPr wrap="square">
            <a:spAutoFit/>
          </a:bodyPr>
          <a:lstStyle/>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إذن، ما هي جريمتهم؟</a:t>
            </a:r>
          </a:p>
          <a:p>
            <a:pPr algn="ctr" defTabSz="457200" rtl="1" fontAlgn="auto">
              <a:spcBef>
                <a:spcPts val="0"/>
              </a:spcBef>
              <a:spcAft>
                <a:spcPts val="0"/>
              </a:spcAft>
            </a:pPr>
            <a:r>
              <a:rPr lang="ar-SA" sz="4400" b="1">
                <a:solidFill>
                  <a:srgbClr val="FF0000"/>
                </a:solidFill>
                <a:latin typeface="Arial" panose="020B0604020202020204" pitchFamily="34" charset="0"/>
                <a:ea typeface="+mn-ea"/>
                <a:cs typeface="Arial" panose="020B0604020202020204" pitchFamily="34" charset="0"/>
              </a:rPr>
              <a:t>إظهار الازدراء لطف الله </a:t>
            </a: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4).</a:t>
            </a:r>
          </a:p>
          <a:p>
            <a:pPr algn="ctr" defTabSz="457200" rtl="1" fontAlgn="auto">
              <a:spcBef>
                <a:spcPts val="0"/>
              </a:spcBef>
              <a:spcAft>
                <a:spcPts val="0"/>
              </a:spcAft>
            </a:pPr>
            <a:endParaRPr lang="ar-SA" sz="44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"الله يكافئ كل إنسان حسب عمله" </a:t>
            </a:r>
          </a:p>
          <a:p>
            <a:pPr algn="ctr" defTabSz="457200" rtl="1"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5-6).</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4242516035"/>
      </p:ext>
    </p:extLst>
  </p:cSld>
  <p:clrMapOvr>
    <a:masterClrMapping/>
  </p:clrMapOvr>
  <p:transition/>
</p:sld>
</file>

<file path=ppt/slides/slide18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008656"/>
            <a:ext cx="7379746" cy="3170099"/>
          </a:xfrm>
          <a:prstGeom prst="rect">
            <a:avLst/>
          </a:prstGeom>
        </p:spPr>
        <p:txBody>
          <a:bodyPr wrap="square">
            <a:spAutoFit/>
          </a:bodyPr>
          <a:lstStyle/>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لأولئك الذين يسعون إلى الخلود، سوف يعطيهم الحياة (2: 7)</a:t>
            </a:r>
          </a:p>
          <a:p>
            <a:pPr algn="ctr" defTabSz="457200"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إلى أولئك الذين يبحثون عن أنفسهم ويرفضون الحق، العقاب (2: 8)</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464775303"/>
      </p:ext>
    </p:extLst>
  </p:cSld>
  <p:clrMapOvr>
    <a:masterClrMapping/>
  </p:clrMapOvr>
  <p:transition/>
</p:sld>
</file>

<file path=ppt/slides/slide18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0" y="2008656"/>
            <a:ext cx="9144000" cy="4401205"/>
          </a:xfrm>
          <a:prstGeom prst="rect">
            <a:avLst/>
          </a:prstGeom>
        </p:spPr>
        <p:txBody>
          <a:bodyPr wrap="square">
            <a:spAutoFit/>
          </a:bodyPr>
          <a:lstStyle/>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بغض النظر عن اليهود أو الأمم </a:t>
            </a: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(2: 9-10)</a:t>
            </a:r>
          </a:p>
          <a:p>
            <a:pPr algn="ctr" defTabSz="457200" rtl="1"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"لأن الله لا يظهر محاباة"</a:t>
            </a:r>
            <a:br>
              <a:rPr lang="ar-SA" sz="4000" b="1">
                <a:solidFill>
                  <a:srgbClr val="000000"/>
                </a:solidFill>
                <a:latin typeface="Arial" panose="020B0604020202020204" pitchFamily="34" charset="0"/>
                <a:ea typeface="+mn-ea"/>
                <a:cs typeface="Arial" panose="020B0604020202020204" pitchFamily="34" charset="0"/>
              </a:rPr>
            </a:br>
            <a:r>
              <a:rPr lang="ar-SA" sz="4000" b="1">
                <a:solidFill>
                  <a:srgbClr val="000000"/>
                </a:solidFill>
                <a:latin typeface="Arial" panose="020B0604020202020204" pitchFamily="34" charset="0"/>
                <a:ea typeface="+mn-ea"/>
                <a:cs typeface="Arial" panose="020B0604020202020204" pitchFamily="34" charset="0"/>
              </a:rPr>
              <a:t> (2 :11)</a:t>
            </a:r>
          </a:p>
          <a:p>
            <a:pPr algn="ctr" defTabSz="457200" rtl="1" fontAlgn="auto">
              <a:spcBef>
                <a:spcPts val="0"/>
              </a:spcBef>
              <a:spcAft>
                <a:spcPts val="0"/>
              </a:spcAft>
            </a:pPr>
            <a:endParaRPr lang="ar-SA" sz="4000" b="1">
              <a:solidFill>
                <a:srgbClr val="000000"/>
              </a:solidFill>
              <a:latin typeface="Arial" panose="020B0604020202020204" pitchFamily="34" charset="0"/>
              <a:ea typeface="+mn-ea"/>
              <a:cs typeface="Arial" panose="020B0604020202020204" pitchFamily="34" charset="0"/>
            </a:endParaRPr>
          </a:p>
          <a:p>
            <a:pPr algn="ctr" defTabSz="457200" rtl="1" fontAlgn="auto">
              <a:spcBef>
                <a:spcPts val="0"/>
              </a:spcBef>
              <a:spcAft>
                <a:spcPts val="0"/>
              </a:spcAft>
            </a:pPr>
            <a:r>
              <a:rPr lang="ar-SA" sz="4000" b="1">
                <a:solidFill>
                  <a:srgbClr val="000000"/>
                </a:solidFill>
                <a:latin typeface="Arial" panose="020B0604020202020204" pitchFamily="34" charset="0"/>
                <a:ea typeface="+mn-ea"/>
                <a:cs typeface="Arial" panose="020B0604020202020204" pitchFamily="34" charset="0"/>
              </a:rPr>
              <a:t>مع أو بدون ناموس (2: 12-15)</a:t>
            </a:r>
            <a:endParaRPr lang="en-US" sz="40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00774072"/>
      </p:ext>
    </p:extLst>
  </p:cSld>
  <p:clrMapOvr>
    <a:masterClrMapping/>
  </p:clrMapOvr>
  <p:transition/>
</p:sld>
</file>

<file path=ppt/slides/slide18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استجابة الله</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882126" y="2540724"/>
            <a:ext cx="7379746" cy="2123658"/>
          </a:xfrm>
          <a:prstGeom prst="rect">
            <a:avLst/>
          </a:prstGeom>
        </p:spPr>
        <p:txBody>
          <a:bodyPr wrap="square">
            <a:spAutoFit/>
          </a:bodyPr>
          <a:lstStyle/>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يدين الله هذه الأعمال الخفية للبشر، اليوم، من خلال إنجيل المسيح يسوع. </a:t>
            </a:r>
          </a:p>
          <a:p>
            <a:pPr algn="ctr" defTabSz="457200" fontAlgn="auto">
              <a:spcBef>
                <a:spcPts val="0"/>
              </a:spcBef>
              <a:spcAft>
                <a:spcPts val="0"/>
              </a:spcAft>
            </a:pPr>
            <a:r>
              <a:rPr lang="ar-SA" sz="4400" b="1">
                <a:solidFill>
                  <a:srgbClr val="000000"/>
                </a:solidFill>
                <a:latin typeface="Arial" panose="020B0604020202020204" pitchFamily="34" charset="0"/>
                <a:ea typeface="+mn-ea"/>
                <a:cs typeface="Arial" panose="020B0604020202020204" pitchFamily="34" charset="0"/>
              </a:rPr>
              <a:t>(2 :16)</a:t>
            </a:r>
            <a:endParaRPr lang="en-US" sz="44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1555494"/>
      </p:ext>
    </p:extLst>
  </p:cSld>
  <p:clrMapOvr>
    <a:masterClrMapping/>
  </p:clrMapOvr>
  <p:transition/>
</p:sld>
</file>

<file path=ppt/slides/slide18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ملخص</a:t>
            </a:r>
            <a:endParaRPr lang="en-US">
              <a:solidFill>
                <a:srgbClr val="000000"/>
              </a:solidFill>
              <a:effectLst/>
              <a:ea typeface="ＭＳ Ｐゴシック" charset="0"/>
              <a:cs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926306" y="2285655"/>
            <a:ext cx="7379746" cy="2862322"/>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خاطئا.</a:t>
            </a:r>
            <a:endParaRPr lang="en-US" sz="36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endParaRPr lang="en-US" sz="3600" b="1">
              <a:solidFill>
                <a:srgbClr val="000000"/>
              </a:solidFill>
              <a:latin typeface="Arial" panose="020B0604020202020204" pitchFamily="34" charset="0"/>
              <a:ea typeface="+mn-ea"/>
              <a:cs typeface="+mn-cs"/>
            </a:endParaRP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لست بحاجة إلى الإنجيل!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قديس!</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38204004"/>
      </p:ext>
    </p:extLst>
  </p:cSld>
  <p:clrMapOvr>
    <a:masterClrMapping/>
  </p:clrMapOvr>
  <p:transition/>
</p:sld>
</file>

<file path=ppt/slides/slide18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eaLnBrk="0" hangingPunct="0"/>
            <a:endParaRPr lang="en-US">
              <a:solidFill>
                <a:srgbClr val="000000"/>
              </a:solidFill>
              <a:ea typeface="ＭＳ Ｐゴシック" charset="0"/>
              <a:cs typeface="ＭＳ Ｐゴシック"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SA">
                <a:solidFill>
                  <a:srgbClr val="000000"/>
                </a:solidFill>
                <a:ea typeface="ＭＳ Ｐゴシック" charset="0"/>
              </a:rPr>
              <a:t>ملخص</a:t>
            </a:r>
            <a:endParaRPr lang="en-US">
              <a:solidFill>
                <a:srgbClr val="000000"/>
              </a:solidFill>
              <a:effectLst/>
              <a:ea typeface="ＭＳ Ｐゴシック"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926306" y="2285655"/>
            <a:ext cx="7379746" cy="2862322"/>
          </a:xfrm>
          <a:prstGeom prst="rect">
            <a:avLst/>
          </a:prstGeom>
        </p:spPr>
        <p:txBody>
          <a:bodyPr wrap="square">
            <a:spAutoFit/>
          </a:bodyPr>
          <a:lstStyle/>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بحاجة إلى الإنجيل ،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خاطئ!</a:t>
            </a:r>
          </a:p>
          <a:p>
            <a:pPr algn="ctr" defTabSz="457200" fontAlgn="auto">
              <a:spcBef>
                <a:spcPts val="0"/>
              </a:spcBef>
              <a:spcAft>
                <a:spcPts val="0"/>
              </a:spcAft>
            </a:pPr>
            <a:endParaRPr lang="ar-SA" sz="3600" b="1">
              <a:solidFill>
                <a:srgbClr val="000000"/>
              </a:solidFill>
              <a:latin typeface="Arial" panose="020B0604020202020204" pitchFamily="34" charset="0"/>
              <a:ea typeface="+mn-ea"/>
              <a:cs typeface="Arial" panose="020B0604020202020204" pitchFamily="34" charset="0"/>
            </a:endParaRP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لكنني بحاجة إلى الإنجيل ، </a:t>
            </a:r>
          </a:p>
          <a:p>
            <a:pPr algn="ctr" defTabSz="457200" fontAlgn="auto">
              <a:spcBef>
                <a:spcPts val="0"/>
              </a:spcBef>
              <a:spcAft>
                <a:spcPts val="0"/>
              </a:spcAft>
            </a:pPr>
            <a:r>
              <a:rPr lang="ar-SA" sz="3600" b="1">
                <a:solidFill>
                  <a:srgbClr val="000000"/>
                </a:solidFill>
                <a:latin typeface="Arial" panose="020B0604020202020204" pitchFamily="34" charset="0"/>
                <a:ea typeface="+mn-ea"/>
                <a:cs typeface="Arial" panose="020B0604020202020204" pitchFamily="34" charset="0"/>
              </a:rPr>
              <a:t>أنا لست قديسا!</a:t>
            </a:r>
            <a:endParaRPr lang="en-US" sz="3600" b="1">
              <a:solidFill>
                <a:srgbClr val="000000"/>
              </a:solidFill>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690920254"/>
      </p:ext>
    </p:extLst>
  </p:cSld>
  <p:clrMapOvr>
    <a:masterClrMapping/>
  </p:clrMapOvr>
  <p:transition/>
</p:sld>
</file>

<file path=ppt/slides/slide18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a:solidFill>
                  <a:schemeClr val="tx1"/>
                </a:solidFill>
                <a:ea typeface="Osaka" charset="0"/>
                <a:cs typeface="Arial" panose="020B0604020202020204" pitchFamily="34" charset="0"/>
              </a:rPr>
              <a:t>Slides on </a:t>
            </a:r>
            <a:br>
              <a:rPr lang="en-US" sz="8800">
                <a:solidFill>
                  <a:schemeClr val="tx1"/>
                </a:solidFill>
                <a:ea typeface="Osaka" charset="0"/>
                <a:cs typeface="Arial" panose="020B0604020202020204" pitchFamily="34" charset="0"/>
              </a:rPr>
            </a:br>
            <a:r>
              <a:rPr lang="ar-SA" sz="8800">
                <a:solidFill>
                  <a:schemeClr val="bg1"/>
                </a:solidFill>
                <a:ea typeface="Osaka" charset="0"/>
                <a:cs typeface="Arial" panose="020B0604020202020204" pitchFamily="34" charset="0"/>
              </a:rPr>
              <a:t>رومية</a:t>
            </a:r>
            <a:r>
              <a:rPr lang="en-US" sz="8800">
                <a:solidFill>
                  <a:schemeClr val="bg1"/>
                </a:solidFill>
                <a:ea typeface="Osaka" charset="0"/>
                <a:cs typeface="Arial" panose="020B0604020202020204" pitchFamily="34" charset="0"/>
              </a:rPr>
              <a:t> 2 </a:t>
            </a:r>
          </a:p>
        </p:txBody>
      </p:sp>
    </p:spTree>
    <p:extLst>
      <p:ext uri="{BB962C8B-B14F-4D97-AF65-F5344CB8AC3E}">
        <p14:creationId xmlns:p14="http://schemas.microsoft.com/office/powerpoint/2010/main" val="4118752578"/>
      </p:ext>
    </p:extLst>
  </p:cSld>
  <p:clrMapOvr>
    <a:overrideClrMapping bg1="lt1" tx1="dk1" bg2="lt2" tx2="dk2" accent1="accent1" accent2="accent2" accent3="accent3" accent4="accent4" accent5="accent5" accent6="accent6" hlink="hlink" folHlink="folHlink"/>
  </p:clrMapOvr>
</p:sld>
</file>

<file path=ppt/slides/slide18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43074" name="Rectangle 2"/>
          <p:cNvSpPr>
            <a:spLocks noGrp="1" noChangeArrowheads="1"/>
          </p:cNvSpPr>
          <p:nvPr>
            <p:ph type="ctrTitle"/>
          </p:nvPr>
        </p:nvSpPr>
        <p:spPr/>
        <p:txBody>
          <a:bodyPr/>
          <a:lstStyle/>
          <a:p>
            <a:pPr eaLnBrk="1" hangingPunct="1"/>
            <a:r>
              <a:rPr lang="ar-JO">
                <a:solidFill>
                  <a:schemeClr val="bg1"/>
                </a:solidFill>
              </a:rPr>
              <a:t>رومية 2: 1-3: 8</a:t>
            </a:r>
            <a:endParaRPr lang="en-US"/>
          </a:p>
        </p:txBody>
      </p:sp>
      <p:sp>
        <p:nvSpPr>
          <p:cNvPr id="643075" name="Rectangle 3"/>
          <p:cNvSpPr>
            <a:spLocks noGrp="1" noChangeArrowheads="1"/>
          </p:cNvSpPr>
          <p:nvPr>
            <p:ph type="subTitle" idx="1"/>
          </p:nvPr>
        </p:nvSpPr>
        <p:spPr/>
        <p:txBody>
          <a:bodyPr/>
          <a:lstStyle/>
          <a:p>
            <a:pPr eaLnBrk="1" hangingPunct="1"/>
            <a:r>
              <a:rPr lang="ar-JO" dirty="0">
                <a:solidFill>
                  <a:schemeClr val="bg1"/>
                </a:solidFill>
              </a:rPr>
              <a:t>الله غاضب على أصحاب البر الذاتي</a:t>
            </a:r>
          </a:p>
          <a:p>
            <a:pPr eaLnBrk="1" hangingPunct="1"/>
            <a:r>
              <a:rPr lang="ar-JO" dirty="0">
                <a:solidFill>
                  <a:schemeClr val="bg1"/>
                </a:solidFill>
              </a:rPr>
              <a:t> واليهود أيضاً</a:t>
            </a:r>
            <a:endParaRPr lang="en-US" dirty="0">
              <a:solidFill>
                <a:schemeClr val="bg1"/>
              </a:solidFill>
            </a:endParaRPr>
          </a:p>
        </p:txBody>
      </p:sp>
    </p:spTree>
  </p:cSld>
  <p:clrMapOvr>
    <a:masterClrMapping/>
  </p:clrMapOvr>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40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80579" name="AutoShape 3"/>
          <p:cNvSpPr>
            <a:spLocks noChangeArrowheads="1"/>
          </p:cNvSpPr>
          <p:nvPr/>
        </p:nvSpPr>
        <p:spPr bwMode="auto">
          <a:xfrm>
            <a:off x="0" y="2362200"/>
            <a:ext cx="3505200" cy="3276600"/>
          </a:xfrm>
          <a:prstGeom prst="irregularSeal1">
            <a:avLst/>
          </a:prstGeom>
          <a:solidFill>
            <a:srgbClr val="FFFF00"/>
          </a:solidFill>
          <a:ln w="9525">
            <a:solidFill>
              <a:schemeClr val="tx1"/>
            </a:solidFill>
            <a:miter lim="800000"/>
            <a:headEnd/>
            <a:tailEnd/>
          </a:ln>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128"/>
            </a:endParaRPr>
          </a:p>
        </p:txBody>
      </p:sp>
      <p:sp>
        <p:nvSpPr>
          <p:cNvPr id="280580" name="Rectangle 4"/>
          <p:cNvSpPr>
            <a:spLocks noGrp="1" noChangeArrowheads="1"/>
          </p:cNvSpPr>
          <p:nvPr>
            <p:ph type="title"/>
          </p:nvPr>
        </p:nvSpPr>
        <p:spPr>
          <a:xfrm>
            <a:off x="533400" y="3200400"/>
            <a:ext cx="2667000" cy="1371600"/>
          </a:xfrm>
        </p:spPr>
        <p:txBody>
          <a:bodyPr/>
          <a:lstStyle/>
          <a:p>
            <a:pPr eaLnBrk="1" hangingPunct="1"/>
            <a:r>
              <a:rPr lang="ar-JO" sz="2800">
                <a:ea typeface="ＭＳ Ｐゴシック" charset="-128"/>
                <a:cs typeface="Arial" panose="020B0604020202020204" pitchFamily="34" charset="0"/>
              </a:rPr>
              <a:t>يحتقر الله</a:t>
            </a:r>
            <a:br>
              <a:rPr lang="ar-JO" sz="2800">
                <a:ea typeface="ＭＳ Ｐゴシック" charset="-128"/>
                <a:cs typeface="Arial" panose="020B0604020202020204" pitchFamily="34" charset="0"/>
              </a:rPr>
            </a:br>
            <a:r>
              <a:rPr lang="ar-JO" sz="2800">
                <a:ea typeface="ＭＳ Ｐゴシック" charset="-128"/>
                <a:cs typeface="Arial" panose="020B0604020202020204" pitchFamily="34" charset="0"/>
              </a:rPr>
              <a:t>كبرياء الإنسان</a:t>
            </a:r>
            <a:endParaRPr lang="en-US" sz="320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80579"/>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805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79" grpId="0" animBg="1"/>
      <p:bldP spid="280580"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6147" name="Picture 2" descr="supreme_decision_qx_m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6413"/>
          </a:xfrm>
          <a:prstGeom prst="rect">
            <a:avLst/>
          </a:prstGeom>
          <a:noFill/>
          <a:ln w="9525">
            <a:noFill/>
            <a:miter lim="800000"/>
            <a:headEnd/>
            <a:tailEnd/>
          </a:ln>
        </p:spPr>
      </p:pic>
      <p:sp>
        <p:nvSpPr>
          <p:cNvPr id="214022" name="Rectangle 6"/>
          <p:cNvSpPr>
            <a:spLocks noChangeArrowheads="1"/>
          </p:cNvSpPr>
          <p:nvPr/>
        </p:nvSpPr>
        <p:spPr bwMode="auto">
          <a:xfrm>
            <a:off x="0" y="0"/>
            <a:ext cx="9144000" cy="6858000"/>
          </a:xfrm>
          <a:prstGeom prst="rect">
            <a:avLst/>
          </a:prstGeom>
          <a:gradFill rotWithShape="0">
            <a:gsLst>
              <a:gs pos="0">
                <a:schemeClr val="tx2">
                  <a:alpha val="28000"/>
                </a:schemeClr>
              </a:gs>
              <a:gs pos="100000">
                <a:schemeClr val="tx2">
                  <a:gamma/>
                  <a:tint val="90196"/>
                  <a:invGamma/>
                </a:schemeClr>
              </a:gs>
            </a:gsLst>
            <a:lin ang="5400000" scaled="1"/>
          </a:gradFill>
          <a:ln w="9525">
            <a:solidFill>
              <a:schemeClr val="tx1"/>
            </a:solidFill>
            <a:miter lim="800000"/>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2" charset="0"/>
              <a:ea typeface="ＭＳ Ｐゴシック" charset="-128"/>
              <a:cs typeface="+mn-cs"/>
            </a:endParaRPr>
          </a:p>
        </p:txBody>
      </p:sp>
      <p:graphicFrame>
        <p:nvGraphicFramePr>
          <p:cNvPr id="2" name="Table 2">
            <a:extLst>
              <a:ext uri="{FF2B5EF4-FFF2-40B4-BE49-F238E27FC236}">
                <a16:creationId xmlns:a16="http://schemas.microsoft.com/office/drawing/2014/main" id="{D97BA2E6-D690-0040-A5EF-EFAD73530CED}"/>
              </a:ext>
            </a:extLst>
          </p:cNvPr>
          <p:cNvGraphicFramePr>
            <a:graphicFrameLocks noGrp="1"/>
          </p:cNvGraphicFramePr>
          <p:nvPr/>
        </p:nvGraphicFramePr>
        <p:xfrm>
          <a:off x="0" y="1"/>
          <a:ext cx="9144000" cy="6874261"/>
        </p:xfrm>
        <a:graphic>
          <a:graphicData uri="http://schemas.openxmlformats.org/drawingml/2006/table">
            <a:tbl>
              <a:tblPr firstRow="1" bandRow="1">
                <a:tableStyleId>{1FECB4D8-DB02-4DC6-A0A2-4F2EBAE1DC90}</a:tableStyleId>
              </a:tblPr>
              <a:tblGrid>
                <a:gridCol w="1763688">
                  <a:extLst>
                    <a:ext uri="{9D8B030D-6E8A-4147-A177-3AD203B41FA5}">
                      <a16:colId xmlns:a16="http://schemas.microsoft.com/office/drawing/2014/main" val="3561875551"/>
                    </a:ext>
                  </a:extLst>
                </a:gridCol>
                <a:gridCol w="2385738">
                  <a:extLst>
                    <a:ext uri="{9D8B030D-6E8A-4147-A177-3AD203B41FA5}">
                      <a16:colId xmlns:a16="http://schemas.microsoft.com/office/drawing/2014/main" val="735184917"/>
                    </a:ext>
                  </a:extLst>
                </a:gridCol>
                <a:gridCol w="2391768">
                  <a:extLst>
                    <a:ext uri="{9D8B030D-6E8A-4147-A177-3AD203B41FA5}">
                      <a16:colId xmlns:a16="http://schemas.microsoft.com/office/drawing/2014/main" val="3041532485"/>
                    </a:ext>
                  </a:extLst>
                </a:gridCol>
                <a:gridCol w="2602806">
                  <a:extLst>
                    <a:ext uri="{9D8B030D-6E8A-4147-A177-3AD203B41FA5}">
                      <a16:colId xmlns:a16="http://schemas.microsoft.com/office/drawing/2014/main" val="830296659"/>
                    </a:ext>
                  </a:extLst>
                </a:gridCol>
              </a:tblGrid>
              <a:tr h="1081788">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درجة </a:t>
                      </a:r>
                      <a:endParaRPr lang="en-US" sz="1800" b="1">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الحُكْم</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سبب</a:t>
                      </a:r>
                      <a:endParaRPr lang="en-US" sz="1800" b="1">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الإدانة</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المزايا التي</a:t>
                      </a:r>
                      <a:b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تَلَقَّتْها المجموعة</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tc>
                  <a:txBody>
                    <a:bodyPr/>
                    <a:lstStyle/>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المجموعة الـمُدانَة</a:t>
                      </a:r>
                      <a:endParaRPr lang="en-US" sz="1800" b="1">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rgbClr val="FFFFFF"/>
                          </a:solidFill>
                          <a:effectLst/>
                          <a:latin typeface="Traditional Arabic" panose="02020603050405020304" pitchFamily="18" charset="-78"/>
                          <a:ea typeface="Arial" panose="020B0604020202020204" pitchFamily="34" charset="0"/>
                          <a:cs typeface="Traditional Arabic" panose="02020603050405020304" pitchFamily="18" charset="-78"/>
                        </a:rPr>
                        <a:t>(المحكوم عليها)</a:t>
                      </a:r>
                      <a:endParaRPr lang="en-US" sz="1800" b="1">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solidFill>
                  </a:tcPr>
                </a:tc>
                <a:extLst>
                  <a:ext uri="{0D108BD9-81ED-4DB2-BD59-A6C34878D82A}">
                    <a16:rowId xmlns:a16="http://schemas.microsoft.com/office/drawing/2014/main" val="1798440386"/>
                  </a:ext>
                </a:extLst>
              </a:tr>
              <a:tr h="1445192">
                <a:tc>
                  <a:txBody>
                    <a:bodyPr/>
                    <a:lstStyle/>
                    <a:p>
                      <a:pPr marL="0" marR="0" algn="ctr" rtl="1">
                        <a:spcBef>
                          <a:spcPts val="0"/>
                        </a:spcBef>
                        <a:spcAft>
                          <a:spcPts val="0"/>
                        </a:spcAft>
                        <a:tabLst>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عظيم</a:t>
                      </a:r>
                      <a:b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(1: 20ب)</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رفْضُ النور الذي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كان لديهم  (1: 21-22)</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2743200" algn="ctr"/>
                          <a:tab pos="5486400" algn="r"/>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الخَلْق</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(1: 18-20)</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2743200" algn="ctr"/>
                          <a:tab pos="5486400" algn="r"/>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الأمم (الوثنيُّون)</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2743200" algn="ctr"/>
                          <a:tab pos="5486400" algn="r"/>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(1: 18-32)</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739723065"/>
                  </a:ext>
                </a:extLst>
              </a:tr>
              <a:tr h="1512589">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أعظم</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4)</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رفْضُهم أن يطيعوا</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الضمير  (2: 1)</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الضمير</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14-15)</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أصحاب البرِّ الذاتيِّ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1-16)</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51383685"/>
                  </a:ext>
                </a:extLst>
              </a:tr>
              <a:tr h="1304255">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الأعظم</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24)</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err="1">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المراءاة</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21-24)</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الناموس</a:t>
                      </a:r>
                      <a:b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b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17-20؛ 3: 2)</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اليهود</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(2: 17 – 3: 8)</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29338162"/>
                  </a:ext>
                </a:extLst>
              </a:tr>
              <a:tr h="1512589">
                <a:tc>
                  <a:txBody>
                    <a:bodyPr/>
                    <a:lstStyle/>
                    <a:p>
                      <a:pPr marL="0" marR="0" algn="ctr" rtl="1">
                        <a:spcBef>
                          <a:spcPts val="0"/>
                        </a:spcBef>
                        <a:spcAft>
                          <a:spcPts val="0"/>
                        </a:spcAft>
                        <a:tabLst>
                          <a:tab pos="457200" algn="l"/>
                        </a:tabLst>
                      </a:pPr>
                      <a:r>
                        <a:rPr lang="en-US"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عدم الفهم والانحراف بعيدًا</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(الزيغان) (3: 11-18)</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الخَلْق و/أو الضمير </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و/أو الناموس</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الإنسانيَّة جميعها</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p>
                      <a:pPr marL="0" marR="0" algn="ctr" rtl="1">
                        <a:spcBef>
                          <a:spcPts val="0"/>
                        </a:spcBef>
                        <a:spcAft>
                          <a:spcPts val="0"/>
                        </a:spcAft>
                        <a:tabLst>
                          <a:tab pos="457200" algn="l"/>
                        </a:tabLst>
                      </a:pPr>
                      <a:r>
                        <a:rPr lang="ar-SA" sz="2400" b="1" i="0">
                          <a:solidFill>
                            <a:schemeClr val="bg1"/>
                          </a:solidFill>
                          <a:effectLst>
                            <a:glow rad="228600">
                              <a:schemeClr val="accent4">
                                <a:satMod val="175000"/>
                                <a:alpha val="55000"/>
                              </a:schemeClr>
                            </a:glow>
                          </a:effectLst>
                          <a:latin typeface="Traditional Arabic" panose="02020603050405020304" pitchFamily="18" charset="-78"/>
                          <a:ea typeface="Arial" panose="020B0604020202020204" pitchFamily="34" charset="0"/>
                          <a:cs typeface="Traditional Arabic" panose="02020603050405020304" pitchFamily="18" charset="-78"/>
                        </a:rPr>
                        <a:t>(3: 9-20)</a:t>
                      </a:r>
                      <a:endParaRPr lang="en-US" sz="2000" b="1">
                        <a:solidFill>
                          <a:schemeClr val="bg1"/>
                        </a:solidFill>
                        <a:effectLst>
                          <a:glow rad="228600">
                            <a:schemeClr val="accent4">
                              <a:satMod val="175000"/>
                              <a:alpha val="55000"/>
                            </a:schemeClr>
                          </a:glow>
                        </a:effectLst>
                        <a:latin typeface="Traditional Arabic" panose="02020603050405020304" pitchFamily="18" charset="-78"/>
                        <a:ea typeface="Times"/>
                        <a:cs typeface="Traditional Arabic" panose="02020603050405020304" pitchFamily="18" charset="-78"/>
                      </a:endParaRPr>
                    </a:p>
                  </a:txBody>
                  <a:tcPr marL="73025" marR="73025"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55879569"/>
                  </a:ext>
                </a:extLst>
              </a:tr>
            </a:tbl>
          </a:graphicData>
        </a:graphic>
      </p:graphicFrame>
      <p:sp>
        <p:nvSpPr>
          <p:cNvPr id="646150" name="Text Box 5"/>
          <p:cNvSpPr txBox="1">
            <a:spLocks noChangeArrowheads="1"/>
          </p:cNvSpPr>
          <p:nvPr/>
        </p:nvSpPr>
        <p:spPr bwMode="auto">
          <a:xfrm>
            <a:off x="8461057" y="-53144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152</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6" name="Rectangle 3">
            <a:extLst>
              <a:ext uri="{FF2B5EF4-FFF2-40B4-BE49-F238E27FC236}">
                <a16:creationId xmlns:a16="http://schemas.microsoft.com/office/drawing/2014/main" id="{8142280A-0A8E-B742-B785-2E0EC734A3CE}"/>
              </a:ext>
            </a:extLst>
          </p:cNvPr>
          <p:cNvSpPr>
            <a:spLocks noGrp="1" noChangeArrowheads="1"/>
          </p:cNvSpPr>
          <p:nvPr>
            <p:ph type="ctrTitle"/>
          </p:nvPr>
        </p:nvSpPr>
        <p:spPr>
          <a:xfrm rot="1768718">
            <a:off x="513680" y="2979931"/>
            <a:ext cx="8116641" cy="914400"/>
          </a:xfrm>
          <a:solidFill>
            <a:schemeClr val="tx1"/>
          </a:solidFill>
          <a:effectLst>
            <a:outerShdw blurRad="63500" dist="107763" dir="8100000" algn="ctr" rotWithShape="0">
              <a:schemeClr val="tx2">
                <a:alpha val="74998"/>
              </a:schemeClr>
            </a:outerShdw>
          </a:effectLst>
        </p:spPr>
        <p:txBody>
          <a:bodyPr/>
          <a:lstStyle/>
          <a:p>
            <a:pPr eaLnBrk="1" hangingPunct="1">
              <a:defRPr/>
            </a:pPr>
            <a:r>
              <a:rPr lang="ar-JO">
                <a:solidFill>
                  <a:schemeClr val="bg1"/>
                </a:solidFill>
                <a:ea typeface="ＭＳ Ｐゴシック" charset="-128"/>
                <a:cs typeface="Arial" panose="020B0604020202020204" pitchFamily="34" charset="0"/>
              </a:rPr>
              <a:t>الجميع مذنبين أمام الله</a:t>
            </a:r>
            <a:endParaRPr lang="en-US" sz="5400">
              <a:solidFill>
                <a:schemeClr val="bg1"/>
              </a:solidFill>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80">
                                          <p:stCondLst>
                                            <p:cond delay="0"/>
                                          </p:stCondLst>
                                        </p:cTn>
                                        <p:tgtEl>
                                          <p:spTgt spid="6"/>
                                        </p:tgtEl>
                                      </p:cBhvr>
                                    </p:animEffect>
                                    <p:anim calcmode="lin" valueType="num">
                                      <p:cBhvr>
                                        <p:cTn id="8"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13" dur="26">
                                          <p:stCondLst>
                                            <p:cond delay="650"/>
                                          </p:stCondLst>
                                        </p:cTn>
                                        <p:tgtEl>
                                          <p:spTgt spid="6"/>
                                        </p:tgtEl>
                                      </p:cBhvr>
                                      <p:to x="100000" y="60000"/>
                                    </p:animScale>
                                    <p:animScale>
                                      <p:cBhvr>
                                        <p:cTn id="14" dur="166" decel="50000">
                                          <p:stCondLst>
                                            <p:cond delay="676"/>
                                          </p:stCondLst>
                                        </p:cTn>
                                        <p:tgtEl>
                                          <p:spTgt spid="6"/>
                                        </p:tgtEl>
                                      </p:cBhvr>
                                      <p:to x="100000" y="100000"/>
                                    </p:animScale>
                                    <p:animScale>
                                      <p:cBhvr>
                                        <p:cTn id="15" dur="26">
                                          <p:stCondLst>
                                            <p:cond delay="1312"/>
                                          </p:stCondLst>
                                        </p:cTn>
                                        <p:tgtEl>
                                          <p:spTgt spid="6"/>
                                        </p:tgtEl>
                                      </p:cBhvr>
                                      <p:to x="100000" y="80000"/>
                                    </p:animScale>
                                    <p:animScale>
                                      <p:cBhvr>
                                        <p:cTn id="16" dur="166" decel="50000">
                                          <p:stCondLst>
                                            <p:cond delay="1338"/>
                                          </p:stCondLst>
                                        </p:cTn>
                                        <p:tgtEl>
                                          <p:spTgt spid="6"/>
                                        </p:tgtEl>
                                      </p:cBhvr>
                                      <p:to x="100000" y="100000"/>
                                    </p:animScale>
                                    <p:animScale>
                                      <p:cBhvr>
                                        <p:cTn id="17" dur="26">
                                          <p:stCondLst>
                                            <p:cond delay="1642"/>
                                          </p:stCondLst>
                                        </p:cTn>
                                        <p:tgtEl>
                                          <p:spTgt spid="6"/>
                                        </p:tgtEl>
                                      </p:cBhvr>
                                      <p:to x="100000" y="90000"/>
                                    </p:animScale>
                                    <p:animScale>
                                      <p:cBhvr>
                                        <p:cTn id="18" dur="166" decel="50000">
                                          <p:stCondLst>
                                            <p:cond delay="1668"/>
                                          </p:stCondLst>
                                        </p:cTn>
                                        <p:tgtEl>
                                          <p:spTgt spid="6"/>
                                        </p:tgtEl>
                                      </p:cBhvr>
                                      <p:to x="100000" y="100000"/>
                                    </p:animScale>
                                    <p:animScale>
                                      <p:cBhvr>
                                        <p:cTn id="19" dur="26">
                                          <p:stCondLst>
                                            <p:cond delay="1808"/>
                                          </p:stCondLst>
                                        </p:cTn>
                                        <p:tgtEl>
                                          <p:spTgt spid="6"/>
                                        </p:tgtEl>
                                      </p:cBhvr>
                                      <p:to x="100000" y="95000"/>
                                    </p:animScale>
                                    <p:animScale>
                                      <p:cBhvr>
                                        <p:cTn id="20" dur="166" decel="50000">
                                          <p:stCondLst>
                                            <p:cond delay="1834"/>
                                          </p:stCondLst>
                                        </p:cTn>
                                        <p:tgtEl>
                                          <p:spTgt spid="6"/>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نقبل بعضنا البعض ... كيف؟</a:t>
            </a:r>
            <a:endParaRPr lang="en-US" dirty="0">
              <a:effectLst>
                <a:glow rad="127000">
                  <a:schemeClr val="tx1"/>
                </a:glow>
              </a:effectLst>
              <a:ea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755576" y="1080120"/>
            <a:ext cx="835546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 هل قبلت غفران الله المقدم مجاناً من خلال الثقة بالمسيح؟</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2. إذا حصل ذلك هل ترى نفسك بوضوح أي باتضاع؟</a:t>
            </a:r>
            <a:r>
              <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rPr>
              <a:t> </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 أم تظن نفسك أفضل من شخص آخر؟ من؟</a:t>
            </a:r>
            <a:endParaRPr kumimoji="0" lang="en-US"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4. من هو الشخص المؤمن الذي لا تقبله؟ كيف يمكنك أن تقبل</a:t>
            </a:r>
          </a:p>
          <a:p>
            <a:pPr marL="522288" marR="0" lvl="3" indent="-522288" algn="r" defTabSz="914400" rtl="0" eaLnBrk="0" fontAlgn="base" latinLnBrk="0" hangingPunct="0">
              <a:lnSpc>
                <a:spcPct val="100000"/>
              </a:lnSpc>
              <a:spcBef>
                <a:spcPct val="0"/>
              </a:spcBef>
              <a:spcAft>
                <a:spcPct val="0"/>
              </a:spcAft>
              <a:buClrTx/>
              <a:buSzTx/>
              <a:buFontTx/>
              <a:buNone/>
              <a:tabLst/>
              <a:defRPr/>
            </a:pPr>
            <a:r>
              <a:rPr lang="ar-JO" sz="3200" b="1">
                <a:solidFill>
                  <a:srgbClr val="FFFF00"/>
                </a:solidFill>
                <a:latin typeface="Arial" panose="020B0604020202020204" pitchFamily="34" charset="0"/>
                <a:cs typeface="Arial" panose="020B0604020202020204" pitchFamily="34" charset="0"/>
              </a:rPr>
              <a:t>    هذا الشخص بشكل أفضل؟</a:t>
            </a:r>
            <a:endParaRPr kumimoji="0" lang="en-SG" sz="3200" b="1" u="none" strike="noStrike" kern="1200" cap="none" spc="0" normalizeH="0" baseline="0" noProof="0" dirty="0">
              <a:ln>
                <a:noFill/>
              </a:ln>
              <a:solidFill>
                <a:srgbClr val="FFFF00"/>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1997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683568" y="-27384"/>
            <a:ext cx="3960440" cy="6001643"/>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آيات عن الأعمال</a:t>
            </a:r>
            <a:endPar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6 الذي سيجازي كل واحد حسب أعماله</a:t>
            </a:r>
            <a:endPar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7 أما الذين بصبر </a:t>
            </a:r>
            <a:r>
              <a:rPr kumimoji="0" lang="ar-JO"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rPr>
              <a:t>في العمل الصالح </a:t>
            </a: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يطلبون المجد والكرامة والبقاء </a:t>
            </a:r>
            <a:r>
              <a:rPr kumimoji="0" lang="ar-JO"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rPr>
              <a:t>فبالحياة الأبدية </a:t>
            </a:r>
            <a:endParaRPr kumimoji="0" lang="en-US"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8 وأما الذين هم من أهل التحزب ولا يطاوعون للحق بل يطاوعون للإثم فسخط وغضب</a:t>
            </a:r>
            <a:endPar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b="1" u="none" strike="noStrike" kern="1200" cap="none" spc="0" normalizeH="0" baseline="0" noProof="0">
                <a:ln>
                  <a:noFill/>
                </a:ln>
                <a:solidFill>
                  <a:srgbClr val="000000"/>
                </a:solidFill>
                <a:effectLst/>
                <a:uLnTx/>
                <a:uFillTx/>
                <a:latin typeface="Arial" panose="020B0604020202020204" pitchFamily="34" charset="0"/>
                <a:ea typeface="ＭＳ Ｐゴシック" charset="-128"/>
                <a:cs typeface="Arial" panose="020B0604020202020204" pitchFamily="34" charset="0"/>
              </a:rPr>
              <a:t>رو 2: 13 لأن ليس الذين يسمعون الناموس هم أبرار عند الله بل </a:t>
            </a:r>
            <a:r>
              <a:rPr kumimoji="0" lang="ar-JO"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rPr>
              <a:t>الذين يعملون بالناموس هم يبررون</a:t>
            </a:r>
            <a:endParaRPr kumimoji="0" lang="en-US" b="1" u="none" strike="noStrike" kern="1200" cap="none" spc="0" normalizeH="0" baseline="0" noProof="0">
              <a:ln>
                <a:noFill/>
              </a:ln>
              <a:solidFill>
                <a:srgbClr val="7030A0"/>
              </a:solidFill>
              <a:effectLst/>
              <a:uLnTx/>
              <a:uFillTx/>
              <a:latin typeface="Arial" panose="020B0604020202020204" pitchFamily="34" charset="0"/>
              <a:ea typeface="ＭＳ Ｐゴシック" charset="-128"/>
              <a:cs typeface="Arial" panose="020B0604020202020204" pitchFamily="34" charset="0"/>
            </a:endParaRPr>
          </a:p>
        </p:txBody>
      </p:sp>
      <p:sp>
        <p:nvSpPr>
          <p:cNvPr id="648195" name="Rectangle 2"/>
          <p:cNvSpPr>
            <a:spLocks noGrp="1" noChangeArrowheads="1"/>
          </p:cNvSpPr>
          <p:nvPr>
            <p:ph type="ctrTitle"/>
          </p:nvPr>
        </p:nvSpPr>
        <p:spPr>
          <a:xfrm rot="16200000">
            <a:off x="-3056130" y="3046294"/>
            <a:ext cx="6858000" cy="765412"/>
          </a:xfrm>
          <a:solidFill>
            <a:schemeClr val="tx1"/>
          </a:solidFill>
        </p:spPr>
        <p:txBody>
          <a:bodyPr/>
          <a:lstStyle/>
          <a:p>
            <a:pPr rtl="1" eaLnBrk="1" hangingPunct="1"/>
            <a:r>
              <a:rPr lang="ar-SA">
                <a:solidFill>
                  <a:schemeClr val="bg1"/>
                </a:solidFill>
                <a:ea typeface="ＭＳ Ｐゴシック" charset="-128"/>
                <a:cs typeface="Arial" panose="020B0604020202020204" pitchFamily="34" charset="0"/>
              </a:rPr>
              <a:t>هل </a:t>
            </a:r>
            <a:r>
              <a:rPr lang="ar-JO">
                <a:solidFill>
                  <a:schemeClr val="bg1"/>
                </a:solidFill>
                <a:ea typeface="ＭＳ Ｐゴシック" charset="-128"/>
                <a:cs typeface="Arial" panose="020B0604020202020204" pitchFamily="34" charset="0"/>
              </a:rPr>
              <a:t>الخلاص بالأعمال</a:t>
            </a:r>
            <a:r>
              <a:rPr lang="ar-SA">
                <a:solidFill>
                  <a:schemeClr val="bg1"/>
                </a:solidFill>
                <a:ea typeface="ＭＳ Ｐゴシック" charset="-128"/>
                <a:cs typeface="Arial" panose="020B0604020202020204" pitchFamily="34" charset="0"/>
              </a:rPr>
              <a:t>؟</a:t>
            </a:r>
            <a:endParaRPr lang="en-US">
              <a:solidFill>
                <a:schemeClr val="bg1"/>
              </a:solidFill>
              <a:ea typeface="ＭＳ Ｐゴシック" charset="-128"/>
              <a:cs typeface="Arial" panose="020B0604020202020204" pitchFamily="34" charset="0"/>
            </a:endParaRPr>
          </a:p>
        </p:txBody>
      </p:sp>
      <p:sp>
        <p:nvSpPr>
          <p:cNvPr id="648196" name="Text Box 5"/>
          <p:cNvSpPr txBox="1">
            <a:spLocks noChangeArrowheads="1"/>
          </p:cNvSpPr>
          <p:nvPr/>
        </p:nvSpPr>
        <p:spPr bwMode="auto">
          <a:xfrm>
            <a:off x="8229600" y="76200"/>
            <a:ext cx="885825" cy="461963"/>
          </a:xfrm>
          <a:prstGeom prst="rect">
            <a:avLst/>
          </a:prstGeom>
          <a:solidFill>
            <a:schemeClr val="bg1"/>
          </a:solidFill>
          <a:ln w="9525">
            <a:noFill/>
            <a:miter lim="800000"/>
            <a:headEnd/>
            <a:tailEnd/>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u="none" strike="noStrike" kern="1200" cap="none" spc="0" normalizeH="0" baseline="0" noProof="0">
                <a:ln>
                  <a:noFill/>
                </a:ln>
                <a:solidFill>
                  <a:srgbClr val="000000"/>
                </a:solidFill>
                <a:effectLst/>
                <a:uLnTx/>
                <a:uFillTx/>
                <a:latin typeface="Arial" panose="020B0604020202020204" pitchFamily="34" charset="0"/>
                <a:ea typeface="Arial" charset="0"/>
                <a:cs typeface="Arial" panose="020B0604020202020204" pitchFamily="34" charset="0"/>
              </a:rPr>
              <a:t>155g</a:t>
            </a:r>
          </a:p>
        </p:txBody>
      </p:sp>
      <p:sp>
        <p:nvSpPr>
          <p:cNvPr id="6" name="TextBox 5"/>
          <p:cNvSpPr txBox="1"/>
          <p:nvPr/>
        </p:nvSpPr>
        <p:spPr>
          <a:xfrm>
            <a:off x="4644008" y="0"/>
            <a:ext cx="4576192" cy="6524863"/>
          </a:xfrm>
          <a:prstGeom prst="rect">
            <a:avLst/>
          </a:prstGeom>
          <a:solidFill>
            <a:srgbClr val="000000"/>
          </a:solid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التفسير</a:t>
            </a: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يبدو أن هذه الآيات تعلم الخلاص بالأعمال بينما تعلم الآيات الأخرى الخلاص بالإيمان (على سبيل المثال، رومية 3: 20). ويبدو أن بولس يعلم الخلاص بالأعمال في أماكن أخرى (راجع ١ كورنثوس ٦: ٩-١١؛ ٢ كورنثوس ٥: ١٠؛ غلاطية ٥: ٢١) لكنه لم يرى أن هذه الأمور متناقضة.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00"/>
                </a:solidFill>
                <a:effectLst/>
                <a:uLnTx/>
                <a:uFillTx/>
                <a:latin typeface="Arial" panose="020B0604020202020204" pitchFamily="34" charset="0"/>
                <a:ea typeface="ＭＳ Ｐゴシック" charset="-128"/>
                <a:cs typeface="Arial" panose="020B0604020202020204" pitchFamily="34" charset="0"/>
              </a:rPr>
              <a:t>من الأفضل أن ننظر إلى رومية 2: 7، 13 على أنها افتراضية. </a:t>
            </a: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يقول بولس ببساطة أن الحياة الأبدية ستكون ممكنة إذا تمكن الإنسان من حفظ الناموس بالكامل، ولكن بما أنه لا يستطيع أحد أن يفعل ذلك، فالجميع على حد سواء تحت الخطية.</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 </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rPr>
              <a:t>هذا يتفق مع حجته أن كل البشر هم تحت الدينونة في رومية 1-3 وهذا يتناغم بشكل جيد مع 3: 19-20</a:t>
            </a:r>
            <a:endParaRPr kumimoji="0" lang="en-US" sz="2200" b="1" u="none" strike="noStrike" kern="1200" cap="none" spc="0" normalizeH="0" baseline="0" noProof="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
        <p:nvSpPr>
          <p:cNvPr id="7" name="Text Box 3"/>
          <p:cNvSpPr txBox="1">
            <a:spLocks noChangeArrowheads="1"/>
          </p:cNvSpPr>
          <p:nvPr/>
        </p:nvSpPr>
        <p:spPr bwMode="auto">
          <a:xfrm>
            <a:off x="8592400" y="76200"/>
            <a:ext cx="528006" cy="463846"/>
          </a:xfrm>
          <a:prstGeom prst="rect">
            <a:avLst/>
          </a:prstGeom>
          <a:solidFill>
            <a:srgbClr val="FFFFFF"/>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0000" tIns="46800" rIns="90000" bIns="46800">
            <a:spAutoFit/>
          </a:bodyPr>
          <a:lstStyle>
            <a:lvl1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1pPr>
            <a:lvl2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2pPr>
            <a:lvl3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3pPr>
            <a:lvl4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4pPr>
            <a:lvl5pPr>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5pPr>
            <a:lvl6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6pPr>
            <a:lvl7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7pPr>
            <a:lvl8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8pPr>
            <a:lvl9pPr defTabSz="449263" fontAlgn="base">
              <a:lnSpc>
                <a:spcPct val="86000"/>
              </a:lnSpc>
              <a:spcBef>
                <a:spcPct val="0"/>
              </a:spcBef>
              <a:spcAft>
                <a:spcPct val="0"/>
              </a:spcAft>
              <a:buClr>
                <a:srgbClr val="EAEAEA"/>
              </a:buClr>
              <a:buSzPct val="100000"/>
              <a:buFont typeface="Times New Roman" charset="0"/>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sz="2400">
                <a:solidFill>
                  <a:srgbClr val="EAEAEA"/>
                </a:solidFill>
                <a:latin typeface="Times New Roman" charset="0"/>
                <a:ea typeface="MS Gothic" charset="0"/>
                <a:cs typeface="MS Gothic" charset="0"/>
              </a:defRPr>
            </a:lvl9pPr>
          </a:lstStyle>
          <a:p>
            <a:pPr marL="0" marR="0" lvl="0" indent="0" algn="l" defTabSz="914400" rtl="0" eaLnBrk="0" fontAlgn="base" latinLnBrk="0" hangingPunct="0">
              <a:lnSpc>
                <a:spcPct val="100000"/>
              </a:lnSpc>
              <a:spcBef>
                <a:spcPct val="0"/>
              </a:spcBef>
              <a:spcAft>
                <a:spcPct val="0"/>
              </a:spcAft>
              <a:buClr>
                <a:srgbClr val="000000"/>
              </a:buClr>
              <a:buSzTx/>
              <a:buFontTx/>
              <a:buNone/>
              <a:tabLst>
                <a:tab pos="0" algn="l"/>
                <a:tab pos="447675" algn="l"/>
                <a:tab pos="896938" algn="l"/>
                <a:tab pos="1346200" algn="l"/>
                <a:tab pos="1795463" algn="l"/>
                <a:tab pos="2244725" algn="l"/>
                <a:tab pos="2693988" algn="l"/>
                <a:tab pos="3143250" algn="l"/>
                <a:tab pos="3592513" algn="l"/>
                <a:tab pos="4041775" algn="l"/>
                <a:tab pos="4491038" algn="l"/>
                <a:tab pos="4940300" algn="l"/>
                <a:tab pos="5389563" algn="l"/>
                <a:tab pos="5838825" algn="l"/>
                <a:tab pos="6288088" algn="l"/>
                <a:tab pos="6737350" algn="l"/>
                <a:tab pos="7186613" algn="l"/>
                <a:tab pos="7635875" algn="l"/>
                <a:tab pos="8085138" algn="l"/>
                <a:tab pos="8534400" algn="l"/>
                <a:tab pos="8983663" algn="l"/>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54</a:t>
            </a:r>
            <a:endParaRPr kumimoji="0" lang="en-GB"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9833012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9218" name="Picture 7" descr="jews_with_torah_320.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4856163" cy="3657600"/>
          </a:xfrm>
          <a:prstGeom prst="rect">
            <a:avLst/>
          </a:prstGeom>
          <a:noFill/>
          <a:ln w="9525">
            <a:noFill/>
            <a:miter lim="800000"/>
            <a:headEnd/>
            <a:tailEnd/>
          </a:ln>
        </p:spPr>
      </p:pic>
      <p:sp>
        <p:nvSpPr>
          <p:cNvPr id="649219" name="Text Box 5"/>
          <p:cNvSpPr txBox="1">
            <a:spLocks noChangeArrowheads="1"/>
          </p:cNvSpPr>
          <p:nvPr/>
        </p:nvSpPr>
        <p:spPr bwMode="auto">
          <a:xfrm>
            <a:off x="8502650" y="0"/>
            <a:ext cx="641350" cy="457200"/>
          </a:xfrm>
          <a:prstGeom prst="rect">
            <a:avLst/>
          </a:prstGeom>
          <a:noFill/>
          <a:ln w="9525">
            <a:noFill/>
            <a:miter lim="800000"/>
            <a:headEnd/>
            <a:tailEnd/>
          </a:ln>
        </p:spPr>
        <p:txBody>
          <a:bodyPr wrap="none">
            <a:prstTxWarp prst="textNoShape">
              <a:avLst/>
            </a:prstTxWarp>
            <a:spAutoFit/>
          </a:bodyPr>
          <a:lstStyle/>
          <a:p>
            <a:pPr eaLnBrk="0" hangingPunct="0"/>
            <a:r>
              <a:rPr lang="en-US" b="1"/>
              <a:t>151</a:t>
            </a:r>
          </a:p>
        </p:txBody>
      </p:sp>
      <p:pic>
        <p:nvPicPr>
          <p:cNvPr id="649220" name="Picture 8" descr="westernwalljews.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3581400"/>
            <a:ext cx="4940300" cy="3276600"/>
          </a:xfrm>
          <a:prstGeom prst="rect">
            <a:avLst/>
          </a:prstGeom>
          <a:noFill/>
          <a:ln w="9525">
            <a:noFill/>
            <a:miter lim="800000"/>
            <a:headEnd/>
            <a:tailEnd/>
          </a:ln>
        </p:spPr>
      </p:pic>
      <p:pic>
        <p:nvPicPr>
          <p:cNvPr id="649221" name="Picture 9" descr="menorahatRome.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4800600" y="882650"/>
            <a:ext cx="4343400" cy="5975350"/>
          </a:xfrm>
          <a:prstGeom prst="rect">
            <a:avLst/>
          </a:prstGeom>
          <a:noFill/>
          <a:ln w="9525">
            <a:noFill/>
            <a:miter lim="800000"/>
            <a:headEnd/>
            <a:tailEnd/>
          </a:ln>
        </p:spPr>
      </p:pic>
      <p:sp>
        <p:nvSpPr>
          <p:cNvPr id="150530" name="Rectangle 2"/>
          <p:cNvSpPr>
            <a:spLocks noGrp="1" noChangeArrowheads="1"/>
          </p:cNvSpPr>
          <p:nvPr>
            <p:ph type="title"/>
          </p:nvPr>
        </p:nvSpPr>
        <p:spPr>
          <a:xfrm>
            <a:off x="0" y="0"/>
            <a:ext cx="9144000" cy="1676400"/>
          </a:xfrm>
          <a:effectLst>
            <a:outerShdw blurRad="63500" dist="35921" dir="2700000" algn="ctr" rotWithShape="0">
              <a:srgbClr val="000000">
                <a:alpha val="75000"/>
              </a:srgbClr>
            </a:outerShdw>
          </a:effectLst>
        </p:spPr>
        <p:txBody>
          <a:bodyPr/>
          <a:lstStyle/>
          <a:p>
            <a:pPr rtl="1" eaLnBrk="1" hangingPunct="1">
              <a:defRPr/>
            </a:pPr>
            <a:r>
              <a:rPr lang="ar-SA" sz="4000">
                <a:ea typeface="ＭＳ Ｐゴシック" charset="-128"/>
                <a:cs typeface="Arial" panose="020B0604020202020204" pitchFamily="34" charset="0"/>
              </a:rPr>
              <a:t>لماذا </a:t>
            </a:r>
            <a:r>
              <a:rPr lang="ar-SA" sz="4000">
                <a:solidFill>
                  <a:srgbClr val="FFFF00"/>
                </a:solidFill>
                <a:ea typeface="ＭＳ Ｐゴシック" charset="-128"/>
                <a:cs typeface="Arial" panose="020B0604020202020204" pitchFamily="34" charset="0"/>
              </a:rPr>
              <a:t>اليهود أيضا بلا عذر </a:t>
            </a:r>
            <a:r>
              <a:rPr lang="ar-SA" sz="4000">
                <a:ea typeface="ＭＳ Ｐゴシック" charset="-128"/>
                <a:cs typeface="Arial" panose="020B0604020202020204" pitchFamily="34" charset="0"/>
              </a:rPr>
              <a:t>أمام الله (2: 17-29)؟</a:t>
            </a:r>
            <a:endParaRPr lang="en-US">
              <a:ea typeface="ＭＳ Ｐゴシック" charset="-128"/>
              <a:cs typeface="Arial" panose="020B0604020202020204" pitchFamily="34" charset="0"/>
            </a:endParaRPr>
          </a:p>
        </p:txBody>
      </p:sp>
      <p:pic>
        <p:nvPicPr>
          <p:cNvPr id="649223" name="Picture 10" descr="yemenitejews.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6616700" y="4838700"/>
            <a:ext cx="2527300" cy="2019300"/>
          </a:xfrm>
          <a:prstGeom prst="rect">
            <a:avLst/>
          </a:prstGeom>
          <a:noFill/>
          <a:ln w="9525">
            <a:noFill/>
            <a:miter lim="800000"/>
            <a:headEnd/>
            <a:tailEnd/>
          </a:ln>
        </p:spPr>
      </p:pic>
    </p:spTree>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4"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317442" name="Title 3"/>
          <p:cNvSpPr>
            <a:spLocks noGrp="1"/>
          </p:cNvSpPr>
          <p:nvPr>
            <p:ph type="title"/>
          </p:nvPr>
        </p:nvSpPr>
        <p:spPr>
          <a:xfrm>
            <a:off x="3200400" y="2438400"/>
            <a:ext cx="3048000" cy="1752600"/>
          </a:xfrm>
        </p:spPr>
        <p:txBody>
          <a:bodyPr/>
          <a:lstStyle/>
          <a:p>
            <a:r>
              <a:rPr kumimoji="1" lang="ar-JO" sz="3600">
                <a:solidFill>
                  <a:schemeClr val="bg1"/>
                </a:solidFill>
                <a:ea typeface="ＭＳ Ｐゴシック" charset="0"/>
              </a:rPr>
              <a:t>أعياد سفر</a:t>
            </a:r>
            <a:br>
              <a:rPr kumimoji="1" lang="ar-JO" sz="3600">
                <a:solidFill>
                  <a:schemeClr val="bg1"/>
                </a:solidFill>
                <a:ea typeface="ＭＳ Ｐゴシック" charset="0"/>
              </a:rPr>
            </a:br>
            <a:r>
              <a:rPr kumimoji="1" lang="ar-JO" sz="3600">
                <a:solidFill>
                  <a:schemeClr val="bg1"/>
                </a:solidFill>
                <a:ea typeface="ＭＳ Ｐゴシック" charset="0"/>
              </a:rPr>
              <a:t>اللاويين 23</a:t>
            </a:r>
            <a:endParaRPr lang="en-US" sz="3600">
              <a:solidFill>
                <a:schemeClr val="bg1"/>
              </a:solidFill>
              <a:ea typeface="ＭＳ Ｐゴシック" charset="0"/>
            </a:endParaRPr>
          </a:p>
        </p:txBody>
      </p:sp>
      <p:sp>
        <p:nvSpPr>
          <p:cNvPr id="28" name="Rectangle 2"/>
          <p:cNvSpPr txBox="1">
            <a:spLocks noChangeArrowheads="1"/>
          </p:cNvSpPr>
          <p:nvPr/>
        </p:nvSpPr>
        <p:spPr bwMode="auto">
          <a:xfrm>
            <a:off x="457200" y="-152400"/>
            <a:ext cx="82296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1" lang="en-US" sz="4400" b="1" u="none" strike="noStrike" kern="0" cap="none" spc="0" normalizeH="0" baseline="0" noProof="0">
              <a:ln>
                <a:noFill/>
              </a:ln>
              <a:solidFill>
                <a:srgbClr val="DBBD71"/>
              </a:solidFill>
              <a:effectLst>
                <a:outerShdw blurRad="38100" dist="38100" dir="2700000" algn="tl">
                  <a:srgbClr val="000000"/>
                </a:outerShdw>
              </a:effectLst>
              <a:uLnTx/>
              <a:uFillTx/>
              <a:latin typeface="Arial" panose="020B0604020202020204" pitchFamily="34" charset="0"/>
              <a:ea typeface="ＭＳ Ｐゴシック" pitchFamily="-111" charset="-128"/>
              <a:cs typeface="ＭＳ Ｐゴシック" pitchFamily="-111" charset="-128"/>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4" name="Text Box 8"/>
          <p:cNvSpPr txBox="1">
            <a:spLocks noChangeArrowheads="1"/>
          </p:cNvSpPr>
          <p:nvPr/>
        </p:nvSpPr>
        <p:spPr bwMode="auto">
          <a:xfrm>
            <a:off x="6657974" y="6172200"/>
            <a:ext cx="2102633" cy="369332"/>
          </a:xfrm>
          <a:prstGeom prst="rect">
            <a:avLst/>
          </a:prstGeom>
          <a:no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1800" b="0" i="0" u="none" strike="noStrike" kern="0" cap="none" spc="0" normalizeH="0" baseline="0" noProof="0">
                <a:ln>
                  <a:noFill/>
                </a:ln>
                <a:solidFill>
                  <a:srgbClr val="FFFFFF"/>
                </a:solidFill>
                <a:effectLst/>
                <a:uLnTx/>
                <a:uFillTx/>
                <a:latin typeface="Tahoma" charset="-52"/>
                <a:ea typeface="Times New Roman" charset="0"/>
                <a:cs typeface="Times New Roman" charset="0"/>
              </a:rPr>
              <a:t>3 أعياد للحج</a:t>
            </a:r>
            <a:endParaRPr kumimoji="0" lang="en-US" sz="1800" b="0" i="0" u="none" strike="noStrike" kern="0" cap="none" spc="0" normalizeH="0" baseline="0" noProof="0">
              <a:ln>
                <a:noFill/>
              </a:ln>
              <a:solidFill>
                <a:srgbClr val="FFFFFF"/>
              </a:solidFill>
              <a:effectLst/>
              <a:uLnTx/>
              <a:uFillTx/>
              <a:latin typeface="Tahoma" charset="-52"/>
              <a:ea typeface="Times New Roman" charset="0"/>
              <a:cs typeface="Times New Roman" charset="0"/>
            </a:endParaRPr>
          </a:p>
        </p:txBody>
      </p:sp>
      <p:sp>
        <p:nvSpPr>
          <p:cNvPr id="36" name="Text Box 10"/>
          <p:cNvSpPr txBox="1">
            <a:spLocks noChangeArrowheads="1"/>
          </p:cNvSpPr>
          <p:nvPr/>
        </p:nvSpPr>
        <p:spPr bwMode="auto">
          <a:xfrm>
            <a:off x="6940953" y="1295400"/>
            <a:ext cx="1032655"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الانفصال</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11"/>
          <p:cNvSpPr txBox="1">
            <a:spLocks noChangeArrowheads="1"/>
          </p:cNvSpPr>
          <p:nvPr/>
        </p:nvSpPr>
        <p:spPr bwMode="auto">
          <a:xfrm>
            <a:off x="7321953" y="1752600"/>
            <a:ext cx="1212447"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القيامة</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8" name="Text Box 12"/>
          <p:cNvSpPr txBox="1">
            <a:spLocks noChangeArrowheads="1"/>
          </p:cNvSpPr>
          <p:nvPr/>
        </p:nvSpPr>
        <p:spPr bwMode="auto">
          <a:xfrm>
            <a:off x="2174091" y="5867400"/>
            <a:ext cx="1114408"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الاختطاف</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39" name="Text Box 13"/>
          <p:cNvSpPr txBox="1">
            <a:spLocks noChangeArrowheads="1"/>
          </p:cNvSpPr>
          <p:nvPr/>
        </p:nvSpPr>
        <p:spPr bwMode="auto">
          <a:xfrm>
            <a:off x="7793897" y="3276600"/>
            <a:ext cx="77457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الروح</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0" name="Text Box 14"/>
          <p:cNvSpPr txBox="1">
            <a:spLocks noChangeArrowheads="1"/>
          </p:cNvSpPr>
          <p:nvPr/>
        </p:nvSpPr>
        <p:spPr bwMode="auto">
          <a:xfrm>
            <a:off x="838200" y="5410200"/>
            <a:ext cx="1259691"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التوبة</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1" name="Text Box 15"/>
          <p:cNvSpPr txBox="1">
            <a:spLocks noChangeArrowheads="1"/>
          </p:cNvSpPr>
          <p:nvPr/>
        </p:nvSpPr>
        <p:spPr bwMode="auto">
          <a:xfrm>
            <a:off x="535792" y="4953000"/>
            <a:ext cx="1083572"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الملكوت</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
        <p:nvSpPr>
          <p:cNvPr id="42" name="Text Box 16"/>
          <p:cNvSpPr txBox="1">
            <a:spLocks noChangeArrowheads="1"/>
          </p:cNvSpPr>
          <p:nvPr/>
        </p:nvSpPr>
        <p:spPr bwMode="auto">
          <a:xfrm>
            <a:off x="3429000" y="5867400"/>
            <a:ext cx="1293944"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الأبواق</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4" name="Text Box 18"/>
          <p:cNvSpPr txBox="1">
            <a:spLocks noChangeArrowheads="1"/>
          </p:cNvSpPr>
          <p:nvPr/>
        </p:nvSpPr>
        <p:spPr bwMode="auto">
          <a:xfrm>
            <a:off x="4653209" y="1327150"/>
            <a:ext cx="1229824"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الفطير</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6" name="Text Box 20"/>
          <p:cNvSpPr txBox="1">
            <a:spLocks noChangeArrowheads="1"/>
          </p:cNvSpPr>
          <p:nvPr/>
        </p:nvSpPr>
        <p:spPr bwMode="auto">
          <a:xfrm>
            <a:off x="5395913" y="1736725"/>
            <a:ext cx="1914307"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باكورة الحصاد</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7" name="Text Box 21"/>
          <p:cNvSpPr txBox="1">
            <a:spLocks noChangeArrowheads="1"/>
          </p:cNvSpPr>
          <p:nvPr/>
        </p:nvSpPr>
        <p:spPr bwMode="auto">
          <a:xfrm>
            <a:off x="5867400" y="3352800"/>
            <a:ext cx="1436612" cy="400110"/>
          </a:xfrm>
          <a:prstGeom prst="rect">
            <a:avLst/>
          </a:prstGeom>
          <a:solidFill>
            <a:srgbClr val="FFFFFF"/>
          </a:solidFill>
          <a:ln w="9525">
            <a:noFill/>
            <a:miter lim="800000"/>
            <a:headEnd/>
            <a:tailEnd/>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الخمسين</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49" name="Text Box 23"/>
          <p:cNvSpPr txBox="1">
            <a:spLocks noChangeArrowheads="1"/>
          </p:cNvSpPr>
          <p:nvPr/>
        </p:nvSpPr>
        <p:spPr bwMode="auto">
          <a:xfrm>
            <a:off x="8153400" y="152400"/>
            <a:ext cx="646331" cy="461665"/>
          </a:xfrm>
          <a:prstGeom prst="rect">
            <a:avLst/>
          </a:prstGeom>
          <a:solidFill>
            <a:srgbClr val="000000"/>
          </a:solid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rPr>
              <a:t>134</a:t>
            </a:r>
            <a:endParaRPr kumimoji="0" lang="en-US"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endParaRPr>
          </a:p>
        </p:txBody>
      </p:sp>
      <p:sp>
        <p:nvSpPr>
          <p:cNvPr id="51" name="Text Box 18"/>
          <p:cNvSpPr txBox="1">
            <a:spLocks noChangeArrowheads="1"/>
          </p:cNvSpPr>
          <p:nvPr/>
        </p:nvSpPr>
        <p:spPr bwMode="auto">
          <a:xfrm>
            <a:off x="3957758" y="914400"/>
            <a:ext cx="1255473"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الفصح</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52" name="Text Box 16"/>
          <p:cNvSpPr txBox="1">
            <a:spLocks noChangeArrowheads="1"/>
          </p:cNvSpPr>
          <p:nvPr/>
        </p:nvSpPr>
        <p:spPr bwMode="auto">
          <a:xfrm>
            <a:off x="2433750" y="5029200"/>
            <a:ext cx="1795349" cy="400110"/>
          </a:xfrm>
          <a:prstGeom prst="rect">
            <a:avLst/>
          </a:prstGeom>
          <a:solidFill>
            <a:srgbClr val="FFFFFF"/>
          </a:solidFill>
          <a:ln w="9525">
            <a:noFill/>
            <a:miter lim="800000"/>
            <a:headEnd/>
            <a:tailEnd/>
          </a:ln>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عيد المظلات</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53" name="Text Box 16"/>
          <p:cNvSpPr txBox="1">
            <a:spLocks noChangeArrowheads="1"/>
          </p:cNvSpPr>
          <p:nvPr/>
        </p:nvSpPr>
        <p:spPr bwMode="auto">
          <a:xfrm>
            <a:off x="3164833" y="5446713"/>
            <a:ext cx="1249060" cy="400110"/>
          </a:xfrm>
          <a:prstGeom prst="rect">
            <a:avLst/>
          </a:prstGeom>
          <a:solidFill>
            <a:srgbClr val="FFFFFF"/>
          </a:solidFill>
          <a:ln w="9525">
            <a:noFill/>
            <a:miter lim="800000"/>
            <a:headEnd/>
            <a:tailEnd/>
          </a:ln>
        </p:spPr>
        <p:txBody>
          <a:bodyPr wrap="non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r>
              <a:rPr kumimoji="0" lang="ar-JO"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يوم الكفارة</a:t>
            </a:r>
            <a:r>
              <a:rPr kumimoji="0" lang="en-US" sz="2000" b="1" u="none" strike="noStrike" kern="0" cap="none" spc="0" normalizeH="0" baseline="0" noProof="0">
                <a:ln>
                  <a:noFill/>
                </a:ln>
                <a:solidFill>
                  <a:srgbClr val="336600"/>
                </a:solidFill>
                <a:effectLst/>
                <a:uLnTx/>
                <a:uFillTx/>
                <a:latin typeface="Arial" panose="020B0604020202020204" pitchFamily="34" charset="0"/>
                <a:ea typeface="Times New Roman" charset="0"/>
                <a:cs typeface="Times New Roman" charset="0"/>
              </a:rPr>
              <a:t>)</a:t>
            </a:r>
          </a:p>
        </p:txBody>
      </p:sp>
      <p:sp>
        <p:nvSpPr>
          <p:cNvPr id="31" name="Oval 5"/>
          <p:cNvSpPr>
            <a:spLocks noChangeArrowheads="1"/>
          </p:cNvSpPr>
          <p:nvPr/>
        </p:nvSpPr>
        <p:spPr bwMode="auto">
          <a:xfrm>
            <a:off x="1828800" y="4953000"/>
            <a:ext cx="2895600" cy="533400"/>
          </a:xfrm>
          <a:prstGeom prst="ellipse">
            <a:avLst/>
          </a:prstGeom>
          <a:noFill/>
          <a:ln w="38100">
            <a:solidFill>
              <a:srgbClr val="FF0000"/>
            </a:solidFill>
            <a:round/>
            <a:headEnd/>
            <a:tailEnd/>
          </a:ln>
        </p:spPr>
        <p:txBody>
          <a:bodyPr wrap="none" anchor="ct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Arial Narrow" pitchFamily="34" charset="0"/>
              <a:ea typeface="Times New Roman" charset="0"/>
              <a:cs typeface="Times New Roman" charset="0"/>
            </a:endParaRPr>
          </a:p>
        </p:txBody>
      </p:sp>
      <p:sp>
        <p:nvSpPr>
          <p:cNvPr id="317463" name="TextBox 55"/>
          <p:cNvSpPr txBox="1">
            <a:spLocks noChangeArrowheads="1"/>
          </p:cNvSpPr>
          <p:nvPr/>
        </p:nvSpPr>
        <p:spPr bwMode="auto">
          <a:xfrm>
            <a:off x="-2514600" y="1828800"/>
            <a:ext cx="184150" cy="3079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endParaRPr>
          </a:p>
        </p:txBody>
      </p:sp>
      <p:sp>
        <p:nvSpPr>
          <p:cNvPr id="57" name="Text Box 23"/>
          <p:cNvSpPr txBox="1">
            <a:spLocks noChangeArrowheads="1"/>
          </p:cNvSpPr>
          <p:nvPr/>
        </p:nvSpPr>
        <p:spPr bwMode="auto">
          <a:xfrm>
            <a:off x="304800" y="2136835"/>
            <a:ext cx="677108" cy="2563752"/>
          </a:xfrm>
          <a:prstGeom prst="rect">
            <a:avLst/>
          </a:prstGeom>
          <a:solidFill>
            <a:srgbClr val="000000"/>
          </a:solidFill>
          <a:ln w="12700" cap="sq">
            <a:noFill/>
            <a:miter lim="800000"/>
            <a:headEnd type="none" w="sm" len="sm"/>
            <a:tailEnd type="none" w="sm" len="sm"/>
          </a:ln>
        </p:spPr>
        <p:txBody>
          <a:bodyPr vert="vert270"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2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rPr>
              <a:t>الشتاء</a:t>
            </a:r>
            <a:endParaRPr kumimoji="0" lang="en-US" sz="32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Arial" panose="020B0604020202020204" pitchFamily="34" charset="0"/>
            </a:endParaRPr>
          </a:p>
        </p:txBody>
      </p:sp>
      <p:sp>
        <p:nvSpPr>
          <p:cNvPr id="58" name="Text Box 23"/>
          <p:cNvSpPr txBox="1">
            <a:spLocks noChangeArrowheads="1"/>
          </p:cNvSpPr>
          <p:nvPr/>
        </p:nvSpPr>
        <p:spPr bwMode="auto">
          <a:xfrm>
            <a:off x="8686800" y="2568575"/>
            <a:ext cx="553998" cy="1569660"/>
          </a:xfrm>
          <a:prstGeom prst="rect">
            <a:avLst/>
          </a:prstGeom>
          <a:solidFill>
            <a:srgbClr val="000000"/>
          </a:solidFill>
          <a:ln w="12700" cap="sq">
            <a:noFill/>
            <a:miter lim="800000"/>
            <a:headEnd type="none" w="sm" len="sm"/>
            <a:tailEnd type="none" w="sm" len="sm"/>
          </a:ln>
        </p:spPr>
        <p:txBody>
          <a:bodyPr vert="vert27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rPr>
              <a:t>الصيف</a:t>
            </a:r>
            <a:endParaRPr kumimoji="0" lang="en-US" sz="2400" b="1" u="none" strike="noStrike" kern="0" cap="none" spc="0" normalizeH="0" baseline="0" noProof="0">
              <a:ln>
                <a:noFill/>
              </a:ln>
              <a:solidFill>
                <a:srgbClr val="FFFFFF"/>
              </a:solidFill>
              <a:effectLst/>
              <a:uLnTx/>
              <a:uFillTx/>
              <a:latin typeface="Arial" panose="020B0604020202020204" pitchFamily="34" charset="0"/>
              <a:ea typeface="Times New Roman" charset="0"/>
              <a:cs typeface="Times New Roman" charset="0"/>
            </a:endParaRPr>
          </a:p>
        </p:txBody>
      </p:sp>
      <p:sp>
        <p:nvSpPr>
          <p:cNvPr id="35" name="Text Box 9"/>
          <p:cNvSpPr txBox="1">
            <a:spLocks noChangeArrowheads="1"/>
          </p:cNvSpPr>
          <p:nvPr/>
        </p:nvSpPr>
        <p:spPr bwMode="auto">
          <a:xfrm>
            <a:off x="5813425" y="914400"/>
            <a:ext cx="1219199" cy="46166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rPr>
              <a:t>الفداء</a:t>
            </a:r>
            <a:endParaRPr kumimoji="0" lang="en-US" sz="2400" b="1" u="none" strike="noStrike" kern="1200" cap="none" spc="0" normalizeH="0" baseline="0" noProof="0">
              <a:ln>
                <a:noFill/>
              </a:ln>
              <a:solidFill>
                <a:srgbClr val="0000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15105026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fade">
                                      <p:cBhvr>
                                        <p:cTn id="7" dur="2000"/>
                                        <p:tgtEl>
                                          <p:spTgt spid="41"/>
                                        </p:tgtEl>
                                      </p:cBhvr>
                                    </p:animEffect>
                                    <p:anim calcmode="lin" valueType="num">
                                      <p:cBhvr>
                                        <p:cTn id="8" dur="2000" fill="hold"/>
                                        <p:tgtEl>
                                          <p:spTgt spid="41"/>
                                        </p:tgtEl>
                                        <p:attrNameLst>
                                          <p:attrName>style.rotation</p:attrName>
                                        </p:attrNameLst>
                                      </p:cBhvr>
                                      <p:tavLst>
                                        <p:tav tm="0">
                                          <p:val>
                                            <p:fltVal val="720"/>
                                          </p:val>
                                        </p:tav>
                                        <p:tav tm="100000">
                                          <p:val>
                                            <p:fltVal val="0"/>
                                          </p:val>
                                        </p:tav>
                                      </p:tavLst>
                                    </p:anim>
                                    <p:anim calcmode="lin" valueType="num">
                                      <p:cBhvr>
                                        <p:cTn id="9" dur="2000" fill="hold"/>
                                        <p:tgtEl>
                                          <p:spTgt spid="41"/>
                                        </p:tgtEl>
                                        <p:attrNameLst>
                                          <p:attrName>ppt_h</p:attrName>
                                        </p:attrNameLst>
                                      </p:cBhvr>
                                      <p:tavLst>
                                        <p:tav tm="0">
                                          <p:val>
                                            <p:fltVal val="0"/>
                                          </p:val>
                                        </p:tav>
                                        <p:tav tm="100000">
                                          <p:val>
                                            <p:strVal val="#ppt_h"/>
                                          </p:val>
                                        </p:tav>
                                      </p:tavLst>
                                    </p:anim>
                                    <p:anim calcmode="lin" valueType="num">
                                      <p:cBhvr>
                                        <p:cTn id="10" dur="2000" fill="hold"/>
                                        <p:tgtEl>
                                          <p:spTgt spid="41"/>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2290"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w="9525">
            <a:noFill/>
            <a:miter lim="800000"/>
            <a:headEnd/>
            <a:tailEnd/>
          </a:ln>
        </p:spPr>
      </p:pic>
      <p:sp>
        <p:nvSpPr>
          <p:cNvPr id="172035" name="Rectangle 3"/>
          <p:cNvSpPr>
            <a:spLocks noGrp="1" noChangeArrowheads="1"/>
          </p:cNvSpPr>
          <p:nvPr>
            <p:ph type="title"/>
          </p:nvPr>
        </p:nvSpPr>
        <p:spPr>
          <a:xfrm>
            <a:off x="457200" y="-304800"/>
            <a:ext cx="3581400" cy="2160588"/>
          </a:xfrm>
        </p:spPr>
        <p:txBody>
          <a:bodyPr/>
          <a:lstStyle/>
          <a:p>
            <a:pPr eaLnBrk="1" hangingPunct="1">
              <a:defRPr/>
            </a:pPr>
            <a:r>
              <a:rPr lang="ar-SA" b="1">
                <a:latin typeface="Arial" panose="020B0604020202020204" pitchFamily="34" charset="0"/>
                <a:ea typeface="ＭＳ Ｐゴシック" charset="-128"/>
                <a:cs typeface="Arial" panose="020B0604020202020204" pitchFamily="34" charset="0"/>
              </a:rPr>
              <a:t>عيد الفصح الحديث</a:t>
            </a:r>
            <a:endParaRPr lang="en-US" b="1">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4338"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67550"/>
          </a:xfrm>
          <a:prstGeom prst="rect">
            <a:avLst/>
          </a:prstGeom>
          <a:noFill/>
          <a:ln w="9525">
            <a:noFill/>
            <a:miter lim="800000"/>
            <a:headEnd/>
            <a:tailEnd/>
          </a:ln>
        </p:spPr>
      </p:pic>
      <p:sp>
        <p:nvSpPr>
          <p:cNvPr id="176131" name="Rectangle 3"/>
          <p:cNvSpPr>
            <a:spLocks noGrp="1" noChangeArrowheads="1"/>
          </p:cNvSpPr>
          <p:nvPr>
            <p:ph type="title"/>
          </p:nvPr>
        </p:nvSpPr>
        <p:spPr>
          <a:xfrm>
            <a:off x="457200" y="76200"/>
            <a:ext cx="8229600" cy="788988"/>
          </a:xfrm>
        </p:spPr>
        <p:txBody>
          <a:bodyPr/>
          <a:lstStyle/>
          <a:p>
            <a:pPr eaLnBrk="1" hangingPunct="1">
              <a:defRPr/>
            </a:pPr>
            <a:r>
              <a:rPr lang="ar-SA" b="1">
                <a:solidFill>
                  <a:schemeClr val="tx1"/>
                </a:solidFill>
                <a:latin typeface="Arial" panose="020B0604020202020204" pitchFamily="34" charset="0"/>
                <a:ea typeface="ＭＳ Ｐゴシック" charset="-128"/>
                <a:cs typeface="Arial" panose="020B0604020202020204" pitchFamily="34" charset="0"/>
              </a:rPr>
              <a:t>المساخر: الكثير من الانتصار</a:t>
            </a:r>
            <a:endParaRPr lang="en-US" b="1">
              <a:solidFill>
                <a:schemeClr val="tx1"/>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6386" name="Picture 2" descr="sabbath">
            <a:hlinkClick r:id="" action="ppaction://noaction"/>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5167313"/>
          </a:xfrm>
          <a:prstGeom prst="rect">
            <a:avLst/>
          </a:prstGeom>
          <a:noFill/>
          <a:ln w="9525">
            <a:noFill/>
            <a:miter lim="800000"/>
            <a:headEnd/>
            <a:tailEnd/>
          </a:ln>
        </p:spPr>
      </p:pic>
      <p:sp>
        <p:nvSpPr>
          <p:cNvPr id="169987" name="Rectangle 3"/>
          <p:cNvSpPr>
            <a:spLocks noGrp="1" noChangeArrowheads="1"/>
          </p:cNvSpPr>
          <p:nvPr>
            <p:ph type="title"/>
          </p:nvPr>
        </p:nvSpPr>
        <p:spPr>
          <a:xfrm>
            <a:off x="0" y="5181600"/>
            <a:ext cx="9144000" cy="1676400"/>
          </a:xfrm>
          <a:solidFill>
            <a:srgbClr val="060400"/>
          </a:solidFill>
        </p:spPr>
        <p:txBody>
          <a:bodyPr/>
          <a:lstStyle/>
          <a:p>
            <a:pPr eaLnBrk="1" hangingPunct="1">
              <a:defRPr/>
            </a:pPr>
            <a:r>
              <a:rPr lang="ar-SA" sz="8000" b="1">
                <a:effectLst>
                  <a:outerShdw blurRad="38100" dist="38100" dir="2700000" algn="tl">
                    <a:srgbClr val="FFFFFF"/>
                  </a:outerShdw>
                </a:effectLst>
                <a:latin typeface="Arial" panose="020B0604020202020204" pitchFamily="34" charset="0"/>
                <a:ea typeface="ＭＳ Ｐゴシック" charset="-128"/>
                <a:cs typeface="Arial" panose="020B0604020202020204" pitchFamily="34" charset="0"/>
              </a:rPr>
              <a:t>السبت</a:t>
            </a:r>
            <a:endParaRPr lang="en-US" b="1">
              <a:effectLst>
                <a:outerShdw blurRad="38100" dist="38100" dir="2700000" algn="tl">
                  <a:srgbClr val="FFFFFF"/>
                </a:outerShdw>
              </a:effectLst>
              <a:latin typeface="Arial" panose="020B0604020202020204" pitchFamily="34" charset="0"/>
              <a:ea typeface="ＭＳ Ｐゴシック" charset="-128"/>
              <a:cs typeface="Arial" panose="020B0604020202020204" pitchFamily="34" charset="0"/>
            </a:endParaRPr>
          </a:p>
        </p:txBody>
      </p:sp>
      <p:pic>
        <p:nvPicPr>
          <p:cNvPr id="656388" name="Picture 4" descr="sabbath">
            <a:hlinkClick r:id="" action="ppaction://noaction"/>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96000" y="5253038"/>
            <a:ext cx="1600200" cy="1109662"/>
          </a:xfrm>
          <a:prstGeom prst="rect">
            <a:avLst/>
          </a:prstGeom>
          <a:noFill/>
          <a:ln w="9525">
            <a:noFill/>
            <a:miter lim="800000"/>
            <a:headEnd/>
            <a:tailEnd/>
          </a:ln>
        </p:spPr>
      </p:pic>
      <p:pic>
        <p:nvPicPr>
          <p:cNvPr id="656389" name="Picture 5" descr="LRHSE240">
            <a:hlinkClick r:id="" action="ppaction://noaction"/>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1485900" y="4800600"/>
            <a:ext cx="1485900" cy="1666875"/>
          </a:xfrm>
          <a:prstGeom prst="rect">
            <a:avLst/>
          </a:prstGeom>
          <a:noFill/>
          <a:ln w="9525">
            <a:noFill/>
            <a:miter lim="800000"/>
            <a:headEnd/>
            <a:tailEnd/>
          </a:ln>
        </p:spPr>
      </p:pic>
    </p:spTree>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8434" name="Picture 2" descr="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0800"/>
            <a:ext cx="7467600" cy="6908800"/>
          </a:xfrm>
          <a:prstGeom prst="rect">
            <a:avLst/>
          </a:prstGeom>
          <a:noFill/>
          <a:ln w="9525">
            <a:noFill/>
            <a:miter lim="800000"/>
            <a:headEnd/>
            <a:tailEnd/>
          </a:ln>
        </p:spPr>
      </p:pic>
      <p:sp>
        <p:nvSpPr>
          <p:cNvPr id="658435" name="Rectangle 3"/>
          <p:cNvSpPr>
            <a:spLocks noChangeArrowheads="1"/>
          </p:cNvSpPr>
          <p:nvPr/>
        </p:nvSpPr>
        <p:spPr bwMode="auto">
          <a:xfrm>
            <a:off x="7467600" y="0"/>
            <a:ext cx="1905000" cy="7086600"/>
          </a:xfrm>
          <a:prstGeom prst="rect">
            <a:avLst/>
          </a:prstGeom>
          <a:solidFill>
            <a:srgbClr val="060400"/>
          </a:solidFill>
          <a:ln w="9525">
            <a:noFill/>
            <a:miter lim="800000"/>
            <a:headEnd/>
            <a:tailEnd/>
          </a:ln>
        </p:spPr>
        <p:txBody>
          <a:bodyPr wrap="none" anchor="ctr">
            <a:prstTxWarp prst="textNoShape">
              <a:avLst/>
            </a:prstTxWarp>
          </a:bodyPr>
          <a:lstStyle/>
          <a:p>
            <a:endParaRPr lang="en-US"/>
          </a:p>
        </p:txBody>
      </p:sp>
      <p:sp>
        <p:nvSpPr>
          <p:cNvPr id="174084" name="Rectangle 4"/>
          <p:cNvSpPr>
            <a:spLocks noGrp="1" noChangeArrowheads="1"/>
          </p:cNvSpPr>
          <p:nvPr>
            <p:ph type="title"/>
          </p:nvPr>
        </p:nvSpPr>
        <p:spPr>
          <a:xfrm>
            <a:off x="1143000" y="5715000"/>
            <a:ext cx="8229600" cy="1143000"/>
          </a:xfrm>
          <a:solidFill>
            <a:srgbClr val="336600"/>
          </a:solidFill>
        </p:spPr>
        <p:txBody>
          <a:bodyPr/>
          <a:lstStyle/>
          <a:p>
            <a:pPr eaLnBrk="1" hangingPunct="1">
              <a:defRPr/>
            </a:pPr>
            <a:r>
              <a:rPr lang="ar-SA" sz="3200" b="1">
                <a:latin typeface="Arial" panose="020B0604020202020204" pitchFamily="34" charset="0"/>
                <a:ea typeface="ＭＳ Ｐゴシック" charset="-128"/>
                <a:cs typeface="Arial" panose="020B0604020202020204" pitchFamily="34" charset="0"/>
              </a:rPr>
              <a:t>دارت الحياة اليهودية حول هيكل سليمان لمدة 400 عام (959-586 ق.م)</a:t>
            </a:r>
            <a:endParaRPr lang="en-US" sz="3200" b="1">
              <a:latin typeface="Arial" panose="020B0604020202020204" pitchFamily="34" charset="0"/>
              <a:ea typeface="ＭＳ Ｐゴシック" charset="-128"/>
              <a:cs typeface="Arial" panose="020B0604020202020204" pitchFamily="34" charset="0"/>
            </a:endParaRPr>
          </a:p>
        </p:txBody>
      </p:sp>
      <p:sp>
        <p:nvSpPr>
          <p:cNvPr id="658437" name="Text Box 5"/>
          <p:cNvSpPr txBox="1">
            <a:spLocks noChangeArrowheads="1"/>
          </p:cNvSpPr>
          <p:nvPr/>
        </p:nvSpPr>
        <p:spPr bwMode="auto">
          <a:xfrm>
            <a:off x="76200" y="76200"/>
            <a:ext cx="2385589" cy="369332"/>
          </a:xfrm>
          <a:prstGeom prst="rect">
            <a:avLst/>
          </a:prstGeom>
          <a:noFill/>
          <a:ln w="9525">
            <a:noFill/>
            <a:miter lim="800000"/>
            <a:headEnd/>
            <a:tailEnd/>
          </a:ln>
        </p:spPr>
        <p:txBody>
          <a:bodyPr wrap="none">
            <a:prstTxWarp prst="textNoShape">
              <a:avLst/>
            </a:prstTxWarp>
            <a:spAutoFit/>
          </a:bodyPr>
          <a:lstStyle/>
          <a:p>
            <a:pPr eaLnBrk="0" hangingPunct="0"/>
            <a:r>
              <a:rPr lang="ar-SA" sz="1800" b="1">
                <a:solidFill>
                  <a:srgbClr val="060400"/>
                </a:solidFill>
                <a:latin typeface="Arial" panose="020B0604020202020204" pitchFamily="34" charset="0"/>
                <a:cs typeface="Arial" panose="020B0604020202020204" pitchFamily="34" charset="0"/>
              </a:rPr>
              <a:t>اليهودية في إسرائيل والشتات</a:t>
            </a:r>
            <a:endParaRPr lang="en-US" sz="1800" b="1">
              <a:solidFill>
                <a:srgbClr val="060400"/>
              </a:solidFill>
              <a:latin typeface="Arial" panose="020B0604020202020204" pitchFamily="34" charset="0"/>
              <a:cs typeface="Arial" panose="020B0604020202020204" pitchFamily="34" charset="0"/>
            </a:endParaRPr>
          </a:p>
        </p:txBody>
      </p:sp>
    </p:spTree>
  </p:cSld>
  <p:clrMapOvr>
    <a:masterClrMapping/>
  </p:clrMapOvr>
  <p:transition/>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3" name="Picture 1026" descr="Luke000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9296400" cy="6958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947" name="Rectangle 1027"/>
          <p:cNvSpPr>
            <a:spLocks noGrp="1" noChangeArrowheads="1"/>
          </p:cNvSpPr>
          <p:nvPr>
            <p:ph type="title"/>
          </p:nvPr>
        </p:nvSpPr>
        <p:spPr>
          <a:xfrm>
            <a:off x="-152400" y="0"/>
            <a:ext cx="3733800" cy="1371600"/>
          </a:xfrm>
          <a:gradFill rotWithShape="1">
            <a:gsLst>
              <a:gs pos="0">
                <a:srgbClr val="006600">
                  <a:gamma/>
                  <a:shade val="46275"/>
                  <a:invGamma/>
                </a:srgbClr>
              </a:gs>
              <a:gs pos="100000">
                <a:srgbClr val="006600">
                  <a:alpha val="66000"/>
                </a:srgbClr>
              </a:gs>
            </a:gsLst>
            <a:lin ang="5400000" scaled="1"/>
          </a:gradFill>
        </p:spPr>
        <p:txBody>
          <a:bodyPr/>
          <a:lstStyle/>
          <a:p>
            <a:pPr eaLnBrk="1" hangingPunct="1">
              <a:defRPr/>
            </a:pPr>
            <a:r>
              <a:rPr lang="ar-JO" sz="3600" b="1">
                <a:latin typeface="Arial" panose="020B0604020202020204" pitchFamily="34" charset="0"/>
                <a:ea typeface="ＭＳ Ｐゴシック" charset="0"/>
                <a:cs typeface="Arial" panose="020B0604020202020204" pitchFamily="34" charset="0"/>
              </a:rPr>
              <a:t>صلوات من أجل   الهيكل الثالث</a:t>
            </a:r>
            <a:endParaRPr lang="en-US" sz="3600" b="1">
              <a:latin typeface="Arial" panose="020B0604020202020204" pitchFamily="34" charset="0"/>
              <a:ea typeface="ＭＳ Ｐゴシック" charset="0"/>
              <a:cs typeface="Arial" panose="020B0604020202020204" pitchFamily="34" charset="0"/>
            </a:endParaRPr>
          </a:p>
        </p:txBody>
      </p:sp>
      <p:pic>
        <p:nvPicPr>
          <p:cNvPr id="82948" name="Picture 1028" descr="Luke000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28600" y="1358900"/>
            <a:ext cx="3846513" cy="5575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949" name="Text Box 1029" descr="Brown marble"/>
          <p:cNvSpPr txBox="1">
            <a:spLocks noChangeArrowheads="1"/>
          </p:cNvSpPr>
          <p:nvPr/>
        </p:nvSpPr>
        <p:spPr bwMode="auto">
          <a:xfrm>
            <a:off x="1619250" y="4567238"/>
            <a:ext cx="7483475" cy="1384995"/>
          </a:xfrm>
          <a:prstGeom prst="rect">
            <a:avLst/>
          </a:prstGeom>
          <a:blipFill dpi="0" rotWithShape="1">
            <a:blip r:embed="rId5"/>
            <a:srcRect/>
            <a:tile tx="0" ty="0" sx="100000" sy="100000" flip="none" algn="tl"/>
          </a:blipFill>
          <a:ln>
            <a:noFill/>
          </a:ln>
          <a:effectLst>
            <a:outerShdw blurRad="63500" dist="53882" dir="2700000" algn="ctr" rotWithShape="0">
              <a:srgbClr val="000000">
                <a:alpha val="74997"/>
              </a:srgbClr>
            </a:outerShdw>
          </a:effectLst>
        </p:spPr>
        <p:txBody>
          <a:bodyPr>
            <a:spAutoFit/>
          </a:bodyPr>
          <a:lstStyle>
            <a:defPPr>
              <a:defRPr lang="en-GB"/>
            </a:defPPr>
            <a:lvl1pPr eaLnBrk="0" hangingPunct="0">
              <a:defRPr b="1">
                <a:solidFill>
                  <a:srgbClr val="FFFFFF"/>
                </a:solidFill>
                <a:effectLst>
                  <a:glow rad="152400">
                    <a:srgbClr val="000000"/>
                  </a:glow>
                </a:effectLst>
                <a:latin typeface="Tahoma" charset="0"/>
                <a:ea typeface="SimSun" charset="0"/>
                <a:cs typeface="SimSun" charset="0"/>
              </a:defRPr>
            </a:lvl1pPr>
            <a:lvl2pPr marL="37931725" indent="-37474525">
              <a:defRPr sz="2800">
                <a:latin typeface="Tahoma" charset="0"/>
                <a:ea typeface="MS PGothic" charset="0"/>
                <a:cs typeface="MS PGothic" charset="0"/>
              </a:defRPr>
            </a:lvl2pPr>
            <a:lvl3pPr>
              <a:defRPr>
                <a:latin typeface="Tahoma" charset="0"/>
                <a:ea typeface="MS PGothic" charset="0"/>
                <a:cs typeface="MS PGothic" charset="0"/>
              </a:defRPr>
            </a:lvl3pPr>
            <a:lvl4pPr>
              <a:defRPr sz="2000">
                <a:latin typeface="Tahoma" charset="0"/>
                <a:ea typeface="MS PGothic" charset="0"/>
                <a:cs typeface="MS PGothic" charset="0"/>
              </a:defRPr>
            </a:lvl4pPr>
            <a:lvl5pPr>
              <a:defRPr sz="2000">
                <a:latin typeface="Tahoma" charset="0"/>
                <a:ea typeface="MS PGothic" charset="0"/>
                <a:cs typeface="MS PGothic" charset="0"/>
              </a:defRPr>
            </a:lvl5pPr>
            <a:lvl6pPr eaLnBrk="0" hangingPunct="0">
              <a:buFont typeface="Wingdings" charset="0"/>
              <a:defRPr sz="2000">
                <a:latin typeface="Tahoma" charset="0"/>
                <a:ea typeface="MS PGothic" charset="0"/>
                <a:cs typeface="MS PGothic" charset="0"/>
              </a:defRPr>
            </a:lvl6pPr>
            <a:lvl7pPr eaLnBrk="0" hangingPunct="0">
              <a:buFont typeface="Wingdings" charset="0"/>
              <a:defRPr sz="2000">
                <a:latin typeface="Tahoma" charset="0"/>
                <a:ea typeface="MS PGothic" charset="0"/>
                <a:cs typeface="MS PGothic" charset="0"/>
              </a:defRPr>
            </a:lvl7pPr>
            <a:lvl8pPr eaLnBrk="0" hangingPunct="0">
              <a:buFont typeface="Wingdings" charset="0"/>
              <a:defRPr sz="2000">
                <a:latin typeface="Tahoma" charset="0"/>
                <a:ea typeface="MS PGothic" charset="0"/>
                <a:cs typeface="MS PGothic" charset="0"/>
              </a:defRPr>
            </a:lvl8pPr>
            <a:lvl9pPr eaLnBrk="0" hangingPunct="0">
              <a:buFont typeface="Wingdings" charset="0"/>
              <a:defRPr sz="2000">
                <a:latin typeface="Tahoma" charset="0"/>
                <a:ea typeface="MS PGothic" charset="0"/>
                <a:cs typeface="MS PGothic"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800" b="1" i="0" u="none" strike="noStrike" kern="1200" cap="none" spc="0" normalizeH="0" baseline="0" noProof="0">
                <a:ln>
                  <a:noFill/>
                </a:ln>
                <a:solidFill>
                  <a:srgbClr val="FFFFFF"/>
                </a:solidFill>
                <a:effectLst>
                  <a:glow rad="152400">
                    <a:srgbClr val="000000"/>
                  </a:glow>
                </a:effectLst>
                <a:uLnTx/>
                <a:uFillTx/>
                <a:latin typeface="Tahoma" charset="0"/>
                <a:ea typeface="SimSun" charset="0"/>
              </a:rPr>
              <a:t>أثناء الصلاة لاسترداد الهيكل احتاج اليهود لمكان عام ليحضرهم معاً ليحافظوا على طريقة حياتهم . لهذا ولد المجمع</a:t>
            </a:r>
            <a:endParaRPr kumimoji="0" lang="en-US" sz="2800" b="1" i="0" u="none" strike="noStrike" kern="1200" cap="none" spc="0" normalizeH="0" baseline="0" noProof="0">
              <a:ln>
                <a:noFill/>
              </a:ln>
              <a:solidFill>
                <a:srgbClr val="FFFFFF"/>
              </a:solidFill>
              <a:effectLst>
                <a:glow rad="152400">
                  <a:srgbClr val="000000"/>
                </a:glow>
              </a:effectLst>
              <a:uLnTx/>
              <a:uFillTx/>
              <a:latin typeface="Tahoma" charset="0"/>
              <a:ea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2947"/>
                                        </p:tgtEl>
                                        <p:attrNameLst>
                                          <p:attrName>style.visibility</p:attrName>
                                        </p:attrNameLst>
                                      </p:cBhvr>
                                      <p:to>
                                        <p:strVal val="visible"/>
                                      </p:to>
                                    </p:set>
                                    <p:animEffect transition="in" filter="dissolve">
                                      <p:cBhvr>
                                        <p:cTn id="7" dur="500"/>
                                        <p:tgtEl>
                                          <p:spTgt spid="8294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82948"/>
                                        </p:tgtEl>
                                        <p:attrNameLst>
                                          <p:attrName>style.visibility</p:attrName>
                                        </p:attrNameLst>
                                      </p:cBhvr>
                                      <p:to>
                                        <p:strVal val="visible"/>
                                      </p:to>
                                    </p:set>
                                    <p:animEffect transition="in" filter="dissolve">
                                      <p:cBhvr>
                                        <p:cTn id="12" dur="500"/>
                                        <p:tgtEl>
                                          <p:spTgt spid="8294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82949"/>
                                        </p:tgtEl>
                                        <p:attrNameLst>
                                          <p:attrName>style.visibility</p:attrName>
                                        </p:attrNameLst>
                                      </p:cBhvr>
                                      <p:to>
                                        <p:strVal val="visible"/>
                                      </p:to>
                                    </p:set>
                                    <p:animEffect transition="in" filter="dissolve">
                                      <p:cBhvr>
                                        <p:cTn id="17" dur="500"/>
                                        <p:tgtEl>
                                          <p:spTgt spid="829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947" grpId="0" animBg="1"/>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2530" name="Picture 3" descr="traditional synagogu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90800" y="1752600"/>
            <a:ext cx="6553200" cy="5349875"/>
          </a:xfrm>
          <a:prstGeom prst="rect">
            <a:avLst/>
          </a:prstGeom>
          <a:noFill/>
          <a:ln w="9525">
            <a:noFill/>
            <a:miter lim="800000"/>
            <a:headEnd/>
            <a:tailEnd/>
          </a:ln>
        </p:spPr>
      </p:pic>
      <p:sp>
        <p:nvSpPr>
          <p:cNvPr id="180240" name="Rectangle 16"/>
          <p:cNvSpPr>
            <a:spLocks noChangeArrowheads="1"/>
          </p:cNvSpPr>
          <p:nvPr/>
        </p:nvSpPr>
        <p:spPr bwMode="auto">
          <a:xfrm>
            <a:off x="-76200" y="3657600"/>
            <a:ext cx="3200400" cy="3200400"/>
          </a:xfrm>
          <a:prstGeom prst="rect">
            <a:avLst/>
          </a:prstGeom>
          <a:solidFill>
            <a:srgbClr val="060400"/>
          </a:solidFill>
          <a:ln w="9525">
            <a:noFill/>
            <a:miter lim="800000"/>
            <a:headEnd/>
            <a:tailEnd/>
          </a:ln>
          <a:effectLst/>
        </p:spPr>
        <p:txBody>
          <a:bodyPr>
            <a:prstTxWarp prst="textNoShape">
              <a:avLst/>
            </a:prstTxWarp>
          </a:bodyPr>
          <a:lstStyle/>
          <a:p>
            <a:pPr marL="609600" indent="-609600" algn="r" rtl="1">
              <a:spcBef>
                <a:spcPct val="20000"/>
              </a:spcBef>
              <a:buClr>
                <a:schemeClr val="hlink"/>
              </a:buClr>
              <a:buSzPct val="80000"/>
              <a:buFont typeface="Wingdings" charset="2"/>
              <a:buChar char="n"/>
              <a:defRPr/>
            </a:pPr>
            <a:r>
              <a:rPr lang="en-US" sz="3200" b="1">
                <a:effectLst>
                  <a:outerShdw blurRad="38100" dist="38100" dir="2700000" algn="tl">
                    <a:srgbClr val="8C0000"/>
                  </a:outerShdw>
                </a:effectLst>
                <a:latin typeface="Arial" panose="020B0604020202020204" pitchFamily="34" charset="0"/>
                <a:cs typeface="Arial" panose="020B0604020202020204" pitchFamily="34" charset="0"/>
              </a:rPr>
              <a:t>Chest </a:t>
            </a:r>
            <a:r>
              <a:rPr lang="ar-SA" sz="3200" b="1">
                <a:effectLst>
                  <a:outerShdw blurRad="38100" dist="38100" dir="2700000" algn="tl">
                    <a:srgbClr val="8C0000"/>
                  </a:outerShdw>
                </a:effectLst>
                <a:latin typeface="Arial" panose="020B0604020202020204" pitchFamily="34" charset="0"/>
                <a:cs typeface="Arial" panose="020B0604020202020204" pitchFamily="34" charset="0"/>
              </a:rPr>
              <a:t> (تابوت)</a:t>
            </a:r>
          </a:p>
          <a:p>
            <a:pPr marL="609600" indent="-609600" algn="r" rtl="1">
              <a:spcBef>
                <a:spcPct val="20000"/>
              </a:spcBef>
              <a:buClr>
                <a:schemeClr val="hlink"/>
              </a:buClr>
              <a:buSzPct val="80000"/>
              <a:buFont typeface="Wingdings" charset="2"/>
              <a:buChar char="n"/>
              <a:defRPr/>
            </a:pPr>
            <a:r>
              <a:rPr lang="ar-SA" sz="3200" b="1" err="1">
                <a:effectLst>
                  <a:outerShdw blurRad="38100" dist="38100" dir="2700000" algn="tl">
                    <a:srgbClr val="8C0000"/>
                  </a:outerShdw>
                </a:effectLst>
                <a:latin typeface="Arial" panose="020B0604020202020204" pitchFamily="34" charset="0"/>
                <a:cs typeface="Arial" panose="020B0604020202020204" pitchFamily="34" charset="0"/>
              </a:rPr>
              <a:t>بيما</a:t>
            </a:r>
            <a:r>
              <a:rPr lang="ar-SA" sz="3200" b="1">
                <a:effectLst>
                  <a:outerShdw blurRad="38100" dist="38100" dir="2700000" algn="tl">
                    <a:srgbClr val="8C0000"/>
                  </a:outerShdw>
                </a:effectLst>
                <a:latin typeface="Arial" panose="020B0604020202020204" pitchFamily="34" charset="0"/>
                <a:cs typeface="Arial" panose="020B0604020202020204" pitchFamily="34" charset="0"/>
              </a:rPr>
              <a:t> (مكتب)</a:t>
            </a:r>
          </a:p>
          <a:p>
            <a:pPr marL="609600" indent="-609600" algn="r" rtl="1">
              <a:spcBef>
                <a:spcPct val="20000"/>
              </a:spcBef>
              <a:buClr>
                <a:schemeClr val="hlink"/>
              </a:buClr>
              <a:buSzPct val="80000"/>
              <a:buFont typeface="Wingdings" charset="2"/>
              <a:buChar char="n"/>
              <a:defRPr/>
            </a:pPr>
            <a:r>
              <a:rPr lang="ar-SA" sz="3200" b="1">
                <a:effectLst>
                  <a:outerShdw blurRad="38100" dist="38100" dir="2700000" algn="tl">
                    <a:srgbClr val="8C0000"/>
                  </a:outerShdw>
                </a:effectLst>
                <a:latin typeface="Arial" panose="020B0604020202020204" pitchFamily="34" charset="0"/>
                <a:cs typeface="Arial" panose="020B0604020202020204" pitchFamily="34" charset="0"/>
              </a:rPr>
              <a:t>مقاعد</a:t>
            </a:r>
          </a:p>
          <a:p>
            <a:pPr marL="609600" indent="-609600" algn="r" rtl="1">
              <a:spcBef>
                <a:spcPct val="20000"/>
              </a:spcBef>
              <a:buClr>
                <a:schemeClr val="hlink"/>
              </a:buClr>
              <a:buSzPct val="80000"/>
              <a:buFont typeface="Wingdings" charset="2"/>
              <a:buChar char="n"/>
              <a:defRPr/>
            </a:pPr>
            <a:r>
              <a:rPr lang="ar-SA" sz="3200" b="1">
                <a:effectLst>
                  <a:outerShdw blurRad="38100" dist="38100" dir="2700000" algn="tl">
                    <a:srgbClr val="8C0000"/>
                  </a:outerShdw>
                </a:effectLst>
                <a:latin typeface="Arial" panose="020B0604020202020204" pitchFamily="34" charset="0"/>
                <a:cs typeface="Arial" panose="020B0604020202020204" pitchFamily="34" charset="0"/>
              </a:rPr>
              <a:t>المصابيح</a:t>
            </a:r>
          </a:p>
          <a:p>
            <a:pPr marL="609600" indent="-609600" algn="r" rtl="1">
              <a:spcBef>
                <a:spcPct val="20000"/>
              </a:spcBef>
              <a:buClr>
                <a:schemeClr val="hlink"/>
              </a:buClr>
              <a:buSzPct val="80000"/>
              <a:buFont typeface="Wingdings" charset="2"/>
              <a:buChar char="n"/>
              <a:defRPr/>
            </a:pPr>
            <a:r>
              <a:rPr lang="ar-SA" sz="3200" b="1">
                <a:effectLst>
                  <a:outerShdw blurRad="38100" dist="38100" dir="2700000" algn="tl">
                    <a:srgbClr val="8C0000"/>
                  </a:outerShdw>
                </a:effectLst>
                <a:latin typeface="Arial" panose="020B0604020202020204" pitchFamily="34" charset="0"/>
                <a:cs typeface="Arial" panose="020B0604020202020204" pitchFamily="34" charset="0"/>
              </a:rPr>
              <a:t>نساء</a:t>
            </a:r>
            <a:endParaRPr lang="en-US" sz="3200" b="1">
              <a:effectLst>
                <a:outerShdw blurRad="38100" dist="38100" dir="2700000" algn="tl">
                  <a:srgbClr val="8C0000"/>
                </a:outerShdw>
              </a:effectLst>
              <a:latin typeface="Arial" panose="020B0604020202020204" pitchFamily="34" charset="0"/>
              <a:cs typeface="Arial" panose="020B0604020202020204" pitchFamily="34" charset="0"/>
            </a:endParaRPr>
          </a:p>
        </p:txBody>
      </p:sp>
      <p:sp>
        <p:nvSpPr>
          <p:cNvPr id="180226" name="Rectangle 2"/>
          <p:cNvSpPr>
            <a:spLocks noGrp="1" noChangeArrowheads="1"/>
          </p:cNvSpPr>
          <p:nvPr>
            <p:ph type="title"/>
          </p:nvPr>
        </p:nvSpPr>
        <p:spPr>
          <a:xfrm>
            <a:off x="4114800" y="274638"/>
            <a:ext cx="4572000" cy="1017587"/>
          </a:xfrm>
        </p:spPr>
        <p:txBody>
          <a:bodyPr/>
          <a:lstStyle/>
          <a:p>
            <a:pPr eaLnBrk="1" hangingPunct="1">
              <a:defRPr/>
            </a:pPr>
            <a:r>
              <a:rPr lang="ar-SA" b="1">
                <a:latin typeface="Arial" panose="020B0604020202020204" pitchFamily="34" charset="0"/>
                <a:ea typeface="ＭＳ Ｐゴシック" charset="-128"/>
                <a:cs typeface="Arial" panose="020B0604020202020204" pitchFamily="34" charset="0"/>
              </a:rPr>
              <a:t>أثاث الهيكل والتصميم</a:t>
            </a:r>
            <a:endParaRPr lang="en-US" b="1">
              <a:latin typeface="Arial" panose="020B0604020202020204" pitchFamily="34" charset="0"/>
              <a:ea typeface="ＭＳ Ｐゴシック" charset="-128"/>
              <a:cs typeface="Arial" panose="020B0604020202020204" pitchFamily="34" charset="0"/>
            </a:endParaRPr>
          </a:p>
        </p:txBody>
      </p:sp>
      <p:pic>
        <p:nvPicPr>
          <p:cNvPr id="662533" name="Picture 4" descr="traditional synagogue floor pl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114800" cy="3659188"/>
          </a:xfrm>
          <a:prstGeom prst="rect">
            <a:avLst/>
          </a:prstGeom>
          <a:noFill/>
          <a:ln w="9525">
            <a:noFill/>
            <a:miter lim="800000"/>
            <a:headEnd/>
            <a:tailEnd/>
          </a:ln>
        </p:spPr>
      </p:pic>
      <p:sp>
        <p:nvSpPr>
          <p:cNvPr id="180230" name="AutoShape 6"/>
          <p:cNvSpPr>
            <a:spLocks noChangeArrowheads="1"/>
          </p:cNvSpPr>
          <p:nvPr/>
        </p:nvSpPr>
        <p:spPr bwMode="auto">
          <a:xfrm>
            <a:off x="4876800" y="1905000"/>
            <a:ext cx="1219200" cy="1905000"/>
          </a:xfrm>
          <a:prstGeom prst="wedgeRoundRectCallout">
            <a:avLst>
              <a:gd name="adj1" fmla="val -215106"/>
              <a:gd name="adj2" fmla="val 54917"/>
              <a:gd name="adj3" fmla="val 16667"/>
            </a:avLst>
          </a:prstGeom>
          <a:noFill/>
          <a:ln w="57150">
            <a:solidFill>
              <a:srgbClr val="FF0000"/>
            </a:solidFill>
            <a:miter lim="800000"/>
            <a:headEnd/>
            <a:tailEnd/>
          </a:ln>
        </p:spPr>
        <p:txBody>
          <a:bodyPr>
            <a:prstTxWarp prst="textNoShape">
              <a:avLst/>
            </a:prstTxWarp>
          </a:bodyPr>
          <a:lstStyle/>
          <a:p>
            <a:pPr algn="ctr" eaLnBrk="0" hangingPunct="0"/>
            <a:endParaRPr lang="en-US" sz="1800">
              <a:latin typeface="Tahoma" charset="-52"/>
            </a:endParaRPr>
          </a:p>
        </p:txBody>
      </p:sp>
      <p:sp>
        <p:nvSpPr>
          <p:cNvPr id="180231" name="AutoShape 7"/>
          <p:cNvSpPr>
            <a:spLocks noChangeArrowheads="1"/>
          </p:cNvSpPr>
          <p:nvPr/>
        </p:nvSpPr>
        <p:spPr bwMode="auto">
          <a:xfrm>
            <a:off x="3962400" y="3886200"/>
            <a:ext cx="3200400" cy="2971800"/>
          </a:xfrm>
          <a:prstGeom prst="wedgeRoundRectCallout">
            <a:avLst>
              <a:gd name="adj1" fmla="val -77181"/>
              <a:gd name="adj2" fmla="val -26333"/>
              <a:gd name="adj3" fmla="val 16667"/>
            </a:avLst>
          </a:prstGeom>
          <a:noFill/>
          <a:ln w="57150">
            <a:solidFill>
              <a:srgbClr val="FF0000"/>
            </a:solidFill>
            <a:miter lim="800000"/>
            <a:headEnd/>
            <a:tailEnd/>
          </a:ln>
        </p:spPr>
        <p:txBody>
          <a:bodyPr>
            <a:prstTxWarp prst="textNoShape">
              <a:avLst/>
            </a:prstTxWarp>
          </a:bodyPr>
          <a:lstStyle/>
          <a:p>
            <a:pPr algn="ctr" eaLnBrk="0" hangingPunct="0"/>
            <a:endParaRPr lang="en-US" sz="1800">
              <a:latin typeface="Tahoma" charset="-52"/>
            </a:endParaRPr>
          </a:p>
        </p:txBody>
      </p:sp>
      <p:sp>
        <p:nvSpPr>
          <p:cNvPr id="180232" name="AutoShape 8"/>
          <p:cNvSpPr>
            <a:spLocks noChangeArrowheads="1"/>
          </p:cNvSpPr>
          <p:nvPr/>
        </p:nvSpPr>
        <p:spPr bwMode="auto">
          <a:xfrm>
            <a:off x="7772400" y="2514600"/>
            <a:ext cx="990600" cy="2057400"/>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grpSp>
        <p:nvGrpSpPr>
          <p:cNvPr id="2" name="Group 9"/>
          <p:cNvGrpSpPr>
            <a:grpSpLocks/>
          </p:cNvGrpSpPr>
          <p:nvPr/>
        </p:nvGrpSpPr>
        <p:grpSpPr bwMode="auto">
          <a:xfrm>
            <a:off x="838200" y="152400"/>
            <a:ext cx="2362200" cy="2819400"/>
            <a:chOff x="528" y="96"/>
            <a:chExt cx="1488" cy="1776"/>
          </a:xfrm>
        </p:grpSpPr>
        <p:sp>
          <p:nvSpPr>
            <p:cNvPr id="662541" name="AutoShape 10"/>
            <p:cNvSpPr>
              <a:spLocks noChangeArrowheads="1"/>
            </p:cNvSpPr>
            <p:nvPr/>
          </p:nvSpPr>
          <p:spPr bwMode="auto">
            <a:xfrm>
              <a:off x="528" y="96"/>
              <a:ext cx="336" cy="177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sp>
          <p:nvSpPr>
            <p:cNvPr id="662542" name="AutoShape 11"/>
            <p:cNvSpPr>
              <a:spLocks noChangeArrowheads="1"/>
            </p:cNvSpPr>
            <p:nvPr/>
          </p:nvSpPr>
          <p:spPr bwMode="auto">
            <a:xfrm>
              <a:off x="1680" y="96"/>
              <a:ext cx="336" cy="177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grpSp>
      <p:grpSp>
        <p:nvGrpSpPr>
          <p:cNvPr id="3" name="Group 12"/>
          <p:cNvGrpSpPr>
            <a:grpSpLocks/>
          </p:cNvGrpSpPr>
          <p:nvPr/>
        </p:nvGrpSpPr>
        <p:grpSpPr bwMode="auto">
          <a:xfrm>
            <a:off x="3200400" y="3581400"/>
            <a:ext cx="4953000" cy="2133600"/>
            <a:chOff x="2016" y="2256"/>
            <a:chExt cx="3120" cy="1344"/>
          </a:xfrm>
        </p:grpSpPr>
        <p:sp>
          <p:nvSpPr>
            <p:cNvPr id="662539" name="AutoShape 13"/>
            <p:cNvSpPr>
              <a:spLocks noChangeArrowheads="1"/>
            </p:cNvSpPr>
            <p:nvPr/>
          </p:nvSpPr>
          <p:spPr bwMode="auto">
            <a:xfrm>
              <a:off x="4560" y="2304"/>
              <a:ext cx="576" cy="129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sp>
          <p:nvSpPr>
            <p:cNvPr id="662540" name="AutoShape 14"/>
            <p:cNvSpPr>
              <a:spLocks noChangeArrowheads="1"/>
            </p:cNvSpPr>
            <p:nvPr/>
          </p:nvSpPr>
          <p:spPr bwMode="auto">
            <a:xfrm>
              <a:off x="2016" y="2256"/>
              <a:ext cx="576" cy="1296"/>
            </a:xfrm>
            <a:prstGeom prst="flowChartAlternateProcess">
              <a:avLst/>
            </a:prstGeom>
            <a:noFill/>
            <a:ln w="38100">
              <a:solidFill>
                <a:srgbClr val="FF0000"/>
              </a:solidFill>
              <a:miter lim="800000"/>
              <a:headEnd/>
              <a:tailEnd/>
            </a:ln>
          </p:spPr>
          <p:txBody>
            <a:bodyPr wrap="none" anchor="ctr">
              <a:prstTxWarp prst="textNoShape">
                <a:avLst/>
              </a:prstTxWarp>
            </a:bodyPr>
            <a:lstStyle/>
            <a:p>
              <a:endParaRPr lang="en-US"/>
            </a:p>
          </p:txBody>
        </p:sp>
      </p:gr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80240"/>
                                        </p:tgtEl>
                                        <p:attrNameLst>
                                          <p:attrName>style.visibility</p:attrName>
                                        </p:attrNameLst>
                                      </p:cBhvr>
                                      <p:to>
                                        <p:strVal val="visible"/>
                                      </p:to>
                                    </p:set>
                                    <p:anim calcmode="lin" valueType="num">
                                      <p:cBhvr additive="base">
                                        <p:cTn id="7" dur="500" fill="hold"/>
                                        <p:tgtEl>
                                          <p:spTgt spid="180240"/>
                                        </p:tgtEl>
                                        <p:attrNameLst>
                                          <p:attrName>ppt_x</p:attrName>
                                        </p:attrNameLst>
                                      </p:cBhvr>
                                      <p:tavLst>
                                        <p:tav tm="0">
                                          <p:val>
                                            <p:strVal val="#ppt_x"/>
                                          </p:val>
                                        </p:tav>
                                        <p:tav tm="100000">
                                          <p:val>
                                            <p:strVal val="#ppt_x"/>
                                          </p:val>
                                        </p:tav>
                                      </p:tavLst>
                                    </p:anim>
                                    <p:anim calcmode="lin" valueType="num">
                                      <p:cBhvr additive="base">
                                        <p:cTn id="8" dur="500" fill="hold"/>
                                        <p:tgtEl>
                                          <p:spTgt spid="180240"/>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7" presetClass="entr" presetSubtype="10" fill="hold" grpId="0" nodeType="clickEffect">
                                  <p:stCondLst>
                                    <p:cond delay="0"/>
                                  </p:stCondLst>
                                  <p:childTnLst>
                                    <p:set>
                                      <p:cBhvr>
                                        <p:cTn id="12" dur="1" fill="hold">
                                          <p:stCondLst>
                                            <p:cond delay="0"/>
                                          </p:stCondLst>
                                        </p:cTn>
                                        <p:tgtEl>
                                          <p:spTgt spid="180230"/>
                                        </p:tgtEl>
                                        <p:attrNameLst>
                                          <p:attrName>style.visibility</p:attrName>
                                        </p:attrNameLst>
                                      </p:cBhvr>
                                      <p:to>
                                        <p:strVal val="visible"/>
                                      </p:to>
                                    </p:set>
                                    <p:anim calcmode="lin" valueType="num">
                                      <p:cBhvr>
                                        <p:cTn id="13" dur="500" fill="hold"/>
                                        <p:tgtEl>
                                          <p:spTgt spid="180230"/>
                                        </p:tgtEl>
                                        <p:attrNameLst>
                                          <p:attrName>ppt_w</p:attrName>
                                        </p:attrNameLst>
                                      </p:cBhvr>
                                      <p:tavLst>
                                        <p:tav tm="0">
                                          <p:val>
                                            <p:fltVal val="0"/>
                                          </p:val>
                                        </p:tav>
                                        <p:tav tm="100000">
                                          <p:val>
                                            <p:strVal val="#ppt_w"/>
                                          </p:val>
                                        </p:tav>
                                      </p:tavLst>
                                    </p:anim>
                                    <p:anim calcmode="lin" valueType="num">
                                      <p:cBhvr>
                                        <p:cTn id="14" dur="500" fill="hold"/>
                                        <p:tgtEl>
                                          <p:spTgt spid="180230"/>
                                        </p:tgtEl>
                                        <p:attrNameLst>
                                          <p:attrName>ppt_h</p:attrName>
                                        </p:attrNameLst>
                                      </p:cBhvr>
                                      <p:tavLst>
                                        <p:tav tm="0">
                                          <p:val>
                                            <p:strVal val="#ppt_h"/>
                                          </p:val>
                                        </p:tav>
                                        <p:tav tm="100000">
                                          <p:val>
                                            <p:strVal val="#ppt_h"/>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10" fill="hold" grpId="0" nodeType="clickEffect">
                                  <p:stCondLst>
                                    <p:cond delay="0"/>
                                  </p:stCondLst>
                                  <p:childTnLst>
                                    <p:set>
                                      <p:cBhvr>
                                        <p:cTn id="18" dur="1" fill="hold">
                                          <p:stCondLst>
                                            <p:cond delay="0"/>
                                          </p:stCondLst>
                                        </p:cTn>
                                        <p:tgtEl>
                                          <p:spTgt spid="180231"/>
                                        </p:tgtEl>
                                        <p:attrNameLst>
                                          <p:attrName>style.visibility</p:attrName>
                                        </p:attrNameLst>
                                      </p:cBhvr>
                                      <p:to>
                                        <p:strVal val="visible"/>
                                      </p:to>
                                    </p:set>
                                    <p:anim calcmode="lin" valueType="num">
                                      <p:cBhvr>
                                        <p:cTn id="19" dur="500" fill="hold"/>
                                        <p:tgtEl>
                                          <p:spTgt spid="180231"/>
                                        </p:tgtEl>
                                        <p:attrNameLst>
                                          <p:attrName>ppt_w</p:attrName>
                                        </p:attrNameLst>
                                      </p:cBhvr>
                                      <p:tavLst>
                                        <p:tav tm="0">
                                          <p:val>
                                            <p:fltVal val="0"/>
                                          </p:val>
                                        </p:tav>
                                        <p:tav tm="100000">
                                          <p:val>
                                            <p:strVal val="#ppt_w"/>
                                          </p:val>
                                        </p:tav>
                                      </p:tavLst>
                                    </p:anim>
                                    <p:anim calcmode="lin" valueType="num">
                                      <p:cBhvr>
                                        <p:cTn id="20" dur="500" fill="hold"/>
                                        <p:tgtEl>
                                          <p:spTgt spid="180231"/>
                                        </p:tgtEl>
                                        <p:attrNameLst>
                                          <p:attrName>ppt_h</p:attrName>
                                        </p:attrNameLst>
                                      </p:cBhvr>
                                      <p:tavLst>
                                        <p:tav tm="0">
                                          <p:val>
                                            <p:strVal val="#ppt_h"/>
                                          </p:val>
                                        </p:tav>
                                        <p:tav tm="100000">
                                          <p:val>
                                            <p:strVal val="#ppt_h"/>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7" presetClass="entr" presetSubtype="1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p:cTn id="25" dur="500" fill="hold"/>
                                        <p:tgtEl>
                                          <p:spTgt spid="3"/>
                                        </p:tgtEl>
                                        <p:attrNameLst>
                                          <p:attrName>ppt_w</p:attrName>
                                        </p:attrNameLst>
                                      </p:cBhvr>
                                      <p:tavLst>
                                        <p:tav tm="0">
                                          <p:val>
                                            <p:fltVal val="0"/>
                                          </p:val>
                                        </p:tav>
                                        <p:tav tm="100000">
                                          <p:val>
                                            <p:strVal val="#ppt_w"/>
                                          </p:val>
                                        </p:tav>
                                      </p:tavLst>
                                    </p:anim>
                                    <p:anim calcmode="lin" valueType="num">
                                      <p:cBhvr>
                                        <p:cTn id="26" dur="500" fill="hold"/>
                                        <p:tgtEl>
                                          <p:spTgt spid="3"/>
                                        </p:tgtEl>
                                        <p:attrNameLst>
                                          <p:attrName>ppt_h</p:attrName>
                                        </p:attrNameLst>
                                      </p:cBhvr>
                                      <p:tavLst>
                                        <p:tav tm="0">
                                          <p:val>
                                            <p:strVal val="#ppt_h"/>
                                          </p:val>
                                        </p:tav>
                                        <p:tav tm="100000">
                                          <p:val>
                                            <p:strVal val="#ppt_h"/>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17" presetClass="entr" presetSubtype="10" fill="hold" grpId="0" nodeType="clickEffect">
                                  <p:stCondLst>
                                    <p:cond delay="0"/>
                                  </p:stCondLst>
                                  <p:childTnLst>
                                    <p:set>
                                      <p:cBhvr>
                                        <p:cTn id="30" dur="1" fill="hold">
                                          <p:stCondLst>
                                            <p:cond delay="0"/>
                                          </p:stCondLst>
                                        </p:cTn>
                                        <p:tgtEl>
                                          <p:spTgt spid="180232"/>
                                        </p:tgtEl>
                                        <p:attrNameLst>
                                          <p:attrName>style.visibility</p:attrName>
                                        </p:attrNameLst>
                                      </p:cBhvr>
                                      <p:to>
                                        <p:strVal val="visible"/>
                                      </p:to>
                                    </p:set>
                                    <p:anim calcmode="lin" valueType="num">
                                      <p:cBhvr>
                                        <p:cTn id="31" dur="500" fill="hold"/>
                                        <p:tgtEl>
                                          <p:spTgt spid="180232"/>
                                        </p:tgtEl>
                                        <p:attrNameLst>
                                          <p:attrName>ppt_w</p:attrName>
                                        </p:attrNameLst>
                                      </p:cBhvr>
                                      <p:tavLst>
                                        <p:tav tm="0">
                                          <p:val>
                                            <p:fltVal val="0"/>
                                          </p:val>
                                        </p:tav>
                                        <p:tav tm="100000">
                                          <p:val>
                                            <p:strVal val="#ppt_w"/>
                                          </p:val>
                                        </p:tav>
                                      </p:tavLst>
                                    </p:anim>
                                    <p:anim calcmode="lin" valueType="num">
                                      <p:cBhvr>
                                        <p:cTn id="32" dur="500" fill="hold"/>
                                        <p:tgtEl>
                                          <p:spTgt spid="180232"/>
                                        </p:tgtEl>
                                        <p:attrNameLst>
                                          <p:attrName>ppt_h</p:attrName>
                                        </p:attrNameLst>
                                      </p:cBhvr>
                                      <p:tavLst>
                                        <p:tav tm="0">
                                          <p:val>
                                            <p:strVal val="#ppt_h"/>
                                          </p:val>
                                        </p:tav>
                                        <p:tav tm="100000">
                                          <p:val>
                                            <p:strVal val="#ppt_h"/>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p:cTn id="37" dur="500" fill="hold"/>
                                        <p:tgtEl>
                                          <p:spTgt spid="2"/>
                                        </p:tgtEl>
                                        <p:attrNameLst>
                                          <p:attrName>ppt_w</p:attrName>
                                        </p:attrNameLst>
                                      </p:cBhvr>
                                      <p:tavLst>
                                        <p:tav tm="0">
                                          <p:val>
                                            <p:fltVal val="0"/>
                                          </p:val>
                                        </p:tav>
                                        <p:tav tm="100000">
                                          <p:val>
                                            <p:strVal val="#ppt_w"/>
                                          </p:val>
                                        </p:tav>
                                      </p:tavLst>
                                    </p:anim>
                                    <p:anim calcmode="lin" valueType="num">
                                      <p:cBhvr>
                                        <p:cTn id="38" dur="500" fill="hold"/>
                                        <p:tgtEl>
                                          <p:spTgt spid="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40" grpId="0" animBg="1" autoUpdateAnimBg="0"/>
      <p:bldP spid="180230" grpId="0" animBg="1" autoUpdateAnimBg="0"/>
      <p:bldP spid="180231" grpId="0" animBg="1" autoUpdateAnimBg="0"/>
      <p:bldP spid="180232"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4578" name="Picture 2" descr="scribe correcting a torah scrol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8329613"/>
          </a:xfrm>
          <a:prstGeom prst="rect">
            <a:avLst/>
          </a:prstGeom>
          <a:noFill/>
          <a:ln w="9525">
            <a:noFill/>
            <a:miter lim="800000"/>
            <a:headEnd/>
            <a:tailEnd/>
          </a:ln>
        </p:spPr>
      </p:pic>
      <p:sp>
        <p:nvSpPr>
          <p:cNvPr id="182275" name="Rectangle 3"/>
          <p:cNvSpPr>
            <a:spLocks noGrp="1" noChangeArrowheads="1"/>
          </p:cNvSpPr>
          <p:nvPr>
            <p:ph type="title"/>
          </p:nvPr>
        </p:nvSpPr>
        <p:spPr>
          <a:xfrm>
            <a:off x="0" y="76200"/>
            <a:ext cx="6324600" cy="914400"/>
          </a:xfrm>
        </p:spPr>
        <p:txBody>
          <a:bodyPr/>
          <a:lstStyle/>
          <a:p>
            <a:pPr algn="l" eaLnBrk="1" hangingPunct="1">
              <a:defRPr/>
            </a:pPr>
            <a:r>
              <a:rPr lang="ar-SA" sz="4800" b="1">
                <a:latin typeface="Arial" panose="020B0604020202020204" pitchFamily="34" charset="0"/>
                <a:ea typeface="ＭＳ Ｐゴシック" charset="-128"/>
                <a:cs typeface="Arial" panose="020B0604020202020204" pitchFamily="34" charset="0"/>
              </a:rPr>
              <a:t>قيادة المجمع</a:t>
            </a:r>
            <a:endParaRPr lang="en-US" sz="4800" b="1">
              <a:latin typeface="Arial" panose="020B0604020202020204" pitchFamily="34" charset="0"/>
              <a:ea typeface="ＭＳ Ｐゴシック" charset="-128"/>
              <a:cs typeface="Arial" panose="020B0604020202020204" pitchFamily="34" charset="0"/>
            </a:endParaRPr>
          </a:p>
        </p:txBody>
      </p:sp>
      <p:sp>
        <p:nvSpPr>
          <p:cNvPr id="182276" name="Text Box 4"/>
          <p:cNvSpPr txBox="1">
            <a:spLocks noChangeArrowheads="1"/>
          </p:cNvSpPr>
          <p:nvPr/>
        </p:nvSpPr>
        <p:spPr bwMode="auto">
          <a:xfrm>
            <a:off x="814633" y="4549676"/>
            <a:ext cx="1874231" cy="2308324"/>
          </a:xfrm>
          <a:prstGeom prst="rect">
            <a:avLst/>
          </a:prstGeom>
          <a:noFill/>
          <a:ln w="9525">
            <a:noFill/>
            <a:miter lim="800000"/>
            <a:headEnd/>
            <a:tailEnd/>
          </a:ln>
        </p:spPr>
        <p:txBody>
          <a:bodyPr wrap="none">
            <a:prstTxWarp prst="textNoShape">
              <a:avLst/>
            </a:prstTxWarp>
            <a:spAutoFit/>
          </a:bodyPr>
          <a:lstStyle/>
          <a:p>
            <a:pPr marL="342900" indent="-342900" algn="r" rtl="1" eaLnBrk="0" hangingPunct="0">
              <a:buFontTx/>
              <a:buAutoNum type="arabicPeriod"/>
            </a:pPr>
            <a:r>
              <a:rPr lang="ar-SA" sz="4800" b="1">
                <a:latin typeface="Arial" panose="020B0604020202020204" pitchFamily="34" charset="0"/>
                <a:cs typeface="Arial" panose="020B0604020202020204" pitchFamily="34" charset="0"/>
              </a:rPr>
              <a:t>شيوخ</a:t>
            </a:r>
          </a:p>
          <a:p>
            <a:pPr marL="342900" indent="-342900" algn="r" rtl="1" eaLnBrk="0" hangingPunct="0">
              <a:buFontTx/>
              <a:buAutoNum type="arabicPeriod"/>
            </a:pPr>
            <a:r>
              <a:rPr lang="ar-SA" sz="4800" b="1">
                <a:latin typeface="Arial" panose="020B0604020202020204" pitchFamily="34" charset="0"/>
                <a:cs typeface="Arial" panose="020B0604020202020204" pitchFamily="34" charset="0"/>
              </a:rPr>
              <a:t> حاكم</a:t>
            </a:r>
          </a:p>
          <a:p>
            <a:pPr marL="342900" indent="-342900" algn="r" rtl="1" eaLnBrk="0" hangingPunct="0">
              <a:buFontTx/>
              <a:buAutoNum type="arabicPeriod"/>
            </a:pPr>
            <a:r>
              <a:rPr lang="ar-SA" sz="4800" b="1">
                <a:latin typeface="Arial" panose="020B0604020202020204" pitchFamily="34" charset="0"/>
                <a:cs typeface="Arial" panose="020B0604020202020204" pitchFamily="34" charset="0"/>
              </a:rPr>
              <a:t> خادم</a:t>
            </a:r>
            <a:endParaRPr lang="en-US" sz="4800" b="1">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82276">
                                            <p:txEl>
                                              <p:pRg st="0" end="0"/>
                                            </p:txEl>
                                          </p:spTgt>
                                        </p:tgtEl>
                                        <p:attrNameLst>
                                          <p:attrName>style.visibility</p:attrName>
                                        </p:attrNameLst>
                                      </p:cBhvr>
                                      <p:to>
                                        <p:strVal val="visible"/>
                                      </p:to>
                                    </p:set>
                                    <p:animEffect transition="in" filter="fade">
                                      <p:cBhvr>
                                        <p:cTn id="7" dur="770" decel="100000"/>
                                        <p:tgtEl>
                                          <p:spTgt spid="182276">
                                            <p:txEl>
                                              <p:pRg st="0" end="0"/>
                                            </p:txEl>
                                          </p:spTgt>
                                        </p:tgtEl>
                                      </p:cBhvr>
                                    </p:animEffect>
                                    <p:animScale>
                                      <p:cBhvr>
                                        <p:cTn id="8" dur="770" decel="100000"/>
                                        <p:tgtEl>
                                          <p:spTgt spid="182276">
                                            <p:txEl>
                                              <p:pRg st="0" end="0"/>
                                            </p:txEl>
                                          </p:spTgt>
                                        </p:tgtEl>
                                      </p:cBhvr>
                                      <p:from x="10000" y="10000"/>
                                      <p:to x="200000" y="450000"/>
                                    </p:animScale>
                                    <p:animScale>
                                      <p:cBhvr>
                                        <p:cTn id="9" dur="1230" accel="100000" fill="hold">
                                          <p:stCondLst>
                                            <p:cond delay="770"/>
                                          </p:stCondLst>
                                        </p:cTn>
                                        <p:tgtEl>
                                          <p:spTgt spid="182276">
                                            <p:txEl>
                                              <p:pRg st="0" end="0"/>
                                            </p:txEl>
                                          </p:spTgt>
                                        </p:tgtEl>
                                      </p:cBhvr>
                                      <p:from x="200000" y="450000"/>
                                      <p:to x="100000" y="100000"/>
                                    </p:animScale>
                                    <p:set>
                                      <p:cBhvr>
                                        <p:cTn id="10" dur="770" fill="hold"/>
                                        <p:tgtEl>
                                          <p:spTgt spid="182276">
                                            <p:txEl>
                                              <p:pRg st="0" end="0"/>
                                            </p:txEl>
                                          </p:spTgt>
                                        </p:tgtEl>
                                        <p:attrNameLst>
                                          <p:attrName>ppt_x</p:attrName>
                                        </p:attrNameLst>
                                      </p:cBhvr>
                                      <p:to>
                                        <p:strVal val="(0.5)"/>
                                      </p:to>
                                    </p:set>
                                    <p:anim from="(0.5)" to="(#ppt_x)" calcmode="lin" valueType="num">
                                      <p:cBhvr>
                                        <p:cTn id="11" dur="1230" accel="100000" fill="hold">
                                          <p:stCondLst>
                                            <p:cond delay="770"/>
                                          </p:stCondLst>
                                        </p:cTn>
                                        <p:tgtEl>
                                          <p:spTgt spid="182276">
                                            <p:txEl>
                                              <p:pRg st="0" end="0"/>
                                            </p:txEl>
                                          </p:spTgt>
                                        </p:tgtEl>
                                        <p:attrNameLst>
                                          <p:attrName>ppt_x</p:attrName>
                                        </p:attrNameLst>
                                      </p:cBhvr>
                                    </p:anim>
                                    <p:set>
                                      <p:cBhvr>
                                        <p:cTn id="12" dur="770" fill="hold"/>
                                        <p:tgtEl>
                                          <p:spTgt spid="182276">
                                            <p:txEl>
                                              <p:pRg st="0" end="0"/>
                                            </p:txEl>
                                          </p:spTgt>
                                        </p:tgtEl>
                                        <p:attrNameLst>
                                          <p:attrName>ppt_y</p:attrName>
                                        </p:attrNameLst>
                                      </p:cBhvr>
                                      <p:to>
                                        <p:strVal val="(#ppt_y+0.4)"/>
                                      </p:to>
                                    </p:set>
                                    <p:anim from="(#ppt_y+0.4)" to="(#ppt_y)" calcmode="lin" valueType="num">
                                      <p:cBhvr>
                                        <p:cTn id="13" dur="1230" accel="100000" fill="hold">
                                          <p:stCondLst>
                                            <p:cond delay="770"/>
                                          </p:stCondLst>
                                        </p:cTn>
                                        <p:tgtEl>
                                          <p:spTgt spid="182276">
                                            <p:txEl>
                                              <p:pRg st="0" end="0"/>
                                            </p:txEl>
                                          </p:spTgt>
                                        </p:tgtEl>
                                        <p:attrNameLst>
                                          <p:attrName>ppt_y</p:attrName>
                                        </p:attrNameLst>
                                      </p:cBhvr>
                                    </p:anim>
                                  </p:childTnLst>
                                </p:cTn>
                              </p:par>
                            </p:childTnLst>
                          </p:cTn>
                        </p:par>
                      </p:childTnLst>
                    </p:cTn>
                  </p:par>
                  <p:par>
                    <p:cTn id="14" fill="hold">
                      <p:stCondLst>
                        <p:cond delay="indefinite"/>
                      </p:stCondLst>
                      <p:childTnLst>
                        <p:par>
                          <p:cTn id="15" fill="hold">
                            <p:stCondLst>
                              <p:cond delay="0"/>
                            </p:stCondLst>
                            <p:childTnLst>
                              <p:par>
                                <p:cTn id="16" presetID="51" presetClass="entr" presetSubtype="0" fill="hold" nodeType="clickEffect">
                                  <p:stCondLst>
                                    <p:cond delay="0"/>
                                  </p:stCondLst>
                                  <p:childTnLst>
                                    <p:set>
                                      <p:cBhvr>
                                        <p:cTn id="17" dur="1" fill="hold">
                                          <p:stCondLst>
                                            <p:cond delay="0"/>
                                          </p:stCondLst>
                                        </p:cTn>
                                        <p:tgtEl>
                                          <p:spTgt spid="182276">
                                            <p:txEl>
                                              <p:pRg st="1" end="1"/>
                                            </p:txEl>
                                          </p:spTgt>
                                        </p:tgtEl>
                                        <p:attrNameLst>
                                          <p:attrName>style.visibility</p:attrName>
                                        </p:attrNameLst>
                                      </p:cBhvr>
                                      <p:to>
                                        <p:strVal val="visible"/>
                                      </p:to>
                                    </p:set>
                                    <p:animEffect transition="in" filter="fade">
                                      <p:cBhvr>
                                        <p:cTn id="18" dur="770" decel="100000"/>
                                        <p:tgtEl>
                                          <p:spTgt spid="182276">
                                            <p:txEl>
                                              <p:pRg st="1" end="1"/>
                                            </p:txEl>
                                          </p:spTgt>
                                        </p:tgtEl>
                                      </p:cBhvr>
                                    </p:animEffect>
                                    <p:animScale>
                                      <p:cBhvr>
                                        <p:cTn id="19" dur="770" decel="100000"/>
                                        <p:tgtEl>
                                          <p:spTgt spid="182276">
                                            <p:txEl>
                                              <p:pRg st="1" end="1"/>
                                            </p:txEl>
                                          </p:spTgt>
                                        </p:tgtEl>
                                      </p:cBhvr>
                                      <p:from x="10000" y="10000"/>
                                      <p:to x="200000" y="450000"/>
                                    </p:animScale>
                                    <p:animScale>
                                      <p:cBhvr>
                                        <p:cTn id="20" dur="1230" accel="100000" fill="hold">
                                          <p:stCondLst>
                                            <p:cond delay="770"/>
                                          </p:stCondLst>
                                        </p:cTn>
                                        <p:tgtEl>
                                          <p:spTgt spid="182276">
                                            <p:txEl>
                                              <p:pRg st="1" end="1"/>
                                            </p:txEl>
                                          </p:spTgt>
                                        </p:tgtEl>
                                      </p:cBhvr>
                                      <p:from x="200000" y="450000"/>
                                      <p:to x="100000" y="100000"/>
                                    </p:animScale>
                                    <p:set>
                                      <p:cBhvr>
                                        <p:cTn id="21" dur="770" fill="hold"/>
                                        <p:tgtEl>
                                          <p:spTgt spid="182276">
                                            <p:txEl>
                                              <p:pRg st="1" end="1"/>
                                            </p:txEl>
                                          </p:spTgt>
                                        </p:tgtEl>
                                        <p:attrNameLst>
                                          <p:attrName>ppt_x</p:attrName>
                                        </p:attrNameLst>
                                      </p:cBhvr>
                                      <p:to>
                                        <p:strVal val="(0.5)"/>
                                      </p:to>
                                    </p:set>
                                    <p:anim from="(0.5)" to="(#ppt_x)" calcmode="lin" valueType="num">
                                      <p:cBhvr>
                                        <p:cTn id="22" dur="1230" accel="100000" fill="hold">
                                          <p:stCondLst>
                                            <p:cond delay="770"/>
                                          </p:stCondLst>
                                        </p:cTn>
                                        <p:tgtEl>
                                          <p:spTgt spid="182276">
                                            <p:txEl>
                                              <p:pRg st="1" end="1"/>
                                            </p:txEl>
                                          </p:spTgt>
                                        </p:tgtEl>
                                        <p:attrNameLst>
                                          <p:attrName>ppt_x</p:attrName>
                                        </p:attrNameLst>
                                      </p:cBhvr>
                                    </p:anim>
                                    <p:set>
                                      <p:cBhvr>
                                        <p:cTn id="23" dur="770" fill="hold"/>
                                        <p:tgtEl>
                                          <p:spTgt spid="182276">
                                            <p:txEl>
                                              <p:pRg st="1" end="1"/>
                                            </p:txEl>
                                          </p:spTgt>
                                        </p:tgtEl>
                                        <p:attrNameLst>
                                          <p:attrName>ppt_y</p:attrName>
                                        </p:attrNameLst>
                                      </p:cBhvr>
                                      <p:to>
                                        <p:strVal val="(#ppt_y+0.4)"/>
                                      </p:to>
                                    </p:set>
                                    <p:anim from="(#ppt_y+0.4)" to="(#ppt_y)" calcmode="lin" valueType="num">
                                      <p:cBhvr>
                                        <p:cTn id="24" dur="1230" accel="100000" fill="hold">
                                          <p:stCondLst>
                                            <p:cond delay="770"/>
                                          </p:stCondLst>
                                        </p:cTn>
                                        <p:tgtEl>
                                          <p:spTgt spid="182276">
                                            <p:txEl>
                                              <p:pRg st="1" end="1"/>
                                            </p:txEl>
                                          </p:spTgt>
                                        </p:tgtEl>
                                        <p:attrNameLst>
                                          <p:attrName>ppt_y</p:attrName>
                                        </p:attrNameLst>
                                      </p:cBhvr>
                                    </p:anim>
                                  </p:childTnLst>
                                </p:cTn>
                              </p:par>
                            </p:childTnLst>
                          </p:cTn>
                        </p:par>
                      </p:childTnLst>
                    </p:cTn>
                  </p:par>
                  <p:par>
                    <p:cTn id="25" fill="hold">
                      <p:stCondLst>
                        <p:cond delay="indefinite"/>
                      </p:stCondLst>
                      <p:childTnLst>
                        <p:par>
                          <p:cTn id="26" fill="hold">
                            <p:stCondLst>
                              <p:cond delay="0"/>
                            </p:stCondLst>
                            <p:childTnLst>
                              <p:par>
                                <p:cTn id="27" presetID="51" presetClass="entr" presetSubtype="0" fill="hold" nodeType="clickEffect">
                                  <p:stCondLst>
                                    <p:cond delay="0"/>
                                  </p:stCondLst>
                                  <p:childTnLst>
                                    <p:set>
                                      <p:cBhvr>
                                        <p:cTn id="28" dur="1" fill="hold">
                                          <p:stCondLst>
                                            <p:cond delay="0"/>
                                          </p:stCondLst>
                                        </p:cTn>
                                        <p:tgtEl>
                                          <p:spTgt spid="182276">
                                            <p:txEl>
                                              <p:pRg st="2" end="2"/>
                                            </p:txEl>
                                          </p:spTgt>
                                        </p:tgtEl>
                                        <p:attrNameLst>
                                          <p:attrName>style.visibility</p:attrName>
                                        </p:attrNameLst>
                                      </p:cBhvr>
                                      <p:to>
                                        <p:strVal val="visible"/>
                                      </p:to>
                                    </p:set>
                                    <p:animEffect transition="in" filter="fade">
                                      <p:cBhvr>
                                        <p:cTn id="29" dur="770" decel="100000"/>
                                        <p:tgtEl>
                                          <p:spTgt spid="182276">
                                            <p:txEl>
                                              <p:pRg st="2" end="2"/>
                                            </p:txEl>
                                          </p:spTgt>
                                        </p:tgtEl>
                                      </p:cBhvr>
                                    </p:animEffect>
                                    <p:animScale>
                                      <p:cBhvr>
                                        <p:cTn id="30" dur="770" decel="100000"/>
                                        <p:tgtEl>
                                          <p:spTgt spid="182276">
                                            <p:txEl>
                                              <p:pRg st="2" end="2"/>
                                            </p:txEl>
                                          </p:spTgt>
                                        </p:tgtEl>
                                      </p:cBhvr>
                                      <p:from x="10000" y="10000"/>
                                      <p:to x="200000" y="450000"/>
                                    </p:animScale>
                                    <p:animScale>
                                      <p:cBhvr>
                                        <p:cTn id="31" dur="1230" accel="100000" fill="hold">
                                          <p:stCondLst>
                                            <p:cond delay="770"/>
                                          </p:stCondLst>
                                        </p:cTn>
                                        <p:tgtEl>
                                          <p:spTgt spid="182276">
                                            <p:txEl>
                                              <p:pRg st="2" end="2"/>
                                            </p:txEl>
                                          </p:spTgt>
                                        </p:tgtEl>
                                      </p:cBhvr>
                                      <p:from x="200000" y="450000"/>
                                      <p:to x="100000" y="100000"/>
                                    </p:animScale>
                                    <p:set>
                                      <p:cBhvr>
                                        <p:cTn id="32" dur="770" fill="hold"/>
                                        <p:tgtEl>
                                          <p:spTgt spid="182276">
                                            <p:txEl>
                                              <p:pRg st="2" end="2"/>
                                            </p:txEl>
                                          </p:spTgt>
                                        </p:tgtEl>
                                        <p:attrNameLst>
                                          <p:attrName>ppt_x</p:attrName>
                                        </p:attrNameLst>
                                      </p:cBhvr>
                                      <p:to>
                                        <p:strVal val="(0.5)"/>
                                      </p:to>
                                    </p:set>
                                    <p:anim from="(0.5)" to="(#ppt_x)" calcmode="lin" valueType="num">
                                      <p:cBhvr>
                                        <p:cTn id="33" dur="1230" accel="100000" fill="hold">
                                          <p:stCondLst>
                                            <p:cond delay="770"/>
                                          </p:stCondLst>
                                        </p:cTn>
                                        <p:tgtEl>
                                          <p:spTgt spid="182276">
                                            <p:txEl>
                                              <p:pRg st="2" end="2"/>
                                            </p:txEl>
                                          </p:spTgt>
                                        </p:tgtEl>
                                        <p:attrNameLst>
                                          <p:attrName>ppt_x</p:attrName>
                                        </p:attrNameLst>
                                      </p:cBhvr>
                                    </p:anim>
                                    <p:set>
                                      <p:cBhvr>
                                        <p:cTn id="34" dur="770" fill="hold"/>
                                        <p:tgtEl>
                                          <p:spTgt spid="182276">
                                            <p:txEl>
                                              <p:pRg st="2" end="2"/>
                                            </p:txEl>
                                          </p:spTgt>
                                        </p:tgtEl>
                                        <p:attrNameLst>
                                          <p:attrName>ppt_y</p:attrName>
                                        </p:attrNameLst>
                                      </p:cBhvr>
                                      <p:to>
                                        <p:strVal val="(#ppt_y+0.4)"/>
                                      </p:to>
                                    </p:set>
                                    <p:anim from="(#ppt_y+0.4)" to="(#ppt_y)" calcmode="lin" valueType="num">
                                      <p:cBhvr>
                                        <p:cTn id="35" dur="1230" accel="100000" fill="hold">
                                          <p:stCondLst>
                                            <p:cond delay="770"/>
                                          </p:stCondLst>
                                        </p:cTn>
                                        <p:tgtEl>
                                          <p:spTgt spid="182276">
                                            <p:txEl>
                                              <p:pRg st="2" end="2"/>
                                            </p:txEl>
                                          </p:spTgt>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a:effectLst>
                  <a:glow rad="127000">
                    <a:schemeClr val="tx1"/>
                  </a:glow>
                </a:effectLst>
                <a:ea typeface="ＭＳ Ｐゴシック" charset="0"/>
              </a:rPr>
              <a:t>الكلمة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12795" y="2276872"/>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ar-JO" sz="96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البِرّ</a:t>
            </a:r>
            <a:endParaRPr kumimoji="0" lang="en-US" sz="72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48755" y="65344"/>
            <a:ext cx="527007"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rPr>
              <a:t>39</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5636325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384653777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6088651"/>
            <a:ext cx="9144000" cy="769349"/>
          </a:xfrm>
          <a:effectLst>
            <a:outerShdw blurRad="63500" dist="35921" dir="2700000" algn="ctr" rotWithShape="0">
              <a:schemeClr val="tx2">
                <a:alpha val="74998"/>
              </a:schemeClr>
            </a:outerShdw>
          </a:effectLst>
        </p:spPr>
        <p:txBody>
          <a:bodyPr/>
          <a:lstStyle/>
          <a:p>
            <a:pPr>
              <a:defRPr/>
            </a:pPr>
            <a:r>
              <a:rPr lang="ar-JO" sz="5400">
                <a:effectLst>
                  <a:glow rad="127000">
                    <a:schemeClr val="tx1"/>
                  </a:glow>
                </a:effectLst>
                <a:ea typeface="ＭＳ Ｐゴシック" charset="0"/>
              </a:rPr>
              <a:t>الفكرة الرئيسية في رومية</a:t>
            </a:r>
            <a:endParaRPr lang="en-US" sz="5400">
              <a:effectLst>
                <a:glow rad="127000">
                  <a:schemeClr val="tx1"/>
                </a:glow>
              </a:effectLst>
              <a:ea typeface="ＭＳ Ｐゴシック" charset="0"/>
            </a:endParaRPr>
          </a:p>
        </p:txBody>
      </p:sp>
      <p:pic>
        <p:nvPicPr>
          <p:cNvPr id="656388" name="Picture 4" descr="https://roberthugheschannelling.files.wordpress.com/2015/02/globe-hands-light.jpg">
            <a:extLst>
              <a:ext uri="{FF2B5EF4-FFF2-40B4-BE49-F238E27FC236}">
                <a16:creationId xmlns:a16="http://schemas.microsoft.com/office/drawing/2014/main" id="{EBC9E476-2769-784B-AFDB-369B9AFBE7C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476672"/>
            <a:ext cx="5030937" cy="4054935"/>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txBox="1">
            <a:spLocks noChangeArrowheads="1"/>
          </p:cNvSpPr>
          <p:nvPr/>
        </p:nvSpPr>
        <p:spPr bwMode="auto">
          <a:xfrm>
            <a:off x="3923928" y="232008"/>
            <a:ext cx="5220072" cy="550124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نقبل بعضنا البعض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لأن بر الله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أتى إلينا </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ar-JO" sz="5400" b="1" u="none" strike="noStrike" kern="1200" cap="none" spc="0" normalizeH="0" baseline="0" noProof="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بالتساوي</a:t>
            </a:r>
            <a:endParaRPr kumimoji="0" lang="en-US" sz="5400" b="1" u="none" strike="noStrike" kern="1200" cap="none" spc="0" normalizeH="0" baseline="0" noProof="0">
              <a:ln>
                <a:noFill/>
              </a:ln>
              <a:solidFill>
                <a:srgbClr val="FFFF00"/>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91347959"/>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25760" y="44624"/>
            <a:ext cx="9018240" cy="1080120"/>
          </a:xfrm>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تقبّل الآخرين.</a:t>
            </a:r>
            <a:endParaRPr lang="en-US">
              <a:effectLst>
                <a:glow rad="127000">
                  <a:schemeClr val="tx1"/>
                </a:glow>
              </a:effectLst>
              <a:ea typeface="ＭＳ Ｐゴシック" charset="0"/>
            </a:endParaRPr>
          </a:p>
        </p:txBody>
      </p:sp>
      <p:pic>
        <p:nvPicPr>
          <p:cNvPr id="3" name="Picture 2" descr="https://moneymanagement-prod.s3-ap-southeast-2.amazonaws.com/s3fs-public/styles/preset_383x347/public/field/image/banned%20300.jpg?itok=RrrTLzmx">
            <a:extLst>
              <a:ext uri="{FF2B5EF4-FFF2-40B4-BE49-F238E27FC236}">
                <a16:creationId xmlns:a16="http://schemas.microsoft.com/office/drawing/2014/main" id="{D315DAC6-FA42-5C4E-86DA-CE2068306F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43336" y="1196752"/>
            <a:ext cx="4857328" cy="4857328"/>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00D73151-639A-4A45-BB43-635862D87DC5}"/>
              </a:ext>
            </a:extLst>
          </p:cNvPr>
          <p:cNvSpPr txBox="1">
            <a:spLocks noChangeArrowheads="1"/>
          </p:cNvSpPr>
          <p:nvPr/>
        </p:nvSpPr>
        <p:spPr bwMode="auto">
          <a:xfrm>
            <a:off x="0" y="6044027"/>
            <a:ext cx="9144000" cy="76934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تطبيق رسالة رومية.</a:t>
            </a:r>
            <a:endParaRPr kumimoji="0" lang="en-US"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647804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0"/>
            <a:ext cx="9018240" cy="1080120"/>
          </a:xfrm>
          <a:solidFill>
            <a:schemeClr val="accent2"/>
          </a:solidFill>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نقبل بعضنا البعض ... </a:t>
            </a:r>
            <a:r>
              <a:rPr lang="ar-JO">
                <a:effectLst>
                  <a:glow rad="127000">
                    <a:schemeClr val="tx1"/>
                  </a:glow>
                </a:effectLst>
                <a:ea typeface="ＭＳ Ｐゴシック" charset="0"/>
                <a:cs typeface="ＭＳ Ｐゴシック" charset="0"/>
              </a:rPr>
              <a:t>كيف؟</a:t>
            </a:r>
            <a:endParaRPr lang="en-US">
              <a:effectLst>
                <a:glow rad="127000">
                  <a:schemeClr val="tx1"/>
                </a:glow>
              </a:effectLst>
              <a:ea typeface="ＭＳ Ｐゴシック" charset="0"/>
              <a:cs typeface="ＭＳ Ｐゴシック" charset="0"/>
            </a:endParaRPr>
          </a:p>
        </p:txBody>
      </p:sp>
      <p:sp>
        <p:nvSpPr>
          <p:cNvPr id="4" name="Rectangle 2">
            <a:extLst>
              <a:ext uri="{FF2B5EF4-FFF2-40B4-BE49-F238E27FC236}">
                <a16:creationId xmlns:a16="http://schemas.microsoft.com/office/drawing/2014/main" id="{20181D75-40BD-3F48-B96C-E97732187970}"/>
              </a:ext>
            </a:extLst>
          </p:cNvPr>
          <p:cNvSpPr txBox="1">
            <a:spLocks noChangeArrowheads="1"/>
          </p:cNvSpPr>
          <p:nvPr/>
        </p:nvSpPr>
        <p:spPr bwMode="auto">
          <a:xfrm>
            <a:off x="755576" y="1080120"/>
            <a:ext cx="8355468" cy="5777879"/>
          </a:xfrm>
          <a:prstGeom prst="rect">
            <a:avLst/>
          </a:prstGeom>
          <a:noFill/>
          <a:ln>
            <a:noFill/>
          </a:ln>
          <a:effectLst>
            <a:outerShdw blurRad="63500" dist="35921" dir="2700000" algn="ctr" rotWithShape="0">
              <a:schemeClr val="tx2">
                <a:alpha val="74998"/>
              </a:schemeClr>
            </a:outerShdw>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rPr>
              <a:t>1</a:t>
            </a:r>
            <a:r>
              <a:rPr kumimoji="0" lang="ar-JO" sz="32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 هل قبلت غفران الله المقدم مجاناً من خلال الثقة بالمسيح؟</a:t>
            </a:r>
            <a:endParaRPr kumimoji="0" lang="en-US" sz="3200" b="1" u="none" strike="noStrike" kern="1200" cap="none" spc="0" normalizeH="0" baseline="0" noProof="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2. إذا حصل ذلك هل ترى نفسك بوضوح أي باتضاع؟</a:t>
            </a:r>
            <a:r>
              <a:rPr kumimoji="0" lang="en-US" sz="3200" b="1" u="none" strike="noStrike" kern="1200" cap="none" spc="0" normalizeH="0" baseline="0" noProof="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 </a:t>
            </a: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ea typeface="ＭＳ Ｐゴシック" pitchFamily="-108" charset="-128"/>
                <a:cs typeface="Arial" panose="020B0604020202020204" pitchFamily="34" charset="0"/>
              </a:rPr>
              <a:t>3. أم تظن نفسك أفضل من شخص آخر؟ من؟</a:t>
            </a:r>
            <a:endParaRPr kumimoji="0" lang="en-US" sz="3200" b="1" u="none" strike="noStrike" kern="1200" cap="none" spc="0" normalizeH="0" baseline="0" noProof="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endParaRP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4. من هو الشخص المؤمن الذي لا تقبله؟ كيف يمكنك أن تقبل</a:t>
            </a:r>
          </a:p>
          <a:p>
            <a:pPr marL="522288" marR="0" lvl="3" indent="-522288" algn="r" defTabSz="914400" rtl="0" eaLnBrk="0" fontAlgn="base" latinLnBrk="0" hangingPunct="0">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FFFF00"/>
                </a:solidFill>
                <a:effectLst/>
                <a:uLnTx/>
                <a:uFillTx/>
                <a:latin typeface="Arial" panose="020B0604020202020204" pitchFamily="34" charset="0"/>
                <a:ea typeface="ＭＳ Ｐゴシック" pitchFamily="-108" charset="-128"/>
                <a:cs typeface="Arial" panose="020B0604020202020204" pitchFamily="34" charset="0"/>
              </a:rPr>
              <a:t>    هذا الشخص بشكل أفضل؟</a:t>
            </a:r>
            <a:endParaRPr kumimoji="0" lang="en-SG" sz="3200" b="1" u="none" strike="noStrike" kern="1200" cap="none" spc="0" normalizeH="0" baseline="0" noProof="0">
              <a:ln>
                <a:noFill/>
              </a:ln>
              <a:solidFill>
                <a:srgbClr val="FFFF00"/>
              </a:solidFill>
              <a:effectLst/>
              <a:uLnTx/>
              <a:uFillTx/>
              <a:latin typeface="Arial" panose="020B0604020202020204" pitchFamily="34" charset="0"/>
              <a:ea typeface="ＭＳ Ｐゴシック" pitchFamily="-108" charset="-128"/>
            </a:endParaRPr>
          </a:p>
        </p:txBody>
      </p:sp>
    </p:spTree>
    <p:extLst>
      <p:ext uri="{BB962C8B-B14F-4D97-AF65-F5344CB8AC3E}">
        <p14:creationId xmlns:p14="http://schemas.microsoft.com/office/powerpoint/2010/main" val="18026329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a:t>Black</a:t>
            </a:r>
          </a:p>
        </p:txBody>
      </p:sp>
    </p:spTree>
    <p:extLst>
      <p:ext uri="{BB962C8B-B14F-4D97-AF65-F5344CB8AC3E}">
        <p14:creationId xmlns:p14="http://schemas.microsoft.com/office/powerpoint/2010/main" val="4093490243"/>
      </p:ext>
    </p:extLst>
  </p:cSld>
  <p:clrMapOvr>
    <a:masterClrMapping/>
  </p:clrMapOvr>
  <p:transition/>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EG" sz="3200">
                <a:solidFill>
                  <a:srgbClr val="FFFFFF"/>
                </a:solidFill>
                <a:ea typeface="ＭＳ Ｐゴシック" charset="0"/>
              </a:rPr>
              <a:t>مسح العهد القديم </a:t>
            </a:r>
            <a:r>
              <a:rPr lang="en-US" sz="2800">
                <a:solidFill>
                  <a:srgbClr val="FFFFFF"/>
                </a:solidFill>
                <a:ea typeface="ＭＳ Ｐゴシック" charset="0"/>
              </a:rPr>
              <a:t>  •  BibleStudyDownloads.org</a:t>
            </a:r>
            <a:endParaRPr lang="en-US" sz="105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EG"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احصل علي هذا العرض مجانا!</a:t>
            </a:r>
            <a:endParaRPr kumimoji="0" lang="en-US" sz="3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71654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a:t>Black</a:t>
            </a:r>
          </a:p>
        </p:txBody>
      </p:sp>
    </p:spTree>
    <p:extLst>
      <p:ext uri="{BB962C8B-B14F-4D97-AF65-F5344CB8AC3E}">
        <p14:creationId xmlns:p14="http://schemas.microsoft.com/office/powerpoint/2010/main" val="273881424"/>
      </p:ext>
    </p:extLst>
  </p:cSld>
  <p:clrMapOvr>
    <a:masterClrMapping/>
  </p:clrMapOvr>
  <p:transition/>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 sz="3200">
                <a:solidFill>
                  <a:srgbClr val="FFFFFF"/>
                </a:solidFill>
                <a:ea typeface="ＭＳ Ｐゴシック" charset="0"/>
              </a:rPr>
              <a:t>مسح العهد القديم</a:t>
            </a:r>
            <a:r>
              <a:rPr lang="en-US" sz="3200">
                <a:solidFill>
                  <a:srgbClr val="FFFFFF"/>
                </a:solidFill>
                <a:ea typeface="ＭＳ Ｐゴシック" charset="0"/>
              </a:rPr>
              <a:t> • BibleStudyDownloads.org</a:t>
            </a:r>
            <a:endParaRPr lang="en-US" sz="1100">
              <a:solidFill>
                <a:srgbClr val="FFFFFF"/>
              </a:solidFill>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EG" sz="4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أحصل علي هذا العرض مجانا!</a:t>
            </a:r>
            <a:endParaRPr kumimoji="0" lang="en-US" sz="1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27677928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560130" name="Rectangle 2" descr="Paper bag"/>
          <p:cNvSpPr>
            <a:spLocks noChangeArrowheads="1"/>
          </p:cNvSpPr>
          <p:nvPr/>
        </p:nvSpPr>
        <p:spPr bwMode="auto">
          <a:xfrm>
            <a:off x="0" y="0"/>
            <a:ext cx="9144000" cy="6858000"/>
          </a:xfrm>
          <a:prstGeom prst="rect">
            <a:avLst/>
          </a:prstGeom>
          <a:blipFill dpi="0" rotWithShape="0">
            <a:blip r:embed="rId3">
              <a:extLst>
                <a:ext uri="{28A0092B-C50C-407E-A947-70E740481C1C}">
                  <a14:useLocalDpi xmlns:a14="http://schemas.microsoft.com/office/drawing/2010/main"/>
                </a:ext>
              </a:extLst>
            </a:blip>
            <a:srcRect/>
            <a:tile tx="0" ty="0" sx="100000" sy="100000" flip="none" algn="tl"/>
          </a:blipFill>
          <a:ln w="9525">
            <a:solidFill>
              <a:schemeClr val="tx1"/>
            </a:solidFill>
            <a:miter lim="800000"/>
            <a:headEnd/>
            <a:tailEnd/>
          </a:ln>
        </p:spPr>
        <p:txBody>
          <a:bodyPr wrap="none" anchor="ctr">
            <a:prstTxWarp prst="textNoShape">
              <a:avLst/>
            </a:prstTxWarp>
          </a:bodyPr>
          <a:lstStyle/>
          <a:p>
            <a:pPr eaLnBrk="0" hangingPunct="0"/>
            <a:endParaRPr lang="en-US" sz="1800" b="1" dirty="0">
              <a:solidFill>
                <a:srgbClr val="FFFFFF"/>
              </a:solidFill>
              <a:latin typeface="Arial" panose="020B0604020202020204" pitchFamily="34" charset="0"/>
              <a:cs typeface="Arial" panose="020B0604020202020204" pitchFamily="34" charset="0"/>
            </a:endParaRPr>
          </a:p>
        </p:txBody>
      </p:sp>
      <p:pic>
        <p:nvPicPr>
          <p:cNvPr id="560131" name="Picture 3" descr="DSS"/>
          <p:cNvPicPr>
            <a:picLocks noChangeAspect="1" noChangeArrowheads="1"/>
          </p:cNvPicPr>
          <p:nvPr/>
        </p:nvPicPr>
        <p:blipFill>
          <a:blip r:embed="rId4">
            <a:lum bright="-48000" contrast="30000"/>
            <a:extLst>
              <a:ext uri="{28A0092B-C50C-407E-A947-70E740481C1C}">
                <a14:useLocalDpi xmlns:a14="http://schemas.microsoft.com/office/drawing/2010/main"/>
              </a:ext>
            </a:extLst>
          </a:blip>
          <a:srcRect/>
          <a:stretch>
            <a:fillRect/>
          </a:stretch>
        </p:blipFill>
        <p:spPr bwMode="auto">
          <a:xfrm>
            <a:off x="533400" y="0"/>
            <a:ext cx="8001000" cy="6899275"/>
          </a:xfrm>
          <a:prstGeom prst="rect">
            <a:avLst/>
          </a:prstGeom>
          <a:noFill/>
          <a:ln w="9525">
            <a:noFill/>
            <a:miter lim="800000"/>
            <a:headEnd/>
            <a:tailEnd/>
          </a:ln>
        </p:spPr>
      </p:pic>
      <p:sp>
        <p:nvSpPr>
          <p:cNvPr id="62468" name="Rectangle 4"/>
          <p:cNvSpPr>
            <a:spLocks noGrp="1" noChangeArrowheads="1"/>
          </p:cNvSpPr>
          <p:nvPr>
            <p:ph type="title"/>
          </p:nvPr>
        </p:nvSpPr>
        <p:spPr>
          <a:xfrm>
            <a:off x="457200" y="457200"/>
            <a:ext cx="8686800" cy="1295400"/>
          </a:xfrm>
          <a:effectLst>
            <a:outerShdw blurRad="63500" dist="38099" dir="2700000" algn="ctr" rotWithShape="0">
              <a:srgbClr val="000000">
                <a:alpha val="74998"/>
              </a:srgbClr>
            </a:outerShdw>
          </a:effectLst>
        </p:spPr>
        <p:txBody>
          <a:bodyPr/>
          <a:lstStyle/>
          <a:p>
            <a:pPr algn="ctr" eaLnBrk="1" hangingPunct="1">
              <a:defRPr/>
            </a:pPr>
            <a:r>
              <a:rPr lang="ar-JO" sz="4700">
                <a:ea typeface="ＭＳ Ｐゴシック" pitchFamily="-112" charset="-128"/>
                <a:cs typeface="Arial" panose="020B0604020202020204" pitchFamily="34" charset="0"/>
              </a:rPr>
              <a:t>من أنا؟ (جذور العائلة)</a:t>
            </a:r>
            <a:endParaRPr lang="en-US" sz="4700" dirty="0">
              <a:ea typeface="ＭＳ Ｐゴシック" pitchFamily="-112" charset="-128"/>
              <a:cs typeface="Arial" panose="020B0604020202020204" pitchFamily="34" charset="0"/>
            </a:endParaRPr>
          </a:p>
        </p:txBody>
      </p:sp>
      <p:sp>
        <p:nvSpPr>
          <p:cNvPr id="62470" name="Text Box 6"/>
          <p:cNvSpPr txBox="1">
            <a:spLocks noChangeArrowheads="1"/>
          </p:cNvSpPr>
          <p:nvPr/>
        </p:nvSpPr>
        <p:spPr bwMode="auto">
          <a:xfrm>
            <a:off x="7832725" y="39688"/>
            <a:ext cx="355600" cy="461962"/>
          </a:xfrm>
          <a:prstGeom prst="rect">
            <a:avLst/>
          </a:prstGeom>
          <a:noFill/>
          <a:ln w="9525">
            <a:noFill/>
            <a:miter lim="800000"/>
            <a:headEnd/>
            <a:tailEnd/>
          </a:ln>
          <a:effectLst>
            <a:outerShdw blurRad="63500" dist="35921" dir="2700000" algn="ctr" rotWithShape="0">
              <a:srgbClr val="101100">
                <a:alpha val="74998"/>
              </a:srgbClr>
            </a:outerShdw>
          </a:effectLst>
        </p:spPr>
        <p:txBody>
          <a:bodyPr wrap="none">
            <a:prstTxWarp prst="textNoShape">
              <a:avLst/>
            </a:prstTxWarp>
            <a:spAutoFit/>
          </a:bodyPr>
          <a:lstStyle/>
          <a:p>
            <a:pPr eaLnBrk="0" hangingPunct="0">
              <a:defRPr/>
            </a:pPr>
            <a:r>
              <a:rPr lang="ar-JO" b="1">
                <a:solidFill>
                  <a:srgbClr val="FFFFFF"/>
                </a:solidFill>
                <a:latin typeface="Arial" panose="020B0604020202020204" pitchFamily="34" charset="0"/>
                <a:cs typeface="Arial" panose="020B0604020202020204" pitchFamily="34" charset="0"/>
              </a:rPr>
              <a:t>5</a:t>
            </a:r>
            <a:endParaRPr lang="en-US" sz="1800" b="1" dirty="0">
              <a:solidFill>
                <a:srgbClr val="FFFFFF"/>
              </a:solidFill>
              <a:latin typeface="Arial" panose="020B0604020202020204" pitchFamily="34" charset="0"/>
              <a:cs typeface="Arial" panose="020B0604020202020204" pitchFamily="34" charset="0"/>
            </a:endParaRPr>
          </a:p>
        </p:txBody>
      </p:sp>
      <p:sp>
        <p:nvSpPr>
          <p:cNvPr id="7" name="Rectangle 5"/>
          <p:cNvSpPr txBox="1">
            <a:spLocks noChangeArrowheads="1"/>
          </p:cNvSpPr>
          <p:nvPr/>
        </p:nvSpPr>
        <p:spPr bwMode="auto">
          <a:xfrm>
            <a:off x="609600" y="1981200"/>
            <a:ext cx="7924800" cy="4114800"/>
          </a:xfrm>
          <a:prstGeom prst="rect">
            <a:avLst/>
          </a:prstGeom>
          <a:noFill/>
          <a:ln w="9525">
            <a:noFill/>
            <a:miter lim="800000"/>
            <a:headEnd/>
            <a:tailEnd/>
          </a:ln>
          <a:effectLst>
            <a:outerShdw blurRad="63500" dist="38099" dir="2700000" algn="ctr" rotWithShape="0">
              <a:srgbClr val="000000">
                <a:alpha val="74998"/>
              </a:srgbClr>
            </a:outerShdw>
          </a:effectLst>
        </p:spPr>
        <p:txBody>
          <a:bodyPr/>
          <a:lstStyle/>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ولد في طوكيو بصفته </a:t>
            </a:r>
            <a:r>
              <a:rPr lang="en-US" sz="3200" b="1" kern="0" dirty="0">
                <a:solidFill>
                  <a:schemeClr val="tx2"/>
                </a:solidFill>
                <a:latin typeface="Arial" panose="020B0604020202020204" pitchFamily="34" charset="0"/>
                <a:ea typeface="ＭＳ Ｐゴシック" pitchFamily="-112" charset="-128"/>
                <a:cs typeface="Arial" panose="020B0604020202020204" pitchFamily="34" charset="0"/>
              </a:rPr>
              <a:t>(MK)</a:t>
            </a: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 1958.</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انتقل إلى كاليفورنيا (منطقة سان فرانسيسكو) بعمر 18 شهراً.</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طلاق الوالدين (عمر 4 سنوات)</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تزوجت أمي وتطلقت (بعمر 8-10 سنوات)</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الولادة الجديدة (عمر 13 سنة)</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تزوجت أمي للمرة الثالثة (عمر 14 سنة)</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utoUpdateAnimBg="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2178" name="Picture 2" descr="Scribes and scrolls"/>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926263"/>
          </a:xfrm>
          <a:prstGeom prst="rect">
            <a:avLst/>
          </a:prstGeom>
          <a:noFill/>
          <a:ln w="9525">
            <a:noFill/>
            <a:miter lim="800000"/>
            <a:headEnd/>
            <a:tailEnd/>
          </a:ln>
        </p:spPr>
      </p:pic>
      <p:sp>
        <p:nvSpPr>
          <p:cNvPr id="63491" name="Rectangle 3"/>
          <p:cNvSpPr>
            <a:spLocks noGrp="1" noChangeArrowheads="1"/>
          </p:cNvSpPr>
          <p:nvPr>
            <p:ph type="title"/>
          </p:nvPr>
        </p:nvSpPr>
        <p:spPr>
          <a:xfrm>
            <a:off x="1295400" y="457200"/>
            <a:ext cx="7467600" cy="1295400"/>
          </a:xfrm>
          <a:effectLst>
            <a:outerShdw blurRad="63500" dist="35921" dir="2700000" algn="ctr" rotWithShape="0">
              <a:srgbClr val="101100">
                <a:alpha val="74998"/>
              </a:srgbClr>
            </a:outerShdw>
          </a:effectLst>
        </p:spPr>
        <p:txBody>
          <a:bodyPr/>
          <a:lstStyle/>
          <a:p>
            <a:pPr algn="r" eaLnBrk="1" hangingPunct="1">
              <a:defRPr/>
            </a:pPr>
            <a:r>
              <a:rPr lang="ar-JO">
                <a:ea typeface="ＭＳ Ｐゴシック" pitchFamily="-112" charset="-128"/>
                <a:cs typeface="Arial" panose="020B0604020202020204" pitchFamily="34" charset="0"/>
              </a:rPr>
              <a:t>من أنا؟ (جذور التعليم).</a:t>
            </a:r>
            <a:endParaRPr lang="en-US" dirty="0">
              <a:ea typeface="ＭＳ Ｐゴシック" pitchFamily="-112" charset="-128"/>
              <a:cs typeface="Arial" panose="020B0604020202020204" pitchFamily="34" charset="0"/>
            </a:endParaRPr>
          </a:p>
        </p:txBody>
      </p:sp>
      <p:sp>
        <p:nvSpPr>
          <p:cNvPr id="5" name="Rectangle 4"/>
          <p:cNvSpPr txBox="1">
            <a:spLocks noChangeArrowheads="1"/>
          </p:cNvSpPr>
          <p:nvPr/>
        </p:nvSpPr>
        <p:spPr bwMode="auto">
          <a:xfrm>
            <a:off x="0" y="5334000"/>
            <a:ext cx="8382000" cy="1752600"/>
          </a:xfrm>
          <a:prstGeom prst="rect">
            <a:avLst/>
          </a:prstGeom>
          <a:noFill/>
          <a:ln w="9525">
            <a:noFill/>
            <a:miter lim="800000"/>
            <a:headEnd/>
            <a:tailEnd/>
          </a:ln>
          <a:effectLst>
            <a:outerShdw blurRad="63500" dist="35921" dir="2700000" algn="ctr" rotWithShape="0">
              <a:srgbClr val="101100">
                <a:alpha val="74998"/>
              </a:srgbClr>
            </a:outerShdw>
          </a:effectLst>
        </p:spPr>
        <p:txBody>
          <a:bodyPr/>
          <a:lstStyle/>
          <a:p>
            <a:pPr marL="342900" indent="-342900" algn="r" rtl="1">
              <a:spcBef>
                <a:spcPct val="20000"/>
              </a:spcBef>
              <a:buClr>
                <a:schemeClr val="accent1"/>
              </a:buClr>
              <a:buSzPct val="85000"/>
              <a:buFont typeface="Wingdings" pitchFamily="-112" charset="2"/>
              <a:buChar char="o"/>
              <a:defRPr/>
            </a:pPr>
            <a:r>
              <a:rPr lang="ar-JO" sz="2800" b="1" kern="0">
                <a:solidFill>
                  <a:schemeClr val="tx2"/>
                </a:solidFill>
                <a:latin typeface="Arial" panose="020B0604020202020204" pitchFamily="34" charset="0"/>
                <a:ea typeface="ＭＳ Ｐゴシック" pitchFamily="-112" charset="-128"/>
                <a:cs typeface="Arial" panose="020B0604020202020204" pitchFamily="34" charset="0"/>
              </a:rPr>
              <a:t>بكالوريوس في تسويق الأعمال (جامعة هاي، 1980).</a:t>
            </a:r>
            <a:endParaRPr lang="en-US" sz="28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2800" b="1" kern="0">
                <a:solidFill>
                  <a:schemeClr val="tx2"/>
                </a:solidFill>
                <a:latin typeface="Arial" panose="020B0604020202020204" pitchFamily="34" charset="0"/>
                <a:ea typeface="ＭＳ Ｐゴシック" pitchFamily="-112" charset="-128"/>
                <a:cs typeface="Arial" panose="020B0604020202020204" pitchFamily="34" charset="0"/>
              </a:rPr>
              <a:t>ماجستير عالي في اللاهوت في الخدمات الرعوية (دالاس، 1987).</a:t>
            </a:r>
            <a:endParaRPr lang="en-US" sz="28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2800" b="1" kern="0">
                <a:solidFill>
                  <a:schemeClr val="tx2"/>
                </a:solidFill>
                <a:latin typeface="Arial" panose="020B0604020202020204" pitchFamily="34" charset="0"/>
                <a:ea typeface="ＭＳ Ｐゴシック" pitchFamily="-112" charset="-128"/>
                <a:cs typeface="Arial" panose="020B0604020202020204" pitchFamily="34" charset="0"/>
              </a:rPr>
              <a:t>الدكتوراه في تفسير الكتاب المقدس (دالاس، 1990).</a:t>
            </a:r>
            <a:endParaRPr lang="en-US" sz="28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4226" name="Picture 2" descr="Shar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564227" name="Rectangle 3"/>
          <p:cNvSpPr>
            <a:spLocks noGrp="1" noChangeArrowheads="1"/>
          </p:cNvSpPr>
          <p:nvPr>
            <p:ph type="title"/>
          </p:nvPr>
        </p:nvSpPr>
        <p:spPr>
          <a:xfrm>
            <a:off x="304800" y="-304800"/>
            <a:ext cx="7010400" cy="1295400"/>
          </a:xfrm>
        </p:spPr>
        <p:txBody>
          <a:bodyPr/>
          <a:lstStyle/>
          <a:p>
            <a:pPr algn="r" eaLnBrk="1" hangingPunct="1"/>
            <a:r>
              <a:rPr lang="ar-JO" sz="4300">
                <a:ea typeface="ＭＳ Ｐゴシック" charset="-128"/>
                <a:cs typeface="Arial" panose="020B0604020202020204" pitchFamily="34" charset="0"/>
              </a:rPr>
              <a:t>من أنا؟ (شغفي).</a:t>
            </a:r>
            <a:endParaRPr lang="en-US" sz="4300" dirty="0">
              <a:ea typeface="ＭＳ Ｐゴシック" charset="-128"/>
              <a:cs typeface="Arial" panose="020B0604020202020204" pitchFamily="34" charset="0"/>
            </a:endParaRPr>
          </a:p>
        </p:txBody>
      </p:sp>
      <p:sp>
        <p:nvSpPr>
          <p:cNvPr id="5" name="Rectangle 4"/>
          <p:cNvSpPr txBox="1">
            <a:spLocks noChangeArrowheads="1"/>
          </p:cNvSpPr>
          <p:nvPr/>
        </p:nvSpPr>
        <p:spPr bwMode="auto">
          <a:xfrm>
            <a:off x="457200" y="1066800"/>
            <a:ext cx="2314600" cy="4114800"/>
          </a:xfrm>
          <a:prstGeom prst="rect">
            <a:avLst/>
          </a:prstGeom>
          <a:noFill/>
          <a:ln w="9525">
            <a:noFill/>
            <a:miter lim="800000"/>
            <a:headEnd/>
            <a:tailEnd/>
          </a:ln>
        </p:spPr>
        <p:txBody>
          <a:bodyPr/>
          <a:lstStyle/>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إلهي</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200" b="1" kern="0">
                <a:solidFill>
                  <a:schemeClr val="tx2"/>
                </a:solidFill>
                <a:latin typeface="Arial" panose="020B0604020202020204" pitchFamily="34" charset="0"/>
                <a:ea typeface="ＭＳ Ｐゴシック" pitchFamily="-112" charset="-128"/>
                <a:cs typeface="Arial" panose="020B0604020202020204" pitchFamily="34" charset="0"/>
              </a:rPr>
              <a:t>عائلتي</a:t>
            </a:r>
            <a:endParaRPr lang="en-US" sz="32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0689" name="Picture 3" descr="IMG_0008.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28576"/>
            <a:ext cx="9144000" cy="6829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7" name="Rectangle 5"/>
          <p:cNvSpPr>
            <a:spLocks noGrp="1" noChangeArrowheads="1"/>
          </p:cNvSpPr>
          <p:nvPr>
            <p:ph type="title"/>
          </p:nvPr>
        </p:nvSpPr>
        <p:spPr>
          <a:xfrm>
            <a:off x="-31750" y="5867400"/>
            <a:ext cx="9251951" cy="990600"/>
          </a:xfrm>
          <a:solidFill>
            <a:srgbClr val="000000"/>
          </a:solidFill>
        </p:spPr>
        <p:txBody>
          <a:bodyPr/>
          <a:lstStyle/>
          <a:p>
            <a:pPr eaLnBrk="1" hangingPunct="1">
              <a:defRPr/>
            </a:pPr>
            <a:r>
              <a:rPr lang="ar-JO" sz="3200">
                <a:cs typeface="Arial" panose="020B0604020202020204" pitchFamily="34" charset="0"/>
              </a:rPr>
              <a:t>تايلاند</a:t>
            </a:r>
            <a:r>
              <a:rPr lang="en-US" sz="3200" dirty="0">
                <a:cs typeface="Arial" panose="020B0604020202020204" pitchFamily="34" charset="0"/>
              </a:rPr>
              <a:t> • </a:t>
            </a:r>
            <a:r>
              <a:rPr lang="ar-JO" sz="3200">
                <a:cs typeface="Arial" panose="020B0604020202020204" pitchFamily="34" charset="0"/>
              </a:rPr>
              <a:t>منغوليا</a:t>
            </a:r>
            <a:r>
              <a:rPr lang="en-US" sz="3200" dirty="0">
                <a:cs typeface="Arial" panose="020B0604020202020204" pitchFamily="34" charset="0"/>
              </a:rPr>
              <a:t> • </a:t>
            </a:r>
            <a:r>
              <a:rPr lang="ar-JO" sz="3200">
                <a:cs typeface="Arial" panose="020B0604020202020204" pitchFamily="34" charset="0"/>
              </a:rPr>
              <a:t>مينامار</a:t>
            </a:r>
            <a:r>
              <a:rPr lang="en-US" sz="3200" dirty="0">
                <a:cs typeface="Arial" panose="020B0604020202020204" pitchFamily="34" charset="0"/>
              </a:rPr>
              <a:t> • </a:t>
            </a:r>
            <a:r>
              <a:rPr lang="ar-JO" sz="3200">
                <a:cs typeface="Arial" panose="020B0604020202020204" pitchFamily="34" charset="0"/>
              </a:rPr>
              <a:t>أندونيسيا</a:t>
            </a:r>
            <a:endParaRPr lang="en-US" sz="3200" dirty="0">
              <a:cs typeface="Arial" panose="020B0604020202020204" pitchFamily="34" charset="0"/>
            </a:endParaRPr>
          </a:p>
        </p:txBody>
      </p:sp>
    </p:spTree>
    <p:extLst>
      <p:ext uri="{BB962C8B-B14F-4D97-AF65-F5344CB8AC3E}">
        <p14:creationId xmlns:p14="http://schemas.microsoft.com/office/powerpoint/2010/main" val="4249068351"/>
      </p:ext>
    </p:extLst>
  </p:cSld>
  <p:clrMapOvr>
    <a:masterClrMapping/>
  </p:clrMapOvr>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C550FFF-89A1-914A-85AA-7D6C844C23B1}"/>
              </a:ext>
            </a:extLst>
          </p:cNvPr>
          <p:cNvPicPr>
            <a:picLocks noChangeAspect="1"/>
          </p:cNvPicPr>
          <p:nvPr/>
        </p:nvPicPr>
        <p:blipFill rotWithShape="1">
          <a:blip r:embed="rId3"/>
          <a:srcRect l="6396" t="9381" r="11405" b="10049"/>
          <a:stretch/>
        </p:blipFill>
        <p:spPr>
          <a:xfrm>
            <a:off x="-108519" y="-27383"/>
            <a:ext cx="9252520" cy="6803017"/>
          </a:xfrm>
          <a:prstGeom prst="rect">
            <a:avLst/>
          </a:prstGeom>
        </p:spPr>
      </p:pic>
      <p:sp>
        <p:nvSpPr>
          <p:cNvPr id="355331" name="Rectangle 3"/>
          <p:cNvSpPr>
            <a:spLocks noGrp="1" noChangeArrowheads="1"/>
          </p:cNvSpPr>
          <p:nvPr>
            <p:ph type="ctrTitle"/>
          </p:nvPr>
        </p:nvSpPr>
        <p:spPr>
          <a:xfrm>
            <a:off x="9144000" y="5736273"/>
            <a:ext cx="2667000" cy="1124744"/>
          </a:xfrm>
          <a:effectLst>
            <a:outerShdw blurRad="63500" dist="35921" dir="2700000" algn="ctr" rotWithShape="0">
              <a:srgbClr val="000000">
                <a:alpha val="74998"/>
              </a:srgbClr>
            </a:outerShdw>
          </a:effectLst>
        </p:spPr>
        <p:txBody>
          <a:bodyPr/>
          <a:lstStyle/>
          <a:p>
            <a:pPr eaLnBrk="1" hangingPunct="1">
              <a:defRPr/>
            </a:pPr>
            <a:r>
              <a:rPr lang="ar-JO" sz="2800" b="1">
                <a:solidFill>
                  <a:schemeClr val="tx1"/>
                </a:solidFill>
                <a:effectLst>
                  <a:glow rad="254000">
                    <a:schemeClr val="bg1">
                      <a:alpha val="75000"/>
                    </a:schemeClr>
                  </a:glow>
                </a:effectLst>
                <a:latin typeface="Arial" panose="020B0604020202020204" pitchFamily="34" charset="0"/>
                <a:cs typeface="Arial" panose="020B0604020202020204" pitchFamily="34" charset="0"/>
              </a:rPr>
              <a:t>عائلة جريفيث</a:t>
            </a:r>
            <a:br>
              <a:rPr lang="en-US" sz="2800"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rPr>
            </a:br>
            <a:r>
              <a:rPr lang="ar-JO" sz="2800" b="1">
                <a:solidFill>
                  <a:schemeClr val="tx1"/>
                </a:solidFill>
                <a:effectLst>
                  <a:glow rad="254000">
                    <a:schemeClr val="bg1">
                      <a:alpha val="75000"/>
                    </a:schemeClr>
                  </a:glow>
                </a:effectLst>
                <a:latin typeface="Arial" panose="020B0604020202020204" pitchFamily="34" charset="0"/>
                <a:cs typeface="Arial" panose="020B0604020202020204" pitchFamily="34" charset="0"/>
              </a:rPr>
              <a:t>28 تشرين ثاني 2019</a:t>
            </a:r>
            <a:endParaRPr lang="en-US" b="1" dirty="0">
              <a:solidFill>
                <a:schemeClr val="tx1"/>
              </a:solidFill>
              <a:effectLst>
                <a:glow rad="254000">
                  <a:schemeClr val="bg1">
                    <a:alpha val="75000"/>
                  </a:schemeClr>
                </a:glow>
              </a:effectLst>
              <a:latin typeface="Arial" panose="020B0604020202020204" pitchFamily="34" charset="0"/>
              <a:cs typeface="Arial" panose="020B0604020202020204" pitchFamily="34" charset="0"/>
            </a:endParaRPr>
          </a:p>
        </p:txBody>
      </p:sp>
      <p:sp>
        <p:nvSpPr>
          <p:cNvPr id="355333" name="Text Box 5"/>
          <p:cNvSpPr txBox="1">
            <a:spLocks noChangeArrowheads="1"/>
          </p:cNvSpPr>
          <p:nvPr/>
        </p:nvSpPr>
        <p:spPr bwMode="auto">
          <a:xfrm>
            <a:off x="7181369" y="3617698"/>
            <a:ext cx="1755707"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كيرت </a:t>
            </a: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وكارا (34)</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4" name="Text Box 6"/>
          <p:cNvSpPr txBox="1">
            <a:spLocks noChangeArrowheads="1"/>
          </p:cNvSpPr>
          <p:nvPr/>
        </p:nvSpPr>
        <p:spPr bwMode="auto">
          <a:xfrm>
            <a:off x="39467" y="2895568"/>
            <a:ext cx="2088232" cy="193899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جون </a:t>
            </a: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وكلوي (28)</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5" name="Text Box 7"/>
          <p:cNvSpPr txBox="1">
            <a:spLocks noChangeArrowheads="1"/>
          </p:cNvSpPr>
          <p:nvPr/>
        </p:nvSpPr>
        <p:spPr bwMode="auto">
          <a:xfrm>
            <a:off x="2653848" y="4077073"/>
            <a:ext cx="2555776"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00"/>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ستيفن </a:t>
            </a: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 كيتي وجيسي (32)</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355336" name="Text Box 8"/>
          <p:cNvSpPr txBox="1">
            <a:spLocks noChangeArrowheads="1"/>
          </p:cNvSpPr>
          <p:nvPr/>
        </p:nvSpPr>
        <p:spPr bwMode="auto">
          <a:xfrm>
            <a:off x="5233583" y="2233849"/>
            <a:ext cx="2088232" cy="1323439"/>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Lst>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rPr>
              <a:t>ريك وسوزان</a:t>
            </a:r>
            <a:endParaRPr kumimoji="0" lang="en-US" sz="2800" b="1" u="none" strike="noStrike" kern="1200" cap="none" spc="0" normalizeH="0" baseline="0" noProof="0" dirty="0">
              <a:ln>
                <a:noFill/>
              </a:ln>
              <a:solidFill>
                <a:srgbClr val="FFFFFF"/>
              </a:solidFill>
              <a:effectLst>
                <a:glow rad="254000">
                  <a:srgbClr val="000000">
                    <a:alpha val="75000"/>
                  </a:srgbClr>
                </a:glow>
              </a:effectLst>
              <a:uLnTx/>
              <a:uFillTx/>
              <a:latin typeface="Arial" panose="020B0604020202020204" pitchFamily="34" charset="0"/>
              <a:ea typeface="ＭＳ Ｐゴシック" charset="0"/>
              <a:cs typeface="Arial" panose="020B0604020202020204" pitchFamily="34" charset="0"/>
            </a:endParaRPr>
          </a:p>
        </p:txBody>
      </p:sp>
      <p:sp>
        <p:nvSpPr>
          <p:cNvPr id="10" name="Title 2"/>
          <p:cNvSpPr txBox="1">
            <a:spLocks/>
          </p:cNvSpPr>
          <p:nvPr/>
        </p:nvSpPr>
        <p:spPr bwMode="auto">
          <a:xfrm>
            <a:off x="0" y="-3016"/>
            <a:ext cx="2209800" cy="685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6pPr>
            <a:lvl7pPr marL="9144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7pPr>
            <a:lvl8pPr marL="13716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8pPr>
            <a:lvl9pPr marL="1828800" algn="ctr" rtl="0" fontAlgn="base">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0" cap="none" spc="0" normalizeH="0" baseline="0" noProof="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rPr>
              <a:t>2020</a:t>
            </a:r>
            <a:endParaRPr kumimoji="0" lang="en-US" sz="4400" b="1" u="none" strike="noStrike" kern="0" cap="none" spc="0" normalizeH="0" baseline="0" noProof="0" dirty="0">
              <a:ln>
                <a:noFill/>
              </a:ln>
              <a:solidFill>
                <a:srgbClr val="FFFFFF"/>
              </a:solidFill>
              <a:effectLst>
                <a:glow rad="254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1752397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355336"/>
                                        </p:tgtEl>
                                        <p:attrNameLst>
                                          <p:attrName>style.visibility</p:attrName>
                                        </p:attrNameLst>
                                      </p:cBhvr>
                                      <p:to>
                                        <p:strVal val="visible"/>
                                      </p:to>
                                    </p:set>
                                    <p:animEffect transition="in" filter="dissolve">
                                      <p:cBhvr>
                                        <p:cTn id="7" dur="500"/>
                                        <p:tgtEl>
                                          <p:spTgt spid="355336"/>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355335"/>
                                        </p:tgtEl>
                                        <p:attrNameLst>
                                          <p:attrName>style.visibility</p:attrName>
                                        </p:attrNameLst>
                                      </p:cBhvr>
                                      <p:to>
                                        <p:strVal val="visible"/>
                                      </p:to>
                                    </p:set>
                                    <p:animEffect transition="in" filter="dissolve">
                                      <p:cBhvr>
                                        <p:cTn id="11" dur="500"/>
                                        <p:tgtEl>
                                          <p:spTgt spid="355335"/>
                                        </p:tgtEl>
                                      </p:cBhvr>
                                    </p:animEffect>
                                  </p:childTnLst>
                                </p:cTn>
                              </p:par>
                            </p:childTnLst>
                          </p:cTn>
                        </p:par>
                        <p:par>
                          <p:cTn id="12" fill="hold" nodeType="afterGroup">
                            <p:stCondLst>
                              <p:cond delay="1000"/>
                            </p:stCondLst>
                            <p:childTnLst>
                              <p:par>
                                <p:cTn id="13" presetID="9" presetClass="entr" presetSubtype="0" fill="hold" nodeType="afterEffect">
                                  <p:stCondLst>
                                    <p:cond delay="0"/>
                                  </p:stCondLst>
                                  <p:childTnLst>
                                    <p:set>
                                      <p:cBhvr>
                                        <p:cTn id="14" dur="1" fill="hold">
                                          <p:stCondLst>
                                            <p:cond delay="0"/>
                                          </p:stCondLst>
                                        </p:cTn>
                                        <p:tgtEl>
                                          <p:spTgt spid="355333"/>
                                        </p:tgtEl>
                                        <p:attrNameLst>
                                          <p:attrName>style.visibility</p:attrName>
                                        </p:attrNameLst>
                                      </p:cBhvr>
                                      <p:to>
                                        <p:strVal val="visible"/>
                                      </p:to>
                                    </p:set>
                                    <p:animEffect transition="in" filter="dissolve">
                                      <p:cBhvr>
                                        <p:cTn id="15" dur="500"/>
                                        <p:tgtEl>
                                          <p:spTgt spid="355333"/>
                                        </p:tgtEl>
                                      </p:cBhvr>
                                    </p:animEffect>
                                  </p:childTnLst>
                                </p:cTn>
                              </p:par>
                            </p:childTnLst>
                          </p:cTn>
                        </p:par>
                        <p:par>
                          <p:cTn id="16" fill="hold" nodeType="afterGroup">
                            <p:stCondLst>
                              <p:cond delay="1500"/>
                            </p:stCondLst>
                            <p:childTnLst>
                              <p:par>
                                <p:cTn id="17" presetID="9" presetClass="entr" presetSubtype="0" fill="hold" nodeType="afterEffect">
                                  <p:stCondLst>
                                    <p:cond delay="0"/>
                                  </p:stCondLst>
                                  <p:childTnLst>
                                    <p:set>
                                      <p:cBhvr>
                                        <p:cTn id="18" dur="1" fill="hold">
                                          <p:stCondLst>
                                            <p:cond delay="0"/>
                                          </p:stCondLst>
                                        </p:cTn>
                                        <p:tgtEl>
                                          <p:spTgt spid="355334"/>
                                        </p:tgtEl>
                                        <p:attrNameLst>
                                          <p:attrName>style.visibility</p:attrName>
                                        </p:attrNameLst>
                                      </p:cBhvr>
                                      <p:to>
                                        <p:strVal val="visible"/>
                                      </p:to>
                                    </p:set>
                                    <p:animEffect transition="in" filter="dissolve">
                                      <p:cBhvr>
                                        <p:cTn id="19" dur="500"/>
                                        <p:tgtEl>
                                          <p:spTgt spid="355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55B829F-C175-7A4E-85FE-8C21E59056B4}"/>
              </a:ext>
            </a:extLst>
          </p:cNvPr>
          <p:cNvPicPr>
            <a:picLocks noChangeAspect="1"/>
          </p:cNvPicPr>
          <p:nvPr/>
        </p:nvPicPr>
        <p:blipFill>
          <a:blip r:embed="rId3"/>
          <a:stretch>
            <a:fillRect/>
          </a:stretch>
        </p:blipFill>
        <p:spPr>
          <a:xfrm>
            <a:off x="2" y="7744"/>
            <a:ext cx="8944095" cy="6858000"/>
          </a:xfrm>
          <a:prstGeom prst="rect">
            <a:avLst/>
          </a:prstGeom>
        </p:spPr>
      </p:pic>
      <p:sp>
        <p:nvSpPr>
          <p:cNvPr id="2" name="Title 1"/>
          <p:cNvSpPr>
            <a:spLocks noGrp="1"/>
          </p:cNvSpPr>
          <p:nvPr>
            <p:ph type="title"/>
          </p:nvPr>
        </p:nvSpPr>
        <p:spPr>
          <a:xfrm>
            <a:off x="3344450" y="4481439"/>
            <a:ext cx="5573711" cy="2376562"/>
          </a:xfrm>
        </p:spPr>
        <p:txBody>
          <a:bodyPr/>
          <a:lstStyle/>
          <a:p>
            <a:pPr>
              <a:defRPr/>
            </a:pPr>
            <a:r>
              <a:rPr lang="ar-JO" b="1">
                <a:solidFill>
                  <a:schemeClr val="tx1"/>
                </a:solidFill>
                <a:effectLst>
                  <a:glow rad="266700">
                    <a:schemeClr val="bg1">
                      <a:alpha val="75000"/>
                    </a:schemeClr>
                  </a:glow>
                </a:effectLst>
                <a:latin typeface="Arial" panose="020B0604020202020204" pitchFamily="34" charset="0"/>
                <a:cs typeface="Arial" panose="020B0604020202020204" pitchFamily="34" charset="0"/>
              </a:rPr>
              <a:t>كيرت (34) وكارا يمتلكون شركة أعمال استشارية قرب مدينة سياتل</a:t>
            </a:r>
            <a:endParaRPr lang="en-US"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890432939"/>
      </p:ext>
    </p:extLst>
  </p:cSld>
  <p:clrMapOvr>
    <a:masterClrMapping/>
  </p:clrMapOvr>
  <p:transition spd="slow"/>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110472"/>
          </a:xfrm>
          <a:effectLst>
            <a:outerShdw blurRad="63500" dist="35921" dir="2700000" algn="ctr" rotWithShape="0">
              <a:schemeClr val="tx2">
                <a:alpha val="74998"/>
              </a:schemeClr>
            </a:outerShdw>
          </a:effectLst>
        </p:spPr>
        <p:txBody>
          <a:bodyPr anchor="ctr"/>
          <a:lstStyle/>
          <a:p>
            <a:pPr>
              <a:defRPr/>
            </a:pPr>
            <a:r>
              <a:rPr lang="ar-JO" sz="3600">
                <a:effectLst>
                  <a:glow rad="127000">
                    <a:schemeClr val="tx1"/>
                  </a:glow>
                </a:effectLst>
                <a:ea typeface="ＭＳ Ｐゴシック" charset="0"/>
              </a:rPr>
              <a:t>ستيفن، كيتي وجيسي في جيج هاربور</a:t>
            </a:r>
            <a:endParaRPr lang="en-US" sz="3600" dirty="0">
              <a:effectLst>
                <a:glow rad="127000">
                  <a:schemeClr val="tx1"/>
                </a:glow>
              </a:effectLst>
              <a:ea typeface="ＭＳ Ｐゴシック" charset="0"/>
            </a:endParaRPr>
          </a:p>
        </p:txBody>
      </p:sp>
      <p:pic>
        <p:nvPicPr>
          <p:cNvPr id="4" name="Picture 3">
            <a:extLst>
              <a:ext uri="{FF2B5EF4-FFF2-40B4-BE49-F238E27FC236}">
                <a16:creationId xmlns:a16="http://schemas.microsoft.com/office/drawing/2014/main" id="{9A830D49-CCA5-4640-94B0-970131952545}"/>
              </a:ext>
            </a:extLst>
          </p:cNvPr>
          <p:cNvPicPr>
            <a:picLocks noChangeAspect="1"/>
          </p:cNvPicPr>
          <p:nvPr/>
        </p:nvPicPr>
        <p:blipFill>
          <a:blip r:embed="rId3"/>
          <a:stretch>
            <a:fillRect/>
          </a:stretch>
        </p:blipFill>
        <p:spPr>
          <a:xfrm>
            <a:off x="0" y="1139942"/>
            <a:ext cx="9144000" cy="5718059"/>
          </a:xfrm>
          <a:prstGeom prst="rect">
            <a:avLst/>
          </a:prstGeom>
        </p:spPr>
      </p:pic>
      <p:grpSp>
        <p:nvGrpSpPr>
          <p:cNvPr id="6" name="Group 5">
            <a:extLst>
              <a:ext uri="{FF2B5EF4-FFF2-40B4-BE49-F238E27FC236}">
                <a16:creationId xmlns:a16="http://schemas.microsoft.com/office/drawing/2014/main" id="{82A00994-B4DA-DD47-960C-40CAA0C06EA3}"/>
              </a:ext>
            </a:extLst>
          </p:cNvPr>
          <p:cNvGrpSpPr/>
          <p:nvPr/>
        </p:nvGrpSpPr>
        <p:grpSpPr>
          <a:xfrm>
            <a:off x="5052053" y="4221089"/>
            <a:ext cx="4099296" cy="2634827"/>
            <a:chOff x="5052053" y="4193704"/>
            <a:chExt cx="4099296" cy="2634827"/>
          </a:xfrm>
        </p:grpSpPr>
        <p:pic>
          <p:nvPicPr>
            <p:cNvPr id="3" name="Picture 2">
              <a:extLst>
                <a:ext uri="{FF2B5EF4-FFF2-40B4-BE49-F238E27FC236}">
                  <a16:creationId xmlns:a16="http://schemas.microsoft.com/office/drawing/2014/main" id="{F8E61F73-D356-2B44-A369-B8E30A4F21CF}"/>
                </a:ext>
              </a:extLst>
            </p:cNvPr>
            <p:cNvPicPr>
              <a:picLocks noChangeAspect="1"/>
            </p:cNvPicPr>
            <p:nvPr/>
          </p:nvPicPr>
          <p:blipFill rotWithShape="1">
            <a:blip r:embed="rId4"/>
            <a:srcRect t="16424"/>
            <a:stretch/>
          </p:blipFill>
          <p:spPr>
            <a:xfrm>
              <a:off x="5052053" y="4193704"/>
              <a:ext cx="4091946" cy="2564904"/>
            </a:xfrm>
            <a:prstGeom prst="rect">
              <a:avLst/>
            </a:prstGeom>
          </p:spPr>
        </p:pic>
        <p:sp>
          <p:nvSpPr>
            <p:cNvPr id="5" name="Rectangle 2">
              <a:extLst>
                <a:ext uri="{FF2B5EF4-FFF2-40B4-BE49-F238E27FC236}">
                  <a16:creationId xmlns:a16="http://schemas.microsoft.com/office/drawing/2014/main" id="{E9A72B3A-DC0C-0E43-9DC5-4EF8B819FF68}"/>
                </a:ext>
              </a:extLst>
            </p:cNvPr>
            <p:cNvSpPr txBox="1">
              <a:spLocks noChangeArrowheads="1"/>
            </p:cNvSpPr>
            <p:nvPr/>
          </p:nvSpPr>
          <p:spPr bwMode="auto">
            <a:xfrm>
              <a:off x="5052053" y="6078099"/>
              <a:ext cx="4099296" cy="75043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35" tIns="45718" rIns="91435" bIns="45718"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177" algn="ctr" rtl="0" eaLnBrk="0" fontAlgn="base" hangingPunct="0">
                <a:spcBef>
                  <a:spcPct val="0"/>
                </a:spcBef>
                <a:spcAft>
                  <a:spcPct val="0"/>
                </a:spcAft>
                <a:defRPr sz="4400">
                  <a:solidFill>
                    <a:schemeClr val="tx2"/>
                  </a:solidFill>
                  <a:latin typeface="Times New Roman" pitchFamily="-112" charset="0"/>
                </a:defRPr>
              </a:lvl6pPr>
              <a:lvl7pPr marL="914353" algn="ctr" rtl="0" eaLnBrk="0" fontAlgn="base" hangingPunct="0">
                <a:spcBef>
                  <a:spcPct val="0"/>
                </a:spcBef>
                <a:spcAft>
                  <a:spcPct val="0"/>
                </a:spcAft>
                <a:defRPr sz="4400">
                  <a:solidFill>
                    <a:schemeClr val="tx2"/>
                  </a:solidFill>
                  <a:latin typeface="Times New Roman" pitchFamily="-112" charset="0"/>
                </a:defRPr>
              </a:lvl7pPr>
              <a:lvl8pPr marL="1371530" algn="ctr" rtl="0" eaLnBrk="0" fontAlgn="base" hangingPunct="0">
                <a:spcBef>
                  <a:spcPct val="0"/>
                </a:spcBef>
                <a:spcAft>
                  <a:spcPct val="0"/>
                </a:spcAft>
                <a:defRPr sz="4400">
                  <a:solidFill>
                    <a:schemeClr val="tx2"/>
                  </a:solidFill>
                  <a:latin typeface="Times New Roman" pitchFamily="-112" charset="0"/>
                </a:defRPr>
              </a:lvl8pPr>
              <a:lvl9pPr marL="1828706"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32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ولدت نورا في 31 تموز</a:t>
              </a:r>
              <a:endParaRPr kumimoji="0" lang="en-US" sz="32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grpSp>
    </p:spTree>
    <p:extLst>
      <p:ext uri="{BB962C8B-B14F-4D97-AF65-F5344CB8AC3E}">
        <p14:creationId xmlns:p14="http://schemas.microsoft.com/office/powerpoint/2010/main" val="36122511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39636C41-F15D-954E-B99C-45AD147E40A5}"/>
              </a:ext>
            </a:extLst>
          </p:cNvPr>
          <p:cNvPicPr>
            <a:picLocks noChangeAspect="1"/>
          </p:cNvPicPr>
          <p:nvPr/>
        </p:nvPicPr>
        <p:blipFill>
          <a:blip r:embed="rId2"/>
          <a:stretch>
            <a:fillRect/>
          </a:stretch>
        </p:blipFill>
        <p:spPr>
          <a:xfrm>
            <a:off x="0" y="571500"/>
            <a:ext cx="9144000" cy="5715000"/>
          </a:xfrm>
          <a:prstGeom prst="rect">
            <a:avLst/>
          </a:prstGeom>
        </p:spPr>
      </p:pic>
      <p:sp>
        <p:nvSpPr>
          <p:cNvPr id="184322" name="Title 1"/>
          <p:cNvSpPr>
            <a:spLocks noGrp="1"/>
          </p:cNvSpPr>
          <p:nvPr>
            <p:ph type="title"/>
          </p:nvPr>
        </p:nvSpPr>
        <p:spPr>
          <a:xfrm>
            <a:off x="67377" y="5448491"/>
            <a:ext cx="9144000" cy="1008063"/>
          </a:xfrm>
        </p:spPr>
        <p:txBody>
          <a:bodyPr/>
          <a:lstStyle/>
          <a:p>
            <a:pPr>
              <a:defRPr/>
            </a:pPr>
            <a:r>
              <a:rPr lang="ar-JO" sz="5400">
                <a:effectLst>
                  <a:glow rad="139700">
                    <a:schemeClr val="tx1"/>
                  </a:glow>
                </a:effectLst>
                <a:ea typeface="ＭＳ Ｐゴシック" charset="0"/>
              </a:rPr>
              <a:t>حفيدنا ذو السنتين جيسي</a:t>
            </a:r>
            <a:endParaRPr lang="en-US" sz="5400" dirty="0">
              <a:effectLst>
                <a:glow rad="139700">
                  <a:schemeClr val="tx1"/>
                </a:glow>
              </a:effectLst>
              <a:ea typeface="ＭＳ Ｐゴシック" charset="0"/>
            </a:endParaRPr>
          </a:p>
        </p:txBody>
      </p:sp>
    </p:spTree>
    <p:extLst>
      <p:ext uri="{BB962C8B-B14F-4D97-AF65-F5344CB8AC3E}">
        <p14:creationId xmlns:p14="http://schemas.microsoft.com/office/powerpoint/2010/main" val="965162233"/>
      </p:ext>
    </p:extLst>
  </p:cSld>
  <p:clrMapOvr>
    <a:masterClrMapping/>
  </p:clrMapOvr>
  <p:transition spd="med">
    <p:randomBar dir="ver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29B2A7-A2B7-844D-B483-1A11A0C630E8}"/>
              </a:ext>
            </a:extLst>
          </p:cNvPr>
          <p:cNvPicPr>
            <a:picLocks noChangeAspect="1"/>
          </p:cNvPicPr>
          <p:nvPr/>
        </p:nvPicPr>
        <p:blipFill>
          <a:blip r:embed="rId2"/>
          <a:stretch>
            <a:fillRect/>
          </a:stretch>
        </p:blipFill>
        <p:spPr>
          <a:xfrm>
            <a:off x="1115616" y="-171400"/>
            <a:ext cx="6912768" cy="9217024"/>
          </a:xfrm>
          <a:prstGeom prst="rect">
            <a:avLst/>
          </a:prstGeom>
        </p:spPr>
      </p:pic>
      <p:sp>
        <p:nvSpPr>
          <p:cNvPr id="184322" name="Title 1"/>
          <p:cNvSpPr>
            <a:spLocks noGrp="1"/>
          </p:cNvSpPr>
          <p:nvPr>
            <p:ph type="title"/>
          </p:nvPr>
        </p:nvSpPr>
        <p:spPr>
          <a:xfrm>
            <a:off x="5076057" y="5373216"/>
            <a:ext cx="2952328" cy="1008063"/>
          </a:xfrm>
        </p:spPr>
        <p:txBody>
          <a:bodyPr/>
          <a:lstStyle/>
          <a:p>
            <a:pPr>
              <a:defRPr/>
            </a:pPr>
            <a:r>
              <a:rPr lang="ar-JO">
                <a:effectLst>
                  <a:glow rad="139700">
                    <a:schemeClr val="tx1"/>
                  </a:glow>
                </a:effectLst>
                <a:ea typeface="ＭＳ Ｐゴシック" charset="0"/>
              </a:rPr>
              <a:t>حفيدنا ذو السنتين جيسي</a:t>
            </a:r>
            <a:endParaRPr lang="en-US" dirty="0">
              <a:effectLst>
                <a:glow rad="139700">
                  <a:schemeClr val="tx1"/>
                </a:glow>
              </a:effectLst>
              <a:ea typeface="ＭＳ Ｐゴシック" charset="0"/>
            </a:endParaRPr>
          </a:p>
        </p:txBody>
      </p:sp>
      <p:sp>
        <p:nvSpPr>
          <p:cNvPr id="4" name="Title 1">
            <a:extLst>
              <a:ext uri="{FF2B5EF4-FFF2-40B4-BE49-F238E27FC236}">
                <a16:creationId xmlns:a16="http://schemas.microsoft.com/office/drawing/2014/main" id="{2999A057-978E-6746-BCC6-26C092BDCA7C}"/>
              </a:ext>
            </a:extLst>
          </p:cNvPr>
          <p:cNvSpPr txBox="1">
            <a:spLocks/>
          </p:cNvSpPr>
          <p:nvPr/>
        </p:nvSpPr>
        <p:spPr bwMode="auto">
          <a:xfrm>
            <a:off x="1115616" y="5445224"/>
            <a:ext cx="3282468" cy="10080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rgbClr val="FFFFFF"/>
                </a:solidFill>
                <a:latin typeface="Arial"/>
                <a:ea typeface="ＭＳ Ｐゴシック"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4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ولدت نورا في 31 تموز</a:t>
            </a:r>
            <a:endParaRPr kumimoji="0" lang="en-US" sz="4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699243116"/>
      </p:ext>
    </p:extLst>
  </p:cSld>
  <p:clrMapOvr>
    <a:masterClrMapping/>
  </p:clrMapOvr>
  <p:transition spd="med">
    <p:randomBar dir="vert"/>
  </p:transition>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ar-JO" sz="4800">
                <a:solidFill>
                  <a:schemeClr val="bg1"/>
                </a:solidFill>
                <a:effectLst>
                  <a:glow rad="101600">
                    <a:schemeClr val="tx1">
                      <a:alpha val="99000"/>
                    </a:schemeClr>
                  </a:glow>
                </a:effectLst>
              </a:rPr>
              <a:t>الموضوع الرئيسي</a:t>
            </a:r>
            <a:endParaRPr lang="en-US" sz="4800" dirty="0">
              <a:solidFill>
                <a:schemeClr val="bg1"/>
              </a:solidFill>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14766" y="2060848"/>
            <a:ext cx="9144000" cy="331323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sz="4400"/>
              <a:t>بِرّ الله من خلال الإيمان بالمسيح</a:t>
            </a:r>
            <a:br>
              <a:rPr lang="en-US" sz="4400" dirty="0"/>
            </a:br>
            <a:r>
              <a:rPr lang="ar-JO" sz="4400"/>
              <a:t> يساعدنا على قبول الآخرين</a:t>
            </a:r>
            <a:endParaRPr lang="en-SG" sz="4400"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23</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0228172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707C1C20-C4D9-1242-AF08-75DF7072AAFD}"/>
              </a:ext>
            </a:extLst>
          </p:cNvPr>
          <p:cNvPicPr>
            <a:picLocks noChangeAspect="1"/>
          </p:cNvPicPr>
          <p:nvPr/>
        </p:nvPicPr>
        <p:blipFill rotWithShape="1">
          <a:blip r:embed="rId3"/>
          <a:srcRect l="13316" t="10238" b="2940"/>
          <a:stretch/>
        </p:blipFill>
        <p:spPr>
          <a:xfrm>
            <a:off x="0" y="-27384"/>
            <a:ext cx="9144000" cy="6868864"/>
          </a:xfrm>
          <a:prstGeom prst="rect">
            <a:avLst/>
          </a:prstGeom>
        </p:spPr>
      </p:pic>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99"/>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6</a:t>
            </a:r>
            <a:endParaRPr kumimoji="0" lang="en-US" sz="2400" b="1" u="none" strike="noStrike" kern="1200" cap="none" spc="0" normalizeH="0" baseline="0" noProof="0" dirty="0">
              <a:ln>
                <a:noFill/>
              </a:ln>
              <a:solidFill>
                <a:srgbClr val="FFFF99"/>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2" name="Title 1"/>
          <p:cNvSpPr>
            <a:spLocks noGrp="1"/>
          </p:cNvSpPr>
          <p:nvPr>
            <p:ph type="title"/>
          </p:nvPr>
        </p:nvSpPr>
        <p:spPr>
          <a:xfrm>
            <a:off x="4788024" y="3501008"/>
            <a:ext cx="4249728" cy="3240360"/>
          </a:xfrm>
        </p:spPr>
        <p:txBody>
          <a:bodyPr/>
          <a:lstStyle/>
          <a:p>
            <a:pPr>
              <a:defRPr/>
            </a:pPr>
            <a:r>
              <a:rPr lang="ar-JO" b="1">
                <a:solidFill>
                  <a:schemeClr val="tx1"/>
                </a:solidFill>
                <a:effectLst>
                  <a:glow rad="266700">
                    <a:schemeClr val="bg1">
                      <a:alpha val="75000"/>
                    </a:schemeClr>
                  </a:glow>
                </a:effectLst>
                <a:latin typeface="Arial" panose="020B0604020202020204" pitchFamily="34" charset="0"/>
                <a:cs typeface="Arial" panose="020B0604020202020204" pitchFamily="34" charset="0"/>
              </a:rPr>
              <a:t>ستيفن (32) هو طيار في الشركة المتحدة يتنقل إلى سياتل من إس إف أو  </a:t>
            </a:r>
            <a:endParaRPr lang="en-US"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pic>
        <p:nvPicPr>
          <p:cNvPr id="1026" name="Picture 2" descr="https://aviationvoice.com/wp-content/uploads/2018/10/United-Airbus-A320-200-Engine-Shut-Down-in-Flight.jpg">
            <a:extLst>
              <a:ext uri="{FF2B5EF4-FFF2-40B4-BE49-F238E27FC236}">
                <a16:creationId xmlns:a16="http://schemas.microsoft.com/office/drawing/2014/main" id="{B9DCFF88-5206-1747-892E-4A94232391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 y="4304978"/>
            <a:ext cx="4533123" cy="25365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49162661"/>
      </p:ext>
    </p:extLst>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D07A69EE-EE8C-0E4C-9B05-734D742316C9}"/>
              </a:ext>
            </a:extLst>
          </p:cNvPr>
          <p:cNvPicPr>
            <a:picLocks noChangeAspect="1"/>
          </p:cNvPicPr>
          <p:nvPr/>
        </p:nvPicPr>
        <p:blipFill rotWithShape="1">
          <a:blip r:embed="rId3"/>
          <a:srcRect l="729"/>
          <a:stretch/>
        </p:blipFill>
        <p:spPr>
          <a:xfrm>
            <a:off x="107504" y="-1"/>
            <a:ext cx="9073008" cy="6873889"/>
          </a:xfrm>
          <a:prstGeom prst="rect">
            <a:avLst/>
          </a:prstGeom>
        </p:spPr>
      </p:pic>
      <p:sp>
        <p:nvSpPr>
          <p:cNvPr id="2" name="Title 1"/>
          <p:cNvSpPr>
            <a:spLocks noGrp="1"/>
          </p:cNvSpPr>
          <p:nvPr>
            <p:ph type="title"/>
          </p:nvPr>
        </p:nvSpPr>
        <p:spPr>
          <a:xfrm>
            <a:off x="-4416" y="5085184"/>
            <a:ext cx="9144000" cy="1772816"/>
          </a:xfrm>
        </p:spPr>
        <p:txBody>
          <a:bodyPr/>
          <a:lstStyle/>
          <a:p>
            <a:pPr>
              <a:defRPr/>
            </a:pPr>
            <a:r>
              <a:rPr lang="ar-JO" sz="4800" b="1">
                <a:solidFill>
                  <a:schemeClr val="tx1"/>
                </a:solidFill>
                <a:effectLst>
                  <a:glow rad="266700">
                    <a:schemeClr val="bg1">
                      <a:alpha val="75000"/>
                    </a:schemeClr>
                  </a:glow>
                </a:effectLst>
                <a:latin typeface="Arial" panose="020B0604020202020204" pitchFamily="34" charset="0"/>
                <a:cs typeface="Arial" panose="020B0604020202020204" pitchFamily="34" charset="0"/>
              </a:rPr>
              <a:t>جون (28) فنان تشكيلي في </a:t>
            </a:r>
            <a:r>
              <a:rPr lang="ar-JO" sz="4800" b="1" err="1">
                <a:solidFill>
                  <a:schemeClr val="tx1"/>
                </a:solidFill>
                <a:effectLst>
                  <a:glow rad="266700">
                    <a:schemeClr val="bg1">
                      <a:alpha val="75000"/>
                    </a:schemeClr>
                  </a:glow>
                </a:effectLst>
                <a:latin typeface="Arial" panose="020B0604020202020204" pitchFamily="34" charset="0"/>
                <a:cs typeface="Arial" panose="020B0604020202020204" pitchFamily="34" charset="0"/>
              </a:rPr>
              <a:t>ريدلاندز</a:t>
            </a:r>
            <a:r>
              <a:rPr lang="ar-JO" sz="4800" b="1">
                <a:solidFill>
                  <a:schemeClr val="tx1"/>
                </a:solidFill>
                <a:effectLst>
                  <a:glow rad="266700">
                    <a:schemeClr val="bg1">
                      <a:alpha val="75000"/>
                    </a:schemeClr>
                  </a:glow>
                </a:effectLst>
                <a:latin typeface="Arial" panose="020B0604020202020204" pitchFamily="34" charset="0"/>
                <a:cs typeface="Arial" panose="020B0604020202020204" pitchFamily="34" charset="0"/>
              </a:rPr>
              <a:t>، كاليفورنيا</a:t>
            </a:r>
            <a:endParaRPr lang="en-US" sz="4800" b="1" dirty="0">
              <a:solidFill>
                <a:schemeClr val="tx1"/>
              </a:solidFill>
              <a:effectLst>
                <a:glow rad="266700">
                  <a:schemeClr val="bg1">
                    <a:alpha val="75000"/>
                  </a:schemeClr>
                </a:glow>
              </a:effectLst>
              <a:latin typeface="Arial" panose="020B0604020202020204" pitchFamily="34" charset="0"/>
              <a:cs typeface="Arial" panose="020B0604020202020204" pitchFamily="34" charset="0"/>
            </a:endParaRPr>
          </a:p>
        </p:txBody>
      </p:sp>
      <p:sp>
        <p:nvSpPr>
          <p:cNvPr id="6"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8</a:t>
            </a:r>
            <a:endParaRPr kumimoji="0" lang="en-US" sz="24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673624972"/>
      </p:ext>
    </p:extLst>
  </p:cSld>
  <p:clrMapOvr>
    <a:masterClrMapping/>
  </p:clrMapOvr>
  <p:transition spd="slow"/>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7873" name="Picture 3" descr="WVpptitle"/>
          <p:cNvPicPr>
            <a:picLocks noChangeAspect="1" noChangeArrowheads="1"/>
          </p:cNvPicPr>
          <p:nvPr/>
        </p:nvPicPr>
        <p:blipFill>
          <a:blip r:embed="rId3" cstate="screen">
            <a:lum bright="-30000"/>
            <a:extLst>
              <a:ext uri="{28A0092B-C50C-407E-A947-70E740481C1C}">
                <a14:useLocalDpi xmlns:a14="http://schemas.microsoft.com/office/drawing/2010/main"/>
              </a:ext>
            </a:extLst>
          </a:blip>
          <a:srcRect/>
          <a:stretch>
            <a:fillRect/>
          </a:stretch>
        </p:blipFill>
        <p:spPr bwMode="auto">
          <a:xfrm>
            <a:off x="-36513" y="927100"/>
            <a:ext cx="9153527" cy="59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874" name="Rectangle 1"/>
          <p:cNvSpPr>
            <a:spLocks noChangeArrowheads="1"/>
          </p:cNvSpPr>
          <p:nvPr/>
        </p:nvSpPr>
        <p:spPr bwMode="auto">
          <a:xfrm>
            <a:off x="0" y="4221163"/>
            <a:ext cx="9144000" cy="1655762"/>
          </a:xfrm>
          <a:prstGeom prst="rect">
            <a:avLst/>
          </a:prstGeom>
          <a:solidFill>
            <a:srgbClr val="CCCCCC"/>
          </a:solidFill>
          <a:ln w="12700" cap="sq">
            <a:solidFill>
              <a:schemeClr val="tx1"/>
            </a:solidFill>
            <a:round/>
            <a:headEnd type="none" w="sm" len="sm"/>
            <a:tailEnd type="none" w="sm" len="sm"/>
          </a:ln>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7875" name="Rectangle 2"/>
          <p:cNvSpPr>
            <a:spLocks noGrp="1" noChangeArrowheads="1"/>
          </p:cNvSpPr>
          <p:nvPr>
            <p:ph type="ctrTitle"/>
          </p:nvPr>
        </p:nvSpPr>
        <p:spPr>
          <a:xfrm>
            <a:off x="0" y="-20638"/>
            <a:ext cx="9144000" cy="928688"/>
          </a:xfrm>
        </p:spPr>
        <p:txBody>
          <a:bodyPr/>
          <a:lstStyle/>
          <a:p>
            <a:pPr eaLnBrk="1" hangingPunct="1"/>
            <a:r>
              <a:rPr lang="ar-JO">
                <a:solidFill>
                  <a:schemeClr val="bg1"/>
                </a:solidFill>
                <a:ea typeface="ＭＳ Ｐゴシック" charset="0"/>
              </a:rPr>
              <a:t>مؤسستنا الإرسالية</a:t>
            </a:r>
            <a:endParaRPr lang="en-US" dirty="0">
              <a:solidFill>
                <a:schemeClr val="bg1"/>
              </a:solidFill>
              <a:ea typeface="ＭＳ Ｐゴシック" charset="0"/>
            </a:endParaRPr>
          </a:p>
        </p:txBody>
      </p:sp>
      <p:pic>
        <p:nvPicPr>
          <p:cNvPr id="4" name="Picture 1" descr="WV-Primary_wTag.eps"/>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44464" y="4406901"/>
            <a:ext cx="8891587" cy="1254125"/>
          </a:xfrm>
          <a:prstGeom prst="rect">
            <a:avLst/>
          </a:prstGeom>
          <a:solidFill>
            <a:schemeClr val="bg2">
              <a:lumMod val="40000"/>
              <a:lumOff val="60000"/>
            </a:schemeClr>
          </a:solidFill>
          <a:ln>
            <a:noFill/>
          </a:ln>
        </p:spPr>
      </p:pic>
    </p:spTree>
    <p:extLst>
      <p:ext uri="{BB962C8B-B14F-4D97-AF65-F5344CB8AC3E}">
        <p14:creationId xmlns:p14="http://schemas.microsoft.com/office/powerpoint/2010/main" val="3857281051"/>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F5F85AE-CFE1-F447-8AB8-340234B18DF3}"/>
              </a:ext>
            </a:extLst>
          </p:cNvPr>
          <p:cNvPicPr>
            <a:picLocks noChangeAspect="1"/>
          </p:cNvPicPr>
          <p:nvPr/>
        </p:nvPicPr>
        <p:blipFill>
          <a:blip r:embed="rId3"/>
          <a:stretch>
            <a:fillRect/>
          </a:stretch>
        </p:blipFill>
        <p:spPr>
          <a:xfrm rot="10800000">
            <a:off x="7883" y="0"/>
            <a:ext cx="9128235" cy="6858000"/>
          </a:xfrm>
          <a:prstGeom prst="rect">
            <a:avLst/>
          </a:prstGeom>
        </p:spPr>
      </p:pic>
      <p:sp>
        <p:nvSpPr>
          <p:cNvPr id="75778" name="Rectangle 2"/>
          <p:cNvSpPr>
            <a:spLocks noGrp="1" noChangeArrowheads="1"/>
          </p:cNvSpPr>
          <p:nvPr>
            <p:ph type="ctrTitle"/>
          </p:nvPr>
        </p:nvSpPr>
        <p:spPr>
          <a:xfrm>
            <a:off x="-188168" y="-1478730"/>
            <a:ext cx="9144000" cy="1143000"/>
          </a:xfrm>
          <a:effectLst>
            <a:outerShdw blurRad="63500" dist="35921" dir="2700000" algn="ctr" rotWithShape="0">
              <a:srgbClr val="000000">
                <a:alpha val="74998"/>
              </a:srgbClr>
            </a:outerShdw>
          </a:effectLst>
        </p:spPr>
        <p:txBody>
          <a:bodyPr/>
          <a:lstStyle/>
          <a:p>
            <a:pPr eaLnBrk="1" hangingPunct="1">
              <a:defRPr/>
            </a:pPr>
            <a:r>
              <a:rPr lang="en-US" sz="6600" b="1" dirty="0">
                <a:solidFill>
                  <a:schemeClr val="bg1"/>
                </a:solidFill>
                <a:latin typeface="Arial" panose="020B0604020202020204" pitchFamily="34" charset="0"/>
                <a:ea typeface="ＭＳ Ｐゴシック" charset="0"/>
                <a:cs typeface="Arial" panose="020B0604020202020204" pitchFamily="34" charset="0"/>
              </a:rPr>
              <a:t>Our People</a:t>
            </a:r>
            <a:endParaRPr lang="en-US" sz="6600" b="1" dirty="0">
              <a:latin typeface="Arial" panose="020B0604020202020204" pitchFamily="34" charset="0"/>
              <a:ea typeface="ＭＳ Ｐゴシック" charset="0"/>
              <a:cs typeface="Arial" panose="020B0604020202020204" pitchFamily="34" charset="0"/>
            </a:endParaRPr>
          </a:p>
        </p:txBody>
      </p:sp>
      <p:pic>
        <p:nvPicPr>
          <p:cNvPr id="356355" name="Picture 7" descr="Crossroads-Logo.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609600" y="17464"/>
            <a:ext cx="4826496" cy="10695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Rectangle 2"/>
          <p:cNvSpPr txBox="1">
            <a:spLocks noChangeArrowheads="1"/>
          </p:cNvSpPr>
          <p:nvPr/>
        </p:nvSpPr>
        <p:spPr bwMode="auto">
          <a:xfrm>
            <a:off x="-180528" y="5580112"/>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90 شخص من 16 أمة</a:t>
            </a:r>
            <a:endParaRPr kumimoji="0" lang="en-US" sz="4400" b="1" u="none" strike="noStrike" kern="1200" cap="none" spc="0" normalizeH="0" baseline="0" noProof="0" dirty="0">
              <a:ln>
                <a:noFill/>
              </a:ln>
              <a:solidFill>
                <a:srgbClr val="000000"/>
              </a:solidFill>
              <a:effectLst>
                <a:glow rad="139700">
                  <a:srgbClr val="000000"/>
                </a:glow>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23783" y="4873723"/>
            <a:ext cx="9144000" cy="1143000"/>
          </a:xfrm>
          <a:prstGeom prst="rect">
            <a:avLst/>
          </a:prstGeom>
          <a:noFill/>
          <a:ln w="9525">
            <a:noFill/>
            <a:miter lim="800000"/>
            <a:headEnd/>
            <a:tailEnd/>
          </a:ln>
          <a:effectLst/>
        </p:spPr>
        <p:txBody>
          <a:bodyPr anchor="ctr"/>
          <a:lstStyle>
            <a:lvl1pPr eaLnBrk="0" hangingPunct="0">
              <a:defRPr sz="4000">
                <a:solidFill>
                  <a:schemeClr val="tx1"/>
                </a:solidFill>
                <a:latin typeface="Times New Roman" charset="0"/>
                <a:ea typeface="ＭＳ Ｐゴシック" charset="0"/>
                <a:cs typeface="ＭＳ Ｐゴシック" charset="0"/>
              </a:defRPr>
            </a:lvl1pPr>
            <a:lvl2pPr marL="37931725" indent="-37474525" eaLnBrk="0" hangingPunct="0">
              <a:defRPr sz="4000">
                <a:solidFill>
                  <a:schemeClr val="tx1"/>
                </a:solidFill>
                <a:latin typeface="Times New Roman" charset="0"/>
                <a:ea typeface="ＭＳ Ｐゴシック" charset="0"/>
              </a:defRPr>
            </a:lvl2pPr>
            <a:lvl3pPr eaLnBrk="0" hangingPunct="0">
              <a:defRPr sz="4000">
                <a:solidFill>
                  <a:schemeClr val="tx1"/>
                </a:solidFill>
                <a:latin typeface="Times New Roman" charset="0"/>
                <a:ea typeface="ＭＳ Ｐゴシック" charset="0"/>
              </a:defRPr>
            </a:lvl3pPr>
            <a:lvl4pPr eaLnBrk="0" hangingPunct="0">
              <a:defRPr sz="4000">
                <a:solidFill>
                  <a:schemeClr val="tx1"/>
                </a:solidFill>
                <a:latin typeface="Times New Roman" charset="0"/>
                <a:ea typeface="ＭＳ Ｐゴシック" charset="0"/>
              </a:defRPr>
            </a:lvl4pPr>
            <a:lvl5pPr eaLnBrk="0" hangingPunct="0">
              <a:defRPr sz="4000">
                <a:solidFill>
                  <a:schemeClr val="tx1"/>
                </a:solidFill>
                <a:latin typeface="Times New Roman" charset="0"/>
                <a:ea typeface="ＭＳ Ｐゴシック" charset="0"/>
              </a:defRPr>
            </a:lvl5pPr>
            <a:lvl6pPr marL="457200" eaLnBrk="0" fontAlgn="base" hangingPunct="0">
              <a:spcBef>
                <a:spcPct val="0"/>
              </a:spcBef>
              <a:spcAft>
                <a:spcPct val="0"/>
              </a:spcAft>
              <a:defRPr sz="4000">
                <a:solidFill>
                  <a:schemeClr val="tx1"/>
                </a:solidFill>
                <a:latin typeface="Times New Roman" charset="0"/>
                <a:ea typeface="ＭＳ Ｐゴシック" charset="0"/>
              </a:defRPr>
            </a:lvl6pPr>
            <a:lvl7pPr marL="914400" eaLnBrk="0" fontAlgn="base" hangingPunct="0">
              <a:spcBef>
                <a:spcPct val="0"/>
              </a:spcBef>
              <a:spcAft>
                <a:spcPct val="0"/>
              </a:spcAft>
              <a:defRPr sz="4000">
                <a:solidFill>
                  <a:schemeClr val="tx1"/>
                </a:solidFill>
                <a:latin typeface="Times New Roman" charset="0"/>
                <a:ea typeface="ＭＳ Ｐゴシック" charset="0"/>
              </a:defRPr>
            </a:lvl7pPr>
            <a:lvl8pPr marL="1371600" eaLnBrk="0" fontAlgn="base" hangingPunct="0">
              <a:spcBef>
                <a:spcPct val="0"/>
              </a:spcBef>
              <a:spcAft>
                <a:spcPct val="0"/>
              </a:spcAft>
              <a:defRPr sz="4000">
                <a:solidFill>
                  <a:schemeClr val="tx1"/>
                </a:solidFill>
                <a:latin typeface="Times New Roman" charset="0"/>
                <a:ea typeface="ＭＳ Ｐゴシック" charset="0"/>
              </a:defRPr>
            </a:lvl8pPr>
            <a:lvl9pPr marL="1828800" eaLnBrk="0" fontAlgn="base" hangingPunct="0">
              <a:spcBef>
                <a:spcPct val="0"/>
              </a:spcBef>
              <a:spcAft>
                <a:spcPct val="0"/>
              </a:spcAft>
              <a:defRPr sz="40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4400" b="1" u="none" strike="noStrike" kern="1200" cap="none" spc="0" normalizeH="0" baseline="0" noProof="0">
                <a:ln>
                  <a:noFill/>
                </a:ln>
                <a:solidFill>
                  <a:srgbClr val="FFFFFF"/>
                </a:solidFill>
                <a:effectLst>
                  <a:glow rad="139700">
                    <a:srgbClr val="000000"/>
                  </a:glow>
                </a:effectLst>
                <a:uLnTx/>
                <a:uFillTx/>
                <a:latin typeface="Arial" panose="020B0604020202020204" pitchFamily="34" charset="0"/>
                <a:cs typeface="Arial" panose="020B0604020202020204" pitchFamily="34" charset="0"/>
              </a:rPr>
              <a:t>حزيران 2021</a:t>
            </a:r>
            <a:endParaRPr kumimoji="0" lang="en-US" sz="4400" b="1" u="none" strike="noStrike" kern="1200" cap="none" spc="0" normalizeH="0" baseline="0" noProof="0" dirty="0">
              <a:ln>
                <a:noFill/>
              </a:ln>
              <a:solidFill>
                <a:srgbClr val="000000"/>
              </a:solidFill>
              <a:effectLst>
                <a:glow rad="139700">
                  <a:srgbClr val="000000"/>
                </a:glow>
              </a:effectLst>
              <a:uLnTx/>
              <a:uFillTx/>
              <a:latin typeface="Arial" panose="020B0604020202020204" pitchFamily="34" charset="0"/>
              <a:cs typeface="Arial" panose="020B0604020202020204" pitchFamily="34" charset="0"/>
            </a:endParaRPr>
          </a:p>
        </p:txBody>
      </p:sp>
      <p:sp>
        <p:nvSpPr>
          <p:cNvPr id="8"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9</a:t>
            </a:r>
            <a:endParaRPr kumimoji="0" lang="en-US" sz="2400" b="1" u="none" strike="noStrike" kern="120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3550804121"/>
      </p:ext>
    </p:extLst>
  </p:cSld>
  <p:clrMapOvr>
    <a:masterClrMapping/>
  </p:clrMapOvr>
  <p:transition spd="slow"/>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4" descr="Asia Map"/>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226" y="1"/>
            <a:ext cx="9202739" cy="6902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 name="Text Box 17"/>
          <p:cNvSpPr txBox="1">
            <a:spLocks noChangeArrowheads="1"/>
          </p:cNvSpPr>
          <p:nvPr/>
        </p:nvSpPr>
        <p:spPr bwMode="auto">
          <a:xfrm>
            <a:off x="7239000" y="3494088"/>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أمريكا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77" name="Rectangle 5"/>
          <p:cNvSpPr>
            <a:spLocks noGrp="1" noChangeArrowheads="1"/>
          </p:cNvSpPr>
          <p:nvPr>
            <p:ph type="title"/>
          </p:nvPr>
        </p:nvSpPr>
        <p:spPr>
          <a:xfrm>
            <a:off x="-71437" y="5943600"/>
            <a:ext cx="9251951" cy="990600"/>
          </a:xfrm>
          <a:solidFill>
            <a:srgbClr val="800000"/>
          </a:solidFill>
        </p:spPr>
        <p:txBody>
          <a:bodyPr/>
          <a:lstStyle/>
          <a:p>
            <a:pPr eaLnBrk="1" hangingPunct="1">
              <a:defRPr/>
            </a:pPr>
            <a:r>
              <a:rPr lang="ar-JO" b="1">
                <a:solidFill>
                  <a:schemeClr val="tx1"/>
                </a:solidFill>
                <a:latin typeface="Arial" panose="020B0604020202020204" pitchFamily="34" charset="0"/>
                <a:cs typeface="Arial" panose="020B0604020202020204" pitchFamily="34" charset="0"/>
              </a:rPr>
              <a:t> شعب الطرق المتقاطعة</a:t>
            </a:r>
            <a:r>
              <a:rPr lang="en-US" b="1" dirty="0">
                <a:solidFill>
                  <a:schemeClr val="tx1"/>
                </a:solidFill>
                <a:latin typeface="Arial" panose="020B0604020202020204" pitchFamily="34" charset="0"/>
                <a:cs typeface="Arial" panose="020B0604020202020204" pitchFamily="34" charset="0"/>
              </a:rPr>
              <a:t>• </a:t>
            </a:r>
            <a:r>
              <a:rPr lang="ar-JO" b="1">
                <a:solidFill>
                  <a:schemeClr val="tx1"/>
                </a:solidFill>
                <a:latin typeface="Arial" panose="020B0604020202020204" pitchFamily="34" charset="0"/>
                <a:cs typeface="Arial" panose="020B0604020202020204" pitchFamily="34" charset="0"/>
              </a:rPr>
              <a:t>حزيران 2021</a:t>
            </a:r>
            <a:endParaRPr lang="en-US" b="1" dirty="0">
              <a:solidFill>
                <a:schemeClr val="tx1"/>
              </a:solidFill>
              <a:latin typeface="Arial" panose="020B0604020202020204" pitchFamily="34" charset="0"/>
              <a:cs typeface="Arial" panose="020B0604020202020204" pitchFamily="34" charset="0"/>
            </a:endParaRPr>
          </a:p>
        </p:txBody>
      </p:sp>
      <p:grpSp>
        <p:nvGrpSpPr>
          <p:cNvPr id="2" name="Group 1"/>
          <p:cNvGrpSpPr>
            <a:grpSpLocks/>
          </p:cNvGrpSpPr>
          <p:nvPr/>
        </p:nvGrpSpPr>
        <p:grpSpPr bwMode="auto">
          <a:xfrm>
            <a:off x="769211" y="2348881"/>
            <a:ext cx="6157052" cy="3624701"/>
            <a:chOff x="769960" y="1620838"/>
            <a:chExt cx="6155516" cy="4338637"/>
          </a:xfrm>
        </p:grpSpPr>
        <p:sp>
          <p:nvSpPr>
            <p:cNvPr id="361476" name="AutoShape 4"/>
            <p:cNvSpPr>
              <a:spLocks noChangeArrowheads="1"/>
            </p:cNvSpPr>
            <p:nvPr/>
          </p:nvSpPr>
          <p:spPr bwMode="auto">
            <a:xfrm rot="18756690">
              <a:off x="3014439" y="990711"/>
              <a:ext cx="456043" cy="4945002"/>
            </a:xfrm>
            <a:prstGeom prst="upArrow">
              <a:avLst>
                <a:gd name="adj1" fmla="val 50000"/>
                <a:gd name="adj2" fmla="val 234792"/>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79" name="AutoShape 7"/>
            <p:cNvSpPr>
              <a:spLocks noChangeArrowheads="1"/>
            </p:cNvSpPr>
            <p:nvPr/>
          </p:nvSpPr>
          <p:spPr bwMode="auto">
            <a:xfrm rot="-2225631">
              <a:off x="4346432" y="2987675"/>
              <a:ext cx="380905" cy="2971800"/>
            </a:xfrm>
            <a:prstGeom prst="upArrow">
              <a:avLst>
                <a:gd name="adj1" fmla="val 50000"/>
                <a:gd name="adj2" fmla="val 195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80" name="AutoShape 8"/>
            <p:cNvSpPr>
              <a:spLocks noChangeArrowheads="1"/>
            </p:cNvSpPr>
            <p:nvPr/>
          </p:nvSpPr>
          <p:spPr bwMode="auto">
            <a:xfrm rot="2496691">
              <a:off x="6544571" y="3249613"/>
              <a:ext cx="380905" cy="2614612"/>
            </a:xfrm>
            <a:prstGeom prst="upArrow">
              <a:avLst>
                <a:gd name="adj1" fmla="val 50000"/>
                <a:gd name="adj2" fmla="val 14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81" name="AutoShape 9"/>
            <p:cNvSpPr>
              <a:spLocks noChangeArrowheads="1"/>
            </p:cNvSpPr>
            <p:nvPr/>
          </p:nvSpPr>
          <p:spPr bwMode="auto">
            <a:xfrm>
              <a:off x="5181248" y="1620838"/>
              <a:ext cx="380905" cy="4114800"/>
            </a:xfrm>
            <a:prstGeom prst="upArrow">
              <a:avLst>
                <a:gd name="adj1" fmla="val 50000"/>
                <a:gd name="adj2" fmla="val 270000"/>
              </a:avLst>
            </a:prstGeom>
            <a:solidFill>
              <a:schemeClr val="accent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vert="eaVert"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grpSp>
      <p:sp>
        <p:nvSpPr>
          <p:cNvPr id="361485" name="Text Box 13"/>
          <p:cNvSpPr txBox="1">
            <a:spLocks noChangeArrowheads="1"/>
          </p:cNvSpPr>
          <p:nvPr/>
        </p:nvSpPr>
        <p:spPr bwMode="auto">
          <a:xfrm>
            <a:off x="169655" y="1214720"/>
            <a:ext cx="208756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فرنسا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91" name="Text Box 19"/>
          <p:cNvSpPr txBox="1">
            <a:spLocks noChangeArrowheads="1"/>
          </p:cNvSpPr>
          <p:nvPr/>
        </p:nvSpPr>
        <p:spPr bwMode="auto">
          <a:xfrm>
            <a:off x="1979613" y="3573464"/>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الهند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93" name="Text Box 21"/>
          <p:cNvSpPr txBox="1">
            <a:spLocks noChangeArrowheads="1"/>
          </p:cNvSpPr>
          <p:nvPr/>
        </p:nvSpPr>
        <p:spPr bwMode="auto">
          <a:xfrm>
            <a:off x="4762819" y="3672782"/>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تايلاند</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1498" name="Line 26"/>
          <p:cNvSpPr>
            <a:spLocks noChangeShapeType="1"/>
          </p:cNvSpPr>
          <p:nvPr/>
        </p:nvSpPr>
        <p:spPr bwMode="auto">
          <a:xfrm flipV="1">
            <a:off x="0" y="5729288"/>
            <a:ext cx="9144000" cy="76200"/>
          </a:xfrm>
          <a:prstGeom prst="line">
            <a:avLst/>
          </a:prstGeom>
          <a:noFill/>
          <a:ln w="76200">
            <a:solidFill>
              <a:srgbClr val="FF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457200" rtl="0" eaLnBrk="0" fontAlgn="auto" latinLnBrk="0" hangingPunct="0">
              <a:lnSpc>
                <a:spcPct val="100000"/>
              </a:lnSpc>
              <a:spcBef>
                <a:spcPts val="0"/>
              </a:spcBef>
              <a:spcAft>
                <a:spcPts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57385" name="Text Box 28"/>
          <p:cNvSpPr txBox="1">
            <a:spLocks noChangeArrowheads="1"/>
          </p:cNvSpPr>
          <p:nvPr/>
        </p:nvSpPr>
        <p:spPr bwMode="auto">
          <a:xfrm>
            <a:off x="4291013" y="5410201"/>
            <a:ext cx="2180648" cy="369332"/>
          </a:xfrm>
          <a:prstGeom prst="rect">
            <a:avLst/>
          </a:prstGeom>
          <a:solidFill>
            <a:srgbClr val="8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defTabSz="457200" eaLnBrk="0" hangingPunct="0">
              <a:defRPr sz="2400">
                <a:solidFill>
                  <a:schemeClr val="tx1"/>
                </a:solidFill>
                <a:latin typeface="Times New Roman" charset="0"/>
                <a:ea typeface="ＭＳ Ｐゴシック" charset="0"/>
                <a:cs typeface="ＭＳ Ｐゴシック" charset="0"/>
              </a:defRPr>
            </a:lvl1pPr>
            <a:lvl2pPr marL="742950" indent="-285750" defTabSz="457200" eaLnBrk="0" hangingPunct="0">
              <a:defRPr sz="2400">
                <a:solidFill>
                  <a:schemeClr val="tx1"/>
                </a:solidFill>
                <a:latin typeface="Times New Roman" charset="0"/>
                <a:ea typeface="ＭＳ Ｐゴシック" charset="0"/>
              </a:defRPr>
            </a:lvl2pPr>
            <a:lvl3pPr marL="1143000" indent="-228600" defTabSz="457200" eaLnBrk="0" hangingPunct="0">
              <a:defRPr sz="2400">
                <a:solidFill>
                  <a:schemeClr val="tx1"/>
                </a:solidFill>
                <a:latin typeface="Times New Roman" charset="0"/>
                <a:ea typeface="ＭＳ Ｐゴシック" charset="0"/>
              </a:defRPr>
            </a:lvl3pPr>
            <a:lvl4pPr marL="1600200" indent="-228600" defTabSz="457200" eaLnBrk="0" hangingPunct="0">
              <a:defRPr sz="2400">
                <a:solidFill>
                  <a:schemeClr val="tx1"/>
                </a:solidFill>
                <a:latin typeface="Times New Roman" charset="0"/>
                <a:ea typeface="ＭＳ Ｐゴシック" charset="0"/>
              </a:defRPr>
            </a:lvl4pPr>
            <a:lvl5pPr marL="2057400" indent="-228600" defTabSz="4572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0" fontAlgn="base" latinLnBrk="0" hangingPunct="0">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كنيسة الطرق المتقاطعة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361496" name="Text Box 24"/>
          <p:cNvSpPr txBox="1">
            <a:spLocks noChangeArrowheads="1"/>
          </p:cNvSpPr>
          <p:nvPr/>
        </p:nvSpPr>
        <p:spPr bwMode="auto">
          <a:xfrm>
            <a:off x="4572000" y="5075239"/>
            <a:ext cx="165576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سنغافورة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57387" name="Rounded Rectangle 1"/>
          <p:cNvSpPr>
            <a:spLocks noChangeArrowheads="1"/>
          </p:cNvSpPr>
          <p:nvPr/>
        </p:nvSpPr>
        <p:spPr bwMode="auto">
          <a:xfrm>
            <a:off x="2627313" y="90042"/>
            <a:ext cx="2160587" cy="2186831"/>
          </a:xfrm>
          <a:prstGeom prst="roundRect">
            <a:avLst>
              <a:gd name="adj" fmla="val 16667"/>
            </a:avLst>
          </a:prstGeom>
          <a:solidFill>
            <a:schemeClr val="tx1"/>
          </a:solidFill>
          <a:ln w="9525">
            <a:solidFill>
              <a:schemeClr val="tx1"/>
            </a:solidFill>
            <a:round/>
            <a:headEnd/>
            <a:tailEnd/>
          </a:ln>
        </p:spPr>
        <p:txBody>
          <a:bodyPr/>
          <a:lstStyle/>
          <a:p>
            <a:pPr marL="0" marR="0" lvl="0" indent="0" algn="l" defTabSz="4572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 Box 13"/>
          <p:cNvSpPr txBox="1">
            <a:spLocks noChangeArrowheads="1"/>
          </p:cNvSpPr>
          <p:nvPr/>
        </p:nvSpPr>
        <p:spPr bwMode="auto">
          <a:xfrm>
            <a:off x="9468544" y="4708526"/>
            <a:ext cx="1906587"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الفلبين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2" name="Text Box 13"/>
          <p:cNvSpPr txBox="1">
            <a:spLocks noChangeArrowheads="1"/>
          </p:cNvSpPr>
          <p:nvPr/>
        </p:nvSpPr>
        <p:spPr bwMode="auto">
          <a:xfrm>
            <a:off x="-2340768" y="2780928"/>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ألمانيا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5" name="Text Box 13"/>
          <p:cNvSpPr txBox="1">
            <a:spLocks noChangeArrowheads="1"/>
          </p:cNvSpPr>
          <p:nvPr/>
        </p:nvSpPr>
        <p:spPr bwMode="auto">
          <a:xfrm>
            <a:off x="140331" y="706721"/>
            <a:ext cx="208756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هولندا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6" name="Text Box 17"/>
          <p:cNvSpPr txBox="1">
            <a:spLocks noChangeArrowheads="1"/>
          </p:cNvSpPr>
          <p:nvPr/>
        </p:nvSpPr>
        <p:spPr bwMode="auto">
          <a:xfrm>
            <a:off x="6290303" y="1247855"/>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كوريا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4" name="Text Box 17"/>
          <p:cNvSpPr txBox="1">
            <a:spLocks noChangeArrowheads="1"/>
          </p:cNvSpPr>
          <p:nvPr/>
        </p:nvSpPr>
        <p:spPr bwMode="auto">
          <a:xfrm>
            <a:off x="9481913" y="1200820"/>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هونغ كونغ</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7" name="Text Box 17"/>
          <p:cNvSpPr txBox="1">
            <a:spLocks noChangeArrowheads="1"/>
          </p:cNvSpPr>
          <p:nvPr/>
        </p:nvSpPr>
        <p:spPr bwMode="auto">
          <a:xfrm>
            <a:off x="6875623" y="2857583"/>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تايوان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29" name="Text Box 21"/>
          <p:cNvSpPr txBox="1">
            <a:spLocks noChangeArrowheads="1"/>
          </p:cNvSpPr>
          <p:nvPr/>
        </p:nvSpPr>
        <p:spPr bwMode="auto">
          <a:xfrm>
            <a:off x="6276976" y="4982096"/>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أندونيسيا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0" name="Text Box 21"/>
          <p:cNvSpPr txBox="1">
            <a:spLocks noChangeArrowheads="1"/>
          </p:cNvSpPr>
          <p:nvPr/>
        </p:nvSpPr>
        <p:spPr bwMode="auto">
          <a:xfrm>
            <a:off x="9621513" y="4067675"/>
            <a:ext cx="165576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ماليزيا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1" name="Text Box 21"/>
          <p:cNvSpPr txBox="1">
            <a:spLocks noChangeArrowheads="1"/>
          </p:cNvSpPr>
          <p:nvPr/>
        </p:nvSpPr>
        <p:spPr bwMode="auto">
          <a:xfrm>
            <a:off x="9544023" y="5909837"/>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نيوزيلاندا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2" name="Text Box 13"/>
          <p:cNvSpPr txBox="1">
            <a:spLocks noChangeArrowheads="1"/>
          </p:cNvSpPr>
          <p:nvPr/>
        </p:nvSpPr>
        <p:spPr bwMode="auto">
          <a:xfrm>
            <a:off x="-2340768" y="1843644"/>
            <a:ext cx="208756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لبنان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3" name="Text Box 13"/>
          <p:cNvSpPr txBox="1">
            <a:spLocks noChangeArrowheads="1"/>
          </p:cNvSpPr>
          <p:nvPr/>
        </p:nvSpPr>
        <p:spPr bwMode="auto">
          <a:xfrm>
            <a:off x="-2327398" y="4789253"/>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زيمبابوي</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5" name="Text Box 13"/>
          <p:cNvSpPr txBox="1">
            <a:spLocks noChangeArrowheads="1"/>
          </p:cNvSpPr>
          <p:nvPr/>
        </p:nvSpPr>
        <p:spPr bwMode="auto">
          <a:xfrm>
            <a:off x="-2346774" y="1183457"/>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إيطاليا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6" name="Text Box 17"/>
          <p:cNvSpPr txBox="1">
            <a:spLocks noChangeArrowheads="1"/>
          </p:cNvSpPr>
          <p:nvPr/>
        </p:nvSpPr>
        <p:spPr bwMode="auto">
          <a:xfrm>
            <a:off x="9396536" y="5288"/>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روسيا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7" name="Text Box 21"/>
          <p:cNvSpPr txBox="1">
            <a:spLocks noChangeArrowheads="1"/>
          </p:cNvSpPr>
          <p:nvPr/>
        </p:nvSpPr>
        <p:spPr bwMode="auto">
          <a:xfrm>
            <a:off x="9583209" y="3050630"/>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كندا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8" name="Text Box 13"/>
          <p:cNvSpPr txBox="1">
            <a:spLocks noChangeArrowheads="1"/>
          </p:cNvSpPr>
          <p:nvPr/>
        </p:nvSpPr>
        <p:spPr bwMode="auto">
          <a:xfrm>
            <a:off x="-2364992" y="100334"/>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39" name="Text Box 13"/>
          <p:cNvSpPr txBox="1">
            <a:spLocks noChangeArrowheads="1"/>
          </p:cNvSpPr>
          <p:nvPr/>
        </p:nvSpPr>
        <p:spPr bwMode="auto">
          <a:xfrm>
            <a:off x="168861" y="1731780"/>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مصر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0" name="Text Box 17"/>
          <p:cNvSpPr txBox="1">
            <a:spLocks noChangeArrowheads="1"/>
          </p:cNvSpPr>
          <p:nvPr/>
        </p:nvSpPr>
        <p:spPr bwMode="auto">
          <a:xfrm>
            <a:off x="9252520" y="620689"/>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منغوليا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pic>
        <p:nvPicPr>
          <p:cNvPr id="4" name="Picture 3" descr="Crossroads-Logo-Only.gi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627785" y="116632"/>
            <a:ext cx="2117271" cy="2117270"/>
          </a:xfrm>
          <a:prstGeom prst="rect">
            <a:avLst/>
          </a:prstGeom>
        </p:spPr>
      </p:pic>
      <p:sp>
        <p:nvSpPr>
          <p:cNvPr id="41" name="Text Box 13">
            <a:extLst>
              <a:ext uri="{FF2B5EF4-FFF2-40B4-BE49-F238E27FC236}">
                <a16:creationId xmlns:a16="http://schemas.microsoft.com/office/drawing/2014/main" id="{8E09A645-542F-264D-886B-27BDC51F1814}"/>
              </a:ext>
            </a:extLst>
          </p:cNvPr>
          <p:cNvSpPr txBox="1">
            <a:spLocks noChangeArrowheads="1"/>
          </p:cNvSpPr>
          <p:nvPr/>
        </p:nvSpPr>
        <p:spPr bwMode="auto">
          <a:xfrm>
            <a:off x="-2342356" y="4185084"/>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أثيوبيا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2" name="Text Box 21">
            <a:extLst>
              <a:ext uri="{FF2B5EF4-FFF2-40B4-BE49-F238E27FC236}">
                <a16:creationId xmlns:a16="http://schemas.microsoft.com/office/drawing/2014/main" id="{FEFF8652-9E1E-1542-8990-6848F8DBDC00}"/>
              </a:ext>
            </a:extLst>
          </p:cNvPr>
          <p:cNvSpPr txBox="1">
            <a:spLocks noChangeArrowheads="1"/>
          </p:cNvSpPr>
          <p:nvPr/>
        </p:nvSpPr>
        <p:spPr bwMode="auto">
          <a:xfrm>
            <a:off x="9518852" y="2449686"/>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مينامار</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3" name="Text Box 13">
            <a:extLst>
              <a:ext uri="{FF2B5EF4-FFF2-40B4-BE49-F238E27FC236}">
                <a16:creationId xmlns:a16="http://schemas.microsoft.com/office/drawing/2014/main" id="{6F33562E-4EBD-0741-880B-3B009E5F101D}"/>
              </a:ext>
            </a:extLst>
          </p:cNvPr>
          <p:cNvSpPr txBox="1">
            <a:spLocks noChangeArrowheads="1"/>
          </p:cNvSpPr>
          <p:nvPr/>
        </p:nvSpPr>
        <p:spPr bwMode="auto">
          <a:xfrm>
            <a:off x="34894" y="4760662"/>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جنوب أفريقيا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4" name="Text Box 21">
            <a:extLst>
              <a:ext uri="{FF2B5EF4-FFF2-40B4-BE49-F238E27FC236}">
                <a16:creationId xmlns:a16="http://schemas.microsoft.com/office/drawing/2014/main" id="{7E853FA9-D67E-7A44-BA57-90E422367ADD}"/>
              </a:ext>
            </a:extLst>
          </p:cNvPr>
          <p:cNvSpPr txBox="1">
            <a:spLocks noChangeArrowheads="1"/>
          </p:cNvSpPr>
          <p:nvPr/>
        </p:nvSpPr>
        <p:spPr bwMode="auto">
          <a:xfrm>
            <a:off x="6810000" y="5366154"/>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أستراليا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5" name="Text Box 13">
            <a:extLst>
              <a:ext uri="{FF2B5EF4-FFF2-40B4-BE49-F238E27FC236}">
                <a16:creationId xmlns:a16="http://schemas.microsoft.com/office/drawing/2014/main" id="{873F3133-8016-9B41-AD8F-F1A3CC46D5AA}"/>
              </a:ext>
            </a:extLst>
          </p:cNvPr>
          <p:cNvSpPr txBox="1">
            <a:spLocks noChangeArrowheads="1"/>
          </p:cNvSpPr>
          <p:nvPr/>
        </p:nvSpPr>
        <p:spPr bwMode="auto">
          <a:xfrm>
            <a:off x="46471" y="83087"/>
            <a:ext cx="2580843"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المملكة المتحدة</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6" name="Text Box 17">
            <a:extLst>
              <a:ext uri="{FF2B5EF4-FFF2-40B4-BE49-F238E27FC236}">
                <a16:creationId xmlns:a16="http://schemas.microsoft.com/office/drawing/2014/main" id="{775E5FB2-085D-8647-B745-827D8BD9042A}"/>
              </a:ext>
            </a:extLst>
          </p:cNvPr>
          <p:cNvSpPr txBox="1">
            <a:spLocks noChangeArrowheads="1"/>
          </p:cNvSpPr>
          <p:nvPr/>
        </p:nvSpPr>
        <p:spPr bwMode="auto">
          <a:xfrm>
            <a:off x="9518852" y="1876448"/>
            <a:ext cx="1905000"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اليابان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7" name="Text Box 21">
            <a:extLst>
              <a:ext uri="{FF2B5EF4-FFF2-40B4-BE49-F238E27FC236}">
                <a16:creationId xmlns:a16="http://schemas.microsoft.com/office/drawing/2014/main" id="{29D47C9F-B167-7246-B1D7-E27E49629289}"/>
              </a:ext>
            </a:extLst>
          </p:cNvPr>
          <p:cNvSpPr txBox="1">
            <a:spLocks noChangeArrowheads="1"/>
          </p:cNvSpPr>
          <p:nvPr/>
        </p:nvSpPr>
        <p:spPr bwMode="auto">
          <a:xfrm>
            <a:off x="4010911" y="2387819"/>
            <a:ext cx="2240664"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الصين</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
        <p:nvSpPr>
          <p:cNvPr id="48" name="Text Box 13">
            <a:extLst>
              <a:ext uri="{FF2B5EF4-FFF2-40B4-BE49-F238E27FC236}">
                <a16:creationId xmlns:a16="http://schemas.microsoft.com/office/drawing/2014/main" id="{A960F8FF-74F4-C747-A841-3179B9441AAF}"/>
              </a:ext>
            </a:extLst>
          </p:cNvPr>
          <p:cNvSpPr txBox="1">
            <a:spLocks noChangeArrowheads="1"/>
          </p:cNvSpPr>
          <p:nvPr/>
        </p:nvSpPr>
        <p:spPr bwMode="auto">
          <a:xfrm>
            <a:off x="-2268092" y="6094837"/>
            <a:ext cx="2089151" cy="369332"/>
          </a:xfrm>
          <a:prstGeom prst="rect">
            <a:avLst/>
          </a:prstGeom>
          <a:solidFill>
            <a:srgbClr val="0033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457200" rtl="0" eaLnBrk="0" fontAlgn="auto" latinLnBrk="0" hangingPunct="0">
              <a:lnSpc>
                <a:spcPct val="100000"/>
              </a:lnSpc>
              <a:spcBef>
                <a:spcPct val="50000"/>
              </a:spcBef>
              <a:spcAft>
                <a:spcPts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a:cs typeface="Arial" panose="020B0604020202020204" pitchFamily="34" charset="0"/>
              </a:rPr>
              <a:t>كينيا</a:t>
            </a: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ea typeface="ＭＳ Ｐゴシック"/>
              <a:cs typeface="Arial" panose="020B0604020202020204" pitchFamily="34" charset="0"/>
            </a:endParaRPr>
          </a:p>
        </p:txBody>
      </p:sp>
    </p:spTree>
    <p:extLst>
      <p:ext uri="{BB962C8B-B14F-4D97-AF65-F5344CB8AC3E}">
        <p14:creationId xmlns:p14="http://schemas.microsoft.com/office/powerpoint/2010/main" val="295893652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299"/>
                                          </p:stCondLst>
                                        </p:cTn>
                                        <p:tgtEl>
                                          <p:spTgt spid="36148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6149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6149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6149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3"/>
                                        </p:tgtEl>
                                        <p:attrNameLst>
                                          <p:attrName>style.visibility</p:attrName>
                                        </p:attrNameLst>
                                      </p:cBhvr>
                                      <p:to>
                                        <p:strVal val="visible"/>
                                      </p:to>
                                    </p:set>
                                  </p:childTnLst>
                                </p:cTn>
                              </p:par>
                            </p:childTnLst>
                          </p:cTn>
                        </p:par>
                        <p:par>
                          <p:cTn id="23" fill="hold" nodeType="afterGroup">
                            <p:stCondLst>
                              <p:cond delay="800"/>
                            </p:stCondLst>
                            <p:childTnLst>
                              <p:par>
                                <p:cTn id="24" presetID="1" presetClass="entr" presetSubtype="0" fill="hold" grpId="0" nodeType="afterEffect">
                                  <p:stCondLst>
                                    <p:cond delay="0"/>
                                  </p:stCondLst>
                                  <p:childTnLst>
                                    <p:set>
                                      <p:cBhvr>
                                        <p:cTn id="25" dur="1" fill="hold">
                                          <p:stCondLst>
                                            <p:cond delay="299"/>
                                          </p:stCondLst>
                                        </p:cTn>
                                        <p:tgtEl>
                                          <p:spTgt spid="25"/>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6"/>
                                        </p:tgtEl>
                                        <p:attrNameLst>
                                          <p:attrName>style.visibility</p:attrName>
                                        </p:attrNameLst>
                                      </p:cBhvr>
                                      <p:to>
                                        <p:strVal val="visible"/>
                                      </p:to>
                                    </p:set>
                                  </p:childTnLst>
                                </p:cTn>
                              </p:par>
                              <p:par>
                                <p:cTn id="28" presetID="1" presetClass="entr" presetSubtype="0" fill="hold" grpId="0" nodeType="withEffect">
                                  <p:stCondLst>
                                    <p:cond delay="0"/>
                                  </p:stCondLst>
                                  <p:childTnLst>
                                    <p:set>
                                      <p:cBhvr>
                                        <p:cTn id="29" dur="1" fill="hold">
                                          <p:stCondLst>
                                            <p:cond delay="0"/>
                                          </p:stCondLst>
                                        </p:cTn>
                                        <p:tgtEl>
                                          <p:spTgt spid="24"/>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7"/>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29"/>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30"/>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31"/>
                                        </p:tgtEl>
                                        <p:attrNameLst>
                                          <p:attrName>style.visibility</p:attrName>
                                        </p:attrNameLst>
                                      </p:cBhvr>
                                      <p:to>
                                        <p:strVal val="visible"/>
                                      </p:to>
                                    </p:set>
                                  </p:childTnLst>
                                </p:cTn>
                              </p:par>
                            </p:childTnLst>
                          </p:cTn>
                        </p:par>
                        <p:par>
                          <p:cTn id="38" fill="hold" nodeType="afterGroup">
                            <p:stCondLst>
                              <p:cond delay="1100"/>
                            </p:stCondLst>
                            <p:childTnLst>
                              <p:par>
                                <p:cTn id="39" presetID="1" presetClass="entr" presetSubtype="0" fill="hold" grpId="0" nodeType="afterEffect">
                                  <p:stCondLst>
                                    <p:cond delay="0"/>
                                  </p:stCondLst>
                                  <p:childTnLst>
                                    <p:set>
                                      <p:cBhvr>
                                        <p:cTn id="40" dur="1" fill="hold">
                                          <p:stCondLst>
                                            <p:cond delay="299"/>
                                          </p:stCondLst>
                                        </p:cTn>
                                        <p:tgtEl>
                                          <p:spTgt spid="32"/>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5"/>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3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9"/>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0"/>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41"/>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42"/>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4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44"/>
                                        </p:tgtEl>
                                        <p:attrNameLst>
                                          <p:attrName>style.visibility</p:attrName>
                                        </p:attrNameLst>
                                      </p:cBhvr>
                                      <p:to>
                                        <p:strVal val="visible"/>
                                      </p:to>
                                    </p:set>
                                  </p:childTnLst>
                                </p:cTn>
                              </p:par>
                            </p:childTnLst>
                          </p:cTn>
                        </p:par>
                        <p:par>
                          <p:cTn id="63" fill="hold">
                            <p:stCondLst>
                              <p:cond delay="1400"/>
                            </p:stCondLst>
                            <p:childTnLst>
                              <p:par>
                                <p:cTn id="64" presetID="1" presetClass="entr" presetSubtype="0" fill="hold" grpId="0" nodeType="afterEffect">
                                  <p:stCondLst>
                                    <p:cond delay="0"/>
                                  </p:stCondLst>
                                  <p:childTnLst>
                                    <p:set>
                                      <p:cBhvr>
                                        <p:cTn id="65" dur="1" fill="hold">
                                          <p:stCondLst>
                                            <p:cond delay="299"/>
                                          </p:stCondLst>
                                        </p:cTn>
                                        <p:tgtEl>
                                          <p:spTgt spid="45"/>
                                        </p:tgtEl>
                                        <p:attrNameLst>
                                          <p:attrName>style.visibility</p:attrName>
                                        </p:attrNameLst>
                                      </p:cBhvr>
                                      <p:to>
                                        <p:strVal val="visible"/>
                                      </p:to>
                                    </p:set>
                                  </p:childTnLst>
                                </p:cTn>
                              </p:par>
                              <p:par>
                                <p:cTn id="66" presetID="1" presetClass="entr" presetSubtype="0" fill="hold" grpId="0"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361485" grpId="0" animBg="1"/>
      <p:bldP spid="361491" grpId="0" animBg="1"/>
      <p:bldP spid="361493" grpId="0" animBg="1"/>
      <p:bldP spid="361496" grpId="0" animBg="1"/>
      <p:bldP spid="21" grpId="0" animBg="1"/>
      <p:bldP spid="22" grpId="0" animBg="1"/>
      <p:bldP spid="25" grpId="0" animBg="1"/>
      <p:bldP spid="26" grpId="0" animBg="1"/>
      <p:bldP spid="24" grpId="0" animBg="1"/>
      <p:bldP spid="27" grpId="0" animBg="1"/>
      <p:bldP spid="29" grpId="0" animBg="1"/>
      <p:bldP spid="30" grpId="0" animBg="1"/>
      <p:bldP spid="31" grpId="0" animBg="1"/>
      <p:bldP spid="32" grpId="0" animBg="1"/>
      <p:bldP spid="33"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4514"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22225"/>
            <a:ext cx="9144000" cy="7216775"/>
          </a:xfrm>
          <a:prstGeom prst="rect">
            <a:avLst/>
          </a:prstGeom>
          <a:noFill/>
          <a:ln w="9525">
            <a:noFill/>
            <a:miter lim="800000"/>
            <a:headEnd/>
            <a:tailEnd/>
          </a:ln>
        </p:spPr>
      </p:pic>
      <p:sp>
        <p:nvSpPr>
          <p:cNvPr id="64515" name="Rectangle 3"/>
          <p:cNvSpPr>
            <a:spLocks noGrp="1" noChangeArrowheads="1"/>
          </p:cNvSpPr>
          <p:nvPr>
            <p:ph type="title"/>
          </p:nvPr>
        </p:nvSpPr>
        <p:spPr>
          <a:effectLst>
            <a:outerShdw blurRad="63500" dist="35921" dir="2700000" algn="ctr" rotWithShape="0">
              <a:srgbClr val="101100">
                <a:alpha val="74998"/>
              </a:srgbClr>
            </a:outerShdw>
          </a:effectLst>
        </p:spPr>
        <p:txBody>
          <a:bodyPr/>
          <a:lstStyle/>
          <a:p>
            <a:pPr algn="r" eaLnBrk="1" hangingPunct="1">
              <a:defRPr/>
            </a:pPr>
            <a:r>
              <a:rPr lang="ar-JO">
                <a:ea typeface="ＭＳ Ｐゴシック" pitchFamily="-112" charset="-128"/>
                <a:cs typeface="Arial" panose="020B0604020202020204" pitchFamily="34" charset="0"/>
              </a:rPr>
              <a:t>من أنا؟ (شغفي)</a:t>
            </a:r>
            <a:endParaRPr lang="en-US" dirty="0">
              <a:ea typeface="ＭＳ Ｐゴシック" pitchFamily="-112" charset="-128"/>
              <a:cs typeface="Arial" panose="020B0604020202020204" pitchFamily="34" charset="0"/>
            </a:endParaRPr>
          </a:p>
        </p:txBody>
      </p:sp>
      <p:sp>
        <p:nvSpPr>
          <p:cNvPr id="5" name="Rectangle 4"/>
          <p:cNvSpPr txBox="1">
            <a:spLocks noChangeArrowheads="1"/>
          </p:cNvSpPr>
          <p:nvPr/>
        </p:nvSpPr>
        <p:spPr bwMode="auto">
          <a:xfrm>
            <a:off x="1752600" y="2286000"/>
            <a:ext cx="7010400" cy="4114800"/>
          </a:xfrm>
          <a:prstGeom prst="rect">
            <a:avLst/>
          </a:prstGeom>
          <a:noFill/>
          <a:ln w="9525">
            <a:noFill/>
            <a:miter lim="800000"/>
            <a:headEnd/>
            <a:tailEnd/>
          </a:ln>
          <a:effectLst>
            <a:outerShdw blurRad="63500" dist="35921" dir="2700000" algn="ctr" rotWithShape="0">
              <a:srgbClr val="101100">
                <a:alpha val="74998"/>
              </a:srgbClr>
            </a:outerShdw>
          </a:effectLst>
        </p:spPr>
        <p:txBody>
          <a:bodyPr/>
          <a:lstStyle/>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إلهي</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عائلتي</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كلمة الله</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a:p>
            <a:pPr marL="342900" indent="-342900" algn="r" rtl="1">
              <a:spcBef>
                <a:spcPct val="20000"/>
              </a:spcBef>
              <a:buClr>
                <a:schemeClr val="accent1"/>
              </a:buClr>
              <a:buSzPct val="85000"/>
              <a:buFont typeface="Wingdings" pitchFamily="-112" charset="2"/>
              <a:buChar char="o"/>
              <a:defRPr/>
            </a:pPr>
            <a:r>
              <a:rPr lang="ar-JO" sz="3600" b="1" kern="0">
                <a:solidFill>
                  <a:schemeClr val="tx2"/>
                </a:solidFill>
                <a:latin typeface="Arial" panose="020B0604020202020204" pitchFamily="34" charset="0"/>
                <a:ea typeface="ＭＳ Ｐゴシック" pitchFamily="-112" charset="-128"/>
                <a:cs typeface="Arial" panose="020B0604020202020204" pitchFamily="34" charset="0"/>
              </a:rPr>
              <a:t>الموسيقى</a:t>
            </a:r>
            <a:endParaRPr lang="en-US" sz="3600" b="1" kern="0" dirty="0">
              <a:solidFill>
                <a:schemeClr val="tx2"/>
              </a:solidFill>
              <a:latin typeface="Arial" panose="020B0604020202020204" pitchFamily="34" charset="0"/>
              <a:ea typeface="ＭＳ Ｐゴシック" pitchFamily="-112"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64514"/>
                                        </p:tgtEl>
                                        <p:attrNameLst>
                                          <p:attrName>style.visibility</p:attrName>
                                        </p:attrNameLst>
                                      </p:cBhvr>
                                      <p:to>
                                        <p:strVal val="visible"/>
                                      </p:to>
                                    </p:set>
                                    <p:animEffect transition="in" filter="dissolve">
                                      <p:cBhvr>
                                        <p:cTn id="7" dur="500"/>
                                        <p:tgtEl>
                                          <p:spTgt spid="6451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utoUpdateAnimBg="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0578" name="Rectangle 2"/>
          <p:cNvSpPr>
            <a:spLocks noGrp="1" noChangeArrowheads="1"/>
          </p:cNvSpPr>
          <p:nvPr>
            <p:ph type="ctrTitle"/>
          </p:nvPr>
        </p:nvSpPr>
        <p:spPr>
          <a:xfrm>
            <a:off x="0" y="152400"/>
            <a:ext cx="9144000" cy="685800"/>
          </a:xfrm>
          <a:effectLst/>
        </p:spPr>
        <p:txBody>
          <a:bodyPr/>
          <a:lstStyle/>
          <a:p>
            <a:pPr eaLnBrk="1" hangingPunct="1">
              <a:defRPr/>
            </a:pPr>
            <a:r>
              <a:rPr lang="ar-JO" sz="4800">
                <a:solidFill>
                  <a:srgbClr val="FFF9FC"/>
                </a:solidFill>
                <a:effectLst>
                  <a:glow rad="228600">
                    <a:schemeClr val="tx1">
                      <a:alpha val="96000"/>
                    </a:schemeClr>
                  </a:glow>
                </a:effectLst>
                <a:ea typeface="ＭＳ Ｐゴシック" charset="0"/>
                <a:cs typeface="Arial" panose="020B0604020202020204" pitchFamily="34" charset="0"/>
              </a:rPr>
              <a:t>مساقات أدرسها في كلية الكتاب سنغافورة</a:t>
            </a:r>
            <a:endParaRPr lang="en-US" sz="3600" dirty="0">
              <a:solidFill>
                <a:srgbClr val="FFF9FC"/>
              </a:solidFill>
              <a:effectLst>
                <a:glow rad="228600">
                  <a:schemeClr val="tx1">
                    <a:alpha val="96000"/>
                  </a:schemeClr>
                </a:glow>
              </a:effectLst>
              <a:ea typeface="ＭＳ Ｐゴシック" charset="0"/>
              <a:cs typeface="Arial" panose="020B0604020202020204" pitchFamily="34" charset="0"/>
            </a:endParaRPr>
          </a:p>
        </p:txBody>
      </p:sp>
      <p:sp>
        <p:nvSpPr>
          <p:cNvPr id="920580" name="Text Box 4"/>
          <p:cNvSpPr txBox="1">
            <a:spLocks noChangeArrowheads="1"/>
          </p:cNvSpPr>
          <p:nvPr/>
        </p:nvSpPr>
        <p:spPr bwMode="auto">
          <a:xfrm>
            <a:off x="-565" y="1600201"/>
            <a:ext cx="9144000" cy="1200329"/>
          </a:xfrm>
          <a:prstGeom prst="rect">
            <a:avLst/>
          </a:prstGeom>
          <a:gradFill rotWithShape="0">
            <a:gsLst>
              <a:gs pos="0">
                <a:srgbClr val="000066"/>
              </a:gs>
              <a:gs pos="100000">
                <a:srgbClr val="00002F"/>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824038" algn="l"/>
                <a:tab pos="4281488"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824038" algn="l"/>
                <a:tab pos="4281488" algn="l"/>
              </a:tabLst>
              <a:defRPr sz="2400">
                <a:solidFill>
                  <a:schemeClr val="tx1"/>
                </a:solidFill>
                <a:latin typeface="Times New Roman" charset="0"/>
                <a:ea typeface="ＭＳ Ｐゴシック" charset="0"/>
              </a:defRPr>
            </a:lvl2pPr>
            <a:lvl3pPr marL="1143000" indent="-228600" defTabSz="909638" eaLnBrk="0" hangingPunct="0">
              <a:tabLst>
                <a:tab pos="1824038" algn="l"/>
                <a:tab pos="4281488" algn="l"/>
              </a:tabLst>
              <a:defRPr sz="2400">
                <a:solidFill>
                  <a:schemeClr val="tx1"/>
                </a:solidFill>
                <a:latin typeface="Times New Roman" charset="0"/>
                <a:ea typeface="ＭＳ Ｐゴシック" charset="0"/>
              </a:defRPr>
            </a:lvl3pPr>
            <a:lvl4pPr marL="1600200" indent="-228600" defTabSz="909638" eaLnBrk="0" hangingPunct="0">
              <a:tabLst>
                <a:tab pos="1824038" algn="l"/>
                <a:tab pos="4281488" algn="l"/>
              </a:tabLst>
              <a:defRPr sz="2400">
                <a:solidFill>
                  <a:schemeClr val="tx1"/>
                </a:solidFill>
                <a:latin typeface="Times New Roman" charset="0"/>
                <a:ea typeface="ＭＳ Ｐゴシック" charset="0"/>
              </a:defRPr>
            </a:lvl4pPr>
            <a:lvl5pPr marL="2057400" indent="-228600" defTabSz="909638" eaLnBrk="0" hangingPunct="0">
              <a:tabLst>
                <a:tab pos="1824038" algn="l"/>
                <a:tab pos="4281488"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824038" algn="l"/>
                <a:tab pos="4281488"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ar-JO" sz="3600" b="1" u="sng"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مسح الكتاب المقدس بشكل أساسي</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l" defTabSz="909638" rtl="0" eaLnBrk="1" fontAlgn="base" latinLnBrk="0" hangingPunct="1">
              <a:lnSpc>
                <a:spcPct val="100000"/>
              </a:lnSpc>
              <a:spcBef>
                <a:spcPct val="0"/>
              </a:spcBef>
              <a:spcAft>
                <a:spcPct val="0"/>
              </a:spcAft>
              <a:buClrTx/>
              <a:buSzTx/>
              <a:buFontTx/>
              <a:buNone/>
              <a:tabLst>
                <a:tab pos="1824038" algn="l"/>
                <a:tab pos="4281488" algn="l"/>
              </a:tabLst>
              <a:defRPr/>
            </a:pP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العهد القديم</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العهد الجديد</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درس الكتاب</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1" name="Text Box 5"/>
          <p:cNvSpPr txBox="1">
            <a:spLocks noChangeArrowheads="1"/>
          </p:cNvSpPr>
          <p:nvPr/>
        </p:nvSpPr>
        <p:spPr bwMode="auto">
          <a:xfrm>
            <a:off x="-565" y="2895600"/>
            <a:ext cx="9144000" cy="1200329"/>
          </a:xfrm>
          <a:prstGeom prst="rect">
            <a:avLst/>
          </a:prstGeom>
          <a:gradFill rotWithShape="0">
            <a:gsLst>
              <a:gs pos="0">
                <a:srgbClr val="700101"/>
              </a:gs>
              <a:gs pos="100000">
                <a:srgbClr val="3400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2pPr>
            <a:lvl3pPr marL="11430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3pPr>
            <a:lvl4pPr marL="16002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4pPr>
            <a:lvl5pPr marL="2057400" indent="-228600" defTabSz="909638" eaLnBrk="0" hangingPunct="0">
              <a:tabLst>
                <a:tab pos="406400" algn="l"/>
                <a:tab pos="1824038" algn="l"/>
                <a:tab pos="3028950" algn="l"/>
                <a:tab pos="56499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406400" algn="l"/>
                <a:tab pos="1824038" algn="l"/>
                <a:tab pos="3028950" algn="l"/>
                <a:tab pos="56499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3028950" algn="l"/>
                <a:tab pos="5649913" algn="l"/>
              </a:tabLst>
              <a:defRPr/>
            </a:pPr>
            <a:r>
              <a:rPr kumimoji="0" lang="ar-JO" sz="3600" b="1" u="sng"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الخلفيات</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البحث والكتابة</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406400" algn="l"/>
                <a:tab pos="1824038" algn="l"/>
                <a:tab pos="4306888" algn="l"/>
                <a:tab pos="5649913" algn="l"/>
              </a:tabLst>
              <a:defRPr/>
            </a:pP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القديم</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العهد الجديد</a:t>
            </a:r>
            <a:r>
              <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	  </a:t>
            </a:r>
            <a:r>
              <a:rPr kumimoji="0" lang="ar-JO"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rPr>
              <a:t>الجغرافيا</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2" name="Text Box 6"/>
          <p:cNvSpPr txBox="1">
            <a:spLocks noChangeArrowheads="1"/>
          </p:cNvSpPr>
          <p:nvPr/>
        </p:nvSpPr>
        <p:spPr bwMode="auto">
          <a:xfrm>
            <a:off x="-565" y="4206876"/>
            <a:ext cx="9144000" cy="1200329"/>
          </a:xfrm>
          <a:prstGeom prst="rect">
            <a:avLst/>
          </a:prstGeom>
          <a:gradFill rotWithShape="0">
            <a:gsLst>
              <a:gs pos="0">
                <a:srgbClr val="003300"/>
              </a:gs>
              <a:gs pos="100000">
                <a:srgbClr val="001800"/>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1090613" algn="l"/>
                <a:tab pos="3711575" algn="l"/>
                <a:tab pos="605631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1090613" algn="l"/>
                <a:tab pos="3711575" algn="l"/>
                <a:tab pos="6056313" algn="l"/>
              </a:tabLst>
              <a:defRPr sz="2400">
                <a:solidFill>
                  <a:schemeClr val="tx1"/>
                </a:solidFill>
                <a:latin typeface="Times New Roman" charset="0"/>
                <a:ea typeface="ＭＳ Ｐゴシック" charset="0"/>
              </a:defRPr>
            </a:lvl2pPr>
            <a:lvl3pPr marL="11430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3pPr>
            <a:lvl4pPr marL="16002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4pPr>
            <a:lvl5pPr marL="2057400" indent="-228600" defTabSz="909638" eaLnBrk="0" hangingPunct="0">
              <a:tabLst>
                <a:tab pos="1090613" algn="l"/>
                <a:tab pos="3711575" algn="l"/>
                <a:tab pos="605631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1090613" algn="l"/>
                <a:tab pos="3711575" algn="l"/>
                <a:tab pos="605631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1" u="sng"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اللاهوت . </a:t>
            </a: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الخليقة . يسوع</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1090613" algn="l"/>
                <a:tab pos="3711575" algn="l"/>
                <a:tab pos="6056313" algn="l"/>
              </a:tabLst>
              <a:defRPr/>
            </a:pP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الكنيسة . الروح . الخلاص . المستقبل</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920583" name="Text Box 7"/>
          <p:cNvSpPr txBox="1">
            <a:spLocks noChangeArrowheads="1"/>
          </p:cNvSpPr>
          <p:nvPr/>
        </p:nvSpPr>
        <p:spPr bwMode="auto">
          <a:xfrm>
            <a:off x="-566" y="5502276"/>
            <a:ext cx="9213851" cy="1200329"/>
          </a:xfrm>
          <a:prstGeom prst="rect">
            <a:avLst/>
          </a:prstGeom>
          <a:gradFill rotWithShape="0">
            <a:gsLst>
              <a:gs pos="0">
                <a:srgbClr val="2A0830"/>
              </a:gs>
              <a:gs pos="100000">
                <a:srgbClr val="5A1268"/>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defTabSz="909638" eaLnBrk="0" hangingPunct="0">
              <a:tabLst>
                <a:tab pos="2800350" algn="l"/>
                <a:tab pos="4233863" algn="l"/>
              </a:tabLst>
              <a:defRPr sz="2400">
                <a:solidFill>
                  <a:schemeClr val="tx1"/>
                </a:solidFill>
                <a:latin typeface="Times New Roman" charset="0"/>
                <a:ea typeface="ＭＳ Ｐゴシック" charset="0"/>
                <a:cs typeface="ＭＳ Ｐゴシック" charset="0"/>
              </a:defRPr>
            </a:lvl1pPr>
            <a:lvl2pPr marL="742950" indent="-285750" defTabSz="909638" eaLnBrk="0" hangingPunct="0">
              <a:tabLst>
                <a:tab pos="2800350" algn="l"/>
                <a:tab pos="4233863" algn="l"/>
              </a:tabLst>
              <a:defRPr sz="2400">
                <a:solidFill>
                  <a:schemeClr val="tx1"/>
                </a:solidFill>
                <a:latin typeface="Times New Roman" charset="0"/>
                <a:ea typeface="ＭＳ Ｐゴシック" charset="0"/>
              </a:defRPr>
            </a:lvl2pPr>
            <a:lvl3pPr marL="1143000" indent="-228600" defTabSz="909638" eaLnBrk="0" hangingPunct="0">
              <a:tabLst>
                <a:tab pos="2800350" algn="l"/>
                <a:tab pos="4233863" algn="l"/>
              </a:tabLst>
              <a:defRPr sz="2400">
                <a:solidFill>
                  <a:schemeClr val="tx1"/>
                </a:solidFill>
                <a:latin typeface="Times New Roman" charset="0"/>
                <a:ea typeface="ＭＳ Ｐゴシック" charset="0"/>
              </a:defRPr>
            </a:lvl3pPr>
            <a:lvl4pPr marL="1600200" indent="-228600" defTabSz="909638" eaLnBrk="0" hangingPunct="0">
              <a:tabLst>
                <a:tab pos="2800350" algn="l"/>
                <a:tab pos="4233863" algn="l"/>
              </a:tabLst>
              <a:defRPr sz="2400">
                <a:solidFill>
                  <a:schemeClr val="tx1"/>
                </a:solidFill>
                <a:latin typeface="Times New Roman" charset="0"/>
                <a:ea typeface="ＭＳ Ｐゴシック" charset="0"/>
              </a:defRPr>
            </a:lvl4pPr>
            <a:lvl5pPr marL="2057400" indent="-228600" defTabSz="909638" eaLnBrk="0" hangingPunct="0">
              <a:tabLst>
                <a:tab pos="2800350" algn="l"/>
                <a:tab pos="4233863" algn="l"/>
              </a:tabLst>
              <a:defRPr sz="2400">
                <a:solidFill>
                  <a:schemeClr val="tx1"/>
                </a:solidFill>
                <a:latin typeface="Times New Roman" charset="0"/>
                <a:ea typeface="ＭＳ Ｐゴシック" charset="0"/>
              </a:defRPr>
            </a:lvl5pPr>
            <a:lvl6pPr marL="25146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6pPr>
            <a:lvl7pPr marL="29718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7pPr>
            <a:lvl8pPr marL="34290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8pPr>
            <a:lvl9pPr marL="3886200" indent="-228600" defTabSz="909638" eaLnBrk="0" fontAlgn="base" hangingPunct="0">
              <a:spcBef>
                <a:spcPct val="0"/>
              </a:spcBef>
              <a:spcAft>
                <a:spcPct val="0"/>
              </a:spcAft>
              <a:tabLst>
                <a:tab pos="2800350" algn="l"/>
                <a:tab pos="4233863" algn="l"/>
              </a:tabLst>
              <a:defRPr sz="2400">
                <a:solidFill>
                  <a:schemeClr val="tx1"/>
                </a:solidFill>
                <a:latin typeface="Times New Roman" charset="0"/>
                <a:ea typeface="ＭＳ Ｐゴシック" charset="0"/>
              </a:defRPr>
            </a:lvl9pPr>
          </a:lstStyle>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1" u="sng"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الوعظ</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a:p>
            <a:pPr marL="0" marR="0" lvl="0" indent="0" algn="r" defTabSz="909638" rtl="0" eaLnBrk="1" fontAlgn="base" latinLnBrk="0" hangingPunct="1">
              <a:lnSpc>
                <a:spcPct val="100000"/>
              </a:lnSpc>
              <a:spcBef>
                <a:spcPct val="0"/>
              </a:spcBef>
              <a:spcAft>
                <a:spcPct val="0"/>
              </a:spcAft>
              <a:buClrTx/>
              <a:buSzTx/>
              <a:buFontTx/>
              <a:buNone/>
              <a:tabLst>
                <a:tab pos="2800350" algn="l"/>
                <a:tab pos="4233863" algn="l"/>
              </a:tabLst>
              <a:defRPr/>
            </a:pPr>
            <a:r>
              <a:rPr kumimoji="0" lang="ar-JO" sz="3600" b="1" u="none" strike="noStrike" kern="1200" cap="none" spc="0" normalizeH="0" baseline="0" noProof="0">
                <a:ln>
                  <a:noFill/>
                </a:ln>
                <a:solidFill>
                  <a:srgbClr val="FFFF99"/>
                </a:solidFill>
                <a:effectLst/>
                <a:uLnTx/>
                <a:uFillTx/>
                <a:latin typeface="Arial" panose="020B0604020202020204" pitchFamily="34" charset="0"/>
                <a:cs typeface="Arial" panose="020B0604020202020204" pitchFamily="34" charset="0"/>
              </a:rPr>
              <a:t>الوعظ 1            الوعظ 2</a:t>
            </a:r>
            <a:endParaRPr kumimoji="0" lang="en-US" sz="3600" b="1" u="none" strike="noStrike" kern="1200" cap="none" spc="0" normalizeH="0" baseline="0" noProof="0" dirty="0">
              <a:ln>
                <a:noFill/>
              </a:ln>
              <a:solidFill>
                <a:srgbClr val="FFFF99"/>
              </a:solidFill>
              <a:effectLst/>
              <a:uLnTx/>
              <a:uFillTx/>
              <a:latin typeface="Arial" panose="020B0604020202020204" pitchFamily="34" charset="0"/>
              <a:cs typeface="Arial" panose="020B0604020202020204" pitchFamily="34" charset="0"/>
            </a:endParaRPr>
          </a:p>
        </p:txBody>
      </p:sp>
      <p:sp>
        <p:nvSpPr>
          <p:cNvPr id="7" name="Rectangle 2"/>
          <p:cNvSpPr txBox="1">
            <a:spLocks noChangeArrowheads="1"/>
          </p:cNvSpPr>
          <p:nvPr/>
        </p:nvSpPr>
        <p:spPr bwMode="auto">
          <a:xfrm>
            <a:off x="0" y="762001"/>
            <a:ext cx="9144000" cy="7223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5400">
                <a:solidFill>
                  <a:schemeClr val="tx2"/>
                </a:solidFill>
                <a:latin typeface="+mj-lt"/>
                <a:ea typeface="+mj-ea"/>
                <a:cs typeface="+mj-cs"/>
              </a:defRPr>
            </a:lvl1pPr>
            <a:lvl2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2pPr>
            <a:lvl3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3pPr>
            <a:lvl4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4pPr>
            <a:lvl5pPr algn="ctr" rtl="0" eaLnBrk="0" fontAlgn="base" hangingPunct="0">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5pPr>
            <a:lvl6pPr marL="4572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6pPr>
            <a:lvl7pPr marL="9144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7pPr>
            <a:lvl8pPr marL="13716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8pPr>
            <a:lvl9pPr marL="1828800" algn="ctr" rtl="0" fontAlgn="base">
              <a:spcBef>
                <a:spcPct val="0"/>
              </a:spcBef>
              <a:spcAft>
                <a:spcPct val="0"/>
              </a:spcAft>
              <a:defRPr sz="4000">
                <a:solidFill>
                  <a:schemeClr val="tx2"/>
                </a:solidFill>
                <a:latin typeface="Arial" pitchFamily="-109" charset="0"/>
                <a:ea typeface="ＭＳ Ｐゴシック" pitchFamily="-109" charset="-128"/>
                <a:cs typeface="ＭＳ Ｐゴシック" pitchFamily="-109"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a:t>
            </a:r>
            <a:r>
              <a:rPr kumimoji="0" lang="ar-JO" sz="4000" b="1" u="none" strike="noStrike" kern="1200" cap="none" spc="0" normalizeH="0" baseline="0" noProof="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الإنجليزية</a:t>
            </a: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 • </a:t>
            </a:r>
            <a:r>
              <a:rPr kumimoji="0" lang="ar-JO" sz="4000" b="1" u="none" strike="noStrike" kern="1200" cap="none" spc="0" normalizeH="0" baseline="0" noProof="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البهاسا</a:t>
            </a: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 • </a:t>
            </a:r>
            <a:r>
              <a:rPr kumimoji="0" lang="ar-JO" sz="4000" b="1" u="none" strike="noStrike" kern="1200" cap="none" spc="0" normalizeH="0" baseline="0" noProof="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الصينية</a:t>
            </a:r>
            <a:r>
              <a:rPr kumimoji="0" lang="en-US" sz="40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rPr>
              <a:t>)</a:t>
            </a:r>
            <a:endParaRPr kumimoji="0" lang="en-US" sz="3600" b="1" u="none" strike="noStrike" kern="1200" cap="none" spc="0" normalizeH="0" baseline="0" noProof="0" dirty="0">
              <a:ln>
                <a:noFill/>
              </a:ln>
              <a:solidFill>
                <a:srgbClr val="FFF9FC"/>
              </a:solidFill>
              <a:effectLst>
                <a:glow rad="228600">
                  <a:srgbClr val="000000">
                    <a:alpha val="96000"/>
                  </a:srgbClr>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361064529"/>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2000"/>
                                  </p:stCondLst>
                                  <p:childTnLst>
                                    <p:set>
                                      <p:cBhvr>
                                        <p:cTn id="6" dur="1" fill="hold">
                                          <p:stCondLst>
                                            <p:cond delay="0"/>
                                          </p:stCondLst>
                                        </p:cTn>
                                        <p:tgtEl>
                                          <p:spTgt spid="920580"/>
                                        </p:tgtEl>
                                        <p:attrNameLst>
                                          <p:attrName>style.visibility</p:attrName>
                                        </p:attrNameLst>
                                      </p:cBhvr>
                                      <p:to>
                                        <p:strVal val="visible"/>
                                      </p:to>
                                    </p:set>
                                  </p:childTnLst>
                                </p:cTn>
                              </p:par>
                            </p:childTnLst>
                          </p:cTn>
                        </p:par>
                        <p:par>
                          <p:cTn id="7" fill="hold" nodeType="afterGroup">
                            <p:stCondLst>
                              <p:cond delay="2000"/>
                            </p:stCondLst>
                            <p:childTnLst>
                              <p:par>
                                <p:cTn id="8" presetID="1" presetClass="entr" presetSubtype="0" fill="hold" grpId="0" nodeType="afterEffect">
                                  <p:stCondLst>
                                    <p:cond delay="2000"/>
                                  </p:stCondLst>
                                  <p:childTnLst>
                                    <p:set>
                                      <p:cBhvr>
                                        <p:cTn id="9" dur="1" fill="hold">
                                          <p:stCondLst>
                                            <p:cond delay="0"/>
                                          </p:stCondLst>
                                        </p:cTn>
                                        <p:tgtEl>
                                          <p:spTgt spid="920581"/>
                                        </p:tgtEl>
                                        <p:attrNameLst>
                                          <p:attrName>style.visibility</p:attrName>
                                        </p:attrNameLst>
                                      </p:cBhvr>
                                      <p:to>
                                        <p:strVal val="visible"/>
                                      </p:to>
                                    </p:set>
                                  </p:childTnLst>
                                </p:cTn>
                              </p:par>
                            </p:childTnLst>
                          </p:cTn>
                        </p:par>
                        <p:par>
                          <p:cTn id="10" fill="hold" nodeType="afterGroup">
                            <p:stCondLst>
                              <p:cond delay="4000"/>
                            </p:stCondLst>
                            <p:childTnLst>
                              <p:par>
                                <p:cTn id="11" presetID="1" presetClass="entr" presetSubtype="0" fill="hold" grpId="0" nodeType="afterEffect">
                                  <p:stCondLst>
                                    <p:cond delay="2000"/>
                                  </p:stCondLst>
                                  <p:childTnLst>
                                    <p:set>
                                      <p:cBhvr>
                                        <p:cTn id="12" dur="1" fill="hold">
                                          <p:stCondLst>
                                            <p:cond delay="0"/>
                                          </p:stCondLst>
                                        </p:cTn>
                                        <p:tgtEl>
                                          <p:spTgt spid="920582"/>
                                        </p:tgtEl>
                                        <p:attrNameLst>
                                          <p:attrName>style.visibility</p:attrName>
                                        </p:attrNameLst>
                                      </p:cBhvr>
                                      <p:to>
                                        <p:strVal val="visible"/>
                                      </p:to>
                                    </p:set>
                                  </p:childTnLst>
                                </p:cTn>
                              </p:par>
                            </p:childTnLst>
                          </p:cTn>
                        </p:par>
                        <p:par>
                          <p:cTn id="13" fill="hold" nodeType="afterGroup">
                            <p:stCondLst>
                              <p:cond delay="6000"/>
                            </p:stCondLst>
                            <p:childTnLst>
                              <p:par>
                                <p:cTn id="14" presetID="1" presetClass="entr" presetSubtype="0" fill="hold" grpId="0" nodeType="afterEffect">
                                  <p:stCondLst>
                                    <p:cond delay="3000"/>
                                  </p:stCondLst>
                                  <p:childTnLst>
                                    <p:set>
                                      <p:cBhvr>
                                        <p:cTn id="15" dur="1" fill="hold">
                                          <p:stCondLst>
                                            <p:cond delay="0"/>
                                          </p:stCondLst>
                                        </p:cTn>
                                        <p:tgtEl>
                                          <p:spTgt spid="92058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0580" grpId="0" animBg="1"/>
      <p:bldP spid="920581" grpId="0" animBg="1"/>
      <p:bldP spid="920582" grpId="0" animBg="1"/>
      <p:bldP spid="920583"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ar-SA" sz="3200" dirty="0">
                <a:solidFill>
                  <a:srgbClr val="FFFFFF"/>
                </a:solidFill>
                <a:ea typeface="ＭＳ Ｐゴシック" charset="0"/>
                <a:cs typeface="Arial" panose="020B0604020202020204" pitchFamily="34" charset="0"/>
              </a:rPr>
              <a:t>مسح العهد الجديد</a:t>
            </a:r>
            <a:r>
              <a:rPr lang="en-US" sz="3200" dirty="0">
                <a:solidFill>
                  <a:srgbClr val="FFFFFF"/>
                </a:solidFill>
                <a:ea typeface="ＭＳ Ｐゴシック" charset="0"/>
                <a:cs typeface="Arial" panose="020B0604020202020204" pitchFamily="34" charset="0"/>
              </a:rPr>
              <a:t> • BibleStudyDownloads.org</a:t>
            </a:r>
            <a:endParaRPr lang="en-US" sz="1100" dirty="0">
              <a:solidFill>
                <a:srgbClr val="FFFFFF"/>
              </a:solidFill>
              <a:ea typeface="ＭＳ Ｐゴシック" charset="0"/>
              <a:cs typeface="Arial" panose="020B0604020202020204" pitchFamily="34"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lvl="0" algn="ctr" eaLnBrk="1" hangingPunct="1">
              <a:defRPr/>
            </a:pPr>
            <a:r>
              <a:rPr lang="ar-EG" sz="4000" b="1">
                <a:solidFill>
                  <a:srgbClr val="FFFFFF"/>
                </a:solidFill>
                <a:latin typeface="Arial" panose="020B0604020202020204" pitchFamily="34" charset="0"/>
                <a:cs typeface="Arial" panose="020B0604020202020204" pitchFamily="34" charset="0"/>
              </a:rPr>
              <a:t>أحصل عل</a:t>
            </a:r>
            <a:r>
              <a:rPr lang="ar-JO" sz="4000" b="1">
                <a:solidFill>
                  <a:srgbClr val="FFFFFF"/>
                </a:solidFill>
                <a:latin typeface="Arial" panose="020B0604020202020204" pitchFamily="34" charset="0"/>
                <a:cs typeface="Arial" panose="020B0604020202020204" pitchFamily="34" charset="0"/>
              </a:rPr>
              <a:t>ى</a:t>
            </a:r>
            <a:r>
              <a:rPr lang="ar-EG" sz="4000" b="1">
                <a:solidFill>
                  <a:srgbClr val="FFFFFF"/>
                </a:solidFill>
                <a:latin typeface="Arial" panose="020B0604020202020204" pitchFamily="34" charset="0"/>
                <a:cs typeface="Arial" panose="020B0604020202020204" pitchFamily="34" charset="0"/>
              </a:rPr>
              <a:t> هذا العرض</a:t>
            </a:r>
            <a:r>
              <a:rPr lang="ar-JO" sz="4000" b="1">
                <a:solidFill>
                  <a:srgbClr val="FFFFFF"/>
                </a:solidFill>
                <a:latin typeface="Arial" panose="020B0604020202020204" pitchFamily="34" charset="0"/>
                <a:cs typeface="Arial" panose="020B0604020202020204" pitchFamily="34" charset="0"/>
              </a:rPr>
              <a:t> التقديمي</a:t>
            </a:r>
            <a:r>
              <a:rPr lang="ar-EG" sz="4000" b="1">
                <a:solidFill>
                  <a:srgbClr val="FFFFFF"/>
                </a:solidFill>
                <a:latin typeface="Arial" panose="020B0604020202020204" pitchFamily="34" charset="0"/>
                <a:cs typeface="Arial" panose="020B0604020202020204" pitchFamily="34" charset="0"/>
              </a:rPr>
              <a:t> مجانا</a:t>
            </a:r>
            <a:r>
              <a:rPr lang="ar-JO" sz="4000" b="1">
                <a:solidFill>
                  <a:srgbClr val="FFFFFF"/>
                </a:solidFill>
                <a:latin typeface="Arial" panose="020B0604020202020204" pitchFamily="34" charset="0"/>
                <a:cs typeface="Arial" panose="020B0604020202020204" pitchFamily="34" charset="0"/>
              </a:rPr>
              <a:t>ً</a:t>
            </a:r>
            <a:endParaRPr lang="en-US" sz="1400" b="1" dirty="0">
              <a:solidFill>
                <a:srgbClr val="FFFFFF"/>
              </a:solidFill>
              <a:latin typeface="Arial" panose="020B0604020202020204" pitchFamily="34" charset="0"/>
              <a:cs typeface="Arial" panose="020B0604020202020204" pitchFamily="34" charset="0"/>
            </a:endParaRPr>
          </a:p>
        </p:txBody>
      </p:sp>
      <p:pic>
        <p:nvPicPr>
          <p:cNvPr id="8" name="Picture 7" descr="Screen Shot 2016-02-02 at 5.41.18 PM.png"/>
          <p:cNvPicPr>
            <a:picLocks noChangeAspect="1"/>
          </p:cNvPicPr>
          <p:nvPr/>
        </p:nvPicPr>
        <p:blipFill rotWithShape="1">
          <a:blip r:embed="rId3" cstate="screen">
            <a:extLst>
              <a:ext uri="{28A0092B-C50C-407E-A947-70E740481C1C}">
                <a14:useLocalDpi xmlns:a14="http://schemas.microsoft.com/office/drawing/2010/main"/>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12265551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4EF56E1-2E37-1D4A-A327-B741F168DA7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6" y="0"/>
            <a:ext cx="8697951" cy="6858000"/>
          </a:xfrm>
          <a:prstGeom prst="rect">
            <a:avLst/>
          </a:prstGeom>
        </p:spPr>
      </p:pic>
      <p:sp>
        <p:nvSpPr>
          <p:cNvPr id="342017" name="Rectangle 1026"/>
          <p:cNvSpPr>
            <a:spLocks noGrp="1" noChangeArrowheads="1"/>
          </p:cNvSpPr>
          <p:nvPr>
            <p:ph type="ctrTitle"/>
          </p:nvPr>
        </p:nvSpPr>
        <p:spPr>
          <a:xfrm>
            <a:off x="223024" y="6926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423946850"/>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106BA0E-2829-4543-9279-35E14C8F9B49}"/>
              </a:ext>
            </a:extLst>
          </p:cNvPr>
          <p:cNvPicPr>
            <a:picLocks noChangeAspect="1"/>
          </p:cNvPicPr>
          <p:nvPr/>
        </p:nvPicPr>
        <p:blipFill>
          <a:blip r:embed="rId3"/>
          <a:stretch>
            <a:fillRect/>
          </a:stretch>
        </p:blipFill>
        <p:spPr>
          <a:xfrm>
            <a:off x="0" y="321921"/>
            <a:ext cx="9144000" cy="6214158"/>
          </a:xfrm>
          <a:prstGeom prst="rect">
            <a:avLst/>
          </a:prstGeom>
        </p:spPr>
      </p:pic>
      <p:sp>
        <p:nvSpPr>
          <p:cNvPr id="342017" name="Rectangle 1026"/>
          <p:cNvSpPr>
            <a:spLocks noGrp="1" noChangeArrowheads="1"/>
          </p:cNvSpPr>
          <p:nvPr>
            <p:ph type="ctrTitle"/>
          </p:nvPr>
        </p:nvSpPr>
        <p:spPr>
          <a:xfrm>
            <a:off x="0" y="4105796"/>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Tree>
    <p:extLst>
      <p:ext uri="{BB962C8B-B14F-4D97-AF65-F5344CB8AC3E}">
        <p14:creationId xmlns:p14="http://schemas.microsoft.com/office/powerpoint/2010/main" val="1756209395"/>
      </p:ext>
    </p:extLst>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ar-JO" sz="4800">
                <a:effectLst>
                  <a:glow rad="127000">
                    <a:schemeClr val="tx1"/>
                  </a:glow>
                </a:effectLst>
                <a:ea typeface="ＭＳ Ｐゴシック" charset="0"/>
              </a:rPr>
              <a:t>الآيات المفتاحية</a:t>
            </a:r>
            <a:endParaRPr lang="en-US" sz="4800" dirty="0">
              <a:effectLst>
                <a:glow rad="127000">
                  <a:schemeClr val="tx1"/>
                </a:glow>
              </a:effectLst>
              <a:ea typeface="ＭＳ Ｐゴシック" charset="0"/>
            </a:endParaRPr>
          </a:p>
        </p:txBody>
      </p:sp>
      <p:sp>
        <p:nvSpPr>
          <p:cNvPr id="5" name="Rectangle 2"/>
          <p:cNvSpPr txBox="1">
            <a:spLocks noChangeArrowheads="1"/>
          </p:cNvSpPr>
          <p:nvPr/>
        </p:nvSpPr>
        <p:spPr bwMode="auto">
          <a:xfrm>
            <a:off x="539552" y="1196752"/>
            <a:ext cx="8136904" cy="446449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eaLnBrk="0" hangingPunct="0">
              <a:defRPr sz="48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16 لأني لست أستحي بإنجيل المسيح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لأنه قوة الله للخلاص لكل من يؤمن: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لليهودي أولا ثم لليوناني.</a:t>
            </a:r>
          </a:p>
          <a:p>
            <a:pPr marL="0" marR="0" lvl="0" indent="0" algn="ctr" defTabSz="914400" rtl="1" eaLnBrk="0" fontAlgn="base" latinLnBrk="0" hangingPunct="0">
              <a:lnSpc>
                <a:spcPct val="100000"/>
              </a:lnSpc>
              <a:spcBef>
                <a:spcPct val="0"/>
              </a:spcBef>
              <a:spcAft>
                <a:spcPct val="0"/>
              </a:spcAft>
              <a:buClrTx/>
              <a:buSzTx/>
              <a:buFontTx/>
              <a:buNone/>
              <a:tabLst/>
              <a:defRPr/>
            </a:pPr>
            <a:endParaRPr lang="ar-JO" sz="3200">
              <a:solidFill>
                <a:srgbClr val="FFFFFF"/>
              </a:solidFill>
              <a:effectLst>
                <a:glow rad="127000">
                  <a:srgbClr val="000000"/>
                </a:glow>
              </a:effectLst>
            </a:endParaRPr>
          </a:p>
          <a:p>
            <a:pPr marL="0" marR="0" lvl="0" indent="0" algn="ctr" defTabSz="914400" rtl="1" eaLnBrk="0" fontAlgn="base" latinLnBrk="0" hangingPunct="0">
              <a:lnSpc>
                <a:spcPct val="100000"/>
              </a:lnSpc>
              <a:spcBef>
                <a:spcPct val="0"/>
              </a:spcBef>
              <a:spcAft>
                <a:spcPct val="0"/>
              </a:spcAft>
              <a:buClrTx/>
              <a:buSzTx/>
              <a:buFontTx/>
              <a:buNone/>
              <a:tabLst/>
              <a:defRPr/>
            </a:pPr>
            <a:endPar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endParaRP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17 لأن فيه معلن بر الله بإيمان</a:t>
            </a:r>
            <a:r>
              <a:rPr lang="ar-JO" sz="3200">
                <a:solidFill>
                  <a:srgbClr val="FFFFFF"/>
                </a:solidFill>
                <a:effectLst>
                  <a:glow rad="127000">
                    <a:srgbClr val="000000"/>
                  </a:glow>
                </a:effectLst>
              </a:rPr>
              <a:t>،</a:t>
            </a: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 لإيمان</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كما هو مكتوب: </a:t>
            </a:r>
          </a:p>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JO" sz="3200" u="none" strike="noStrike" kern="1200" cap="none" spc="0" normalizeH="0" baseline="0" noProof="0">
                <a:ln>
                  <a:noFill/>
                </a:ln>
                <a:solidFill>
                  <a:srgbClr val="FFFFFF"/>
                </a:solidFill>
                <a:effectLst>
                  <a:glow rad="127000">
                    <a:srgbClr val="000000"/>
                  </a:glow>
                </a:effectLst>
                <a:uLnTx/>
                <a:uFillTx/>
                <a:ea typeface="ＭＳ Ｐゴシック" charset="0"/>
              </a:rPr>
              <a:t>أما البار فبالإيمان يحيا.</a:t>
            </a:r>
            <a:endParaRPr kumimoji="0" lang="en-US" sz="3200" u="none" strike="noStrike" kern="1200" cap="none" spc="0" normalizeH="0" baseline="0" noProof="0" dirty="0">
              <a:ln>
                <a:noFill/>
              </a:ln>
              <a:solidFill>
                <a:srgbClr val="FFFFFF"/>
              </a:solidFill>
              <a:effectLst>
                <a:glow rad="127000">
                  <a:srgbClr val="000000"/>
                </a:glow>
              </a:effectLst>
              <a:uLnTx/>
              <a:uFillTx/>
              <a:ea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ar-JO" sz="48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120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7" name="Text Box 24"/>
          <p:cNvSpPr txBox="1">
            <a:spLocks noChangeArrowheads="1"/>
          </p:cNvSpPr>
          <p:nvPr/>
        </p:nvSpPr>
        <p:spPr bwMode="auto">
          <a:xfrm>
            <a:off x="8472410" y="65344"/>
            <a:ext cx="530915" cy="46166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ar-JO" altLang="zh-CN" sz="2400" b="1" u="none" strike="noStrike" kern="1200" cap="none" spc="0" normalizeH="0" baseline="0" noProof="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rPr>
              <a:t>56</a:t>
            </a:r>
            <a:endParaRPr kumimoji="0" lang="en-US" altLang="zh-CN" sz="2400" b="1"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3326225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5806C2A2-522E-EC46-BE54-7981ADDA0C54}"/>
              </a:ext>
            </a:extLst>
          </p:cNvPr>
          <p:cNvPicPr>
            <a:picLocks noChangeAspect="1"/>
          </p:cNvPicPr>
          <p:nvPr/>
        </p:nvPicPr>
        <p:blipFill>
          <a:blip r:embed="rId3"/>
          <a:stretch>
            <a:fillRect/>
          </a:stretch>
        </p:blipFill>
        <p:spPr>
          <a:xfrm>
            <a:off x="-473700" y="0"/>
            <a:ext cx="10091400" cy="6858000"/>
          </a:xfrm>
          <a:prstGeom prst="rect">
            <a:avLst/>
          </a:prstGeom>
        </p:spPr>
      </p:pic>
      <p:sp>
        <p:nvSpPr>
          <p:cNvPr id="342017" name="Rectangle 1026"/>
          <p:cNvSpPr>
            <a:spLocks noGrp="1" noChangeArrowheads="1"/>
          </p:cNvSpPr>
          <p:nvPr>
            <p:ph type="ctrTitle"/>
          </p:nvPr>
        </p:nvSpPr>
        <p:spPr>
          <a:xfrm>
            <a:off x="0" y="4022205"/>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3" name="Oval 2"/>
          <p:cNvSpPr/>
          <p:nvPr/>
        </p:nvSpPr>
        <p:spPr bwMode="auto">
          <a:xfrm>
            <a:off x="3612245" y="4365105"/>
            <a:ext cx="3456384" cy="2520280"/>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mn-cs"/>
            </a:endParaRPr>
          </a:p>
        </p:txBody>
      </p:sp>
    </p:spTree>
    <p:extLst>
      <p:ext uri="{BB962C8B-B14F-4D97-AF65-F5344CB8AC3E}">
        <p14:creationId xmlns:p14="http://schemas.microsoft.com/office/powerpoint/2010/main" val="39818579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3585881-498F-5149-9726-F250717108F8}"/>
              </a:ext>
            </a:extLst>
          </p:cNvPr>
          <p:cNvPicPr>
            <a:picLocks noChangeAspect="1"/>
          </p:cNvPicPr>
          <p:nvPr/>
        </p:nvPicPr>
        <p:blipFill>
          <a:blip r:embed="rId3"/>
          <a:stretch>
            <a:fillRect/>
          </a:stretch>
        </p:blipFill>
        <p:spPr>
          <a:xfrm>
            <a:off x="0" y="321921"/>
            <a:ext cx="9144000" cy="6214158"/>
          </a:xfrm>
          <a:prstGeom prst="rect">
            <a:avLst/>
          </a:prstGeom>
        </p:spPr>
      </p:pic>
      <p:sp>
        <p:nvSpPr>
          <p:cNvPr id="342017" name="Rectangle 1026"/>
          <p:cNvSpPr>
            <a:spLocks noGrp="1" noChangeArrowheads="1"/>
          </p:cNvSpPr>
          <p:nvPr>
            <p:ph type="ctrTitle"/>
          </p:nvPr>
        </p:nvSpPr>
        <p:spPr>
          <a:xfrm>
            <a:off x="0" y="3942023"/>
            <a:ext cx="9144000" cy="685800"/>
          </a:xfrm>
        </p:spPr>
        <p:txBody>
          <a:bodyPr/>
          <a:lstStyle/>
          <a:p>
            <a:pPr eaLnBrk="1" hangingPunct="1"/>
            <a:r>
              <a:rPr lang="en-US" sz="4000" dirty="0">
                <a:solidFill>
                  <a:schemeClr val="tx1"/>
                </a:solidFill>
                <a:ea typeface="ＭＳ Ｐゴシック" charset="0"/>
                <a:cs typeface="ＭＳ Ｐゴシック" charset="0"/>
              </a:rPr>
              <a:t>BibleStudyDownloads.org</a:t>
            </a:r>
            <a:endParaRPr lang="en-US" sz="1400" dirty="0">
              <a:solidFill>
                <a:schemeClr val="tx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endParaRPr>
          </a:p>
        </p:txBody>
      </p:sp>
      <p:sp>
        <p:nvSpPr>
          <p:cNvPr id="5" name="Oval 4">
            <a:extLst>
              <a:ext uri="{FF2B5EF4-FFF2-40B4-BE49-F238E27FC236}">
                <a16:creationId xmlns:a16="http://schemas.microsoft.com/office/drawing/2014/main" id="{EA92F639-677F-2645-8034-012E2B26079D}"/>
              </a:ext>
            </a:extLst>
          </p:cNvPr>
          <p:cNvSpPr/>
          <p:nvPr/>
        </p:nvSpPr>
        <p:spPr bwMode="auto">
          <a:xfrm>
            <a:off x="1763688" y="130627"/>
            <a:ext cx="3456384" cy="1903141"/>
          </a:xfrm>
          <a:prstGeom prst="ellipse">
            <a:avLst/>
          </a:prstGeom>
          <a:noFill/>
          <a:ln w="76200" cap="flat" cmpd="sng" algn="ctr">
            <a:solidFill>
              <a:srgbClr val="FF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endParaRPr>
          </a:p>
        </p:txBody>
      </p:sp>
    </p:spTree>
    <p:extLst>
      <p:ext uri="{BB962C8B-B14F-4D97-AF65-F5344CB8AC3E}">
        <p14:creationId xmlns:p14="http://schemas.microsoft.com/office/powerpoint/2010/main" val="17226187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dirty="0">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pic>
        <p:nvPicPr>
          <p:cNvPr id="5" name="Picture 4">
            <a:extLst>
              <a:ext uri="{FF2B5EF4-FFF2-40B4-BE49-F238E27FC236}">
                <a16:creationId xmlns:a16="http://schemas.microsoft.com/office/drawing/2014/main" id="{BF82B3B4-5AAC-094E-ACE3-7EB70F8F0AFB}"/>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6" y="0"/>
            <a:ext cx="8697951" cy="6858000"/>
          </a:xfrm>
          <a:prstGeom prst="rect">
            <a:avLst/>
          </a:prstGeom>
        </p:spPr>
      </p:pic>
      <p:sp>
        <p:nvSpPr>
          <p:cNvPr id="7" name="Rectangle 1026">
            <a:extLst>
              <a:ext uri="{FF2B5EF4-FFF2-40B4-BE49-F238E27FC236}">
                <a16:creationId xmlns:a16="http://schemas.microsoft.com/office/drawing/2014/main" id="{D268E4D8-EE7D-D649-9831-0192445899D7}"/>
              </a:ext>
            </a:extLst>
          </p:cNvPr>
          <p:cNvSpPr txBox="1">
            <a:spLocks noChangeArrowheads="1"/>
          </p:cNvSpPr>
          <p:nvPr/>
        </p:nvSpPr>
        <p:spPr bwMode="auto">
          <a:xfrm>
            <a:off x="5004048" y="620688"/>
            <a:ext cx="4139952" cy="685800"/>
          </a:xfrm>
          <a:prstGeom prst="rect">
            <a:avLst/>
          </a:prstGeom>
          <a:solidFill>
            <a:schemeClr val="tx1"/>
          </a:solid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Times New Roman"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Times New Roman" pitchFamily="-105" charset="0"/>
              </a:defRPr>
            </a:lvl6pPr>
            <a:lvl7pPr marL="914400" algn="ctr" rtl="0" fontAlgn="base">
              <a:spcBef>
                <a:spcPct val="0"/>
              </a:spcBef>
              <a:spcAft>
                <a:spcPct val="0"/>
              </a:spcAft>
              <a:defRPr sz="4400">
                <a:solidFill>
                  <a:schemeClr val="tx2"/>
                </a:solidFill>
                <a:latin typeface="Times New Roman" pitchFamily="-105" charset="0"/>
              </a:defRPr>
            </a:lvl7pPr>
            <a:lvl8pPr marL="1371600" algn="ctr" rtl="0" fontAlgn="base">
              <a:spcBef>
                <a:spcPct val="0"/>
              </a:spcBef>
              <a:spcAft>
                <a:spcPct val="0"/>
              </a:spcAft>
              <a:defRPr sz="4400">
                <a:solidFill>
                  <a:schemeClr val="tx2"/>
                </a:solidFill>
                <a:latin typeface="Times New Roman" pitchFamily="-105" charset="0"/>
              </a:defRPr>
            </a:lvl8pPr>
            <a:lvl9pPr marL="1828800" algn="ctr" rtl="0" fontAlgn="base">
              <a:spcBef>
                <a:spcPct val="0"/>
              </a:spcBef>
              <a:spcAft>
                <a:spcPct val="0"/>
              </a:spcAft>
              <a:defRPr sz="4400">
                <a:solidFill>
                  <a:schemeClr val="tx2"/>
                </a:solidFill>
                <a:latin typeface="Times New Roman" pitchFamily="-105"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rPr>
              <a:t>English</a:t>
            </a:r>
            <a:endParaRPr kumimoji="0" lang="en-US" sz="1400" b="1" u="none" strike="noStrike" kern="0" cap="none" spc="0" normalizeH="0" baseline="0" noProof="0" dirty="0">
              <a:ln>
                <a:noFill/>
              </a:ln>
              <a:solidFill>
                <a:srgbClr val="FFFFFF"/>
              </a:solidFill>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3896546908"/>
      </p:ext>
    </p:extLst>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1026"/>
          <p:cNvSpPr>
            <a:spLocks noGrp="1" noChangeArrowheads="1"/>
          </p:cNvSpPr>
          <p:nvPr>
            <p:ph type="ctrTitle"/>
          </p:nvPr>
        </p:nvSpPr>
        <p:spPr>
          <a:xfrm>
            <a:off x="0" y="6172200"/>
            <a:ext cx="9144000" cy="685800"/>
          </a:xfrm>
        </p:spPr>
        <p:txBody>
          <a:bodyPr/>
          <a:lstStyle/>
          <a:p>
            <a:pPr eaLnBrk="1" hangingPunct="1"/>
            <a:r>
              <a:rPr lang="en-US" sz="4000" dirty="0">
                <a:solidFill>
                  <a:schemeClr val="bg1"/>
                </a:solidFill>
                <a:ea typeface="ＭＳ Ｐゴシック" charset="0"/>
                <a:cs typeface="ＭＳ Ｐゴシック" charset="0"/>
              </a:rPr>
              <a:t>BibleStudyDownloads.org</a:t>
            </a:r>
            <a:endParaRPr lang="en-US" sz="1400" dirty="0">
              <a:solidFill>
                <a:schemeClr val="bg1"/>
              </a:solidFill>
              <a:ea typeface="ＭＳ Ｐゴシック" charset="0"/>
              <a:cs typeface="ＭＳ Ｐゴシック" charset="0"/>
            </a:endParaRPr>
          </a:p>
        </p:txBody>
      </p:sp>
      <p:sp>
        <p:nvSpPr>
          <p:cNvPr id="4" name="Rectangle 3"/>
          <p:cNvSpPr txBox="1">
            <a:spLocks noChangeArrowheads="1"/>
          </p:cNvSpPr>
          <p:nvPr/>
        </p:nvSpPr>
        <p:spPr bwMode="auto">
          <a:xfrm>
            <a:off x="8411882" y="1"/>
            <a:ext cx="732119"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rPr>
              <a:t>7</a:t>
            </a:r>
          </a:p>
        </p:txBody>
      </p:sp>
      <p:pic>
        <p:nvPicPr>
          <p:cNvPr id="5" name="Picture 4">
            <a:extLst>
              <a:ext uri="{FF2B5EF4-FFF2-40B4-BE49-F238E27FC236}">
                <a16:creationId xmlns:a16="http://schemas.microsoft.com/office/drawing/2014/main" id="{5F6B89CA-10B7-4E4F-9133-ABEEC1A75CE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23026" y="0"/>
            <a:ext cx="8697951" cy="6858000"/>
          </a:xfrm>
          <a:prstGeom prst="rect">
            <a:avLst/>
          </a:prstGeom>
        </p:spPr>
      </p:pic>
    </p:spTree>
    <p:extLst>
      <p:ext uri="{BB962C8B-B14F-4D97-AF65-F5344CB8AC3E}">
        <p14:creationId xmlns:p14="http://schemas.microsoft.com/office/powerpoint/2010/main" val="187311224"/>
      </p:ext>
    </p:extLst>
  </p:cSld>
  <p:clrMapOvr>
    <a:masterClrMapping/>
  </p:clrMapOvr>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5B8835D4-E824-E945-B049-BB8D3E22BC17}"/>
              </a:ext>
            </a:extLst>
          </p:cNvPr>
          <p:cNvPicPr>
            <a:picLocks noChangeAspect="1"/>
          </p:cNvPicPr>
          <p:nvPr/>
        </p:nvPicPr>
        <p:blipFill rotWithShape="1">
          <a:blip r:embed="rId3"/>
          <a:srcRect l="11932" r="7828"/>
          <a:stretch/>
        </p:blipFill>
        <p:spPr>
          <a:xfrm>
            <a:off x="-1" y="0"/>
            <a:ext cx="9171341" cy="7101408"/>
          </a:xfrm>
          <a:prstGeom prst="rect">
            <a:avLst/>
          </a:prstGeom>
        </p:spPr>
      </p:pic>
      <p:sp>
        <p:nvSpPr>
          <p:cNvPr id="4" name="Rectangle 3"/>
          <p:cNvSpPr txBox="1">
            <a:spLocks noChangeArrowheads="1"/>
          </p:cNvSpPr>
          <p:nvPr/>
        </p:nvSpPr>
        <p:spPr bwMode="auto">
          <a:xfrm>
            <a:off x="8411882" y="0"/>
            <a:ext cx="732118" cy="48857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tx2"/>
                </a:solidFill>
                <a:latin typeface="+mj-lt"/>
                <a:ea typeface="+mj-ea"/>
                <a:cs typeface="ＭＳ Ｐゴシック" charset="0"/>
              </a:defRPr>
            </a:lvl1pPr>
            <a:lvl2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26"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26" charset="0"/>
                <a:ea typeface="ＭＳ Ｐゴシック" charset="0"/>
              </a:defRPr>
            </a:lvl6pPr>
            <a:lvl7pPr marL="914400" algn="ctr" rtl="0" fontAlgn="base">
              <a:spcBef>
                <a:spcPct val="0"/>
              </a:spcBef>
              <a:spcAft>
                <a:spcPct val="0"/>
              </a:spcAft>
              <a:defRPr sz="4400">
                <a:solidFill>
                  <a:schemeClr val="tx2"/>
                </a:solidFill>
                <a:latin typeface="26" charset="0"/>
                <a:ea typeface="ＭＳ Ｐゴシック" charset="0"/>
              </a:defRPr>
            </a:lvl7pPr>
            <a:lvl8pPr marL="1371600" algn="ctr" rtl="0" fontAlgn="base">
              <a:spcBef>
                <a:spcPct val="0"/>
              </a:spcBef>
              <a:spcAft>
                <a:spcPct val="0"/>
              </a:spcAft>
              <a:defRPr sz="4400">
                <a:solidFill>
                  <a:schemeClr val="tx2"/>
                </a:solidFill>
                <a:latin typeface="26" charset="0"/>
                <a:ea typeface="ＭＳ Ｐゴシック" charset="0"/>
              </a:defRPr>
            </a:lvl8pPr>
            <a:lvl9pPr marL="1828800" algn="ctr" rtl="0" fontAlgn="base">
              <a:spcBef>
                <a:spcPct val="0"/>
              </a:spcBef>
              <a:spcAft>
                <a:spcPct val="0"/>
              </a:spcAft>
              <a:defRPr sz="4400">
                <a:solidFill>
                  <a:schemeClr val="tx2"/>
                </a:solidFill>
                <a:latin typeface="26"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0" cap="none" spc="0" normalizeH="0" baseline="0" noProof="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rPr>
              <a:t>7</a:t>
            </a:r>
            <a:endParaRPr kumimoji="0" lang="en-US" sz="2400" b="1" u="none" strike="noStrike" kern="0" cap="none" spc="0" normalizeH="0" baseline="0" noProof="0" dirty="0">
              <a:ln>
                <a:noFill/>
              </a:ln>
              <a:solidFill>
                <a:srgbClr val="FFFFFF"/>
              </a:solidFill>
              <a:effectLst>
                <a:glow rad="266700">
                  <a:srgbClr val="000000">
                    <a:alpha val="75000"/>
                  </a:srgbClr>
                </a:glow>
              </a:effectLst>
              <a:uLnTx/>
              <a:uFillTx/>
              <a:latin typeface="Arial" panose="020B0604020202020204" pitchFamily="34" charset="0"/>
              <a:ea typeface="ＭＳ Ｐゴシック"/>
              <a:cs typeface="Arial" panose="020B0604020202020204" pitchFamily="34" charset="0"/>
            </a:endParaRPr>
          </a:p>
        </p:txBody>
      </p:sp>
      <p:sp>
        <p:nvSpPr>
          <p:cNvPr id="342017" name="Rectangle 1026"/>
          <p:cNvSpPr>
            <a:spLocks noGrp="1" noChangeArrowheads="1"/>
          </p:cNvSpPr>
          <p:nvPr>
            <p:ph type="ctrTitle"/>
          </p:nvPr>
        </p:nvSpPr>
        <p:spPr>
          <a:xfrm>
            <a:off x="5004048" y="836712"/>
            <a:ext cx="4248472" cy="864096"/>
          </a:xfrm>
          <a:solidFill>
            <a:schemeClr val="tx1"/>
          </a:solidFill>
        </p:spPr>
        <p:txBody>
          <a:bodyPr/>
          <a:lstStyle/>
          <a:p>
            <a:pPr eaLnBrk="1" hangingPunct="1"/>
            <a:r>
              <a:rPr lang="ar-SA" sz="4000" b="1" dirty="0">
                <a:solidFill>
                  <a:schemeClr val="bg1"/>
                </a:solidFill>
                <a:latin typeface="Arial" panose="020B0604020202020204" pitchFamily="34" charset="0"/>
                <a:ea typeface="ＭＳ Ｐゴシック" charset="0"/>
                <a:cs typeface="Arial" panose="020B0604020202020204" pitchFamily="34" charset="0"/>
              </a:rPr>
              <a:t>العربية </a:t>
            </a:r>
            <a:endParaRPr lang="en-US" sz="1400" b="1" dirty="0">
              <a:solidFill>
                <a:schemeClr val="bg1"/>
              </a:solidFill>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97248371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8802" name="Picture 1" descr="exploring-the-florid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757238"/>
            <a:ext cx="9144000" cy="6108700"/>
          </a:xfrm>
          <a:prstGeom prst="rect">
            <a:avLst/>
          </a:prstGeom>
          <a:noFill/>
          <a:ln w="9525">
            <a:noFill/>
            <a:miter lim="800000"/>
            <a:headEnd/>
            <a:tailEnd/>
          </a:ln>
        </p:spPr>
      </p:pic>
      <p:sp>
        <p:nvSpPr>
          <p:cNvPr id="588803" name="Rectangle 2"/>
          <p:cNvSpPr>
            <a:spLocks noGrp="1" noChangeArrowheads="1"/>
          </p:cNvSpPr>
          <p:nvPr>
            <p:ph type="title"/>
          </p:nvPr>
        </p:nvSpPr>
        <p:spPr>
          <a:xfrm>
            <a:off x="0" y="44450"/>
            <a:ext cx="9144000" cy="1143000"/>
          </a:xfrm>
          <a:solidFill>
            <a:srgbClr val="000000"/>
          </a:solidFill>
        </p:spPr>
        <p:txBody>
          <a:bodyPr/>
          <a:lstStyle/>
          <a:p>
            <a:pPr eaLnBrk="1" hangingPunct="1"/>
            <a:r>
              <a:rPr lang="ar-JO" sz="4800">
                <a:ea typeface="ＭＳ Ｐゴシック" charset="-128"/>
              </a:rPr>
              <a:t>استكشاف الموضوع</a:t>
            </a:r>
            <a:endParaRPr lang="en-US" sz="4800" dirty="0">
              <a:ea typeface="ＭＳ Ｐゴシック" charset="-128"/>
            </a:endParaRPr>
          </a:p>
        </p:txBody>
      </p:sp>
      <p:sp>
        <p:nvSpPr>
          <p:cNvPr id="438275" name="Text Box 3"/>
          <p:cNvSpPr txBox="1">
            <a:spLocks noChangeArrowheads="1"/>
          </p:cNvSpPr>
          <p:nvPr/>
        </p:nvSpPr>
        <p:spPr bwMode="auto">
          <a:xfrm>
            <a:off x="457200" y="1196752"/>
            <a:ext cx="8410575" cy="3046988"/>
          </a:xfrm>
          <a:prstGeom prst="rect">
            <a:avLst/>
          </a:prstGeom>
          <a:noFill/>
          <a:ln>
            <a:noFill/>
          </a:ln>
          <a:effectLst/>
        </p:spPr>
        <p:txBody>
          <a:bodyPr>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1. أحصل على شريك</a:t>
            </a: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2. يقوم كل واحد منكم بإعادة صياغة رومية 1: 16-17</a:t>
            </a: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3200" b="1" u="none" strike="noStrike" kern="1200" cap="none" spc="0" normalizeH="0" baseline="0" noProof="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rPr>
              <a:t>3. قارن هذه الآيات مع الطريقة التي كنت تعتقد بها أنه يمكنك أن تكون على حق مع الله قبل أن تصبح مسيحياً</a:t>
            </a:r>
            <a:endParaRPr kumimoji="0" lang="en-US" sz="3200" b="1" u="none" strike="noStrike" kern="1200" cap="none" spc="0" normalizeH="0" baseline="0" noProof="0" dirty="0">
              <a:ln>
                <a:noFill/>
              </a:ln>
              <a:solidFill>
                <a:srgbClr val="EAEAEA"/>
              </a:solidFill>
              <a:effectLst>
                <a:glow rad="228600">
                  <a:srgbClr val="000000">
                    <a:alpha val="98000"/>
                  </a:srgbClr>
                </a:glow>
              </a:effectLst>
              <a:uLnTx/>
              <a:uFillTx/>
              <a:latin typeface="Arial" panose="020B0604020202020204" pitchFamily="34" charset="0"/>
              <a:ea typeface="Arial" charset="0"/>
              <a:cs typeface="Arial" panose="020B0604020202020204" pitchFamily="34" charset="0"/>
            </a:endParaRPr>
          </a:p>
        </p:txBody>
      </p:sp>
    </p:spTree>
    <p:extLst>
      <p:ext uri="{BB962C8B-B14F-4D97-AF65-F5344CB8AC3E}">
        <p14:creationId xmlns:p14="http://schemas.microsoft.com/office/powerpoint/2010/main" val="2199583512"/>
      </p:ext>
    </p:extLst>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0850" name="Picture 3" descr="Generosity-hands to heave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title"/>
          </p:nvPr>
        </p:nvSpPr>
        <p:spPr>
          <a:xfrm>
            <a:off x="0" y="-26988"/>
            <a:ext cx="9144000" cy="1362076"/>
          </a:xfrm>
          <a:gradFill flip="none" rotWithShape="1">
            <a:gsLst>
              <a:gs pos="0">
                <a:schemeClr val="bg1"/>
              </a:gs>
              <a:gs pos="100000">
                <a:srgbClr val="000000"/>
              </a:gs>
            </a:gsLst>
            <a:path path="rect">
              <a:fillToRect l="50000" t="50000" r="50000" b="50000"/>
            </a:path>
            <a:tileRect/>
          </a:gradFill>
        </p:spPr>
        <p:txBody>
          <a:bodyPr/>
          <a:lstStyle/>
          <a:p>
            <a:pPr algn="ctr">
              <a:defRPr/>
            </a:pPr>
            <a:r>
              <a:rPr lang="ar-JO" cap="none">
                <a:effectLst>
                  <a:outerShdw blurRad="38100" dist="38100" dir="2700000" algn="tl">
                    <a:srgbClr val="000000"/>
                  </a:outerShdw>
                </a:effectLst>
                <a:ea typeface="ＭＳ Ｐゴシック" charset="-128"/>
                <a:cs typeface="Arial" panose="020B0604020202020204" pitchFamily="34" charset="0"/>
              </a:rPr>
              <a:t>نحن بحاجة لنوال بِرّ الله –</a:t>
            </a:r>
            <a:br>
              <a:rPr lang="ar-JO" cap="none">
                <a:effectLst>
                  <a:outerShdw blurRad="38100" dist="38100" dir="2700000" algn="tl">
                    <a:srgbClr val="000000"/>
                  </a:outerShdw>
                </a:effectLst>
                <a:ea typeface="ＭＳ Ｐゴシック" charset="-128"/>
                <a:cs typeface="Arial" panose="020B0604020202020204" pitchFamily="34" charset="0"/>
              </a:rPr>
            </a:br>
            <a:r>
              <a:rPr lang="ar-JO" cap="none">
                <a:effectLst>
                  <a:outerShdw blurRad="38100" dist="38100" dir="2700000" algn="tl">
                    <a:srgbClr val="000000"/>
                  </a:outerShdw>
                </a:effectLst>
                <a:ea typeface="ＭＳ Ｐゴシック" charset="-128"/>
                <a:cs typeface="Arial" panose="020B0604020202020204" pitchFamily="34" charset="0"/>
              </a:rPr>
              <a:t>ولكن كيف؟</a:t>
            </a:r>
            <a:endParaRPr lang="en-US" cap="none" dirty="0">
              <a:effectLst>
                <a:outerShdw blurRad="38100" dist="38100" dir="2700000" algn="tl">
                  <a:srgbClr val="000000"/>
                </a:outerShdw>
              </a:effectLst>
              <a:ea typeface="ＭＳ Ｐゴシック" charset="-128"/>
              <a:cs typeface="Arial" panose="020B0604020202020204" pitchFamily="34" charset="0"/>
            </a:endParaRPr>
          </a:p>
        </p:txBody>
      </p:sp>
    </p:spTree>
  </p:cSld>
  <p:clrMapOvr>
    <a:masterClrMapping/>
  </p:clrMapOvr>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120650" y="-27384"/>
            <a:ext cx="9144000" cy="864096"/>
          </a:xfrm>
          <a:solidFill>
            <a:srgbClr val="660066"/>
          </a:solidFill>
          <a:effectLst>
            <a:outerShdw blurRad="63500" dist="35921" dir="2700000" algn="ctr" rotWithShape="0">
              <a:srgbClr val="000000">
                <a:alpha val="74998"/>
              </a:srgbClr>
            </a:outerShdw>
          </a:effectLst>
        </p:spPr>
        <p:txBody>
          <a:bodyPr/>
          <a:lstStyle/>
          <a:p>
            <a:pPr eaLnBrk="1" hangingPunct="1">
              <a:defRPr/>
            </a:pPr>
            <a:r>
              <a:rPr lang="ar-JO">
                <a:effectLst>
                  <a:outerShdw blurRad="38100" dist="38100" dir="2700000" algn="tl">
                    <a:srgbClr val="000000"/>
                  </a:outerShdw>
                </a:effectLst>
                <a:ea typeface="ＭＳ Ｐゴシック" charset="-128"/>
              </a:rPr>
              <a:t>موضوع رسالة رومية</a:t>
            </a:r>
            <a:endParaRPr lang="en-US" dirty="0">
              <a:effectLst>
                <a:outerShdw blurRad="38100" dist="38100" dir="2700000" algn="tl">
                  <a:srgbClr val="000000"/>
                </a:outerShdw>
              </a:effectLst>
              <a:ea typeface="ＭＳ Ｐゴシック" charset="-128"/>
            </a:endParaRPr>
          </a:p>
        </p:txBody>
      </p:sp>
      <p:sp>
        <p:nvSpPr>
          <p:cNvPr id="134147" name="Text Box 3"/>
          <p:cNvSpPr txBox="1">
            <a:spLocks noChangeArrowheads="1"/>
          </p:cNvSpPr>
          <p:nvPr/>
        </p:nvSpPr>
        <p:spPr bwMode="auto">
          <a:xfrm>
            <a:off x="1219200" y="1008670"/>
            <a:ext cx="6705600" cy="341632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buFont typeface="Arial" pitchFamily="-112" charset="0"/>
              <a:buNone/>
              <a:defRPr/>
            </a:pPr>
            <a:r>
              <a:rPr lang="ar-JO" sz="3600" b="1">
                <a:latin typeface="Arial" panose="020B0604020202020204" pitchFamily="34" charset="0"/>
                <a:ea typeface="+mn-ea"/>
                <a:cs typeface="Arial" panose="020B0604020202020204" pitchFamily="34" charset="0"/>
              </a:rPr>
              <a:t>16 لأني لست أستحي بإنجيل المسيح </a:t>
            </a:r>
          </a:p>
          <a:p>
            <a:pPr algn="ctr">
              <a:buFont typeface="Arial" pitchFamily="-112" charset="0"/>
              <a:buNone/>
              <a:defRPr/>
            </a:pPr>
            <a:r>
              <a:rPr lang="ar-JO" sz="3600" b="1">
                <a:latin typeface="Arial" panose="020B0604020202020204" pitchFamily="34" charset="0"/>
                <a:ea typeface="+mn-ea"/>
                <a:cs typeface="Arial" panose="020B0604020202020204" pitchFamily="34" charset="0"/>
              </a:rPr>
              <a:t>لأنه قوة الله للخلاص لكل من يؤمن </a:t>
            </a:r>
          </a:p>
          <a:p>
            <a:pPr algn="ctr">
              <a:buFont typeface="Arial" pitchFamily="-112" charset="0"/>
              <a:buNone/>
              <a:defRPr/>
            </a:pPr>
            <a:r>
              <a:rPr lang="ar-JO" sz="3600" b="1">
                <a:solidFill>
                  <a:srgbClr val="FFFF00"/>
                </a:solidFill>
                <a:latin typeface="Arial" panose="020B0604020202020204" pitchFamily="34" charset="0"/>
                <a:ea typeface="+mn-ea"/>
                <a:cs typeface="Arial" panose="020B0604020202020204" pitchFamily="34" charset="0"/>
              </a:rPr>
              <a:t>لليهودي أولاً ثم لليوناني</a:t>
            </a:r>
            <a:br>
              <a:rPr lang="en-US" sz="3600" b="1" dirty="0">
                <a:latin typeface="Arial" panose="020B0604020202020204" pitchFamily="34" charset="0"/>
                <a:ea typeface="+mn-ea"/>
                <a:cs typeface="Arial" panose="020B0604020202020204" pitchFamily="34" charset="0"/>
              </a:rPr>
            </a:br>
            <a:endParaRPr lang="en-US" sz="3600" b="1" dirty="0">
              <a:latin typeface="Arial" panose="020B0604020202020204" pitchFamily="34" charset="0"/>
              <a:ea typeface="+mn-ea"/>
              <a:cs typeface="Arial" panose="020B0604020202020204" pitchFamily="34" charset="0"/>
            </a:endParaRPr>
          </a:p>
          <a:p>
            <a:pPr algn="ctr">
              <a:buFont typeface="Arial" pitchFamily="-112" charset="0"/>
              <a:buNone/>
              <a:defRPr/>
            </a:pPr>
            <a:r>
              <a:rPr lang="ar-JO" sz="3600" b="1">
                <a:latin typeface="Arial" panose="020B0604020202020204" pitchFamily="34" charset="0"/>
                <a:ea typeface="+mn-ea"/>
                <a:cs typeface="Arial" panose="020B0604020202020204" pitchFamily="34" charset="0"/>
              </a:rPr>
              <a:t>17 لأن </a:t>
            </a:r>
            <a:r>
              <a:rPr lang="ar-JO" sz="3600" b="1">
                <a:solidFill>
                  <a:srgbClr val="FFFF00"/>
                </a:solidFill>
                <a:latin typeface="Arial" panose="020B0604020202020204" pitchFamily="34" charset="0"/>
                <a:ea typeface="+mn-ea"/>
                <a:cs typeface="Arial" panose="020B0604020202020204" pitchFamily="34" charset="0"/>
              </a:rPr>
              <a:t>فيه معلن بر الله بإيمان</a:t>
            </a:r>
            <a:r>
              <a:rPr lang="ar-JO" sz="3600" b="1">
                <a:latin typeface="Arial" panose="020B0604020202020204" pitchFamily="34" charset="0"/>
                <a:ea typeface="+mn-ea"/>
                <a:cs typeface="Arial" panose="020B0604020202020204" pitchFamily="34" charset="0"/>
              </a:rPr>
              <a:t> لإيمان كما هو مكتوب أما البار فبالإيمان يحيا</a:t>
            </a:r>
            <a:endParaRPr lang="en-US" sz="3600" b="1" dirty="0">
              <a:latin typeface="Arial" panose="020B0604020202020204" pitchFamily="34" charset="0"/>
              <a:ea typeface="+mn-ea"/>
              <a:cs typeface="Arial" panose="020B0604020202020204" pitchFamily="34" charset="0"/>
            </a:endParaRPr>
          </a:p>
        </p:txBody>
      </p:sp>
      <p:sp>
        <p:nvSpPr>
          <p:cNvPr id="627716"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chemeClr val="tx2"/>
                </a:solidFill>
                <a:latin typeface="Arial" panose="020B0604020202020204" pitchFamily="34" charset="0"/>
                <a:cs typeface="Arial" panose="020B0604020202020204" pitchFamily="34" charset="0"/>
              </a:rPr>
              <a:t>145</a:t>
            </a:r>
            <a:endParaRPr lang="en-US" b="1" dirty="0">
              <a:solidFill>
                <a:schemeClr val="tx2"/>
              </a:solidFill>
              <a:latin typeface="Arial" panose="020B0604020202020204" pitchFamily="34" charset="0"/>
              <a:cs typeface="Arial" panose="020B0604020202020204" pitchFamily="34" charset="0"/>
            </a:endParaRPr>
          </a:p>
        </p:txBody>
      </p:sp>
      <p:sp>
        <p:nvSpPr>
          <p:cNvPr id="5" name="Rectangle 2">
            <a:extLst>
              <a:ext uri="{FF2B5EF4-FFF2-40B4-BE49-F238E27FC236}">
                <a16:creationId xmlns:a16="http://schemas.microsoft.com/office/drawing/2014/main" id="{403EB804-A58B-A24C-BF70-B4D9CA0D0F32}"/>
              </a:ext>
            </a:extLst>
          </p:cNvPr>
          <p:cNvSpPr txBox="1">
            <a:spLocks noChangeArrowheads="1"/>
          </p:cNvSpPr>
          <p:nvPr/>
        </p:nvSpPr>
        <p:spPr bwMode="auto">
          <a:xfrm>
            <a:off x="0" y="5503143"/>
            <a:ext cx="9144001" cy="1368425"/>
          </a:xfrm>
          <a:prstGeom prst="rect">
            <a:avLst/>
          </a:prstGeom>
          <a:solidFill>
            <a:srgbClr val="660066"/>
          </a:solidFill>
          <a:ln>
            <a:noFill/>
          </a:ln>
          <a:effectLst>
            <a:outerShdw blurRad="63500" dist="35921" dir="2700000" algn="ctr" rotWithShape="0">
              <a:srgbClr val="000000">
                <a:alpha val="74998"/>
              </a:srgbClr>
            </a:outerShdw>
          </a:effectLst>
        </p:spPr>
        <p:txBody>
          <a:bodyPr anchor="ctr">
            <a:prstTxWarp prst="textNoShape">
              <a:avLst/>
            </a:prstTxWarp>
          </a:bodyPr>
          <a:lstStyle/>
          <a:p>
            <a:pPr algn="ctr">
              <a:defRPr/>
            </a:pPr>
            <a:r>
              <a:rPr lang="ar-JO" sz="3600" b="1">
                <a:solidFill>
                  <a:schemeClr val="tx2"/>
                </a:solidFill>
                <a:effectLst>
                  <a:outerShdw blurRad="38100" dist="38100" dir="2700000" algn="tl">
                    <a:srgbClr val="000000"/>
                  </a:outerShdw>
                </a:effectLst>
                <a:latin typeface="Arial" panose="020B0604020202020204" pitchFamily="34" charset="0"/>
                <a:cs typeface="Arial" panose="020B0604020202020204" pitchFamily="34" charset="0"/>
              </a:rPr>
              <a:t>لا تستحي بالإنجيل لأنه يعمل </a:t>
            </a:r>
          </a:p>
          <a:p>
            <a:pPr algn="ctr">
              <a:defRPr/>
            </a:pPr>
            <a:r>
              <a:rPr lang="ar-JO" sz="3600" b="1">
                <a:solidFill>
                  <a:schemeClr val="tx2"/>
                </a:solidFill>
                <a:effectLst>
                  <a:outerShdw blurRad="38100" dist="38100" dir="2700000" algn="tl">
                    <a:srgbClr val="000000"/>
                  </a:outerShdw>
                </a:effectLst>
                <a:latin typeface="Arial" panose="020B0604020202020204" pitchFamily="34" charset="0"/>
                <a:cs typeface="Arial" panose="020B0604020202020204" pitchFamily="34" charset="0"/>
              </a:rPr>
              <a:t>فهو وحده يجعلنا أبراراً</a:t>
            </a:r>
            <a:endParaRPr lang="en-US" sz="3600" b="1" dirty="0">
              <a:solidFill>
                <a:schemeClr val="tx2"/>
              </a:solidFill>
              <a:effectLst>
                <a:outerShdw blurRad="38100" dist="38100" dir="2700000" algn="tl">
                  <a:srgbClr val="000000"/>
                </a:outerShd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92898"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83400"/>
          </a:xfrm>
          <a:prstGeom prst="rect">
            <a:avLst/>
          </a:prstGeom>
          <a:noFill/>
          <a:ln w="9525">
            <a:noFill/>
            <a:miter lim="800000"/>
            <a:headEnd/>
            <a:tailEnd/>
          </a:ln>
        </p:spPr>
      </p:pic>
      <p:sp>
        <p:nvSpPr>
          <p:cNvPr id="7171" name="Rectangle 3"/>
          <p:cNvSpPr>
            <a:spLocks noGrp="1" noChangeArrowheads="1"/>
          </p:cNvSpPr>
          <p:nvPr>
            <p:ph type="title"/>
          </p:nvPr>
        </p:nvSpPr>
        <p:spPr/>
        <p:txBody>
          <a:bodyPr wrap="none" numCol="1" fromWordArt="1">
            <a:prstTxWarp prst="textPlain">
              <a:avLst>
                <a:gd name="adj" fmla="val 50000"/>
              </a:avLst>
            </a:prstTxWarp>
          </a:bodyPr>
          <a:lstStyle/>
          <a:p>
            <a:r>
              <a:rPr lang="ar-JO" sz="3600" kern="10">
                <a:ln w="9525">
                  <a:noFill/>
                  <a:round/>
                  <a:headEnd/>
                  <a:tailEnd/>
                </a:ln>
                <a:effectLst>
                  <a:glow rad="254000">
                    <a:schemeClr val="bg2">
                      <a:alpha val="75000"/>
                    </a:schemeClr>
                  </a:glow>
                  <a:outerShdw blurRad="63500" dist="38099" dir="2700000" algn="ctr" rotWithShape="0">
                    <a:schemeClr val="bg2">
                      <a:alpha val="74997"/>
                    </a:schemeClr>
                  </a:outerShdw>
                </a:effectLst>
                <a:ea typeface="Impact"/>
              </a:rPr>
              <a:t>محتويات هذا العرض التقديمي</a:t>
            </a:r>
            <a:endParaRPr lang="en-US" sz="3600" kern="10" dirty="0">
              <a:ln w="9525">
                <a:noFill/>
                <a:round/>
                <a:headEnd/>
                <a:tailEnd/>
              </a:ln>
              <a:effectLst>
                <a:glow rad="254000">
                  <a:schemeClr val="bg2">
                    <a:alpha val="75000"/>
                  </a:schemeClr>
                </a:glow>
                <a:outerShdw blurRad="63500" dist="38099" dir="2700000" algn="ctr" rotWithShape="0">
                  <a:schemeClr val="bg2">
                    <a:alpha val="74997"/>
                  </a:schemeClr>
                </a:outerShdw>
              </a:effectLst>
              <a:ea typeface="Impact"/>
            </a:endParaRPr>
          </a:p>
        </p:txBody>
      </p:sp>
      <p:sp>
        <p:nvSpPr>
          <p:cNvPr id="592900" name="Rectangle 4"/>
          <p:cNvSpPr>
            <a:spLocks noChangeArrowheads="1"/>
          </p:cNvSpPr>
          <p:nvPr/>
        </p:nvSpPr>
        <p:spPr bwMode="auto">
          <a:xfrm>
            <a:off x="1828800" y="847725"/>
            <a:ext cx="9144000" cy="461665"/>
          </a:xfrm>
          <a:prstGeom prst="rect">
            <a:avLst/>
          </a:prstGeom>
          <a:noFill/>
          <a:ln w="9525">
            <a:noFill/>
            <a:miter lim="800000"/>
            <a:headEnd/>
            <a:tailEnd/>
          </a:ln>
        </p:spPr>
        <p:txBody>
          <a:bodyPr>
            <a:prstTxWarp prst="textNoShape">
              <a:avLst/>
            </a:prstTxWarp>
            <a:spAutoFit/>
          </a:bodyPr>
          <a:lstStyle/>
          <a:p>
            <a:endParaRPr lang="en-US" b="1" dirty="0">
              <a:latin typeface="Arial" panose="020B0604020202020204" pitchFamily="34" charset="0"/>
              <a:cs typeface="Arial" panose="020B0604020202020204" pitchFamily="34" charset="0"/>
            </a:endParaRPr>
          </a:p>
        </p:txBody>
      </p:sp>
      <p:sp>
        <p:nvSpPr>
          <p:cNvPr id="592901" name="Rectangle 5"/>
          <p:cNvSpPr>
            <a:spLocks noChangeArrowheads="1"/>
          </p:cNvSpPr>
          <p:nvPr/>
        </p:nvSpPr>
        <p:spPr bwMode="auto">
          <a:xfrm>
            <a:off x="1828800" y="847725"/>
            <a:ext cx="9144000" cy="461665"/>
          </a:xfrm>
          <a:prstGeom prst="rect">
            <a:avLst/>
          </a:prstGeom>
          <a:noFill/>
          <a:ln w="9525">
            <a:noFill/>
            <a:miter lim="800000"/>
            <a:headEnd/>
            <a:tailEnd/>
          </a:ln>
        </p:spPr>
        <p:txBody>
          <a:bodyPr>
            <a:prstTxWarp prst="textNoShape">
              <a:avLst/>
            </a:prstTxWarp>
            <a:spAutoFit/>
          </a:bodyPr>
          <a:lstStyle/>
          <a:p>
            <a:endParaRPr lang="en-US" b="1" dirty="0">
              <a:latin typeface="Arial" panose="020B0604020202020204" pitchFamily="34" charset="0"/>
              <a:cs typeface="Arial" panose="020B0604020202020204" pitchFamily="34" charset="0"/>
            </a:endParaRPr>
          </a:p>
        </p:txBody>
      </p:sp>
      <p:sp>
        <p:nvSpPr>
          <p:cNvPr id="592902" name="WordArt 6"/>
          <p:cNvSpPr>
            <a:spLocks noChangeArrowheads="1" noChangeShapeType="1" noTextEdit="1"/>
          </p:cNvSpPr>
          <p:nvPr/>
        </p:nvSpPr>
        <p:spPr bwMode="auto">
          <a:xfrm>
            <a:off x="2228850" y="2514600"/>
            <a:ext cx="6087566" cy="3429000"/>
          </a:xfrm>
          <a:prstGeom prst="rect">
            <a:avLst/>
          </a:prstGeom>
        </p:spPr>
        <p:txBody>
          <a:bodyPr wrap="none" fromWordArt="1">
            <a:prstTxWarp prst="textPlain">
              <a:avLst>
                <a:gd name="adj" fmla="val 50000"/>
              </a:avLst>
            </a:prstTxWarp>
          </a:bodyPr>
          <a:lstStyle/>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1- الخلفية التاريخيّة</a:t>
            </a:r>
            <a:endPar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endParaRPr>
          </a:p>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2- التأليف</a:t>
            </a:r>
            <a:endPar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endParaRPr>
          </a:p>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3- محتويات رسالة رومية</a:t>
            </a:r>
            <a:endPar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endParaRPr>
          </a:p>
          <a:p>
            <a:pPr algn="ctr"/>
            <a:r>
              <a:rPr lang="ar-JO" sz="3600" kern="1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4- الخلافات</a:t>
            </a:r>
            <a:r>
              <a:rPr lang="en-US" sz="3600" kern="10" dirty="0">
                <a:ln w="9525">
                  <a:noFill/>
                  <a:round/>
                  <a:headEnd/>
                  <a:tailEnd/>
                </a:ln>
                <a:gradFill rotWithShape="1">
                  <a:gsLst>
                    <a:gs pos="0">
                      <a:srgbClr val="FFFF00"/>
                    </a:gs>
                    <a:gs pos="100000">
                      <a:srgbClr val="FF9933"/>
                    </a:gs>
                  </a:gsLst>
                  <a:path path="rect">
                    <a:fillToRect l="50000" t="50000" r="50000" b="50000"/>
                  </a:path>
                </a:gradFill>
                <a:effectLst>
                  <a:glow rad="254000">
                    <a:schemeClr val="bg2">
                      <a:alpha val="75000"/>
                    </a:schemeClr>
                  </a:glow>
                  <a:outerShdw blurRad="63500" dist="38099" dir="2700000" algn="ctr" rotWithShape="0">
                    <a:schemeClr val="bg2">
                      <a:alpha val="74997"/>
                    </a:schemeClr>
                  </a:outerShdw>
                </a:effectLst>
                <a:latin typeface="Impact"/>
                <a:ea typeface="Impact"/>
                <a:cs typeface="Impact"/>
              </a:rPr>
              <a:t> </a:t>
            </a:r>
          </a:p>
        </p:txBody>
      </p:sp>
      <p:sp>
        <p:nvSpPr>
          <p:cNvPr id="592903" name="AutoShape 8">
            <a:hlinkClick r:id="" action="ppaction://hlinkpres?slideindex=1&amp;slidetitle="/>
          </p:cNvPr>
          <p:cNvSpPr>
            <a:spLocks noChangeArrowheads="1"/>
          </p:cNvSpPr>
          <p:nvPr/>
        </p:nvSpPr>
        <p:spPr bwMode="auto">
          <a:xfrm>
            <a:off x="1143000" y="23622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592904" name="AutoShape 9">
            <a:hlinkClick r:id="" action="ppaction://hlinkpres?slideindex=1&amp;slidetitle="/>
          </p:cNvPr>
          <p:cNvSpPr>
            <a:spLocks noChangeArrowheads="1"/>
          </p:cNvSpPr>
          <p:nvPr/>
        </p:nvSpPr>
        <p:spPr bwMode="auto">
          <a:xfrm>
            <a:off x="685800" y="32766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592905" name="AutoShape 10">
            <a:hlinkClick r:id="" action="ppaction://hlinkpres?slideindex=1&amp;slidetitle="/>
          </p:cNvPr>
          <p:cNvSpPr>
            <a:spLocks noChangeArrowheads="1"/>
          </p:cNvSpPr>
          <p:nvPr/>
        </p:nvSpPr>
        <p:spPr bwMode="auto">
          <a:xfrm>
            <a:off x="1219200" y="43434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592906" name="AutoShape 11">
            <a:hlinkClick r:id="" action="ppaction://hlinkpres?slideindex=1&amp;slidetitle="/>
          </p:cNvPr>
          <p:cNvSpPr>
            <a:spLocks noChangeArrowheads="1"/>
          </p:cNvSpPr>
          <p:nvPr/>
        </p:nvSpPr>
        <p:spPr bwMode="auto">
          <a:xfrm>
            <a:off x="762000" y="5257800"/>
            <a:ext cx="685800" cy="838200"/>
          </a:xfrm>
          <a:custGeom>
            <a:avLst/>
            <a:gdLst>
              <a:gd name="T0" fmla="*/ 2147483647 w 21600"/>
              <a:gd name="T1" fmla="*/ 2147483647 h 21600"/>
              <a:gd name="T2" fmla="*/ 2147483647 w 21600"/>
              <a:gd name="T3" fmla="*/ 2147483647 h 21600"/>
              <a:gd name="T4" fmla="*/ 0 w 21600"/>
              <a:gd name="T5" fmla="*/ 2147483647 h 21600"/>
              <a:gd name="T6" fmla="*/ 2147483647 w 21600"/>
              <a:gd name="T7" fmla="*/ 0 h 21600"/>
              <a:gd name="T8" fmla="*/ 0 60000 65536"/>
              <a:gd name="T9" fmla="*/ 0 60000 65536"/>
              <a:gd name="T10" fmla="*/ 0 60000 65536"/>
              <a:gd name="T11" fmla="*/ 0 60000 65536"/>
              <a:gd name="T12" fmla="*/ 2160 w 21600"/>
              <a:gd name="T13" fmla="*/ 8640 h 21600"/>
              <a:gd name="T14" fmla="*/ 19440 w 21600"/>
              <a:gd name="T15" fmla="*/ 12960 h 21600"/>
            </a:gdLst>
            <a:ahLst/>
            <a:cxnLst>
              <a:cxn ang="T8">
                <a:pos x="T0" y="T1"/>
              </a:cxn>
              <a:cxn ang="T9">
                <a:pos x="T2" y="T3"/>
              </a:cxn>
              <a:cxn ang="T10">
                <a:pos x="T4" y="T5"/>
              </a:cxn>
              <a:cxn ang="T11">
                <a:pos x="T6" y="T7"/>
              </a:cxn>
            </a:cxnLst>
            <a:rect l="T12" t="T13" r="T14" b="T15"/>
            <a:pathLst>
              <a:path w="21600" h="21600">
                <a:moveTo>
                  <a:pt x="10800" y="0"/>
                </a:moveTo>
                <a:lnTo>
                  <a:pt x="6480" y="4320"/>
                </a:lnTo>
                <a:lnTo>
                  <a:pt x="8640" y="4320"/>
                </a:lnTo>
                <a:lnTo>
                  <a:pt x="8640" y="8640"/>
                </a:lnTo>
                <a:lnTo>
                  <a:pt x="4320" y="8640"/>
                </a:lnTo>
                <a:lnTo>
                  <a:pt x="4320" y="6480"/>
                </a:lnTo>
                <a:lnTo>
                  <a:pt x="0" y="10800"/>
                </a:lnTo>
                <a:lnTo>
                  <a:pt x="4320" y="15120"/>
                </a:lnTo>
                <a:lnTo>
                  <a:pt x="4320" y="12960"/>
                </a:lnTo>
                <a:lnTo>
                  <a:pt x="8640" y="12960"/>
                </a:lnTo>
                <a:lnTo>
                  <a:pt x="8640" y="17280"/>
                </a:lnTo>
                <a:lnTo>
                  <a:pt x="6480" y="17280"/>
                </a:lnTo>
                <a:lnTo>
                  <a:pt x="10800" y="21600"/>
                </a:lnTo>
                <a:lnTo>
                  <a:pt x="15120" y="17280"/>
                </a:lnTo>
                <a:lnTo>
                  <a:pt x="12960" y="17280"/>
                </a:lnTo>
                <a:lnTo>
                  <a:pt x="12960" y="12960"/>
                </a:lnTo>
                <a:lnTo>
                  <a:pt x="17280" y="12960"/>
                </a:lnTo>
                <a:lnTo>
                  <a:pt x="17280" y="15120"/>
                </a:lnTo>
                <a:lnTo>
                  <a:pt x="21600" y="10800"/>
                </a:lnTo>
                <a:lnTo>
                  <a:pt x="17280" y="6480"/>
                </a:lnTo>
                <a:lnTo>
                  <a:pt x="17280" y="8640"/>
                </a:lnTo>
                <a:lnTo>
                  <a:pt x="12960" y="8640"/>
                </a:lnTo>
                <a:lnTo>
                  <a:pt x="12960" y="4320"/>
                </a:lnTo>
                <a:lnTo>
                  <a:pt x="15120" y="4320"/>
                </a:lnTo>
                <a:lnTo>
                  <a:pt x="10800" y="0"/>
                </a:lnTo>
                <a:close/>
              </a:path>
            </a:pathLst>
          </a:custGeom>
          <a:solidFill>
            <a:schemeClr val="accent1"/>
          </a:solidFill>
          <a:ln w="9525">
            <a:solidFill>
              <a:schemeClr val="tx1"/>
            </a:solidFill>
            <a:miter lim="800000"/>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22" name="Rectangle 2"/>
          <p:cNvSpPr>
            <a:spLocks noGrp="1" noChangeArrowheads="1"/>
          </p:cNvSpPr>
          <p:nvPr>
            <p:ph type="title"/>
          </p:nvPr>
        </p:nvSpPr>
        <p:spPr/>
        <p:txBody>
          <a:bodyPr/>
          <a:lstStyle/>
          <a:p>
            <a:pPr eaLnBrk="1" hangingPunct="1"/>
            <a:r>
              <a:rPr lang="ar-JO" sz="4800">
                <a:solidFill>
                  <a:srgbClr val="FFFF00"/>
                </a:solidFill>
                <a:ea typeface="Arail" charset="0"/>
              </a:rPr>
              <a:t>احتقر لوثر رسالة رومية</a:t>
            </a:r>
            <a:endParaRPr lang="en-US" sz="4800" dirty="0">
              <a:solidFill>
                <a:srgbClr val="FFFF00"/>
              </a:solidFill>
              <a:ea typeface="Arail" charset="0"/>
            </a:endParaRPr>
          </a:p>
        </p:txBody>
      </p:sp>
      <p:pic>
        <p:nvPicPr>
          <p:cNvPr id="593923" name="Picture 5"/>
          <p:cNvPicPr>
            <a:picLocks noGrp="1" noChangeAspect="1" noChangeArrowheads="1"/>
          </p:cNvPicPr>
          <p:nvPr>
            <p:ph type="clipArt" sz="half" idx="2"/>
          </p:nvPr>
        </p:nvPicPr>
        <p:blipFill>
          <a:blip r:embed="rId3">
            <a:extLst>
              <a:ext uri="{28A0092B-C50C-407E-A947-70E740481C1C}">
                <a14:useLocalDpi xmlns:a14="http://schemas.microsoft.com/office/drawing/2010/main"/>
              </a:ext>
            </a:extLst>
          </a:blip>
          <a:srcRect/>
          <a:stretch>
            <a:fillRect/>
          </a:stretch>
        </p:blipFill>
        <p:spPr>
          <a:xfrm>
            <a:off x="4953000" y="1828800"/>
            <a:ext cx="3486150" cy="4648200"/>
          </a:xfrm>
        </p:spPr>
      </p:pic>
      <p:sp>
        <p:nvSpPr>
          <p:cNvPr id="593924" name="Rectangle 6"/>
          <p:cNvSpPr>
            <a:spLocks noChangeArrowheads="1"/>
          </p:cNvSpPr>
          <p:nvPr/>
        </p:nvSpPr>
        <p:spPr bwMode="auto">
          <a:xfrm>
            <a:off x="0" y="1905000"/>
            <a:ext cx="4953000" cy="4419600"/>
          </a:xfrm>
          <a:prstGeom prst="rect">
            <a:avLst/>
          </a:prstGeom>
          <a:noFill/>
          <a:ln w="9525">
            <a:noFill/>
            <a:miter lim="800000"/>
            <a:headEnd/>
            <a:tailEnd/>
          </a:ln>
        </p:spPr>
        <p:txBody>
          <a:bodyPr>
            <a:prstTxWarp prst="textNoShape">
              <a:avLst/>
            </a:prstTxWarp>
          </a:bodyPr>
          <a:lstStyle/>
          <a:p>
            <a:pPr marL="0" marR="0" algn="r" rtl="1">
              <a:lnSpc>
                <a:spcPct val="107000"/>
              </a:lnSpc>
              <a:spcBef>
                <a:spcPts val="0"/>
              </a:spcBef>
              <a:spcAft>
                <a:spcPts val="800"/>
              </a:spcAft>
            </a:pPr>
            <a:r>
              <a:rPr lang="ar-JO" sz="2800" b="1">
                <a:effectLst/>
                <a:latin typeface="Calibri" panose="020F0502020204030204" pitchFamily="34" charset="0"/>
                <a:ea typeface="Calibri" panose="020F0502020204030204" pitchFamily="34" charset="0"/>
                <a:cs typeface="Arial" panose="020B0604020202020204" pitchFamily="34" charset="0"/>
              </a:rPr>
              <a:t>عندما كان لوثر يحاضر في</a:t>
            </a:r>
          </a:p>
          <a:p>
            <a:pPr marL="0" marR="0" algn="r" rtl="1">
              <a:lnSpc>
                <a:spcPct val="107000"/>
              </a:lnSpc>
              <a:spcBef>
                <a:spcPts val="0"/>
              </a:spcBef>
              <a:spcAft>
                <a:spcPts val="800"/>
              </a:spcAft>
            </a:pPr>
            <a:r>
              <a:rPr lang="ar-JO" sz="2800" b="1">
                <a:effectLst/>
                <a:latin typeface="Calibri" panose="020F0502020204030204" pitchFamily="34" charset="0"/>
                <a:ea typeface="Calibri" panose="020F0502020204030204" pitchFamily="34" charset="0"/>
                <a:cs typeface="Arial" panose="020B0604020202020204" pitchFamily="34" charset="0"/>
              </a:rPr>
              <a:t> جامعة ويتنبرغ، كان يصارع مع عبارة بِرّ الله</a:t>
            </a:r>
            <a:r>
              <a:rPr lang="ar-JO" sz="2800" b="1">
                <a:latin typeface="Calibri" panose="020F0502020204030204" pitchFamily="34" charset="0"/>
                <a:ea typeface="Calibri" panose="020F0502020204030204" pitchFamily="34" charset="0"/>
                <a:cs typeface="Arial" panose="020B0604020202020204" pitchFamily="34" charset="0"/>
              </a:rPr>
              <a:t> </a:t>
            </a:r>
            <a:r>
              <a:rPr lang="ar-JO" sz="2800" b="1">
                <a:effectLst/>
                <a:latin typeface="Calibri" panose="020F0502020204030204" pitchFamily="34" charset="0"/>
                <a:ea typeface="Calibri" panose="020F0502020204030204" pitchFamily="34" charset="0"/>
                <a:cs typeface="Arial" panose="020B0604020202020204" pitchFamily="34" charset="0"/>
              </a:rPr>
              <a:t>وهو مصطلح في رسالة رومية والذي باعترافه هو أنها قد ملأته بالكراهية. </a:t>
            </a:r>
            <a:endParaRPr lang="en-US" sz="2800" b="1" dirty="0">
              <a:effectLst/>
              <a:latin typeface="Calibri" panose="020F0502020204030204" pitchFamily="34" charset="0"/>
              <a:ea typeface="Calibri" panose="020F0502020204030204" pitchFamily="34" charset="0"/>
              <a:cs typeface="Arial" panose="020B0604020202020204" pitchFamily="34" charset="0"/>
            </a:endParaRP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0" y="494728"/>
            <a:ext cx="9144000" cy="762000"/>
          </a:xfrm>
          <a:effectLst>
            <a:outerShdw blurRad="63500" dist="35921" dir="2700000" algn="ctr" rotWithShape="0">
              <a:srgbClr val="000000">
                <a:alpha val="74998"/>
              </a:srgbClr>
            </a:outerShdw>
          </a:effectLst>
        </p:spPr>
        <p:txBody>
          <a:bodyPr/>
          <a:lstStyle/>
          <a:p>
            <a:pPr eaLnBrk="1" hangingPunct="1">
              <a:defRPr/>
            </a:pPr>
            <a:r>
              <a:rPr lang="ar-JO" sz="4000" u="sng">
                <a:ea typeface="ＭＳ Ｐゴシック" charset="-128"/>
              </a:rPr>
              <a:t>البيان الموجز</a:t>
            </a:r>
            <a:endParaRPr lang="en-US" sz="4000" dirty="0">
              <a:ea typeface="ＭＳ Ｐゴシック" charset="-128"/>
            </a:endParaRPr>
          </a:p>
        </p:txBody>
      </p:sp>
      <p:sp>
        <p:nvSpPr>
          <p:cNvPr id="134147" name="Text Box 3"/>
          <p:cNvSpPr txBox="1">
            <a:spLocks noChangeArrowheads="1"/>
          </p:cNvSpPr>
          <p:nvPr/>
        </p:nvSpPr>
        <p:spPr bwMode="auto">
          <a:xfrm>
            <a:off x="457200" y="1328736"/>
            <a:ext cx="8305800" cy="1452192"/>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marL="0" marR="0" algn="ctr" rtl="1">
              <a:lnSpc>
                <a:spcPct val="107000"/>
              </a:lnSpc>
              <a:spcBef>
                <a:spcPts val="0"/>
              </a:spcBef>
              <a:spcAft>
                <a:spcPts val="800"/>
              </a:spcAft>
            </a:pPr>
            <a:r>
              <a:rPr lang="ar-JO" sz="2800" b="1">
                <a:solidFill>
                  <a:srgbClr val="FFFF00"/>
                </a:solidFill>
                <a:effectLst/>
                <a:latin typeface="Arial Unicode MS"/>
                <a:ea typeface="Calibri" panose="020F0502020204030204" pitchFamily="34" charset="0"/>
                <a:cs typeface="Arial" panose="020B0604020202020204" pitchFamily="34" charset="0"/>
              </a:rPr>
              <a:t>إن بِرّ الله الذي يتطلب تبريراً يكون فقط بالإيمان </a:t>
            </a:r>
            <a:r>
              <a:rPr lang="ar-JO" sz="2800" b="1">
                <a:effectLst/>
                <a:latin typeface="Arial Unicode MS"/>
                <a:ea typeface="Calibri" panose="020F0502020204030204" pitchFamily="34" charset="0"/>
                <a:cs typeface="Arial" panose="020B0604020202020204" pitchFamily="34" charset="0"/>
              </a:rPr>
              <a:t>بالمسيح وليس بأعمال الناموس، يجب أن </a:t>
            </a:r>
            <a:r>
              <a:rPr lang="ar-JO" sz="2800" b="1">
                <a:solidFill>
                  <a:srgbClr val="FFFF00"/>
                </a:solidFill>
                <a:effectLst/>
                <a:latin typeface="Arial Unicode MS"/>
                <a:ea typeface="Calibri" panose="020F0502020204030204" pitchFamily="34" charset="0"/>
                <a:cs typeface="Arial" panose="020B0604020202020204" pitchFamily="34" charset="0"/>
              </a:rPr>
              <a:t>يحل الصراعات بين المؤمنين من اليهود والأمم </a:t>
            </a:r>
            <a:r>
              <a:rPr lang="ar-JO" sz="2800" b="1">
                <a:effectLst/>
                <a:latin typeface="Arial Unicode MS"/>
                <a:ea typeface="Calibri" panose="020F0502020204030204" pitchFamily="34" charset="0"/>
                <a:cs typeface="Arial" panose="020B0604020202020204" pitchFamily="34" charset="0"/>
              </a:rPr>
              <a:t>قبل وصول بولس قريباً.</a:t>
            </a:r>
            <a:endParaRPr lang="en-US" sz="16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628740"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rgbClr val="FFFFFF"/>
                </a:solidFill>
                <a:latin typeface="Arial" panose="020B0604020202020204" pitchFamily="34" charset="0"/>
                <a:cs typeface="Arial" panose="020B0604020202020204" pitchFamily="34" charset="0"/>
              </a:rPr>
              <a:t>145</a:t>
            </a:r>
            <a:endParaRPr lang="en-US" b="1" dirty="0">
              <a:solidFill>
                <a:srgbClr val="FFFFFF"/>
              </a:solidFill>
              <a:latin typeface="Arial" panose="020B0604020202020204" pitchFamily="34" charset="0"/>
              <a:cs typeface="Arial" panose="020B0604020202020204" pitchFamily="34" charset="0"/>
            </a:endParaRPr>
          </a:p>
        </p:txBody>
      </p:sp>
      <p:sp>
        <p:nvSpPr>
          <p:cNvPr id="5" name="Text Box 3"/>
          <p:cNvSpPr txBox="1">
            <a:spLocks noChangeArrowheads="1"/>
          </p:cNvSpPr>
          <p:nvPr/>
        </p:nvSpPr>
        <p:spPr bwMode="auto">
          <a:xfrm>
            <a:off x="323528" y="4010472"/>
            <a:ext cx="8515672" cy="1657377"/>
          </a:xfrm>
          <a:prstGeom prst="rect">
            <a:avLst/>
          </a:prstGeom>
          <a:noFill/>
          <a:ln w="9525">
            <a:noFill/>
            <a:miter lim="800000"/>
            <a:headEnd/>
            <a:tailEnd/>
          </a:ln>
          <a:effectLst>
            <a:outerShdw blurRad="63500" dist="35921" dir="2700000" algn="ctr" rotWithShape="0">
              <a:srgbClr val="000000">
                <a:alpha val="74998"/>
              </a:srgbClr>
            </a:outerShdw>
          </a:effectLst>
        </p:spPr>
        <p:txBody>
          <a:bodyPr wrap="square">
            <a:spAutoFit/>
          </a:bodyPr>
          <a:lstStyle/>
          <a:p>
            <a:pPr marL="0" marR="0" algn="ctr" rtl="1">
              <a:lnSpc>
                <a:spcPct val="107000"/>
              </a:lnSpc>
              <a:spcBef>
                <a:spcPts val="0"/>
              </a:spcBef>
              <a:spcAft>
                <a:spcPts val="800"/>
              </a:spcAft>
            </a:pPr>
            <a:r>
              <a:rPr lang="ar-JO" sz="2800" b="1">
                <a:solidFill>
                  <a:schemeClr val="tx2"/>
                </a:solidFill>
                <a:effectLst/>
                <a:latin typeface="Arial Unicode MS"/>
                <a:ea typeface="Calibri" panose="020F0502020204030204" pitchFamily="34" charset="0"/>
                <a:cs typeface="Arial" panose="020B0604020202020204" pitchFamily="34" charset="0"/>
              </a:rPr>
              <a:t>هل تختبر </a:t>
            </a:r>
            <a:r>
              <a:rPr lang="ar-JO" sz="2800" b="1">
                <a:solidFill>
                  <a:srgbClr val="FFFF00"/>
                </a:solidFill>
                <a:effectLst/>
                <a:latin typeface="Arial Unicode MS"/>
                <a:ea typeface="Calibri" panose="020F0502020204030204" pitchFamily="34" charset="0"/>
                <a:cs typeface="Arial" panose="020B0604020202020204" pitchFamily="34" charset="0"/>
              </a:rPr>
              <a:t>سلاماً مع مؤمنين آخرين</a:t>
            </a:r>
          </a:p>
          <a:p>
            <a:pPr marL="0" marR="0" algn="ctr" rtl="1">
              <a:lnSpc>
                <a:spcPct val="107000"/>
              </a:lnSpc>
              <a:spcBef>
                <a:spcPts val="0"/>
              </a:spcBef>
              <a:spcAft>
                <a:spcPts val="800"/>
              </a:spcAft>
            </a:pPr>
            <a:r>
              <a:rPr lang="ar-JO" sz="2800" b="1">
                <a:solidFill>
                  <a:schemeClr val="tx2"/>
                </a:solidFill>
                <a:effectLst/>
                <a:latin typeface="Arial Unicode MS"/>
                <a:ea typeface="Calibri" panose="020F0502020204030204" pitchFamily="34" charset="0"/>
                <a:cs typeface="Arial" panose="020B0604020202020204" pitchFamily="34" charset="0"/>
              </a:rPr>
              <a:t> كمستقبلين لبر الله بالإيمان؟ </a:t>
            </a:r>
          </a:p>
          <a:p>
            <a:pPr marL="0" marR="0" algn="ctr" rtl="1">
              <a:lnSpc>
                <a:spcPct val="107000"/>
              </a:lnSpc>
              <a:spcBef>
                <a:spcPts val="0"/>
              </a:spcBef>
              <a:spcAft>
                <a:spcPts val="800"/>
              </a:spcAft>
            </a:pPr>
            <a:r>
              <a:rPr lang="ar-JO" sz="2800" b="1">
                <a:solidFill>
                  <a:schemeClr val="tx2"/>
                </a:solidFill>
                <a:effectLst/>
                <a:latin typeface="Arial Unicode MS"/>
                <a:ea typeface="Calibri" panose="020F0502020204030204" pitchFamily="34" charset="0"/>
                <a:cs typeface="Arial" panose="020B0604020202020204" pitchFamily="34" charset="0"/>
              </a:rPr>
              <a:t>أم أن لديك صراعات معهم نابعة من الكبرياء؟</a:t>
            </a:r>
            <a:endParaRPr lang="en-US" sz="1600" b="1" dirty="0">
              <a:solidFill>
                <a:schemeClr val="tx2"/>
              </a:solidFill>
              <a:effectLst/>
              <a:latin typeface="Calibri" panose="020F0502020204030204" pitchFamily="34" charset="0"/>
              <a:ea typeface="Calibri" panose="020F0502020204030204" pitchFamily="34" charset="0"/>
              <a:cs typeface="Arial" panose="020B0604020202020204" pitchFamily="34" charset="0"/>
            </a:endParaRPr>
          </a:p>
        </p:txBody>
      </p:sp>
      <p:sp>
        <p:nvSpPr>
          <p:cNvPr id="6" name="Rectangle 2"/>
          <p:cNvSpPr txBox="1">
            <a:spLocks noChangeArrowheads="1"/>
          </p:cNvSpPr>
          <p:nvPr/>
        </p:nvSpPr>
        <p:spPr bwMode="auto">
          <a:xfrm>
            <a:off x="0" y="3212976"/>
            <a:ext cx="9144000" cy="762000"/>
          </a:xfrm>
          <a:prstGeom prst="rect">
            <a:avLst/>
          </a:prstGeom>
          <a:noFill/>
          <a:ln w="9525">
            <a:noFill/>
            <a:miter lim="800000"/>
            <a:headEnd/>
            <a:tailEnd/>
          </a:ln>
          <a:effectLst>
            <a:outerShdw blurRad="63500" dist="35921" dir="2700000" algn="ctr" rotWithShape="0">
              <a:srgbClr val="000000">
                <a:alpha val="74998"/>
              </a:srgbClr>
            </a:outerShdw>
          </a:effectLst>
        </p:spPr>
        <p:txBody>
          <a:bodyPr anchor="ctr">
            <a:prstTxWarp prst="textNoShape">
              <a:avLst/>
            </a:prstTxWarp>
          </a:bodyPr>
          <a:lstStyle/>
          <a:p>
            <a:pPr algn="ctr">
              <a:defRPr/>
            </a:pPr>
            <a:r>
              <a:rPr lang="ar-JO" sz="4000" b="1" u="sng">
                <a:solidFill>
                  <a:srgbClr val="FFFFFF"/>
                </a:solidFill>
                <a:latin typeface="Arial" panose="020B0604020202020204" pitchFamily="34" charset="0"/>
                <a:cs typeface="Arial" panose="020B0604020202020204" pitchFamily="34" charset="0"/>
              </a:rPr>
              <a:t>تطبيق الرسالة</a:t>
            </a:r>
            <a:endParaRPr lang="en-US" sz="4000" b="1" dirty="0">
              <a:solidFill>
                <a:srgbClr val="FFFFFF"/>
              </a:solidFill>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291320A5-19D2-1B41-9C52-B67B89CA4B7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7935303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946" name="Rectangle 2"/>
          <p:cNvSpPr>
            <a:spLocks noGrp="1" noChangeArrowheads="1"/>
          </p:cNvSpPr>
          <p:nvPr>
            <p:ph type="title"/>
          </p:nvPr>
        </p:nvSpPr>
        <p:spPr>
          <a:xfrm>
            <a:off x="0" y="609600"/>
            <a:ext cx="9144000" cy="1143000"/>
          </a:xfrm>
        </p:spPr>
        <p:txBody>
          <a:bodyPr/>
          <a:lstStyle/>
          <a:p>
            <a:pPr eaLnBrk="1" hangingPunct="1"/>
            <a:r>
              <a:rPr lang="ar-JO">
                <a:ea typeface="ＭＳ Ｐゴシック" charset="-128"/>
              </a:rPr>
              <a:t>ولد لوثر من جديد من خلال رسالة رومية</a:t>
            </a:r>
            <a:endParaRPr lang="en-US" dirty="0">
              <a:ea typeface="ＭＳ Ｐゴシック" charset="-128"/>
            </a:endParaRPr>
          </a:p>
        </p:txBody>
      </p:sp>
      <p:pic>
        <p:nvPicPr>
          <p:cNvPr id="594947" name="Picture 7"/>
          <p:cNvPicPr>
            <a:picLocks noGrp="1" noChangeAspect="1" noChangeArrowheads="1"/>
          </p:cNvPicPr>
          <p:nvPr>
            <p:ph type="clipArt" sz="half" idx="2"/>
          </p:nvPr>
        </p:nvPicPr>
        <p:blipFill>
          <a:blip r:embed="rId3" cstate="screen">
            <a:extLst>
              <a:ext uri="{28A0092B-C50C-407E-A947-70E740481C1C}">
                <a14:useLocalDpi xmlns:a14="http://schemas.microsoft.com/office/drawing/2010/main"/>
              </a:ext>
            </a:extLst>
          </a:blip>
          <a:srcRect/>
          <a:stretch>
            <a:fillRect/>
          </a:stretch>
        </p:blipFill>
        <p:spPr>
          <a:xfrm>
            <a:off x="5778500" y="1676400"/>
            <a:ext cx="3060700" cy="4889500"/>
          </a:xfrm>
        </p:spPr>
      </p:pic>
      <p:sp>
        <p:nvSpPr>
          <p:cNvPr id="594948" name="Rectangle 8"/>
          <p:cNvSpPr>
            <a:spLocks noChangeArrowheads="1"/>
          </p:cNvSpPr>
          <p:nvPr/>
        </p:nvSpPr>
        <p:spPr bwMode="auto">
          <a:xfrm>
            <a:off x="228600" y="1828800"/>
            <a:ext cx="5410200" cy="5029200"/>
          </a:xfrm>
          <a:prstGeom prst="rect">
            <a:avLst/>
          </a:prstGeom>
          <a:noFill/>
          <a:ln w="9525">
            <a:noFill/>
            <a:miter lim="800000"/>
            <a:headEnd/>
            <a:tailEnd/>
          </a:ln>
        </p:spPr>
        <p:txBody>
          <a:bodyPr>
            <a:prstTxWarp prst="textNoShape">
              <a:avLst/>
            </a:prstTxWarp>
          </a:bodyPr>
          <a:lstStyle/>
          <a:p>
            <a:pPr marL="0" marR="0" algn="r" rtl="1">
              <a:lnSpc>
                <a:spcPct val="107000"/>
              </a:lnSpc>
              <a:spcBef>
                <a:spcPts val="0"/>
              </a:spcBef>
              <a:spcAft>
                <a:spcPts val="800"/>
              </a:spcAft>
            </a:pPr>
            <a:r>
              <a:rPr lang="ar-JO" sz="2400" b="1">
                <a:effectLst/>
                <a:latin typeface="Calibri" panose="020F0502020204030204" pitchFamily="34" charset="0"/>
                <a:ea typeface="Calibri" panose="020F0502020204030204" pitchFamily="34" charset="0"/>
                <a:cs typeface="Arial" panose="020B0604020202020204" pitchFamily="34" charset="0"/>
              </a:rPr>
              <a:t>بعد صراع أيام وليالٍ مع الحق الروحي </a:t>
            </a:r>
            <a:r>
              <a:rPr lang="ar-JO" sz="2400" b="1">
                <a:solidFill>
                  <a:srgbClr val="FFFF00"/>
                </a:solidFill>
                <a:effectLst/>
                <a:latin typeface="Calibri" panose="020F0502020204030204" pitchFamily="34" charset="0"/>
                <a:ea typeface="Calibri" panose="020F0502020204030204" pitchFamily="34" charset="0"/>
                <a:cs typeface="Arial" panose="020B0604020202020204" pitchFamily="34" charset="0"/>
              </a:rPr>
              <a:t>في رومية   1: 17</a:t>
            </a:r>
            <a:r>
              <a:rPr lang="ar-JO" sz="2400" b="1">
                <a:effectLst/>
                <a:latin typeface="Calibri" panose="020F0502020204030204" pitchFamily="34" charset="0"/>
                <a:ea typeface="Calibri" panose="020F0502020204030204" pitchFamily="34" charset="0"/>
                <a:cs typeface="Arial" panose="020B0604020202020204" pitchFamily="34" charset="0"/>
              </a:rPr>
              <a:t> أشرق نور الله</a:t>
            </a:r>
            <a:r>
              <a:rPr lang="ar-JO" b="1">
                <a:latin typeface="Calibri" panose="020F0502020204030204" pitchFamily="34" charset="0"/>
                <a:ea typeface="Calibri" panose="020F0502020204030204" pitchFamily="34" charset="0"/>
                <a:cs typeface="Arial" panose="020B0604020202020204" pitchFamily="34" charset="0"/>
              </a:rPr>
              <a:t> </a:t>
            </a:r>
            <a:r>
              <a:rPr lang="ar-JO" sz="2400" b="1">
                <a:effectLst/>
                <a:latin typeface="Calibri" panose="020F0502020204030204" pitchFamily="34" charset="0"/>
                <a:ea typeface="Calibri" panose="020F0502020204030204" pitchFamily="34" charset="0"/>
                <a:cs typeface="Arial" panose="020B0604020202020204" pitchFamily="34" charset="0"/>
              </a:rPr>
              <a:t>وبكلماته الخاصة قال: شعرت كما لو أنني ولدت من جديد تماماً ودخلت الفردوس من خلال أوسع أبوابه. وفي الحال بدا لي كل الكتاب المقدس مختلفاً</a:t>
            </a:r>
            <a:r>
              <a:rPr lang="ar-JO" b="1">
                <a:latin typeface="Calibri" panose="020F0502020204030204" pitchFamily="34" charset="0"/>
                <a:ea typeface="Calibri" panose="020F0502020204030204" pitchFamily="34" charset="0"/>
                <a:cs typeface="Arial" panose="020B0604020202020204" pitchFamily="34" charset="0"/>
              </a:rPr>
              <a:t> </a:t>
            </a:r>
            <a:r>
              <a:rPr lang="ar-JO" sz="2400" b="1">
                <a:effectLst/>
                <a:latin typeface="Calibri" panose="020F0502020204030204" pitchFamily="34" charset="0"/>
                <a:ea typeface="Calibri" panose="020F0502020204030204" pitchFamily="34" charset="0"/>
                <a:cs typeface="Arial" panose="020B0604020202020204" pitchFamily="34" charset="0"/>
              </a:rPr>
              <a:t>وبقدر ما كنت كرهت سابقًا عبارة بِرّ الله</a:t>
            </a:r>
            <a:r>
              <a:rPr lang="ar-JO" b="1">
                <a:latin typeface="Calibri" panose="020F0502020204030204" pitchFamily="34" charset="0"/>
                <a:ea typeface="Calibri" panose="020F0502020204030204" pitchFamily="34" charset="0"/>
                <a:cs typeface="Arial" panose="020B0604020202020204" pitchFamily="34" charset="0"/>
              </a:rPr>
              <a:t> </a:t>
            </a:r>
            <a:r>
              <a:rPr lang="ar-JO" sz="2400" b="1">
                <a:effectLst/>
                <a:latin typeface="Calibri" panose="020F0502020204030204" pitchFamily="34" charset="0"/>
                <a:ea typeface="Calibri" panose="020F0502020204030204" pitchFamily="34" charset="0"/>
                <a:cs typeface="Arial" panose="020B0604020202020204" pitchFamily="34" charset="0"/>
              </a:rPr>
              <a:t>ألا أنني الآن أحببتها وأشدت بها باعتبارها أحلى المفاهيم.  </a:t>
            </a:r>
            <a:endParaRPr lang="en-US" sz="1800" b="1" dirty="0">
              <a:effectLst/>
              <a:latin typeface="Calibri" panose="020F0502020204030204" pitchFamily="34" charset="0"/>
              <a:ea typeface="Calibri" panose="020F0502020204030204" pitchFamily="34" charset="0"/>
              <a:cs typeface="Arial" panose="020B0604020202020204" pitchFamily="34" charset="0"/>
            </a:endParaRPr>
          </a:p>
        </p:txBody>
      </p:sp>
    </p:spTree>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srcRect r="24184"/>
          <a:stretch/>
        </p:blipFill>
        <p:spPr>
          <a:xfrm>
            <a:off x="0" y="-12632"/>
            <a:ext cx="9144000" cy="689190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lvl="0">
              <a:defRPr/>
            </a:pPr>
            <a:r>
              <a:rPr lang="ar-JO" sz="6000">
                <a:solidFill>
                  <a:srgbClr val="FFFFFF"/>
                </a:solidFill>
                <a:effectLst>
                  <a:glow rad="127000">
                    <a:srgbClr val="000000"/>
                  </a:glow>
                </a:effectLst>
                <a:ea typeface="ＭＳ Ｐゴシック" charset="0"/>
              </a:rPr>
              <a:t>الخلفية</a:t>
            </a:r>
            <a:endParaRPr lang="en-US" sz="6000" dirty="0">
              <a:solidFill>
                <a:srgbClr val="FFFFFF"/>
              </a:solidFill>
              <a:effectLst>
                <a:glow rad="127000">
                  <a:srgbClr val="000000"/>
                </a:glow>
              </a:effectLst>
              <a:ea typeface="ＭＳ Ｐゴシック" charset="0"/>
            </a:endParaRPr>
          </a:p>
        </p:txBody>
      </p:sp>
      <p:sp>
        <p:nvSpPr>
          <p:cNvPr id="4" name="Rectangle 2">
            <a:extLst>
              <a:ext uri="{FF2B5EF4-FFF2-40B4-BE49-F238E27FC236}">
                <a16:creationId xmlns:a16="http://schemas.microsoft.com/office/drawing/2014/main" id="{8CFE3EA8-B443-6248-9155-C4F3F3DC347F}"/>
              </a:ext>
            </a:extLst>
          </p:cNvPr>
          <p:cNvSpPr txBox="1">
            <a:spLocks noChangeArrowheads="1"/>
          </p:cNvSpPr>
          <p:nvPr/>
        </p:nvSpPr>
        <p:spPr bwMode="auto">
          <a:xfrm>
            <a:off x="35859" y="155878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54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ＭＳ Ｐゴシック" charset="0"/>
            </a:endParaRPr>
          </a:p>
        </p:txBody>
      </p:sp>
    </p:spTree>
    <p:extLst>
      <p:ext uri="{BB962C8B-B14F-4D97-AF65-F5344CB8AC3E}">
        <p14:creationId xmlns:p14="http://schemas.microsoft.com/office/powerpoint/2010/main" val="92310262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59073"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539750" y="522288"/>
            <a:ext cx="7734300" cy="6335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9074" name="Text Box 3"/>
          <p:cNvSpPr txBox="1">
            <a:spLocks noChangeArrowheads="1"/>
          </p:cNvSpPr>
          <p:nvPr/>
        </p:nvSpPr>
        <p:spPr bwMode="auto">
          <a:xfrm>
            <a:off x="2034561" y="-2022"/>
            <a:ext cx="4706608" cy="523156"/>
          </a:xfrm>
          <a:prstGeom prst="rect">
            <a:avLst/>
          </a:prstGeom>
          <a:solidFill>
            <a:schemeClr val="hlink"/>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رحلات بولس التبشيرية الأولى والثانية</a:t>
            </a:r>
            <a:endParaRPr kumimoji="0" lang="en-US" sz="28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59075" name="Text Box 4"/>
          <p:cNvSpPr txBox="1">
            <a:spLocks noChangeArrowheads="1"/>
          </p:cNvSpPr>
          <p:nvPr/>
        </p:nvSpPr>
        <p:spPr bwMode="auto">
          <a:xfrm>
            <a:off x="8096254" y="76205"/>
            <a:ext cx="1316257"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138-139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1121" name="Picture 2" descr="38 3rd MJ"/>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8382000" cy="69103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2" name="Rectangle 3"/>
          <p:cNvSpPr>
            <a:spLocks noGrp="1" noChangeArrowheads="1"/>
          </p:cNvSpPr>
          <p:nvPr>
            <p:ph type="title"/>
          </p:nvPr>
        </p:nvSpPr>
        <p:spPr>
          <a:xfrm>
            <a:off x="76200" y="6400800"/>
            <a:ext cx="6096000" cy="457200"/>
          </a:xfrm>
          <a:solidFill>
            <a:schemeClr val="tx1"/>
          </a:solidFill>
        </p:spPr>
        <p:txBody>
          <a:bodyPr/>
          <a:lstStyle/>
          <a:p>
            <a:pPr eaLnBrk="1" hangingPunct="1"/>
            <a:r>
              <a:rPr lang="ar-JO" sz="3200" b="1">
                <a:solidFill>
                  <a:schemeClr val="bg1"/>
                </a:solidFill>
                <a:latin typeface="Arial" panose="020B0604020202020204" pitchFamily="34" charset="0"/>
                <a:ea typeface="ＭＳ Ｐゴシック" charset="0"/>
                <a:cs typeface="Arial" panose="020B0604020202020204" pitchFamily="34" charset="0"/>
              </a:rPr>
              <a:t>رحلة بولس التبشيرية الثالثة</a:t>
            </a:r>
            <a:endParaRPr lang="en-US" sz="3200" b="1" dirty="0">
              <a:solidFill>
                <a:schemeClr val="bg1"/>
              </a:solidFill>
              <a:latin typeface="Arial" panose="020B0604020202020204" pitchFamily="34" charset="0"/>
              <a:ea typeface="ＭＳ Ｐゴシック" charset="0"/>
              <a:cs typeface="Arial" panose="020B0604020202020204" pitchFamily="34" charset="0"/>
            </a:endParaRPr>
          </a:p>
        </p:txBody>
      </p:sp>
      <p:sp>
        <p:nvSpPr>
          <p:cNvPr id="261123" name="Text Box 4"/>
          <p:cNvSpPr txBox="1">
            <a:spLocks noChangeArrowheads="1"/>
          </p:cNvSpPr>
          <p:nvPr/>
        </p:nvSpPr>
        <p:spPr bwMode="auto">
          <a:xfrm>
            <a:off x="8458204" y="76205"/>
            <a:ext cx="699101"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140</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3138" name="Picture 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603139" name="Rectangle 2"/>
          <p:cNvSpPr>
            <a:spLocks noGrp="1" noChangeArrowheads="1"/>
          </p:cNvSpPr>
          <p:nvPr>
            <p:ph type="title"/>
          </p:nvPr>
        </p:nvSpPr>
        <p:spPr>
          <a:xfrm>
            <a:off x="457200" y="0"/>
            <a:ext cx="7772400" cy="762000"/>
          </a:xfrm>
        </p:spPr>
        <p:txBody>
          <a:bodyPr/>
          <a:lstStyle/>
          <a:p>
            <a:pPr eaLnBrk="1" hangingPunct="1"/>
            <a:r>
              <a:rPr lang="ar-JO">
                <a:solidFill>
                  <a:schemeClr val="bg2"/>
                </a:solidFill>
                <a:ea typeface="ＭＳ Ｐゴシック" charset="-128"/>
              </a:rPr>
              <a:t>مدينة روما</a:t>
            </a:r>
            <a:endParaRPr lang="en-US" dirty="0">
              <a:ea typeface="ＭＳ Ｐゴシック" charset="-128"/>
            </a:endParaRPr>
          </a:p>
        </p:txBody>
      </p:sp>
      <p:sp>
        <p:nvSpPr>
          <p:cNvPr id="10243" name="Rectangle 3"/>
          <p:cNvSpPr>
            <a:spLocks noGrp="1" noChangeArrowheads="1"/>
          </p:cNvSpPr>
          <p:nvPr>
            <p:ph type="body" idx="1"/>
          </p:nvPr>
        </p:nvSpPr>
        <p:spPr>
          <a:xfrm>
            <a:off x="0" y="2057400"/>
            <a:ext cx="9144000" cy="4800600"/>
          </a:xfrm>
          <a:solidFill>
            <a:schemeClr val="accent1"/>
          </a:solidFill>
          <a:effectLst>
            <a:outerShdw blurRad="63500" dist="35921" dir="2700000" algn="ctr" rotWithShape="0">
              <a:srgbClr val="000000">
                <a:alpha val="74998"/>
              </a:srgbClr>
            </a:outerShdw>
          </a:effectLst>
        </p:spPr>
        <p:txBody>
          <a:bodyPr/>
          <a:lstStyle/>
          <a:p>
            <a:pPr marL="0" marR="0" algn="r" rtl="1">
              <a:lnSpc>
                <a:spcPct val="107000"/>
              </a:lnSpc>
              <a:spcBef>
                <a:spcPts val="0"/>
              </a:spcBef>
              <a:spcAft>
                <a:spcPts val="800"/>
              </a:spcAft>
            </a:pPr>
            <a:r>
              <a:rPr lang="ar-JO" sz="2800">
                <a:latin typeface="Calibri" panose="020F0502020204030204" pitchFamily="34" charset="0"/>
                <a:ea typeface="Calibri" panose="020F0502020204030204" pitchFamily="34" charset="0"/>
              </a:rPr>
              <a:t>من ناحية الأهمية السياسية والموقع الجغرافي والروعة الكليّة كانت العاصمة روما هي المدينة الأسمى للإمبراطورية.</a:t>
            </a:r>
          </a:p>
          <a:p>
            <a:pPr marL="0" marR="0" indent="0" algn="ctr" rtl="1">
              <a:lnSpc>
                <a:spcPct val="107000"/>
              </a:lnSpc>
              <a:spcBef>
                <a:spcPts val="0"/>
              </a:spcBef>
              <a:spcAft>
                <a:spcPts val="800"/>
              </a:spcAft>
              <a:buNone/>
            </a:pPr>
            <a:r>
              <a:rPr lang="ar-JO" sz="2800">
                <a:latin typeface="Calibri" panose="020F0502020204030204" pitchFamily="34" charset="0"/>
                <a:ea typeface="Calibri" panose="020F0502020204030204" pitchFamily="34" charset="0"/>
              </a:rPr>
              <a:t>دخل الرسول بولس المدينة من ناحية الجنوب كسجين عن طريق أبيان مناشداً قيصر. عاش في البداية رهن الإقامة الجبرية ثم بعد فترة من الحريّة كسجين مدان في سجن (مامرتين) بالقرب من المنتدى. ما يلفت النظر أن بولس كان قادراً على المناداة بالإنجيل بين جميع طبقات الشعب من القصر إلى السجن. وحسب التقليد تم إعدامه في موقع على طريق أوستيان خارج روما عام 68 بعد الميلاد.</a:t>
            </a:r>
            <a:endParaRPr lang="en-US" sz="2000" dirty="0">
              <a:latin typeface="Calibri" panose="020F0502020204030204" pitchFamily="34" charset="0"/>
              <a:ea typeface="Calibri" panose="020F0502020204030204" pitchFamily="34" charset="0"/>
            </a:endParaRPr>
          </a:p>
        </p:txBody>
      </p:sp>
      <p:sp>
        <p:nvSpPr>
          <p:cNvPr id="603141" name="Rectangle 4"/>
          <p:cNvSpPr>
            <a:spLocks noChangeArrowheads="1"/>
          </p:cNvSpPr>
          <p:nvPr/>
        </p:nvSpPr>
        <p:spPr bwMode="ltGray">
          <a:xfrm>
            <a:off x="1828800" y="1630363"/>
            <a:ext cx="9144000" cy="457200"/>
          </a:xfrm>
          <a:prstGeom prst="rect">
            <a:avLst/>
          </a:prstGeom>
          <a:noFill/>
          <a:ln w="9525">
            <a:noFill/>
            <a:miter lim="800000"/>
            <a:headEnd/>
            <a:tailEnd/>
          </a:ln>
        </p:spPr>
        <p:txBody>
          <a:bodyPr>
            <a:prstTxWarp prst="textNoShape">
              <a:avLst/>
            </a:prstTxWarp>
            <a:spAutoFit/>
          </a:bodyPr>
          <a:lstStyle/>
          <a:p>
            <a:endParaRPr lang="en-US" b="1" dirty="0">
              <a:latin typeface="Arial" panose="020B0604020202020204" pitchFamily="34" charset="0"/>
              <a:ea typeface="Arial" charset="0"/>
              <a:cs typeface="Arial" panose="020B0604020202020204" pitchFamily="34" charset="0"/>
            </a:endParaRPr>
          </a:p>
        </p:txBody>
      </p:sp>
      <p:sp>
        <p:nvSpPr>
          <p:cNvPr id="603142" name="Text Box 7"/>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rgbClr val="000000"/>
                </a:solidFill>
                <a:latin typeface="Arial" panose="020B0604020202020204" pitchFamily="34" charset="0"/>
                <a:ea typeface="Arial" charset="0"/>
                <a:cs typeface="Arial" panose="020B0604020202020204" pitchFamily="34" charset="0"/>
              </a:rPr>
              <a:t>155</a:t>
            </a:r>
            <a:endParaRPr lang="en-US" b="1" dirty="0">
              <a:solidFill>
                <a:srgbClr val="000000"/>
              </a:solidFill>
              <a:latin typeface="Arial" panose="020B0604020202020204" pitchFamily="34" charset="0"/>
              <a:ea typeface="Arial"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43">
                                            <p:bg/>
                                          </p:spTgt>
                                        </p:tgtEl>
                                        <p:attrNameLst>
                                          <p:attrName>style.visibility</p:attrName>
                                        </p:attrNameLst>
                                      </p:cBhvr>
                                      <p:to>
                                        <p:strVal val="visible"/>
                                      </p:to>
                                    </p:set>
                                    <p:animEffect transition="in" filter="dissolve">
                                      <p:cBhvr>
                                        <p:cTn id="7" dur="500"/>
                                        <p:tgtEl>
                                          <p:spTgt spid="10243">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0243">
                                            <p:txEl>
                                              <p:pRg st="0" end="0"/>
                                            </p:txEl>
                                          </p:spTgt>
                                        </p:tgtEl>
                                        <p:attrNameLst>
                                          <p:attrName>style.visibility</p:attrName>
                                        </p:attrNameLst>
                                      </p:cBhvr>
                                      <p:to>
                                        <p:strVal val="visible"/>
                                      </p:to>
                                    </p:set>
                                    <p:animEffect transition="in" filter="dissolve">
                                      <p:cBhvr>
                                        <p:cTn id="10" dur="500"/>
                                        <p:tgtEl>
                                          <p:spTgt spid="10243">
                                            <p:txEl>
                                              <p:pRg st="0" end="0"/>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0243">
                                            <p:txEl>
                                              <p:pRg st="1" end="1"/>
                                            </p:txEl>
                                          </p:spTgt>
                                        </p:tgtEl>
                                        <p:attrNameLst>
                                          <p:attrName>style.visibility</p:attrName>
                                        </p:attrNameLst>
                                      </p:cBhvr>
                                      <p:to>
                                        <p:strVal val="visible"/>
                                      </p:to>
                                    </p:set>
                                    <p:animEffect transition="in" filter="dissolve">
                                      <p:cBhvr>
                                        <p:cTn id="13" dur="500"/>
                                        <p:tgtEl>
                                          <p:spTgt spid="1024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3" grpId="0" build="p"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62" name="Picture 3" descr="j0145786"/>
          <p:cNvPicPr>
            <a:picLocks noGrp="1" noChangeAspect="1" noChangeArrowheads="1"/>
          </p:cNvPicPr>
          <p:nvPr>
            <p:ph type="clipArt" sz="half" idx="2"/>
          </p:nvPr>
        </p:nvPicPr>
        <p:blipFill>
          <a:blip r:embed="rId3">
            <a:extLst>
              <a:ext uri="{28A0092B-C50C-407E-A947-70E740481C1C}">
                <a14:useLocalDpi xmlns:a14="http://schemas.microsoft.com/office/drawing/2010/main"/>
              </a:ext>
            </a:extLst>
          </a:blip>
          <a:srcRect/>
          <a:stretch>
            <a:fillRect/>
          </a:stretch>
        </p:blipFill>
        <p:spPr>
          <a:xfrm>
            <a:off x="0" y="1011238"/>
            <a:ext cx="9144000" cy="5694362"/>
          </a:xfrm>
        </p:spPr>
      </p:pic>
      <p:sp>
        <p:nvSpPr>
          <p:cNvPr id="604163" name="Rectangle 4"/>
          <p:cNvSpPr>
            <a:spLocks noGrp="1" noChangeArrowheads="1"/>
          </p:cNvSpPr>
          <p:nvPr>
            <p:ph type="title"/>
          </p:nvPr>
        </p:nvSpPr>
        <p:spPr>
          <a:xfrm>
            <a:off x="685800" y="0"/>
            <a:ext cx="7772400" cy="762000"/>
          </a:xfrm>
        </p:spPr>
        <p:txBody>
          <a:bodyPr/>
          <a:lstStyle/>
          <a:p>
            <a:pPr eaLnBrk="1" hangingPunct="1"/>
            <a:r>
              <a:rPr lang="ar-JO">
                <a:ea typeface="ＭＳ Ｐゴシック" charset="-128"/>
              </a:rPr>
              <a:t>مدينة روما</a:t>
            </a:r>
            <a:endParaRPr lang="en-US" dirty="0">
              <a:ea typeface="ＭＳ Ｐゴシック" charset="-128"/>
            </a:endParaRPr>
          </a:p>
        </p:txBody>
      </p:sp>
      <p:sp>
        <p:nvSpPr>
          <p:cNvPr id="11266" name="Rectangle 2"/>
          <p:cNvSpPr>
            <a:spLocks noGrp="1" noChangeArrowheads="1"/>
          </p:cNvSpPr>
          <p:nvPr>
            <p:ph type="body" sz="half" idx="1"/>
          </p:nvPr>
        </p:nvSpPr>
        <p:spPr>
          <a:xfrm>
            <a:off x="107504" y="3810000"/>
            <a:ext cx="8915400" cy="2743200"/>
          </a:xfrm>
          <a:effectLst/>
        </p:spPr>
        <p:txBody>
          <a:bodyPr/>
          <a:lstStyle/>
          <a:p>
            <a:pPr marL="349250" marR="0" indent="-349250" algn="r" rtl="1">
              <a:lnSpc>
                <a:spcPct val="107000"/>
              </a:lnSpc>
              <a:spcBef>
                <a:spcPts val="0"/>
              </a:spcBef>
              <a:spcAft>
                <a:spcPts val="800"/>
              </a:spcAft>
            </a:pPr>
            <a:r>
              <a:rPr lang="ar-JO" sz="2800">
                <a:effectLst>
                  <a:glow rad="228600">
                    <a:schemeClr val="bg2">
                      <a:alpha val="87844"/>
                    </a:schemeClr>
                  </a:glow>
                </a:effectLst>
                <a:ea typeface="Calibri" panose="020F0502020204030204" pitchFamily="34" charset="0"/>
              </a:rPr>
              <a:t>وصفت روما على أنها تتويج الإنجاز المجيد للإنسانية وكمجاري الكون حيث تتجمع كل الأوساخ من كل ركن من أركان الإمبراطورية. </a:t>
            </a:r>
            <a:endParaRPr lang="en-US" sz="2000" dirty="0">
              <a:effectLst>
                <a:glow rad="228600">
                  <a:schemeClr val="bg2">
                    <a:alpha val="87844"/>
                  </a:schemeClr>
                </a:glow>
              </a:effectLst>
              <a:ea typeface="Calibri" panose="020F0502020204030204" pitchFamily="34" charset="0"/>
            </a:endParaRPr>
          </a:p>
          <a:p>
            <a:pPr marL="349250" marR="0" indent="-349250" algn="r" rtl="1">
              <a:lnSpc>
                <a:spcPct val="107000"/>
              </a:lnSpc>
              <a:spcBef>
                <a:spcPts val="0"/>
              </a:spcBef>
              <a:spcAft>
                <a:spcPts val="800"/>
              </a:spcAft>
            </a:pPr>
            <a:r>
              <a:rPr lang="ar-JO" sz="2800">
                <a:effectLst>
                  <a:glow rad="228600">
                    <a:schemeClr val="bg2">
                      <a:alpha val="87844"/>
                    </a:schemeClr>
                  </a:glow>
                </a:effectLst>
                <a:ea typeface="Calibri" panose="020F0502020204030204" pitchFamily="34" charset="0"/>
              </a:rPr>
              <a:t>كان لروما أسباب للإفتخار المدني في معمارها، والعار بسبب مشاكلها الإجتماعية الحضرية المتهاوية التي لا تختلف عن تلك التي في مدن اليوم.</a:t>
            </a:r>
            <a:endParaRPr lang="en-US" sz="2000" dirty="0">
              <a:effectLst>
                <a:glow rad="228600">
                  <a:schemeClr val="bg2">
                    <a:alpha val="87844"/>
                  </a:schemeClr>
                </a:glow>
              </a:effectLst>
              <a:ea typeface="Calibri" panose="020F0502020204030204" pitchFamily="34" charset="0"/>
            </a:endParaRPr>
          </a:p>
        </p:txBody>
      </p:sp>
      <p:sp>
        <p:nvSpPr>
          <p:cNvPr id="604165" name="Text Box 5"/>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r>
              <a:rPr lang="ar-JO" b="1">
                <a:solidFill>
                  <a:schemeClr val="tx2"/>
                </a:solidFill>
                <a:latin typeface="Arial" panose="020B0604020202020204" pitchFamily="34" charset="0"/>
                <a:ea typeface="Arial" charset="0"/>
                <a:cs typeface="Arial" panose="020B0604020202020204" pitchFamily="34" charset="0"/>
              </a:rPr>
              <a:t>155</a:t>
            </a:r>
            <a:endParaRPr lang="en-US" b="1" dirty="0">
              <a:solidFill>
                <a:schemeClr val="tx2"/>
              </a:solidFill>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475656" y="851321"/>
            <a:ext cx="6248400" cy="4233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38100">
                <a:solidFill>
                  <a:srgbClr val="000000"/>
                </a:solidFill>
                <a:miter lim="800000"/>
                <a:headEnd/>
                <a:tailEnd/>
              </a14:hiddenLine>
            </a:ext>
          </a:extLst>
        </p:spPr>
      </p:pic>
      <p:sp>
        <p:nvSpPr>
          <p:cNvPr id="605186" name="Rectangle 2"/>
          <p:cNvSpPr>
            <a:spLocks noGrp="1" noChangeArrowheads="1"/>
          </p:cNvSpPr>
          <p:nvPr>
            <p:ph type="title"/>
          </p:nvPr>
        </p:nvSpPr>
        <p:spPr>
          <a:xfrm>
            <a:off x="685800" y="228600"/>
            <a:ext cx="7772400" cy="381000"/>
          </a:xfrm>
        </p:spPr>
        <p:txBody>
          <a:bodyPr/>
          <a:lstStyle/>
          <a:p>
            <a:pPr eaLnBrk="1" hangingPunct="1"/>
            <a:r>
              <a:rPr lang="ar-JO">
                <a:ea typeface="ＭＳ Ｐゴシック" charset="-128"/>
              </a:rPr>
              <a:t>كورنثوس</a:t>
            </a:r>
            <a:endParaRPr lang="en-US" dirty="0">
              <a:ea typeface="ＭＳ Ｐゴシック" charset="-128"/>
            </a:endParaRPr>
          </a:p>
        </p:txBody>
      </p:sp>
      <p:pic>
        <p:nvPicPr>
          <p:cNvPr id="605188" name="Picture 4" descr="j0076129"/>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4572000" y="2362200"/>
            <a:ext cx="930275" cy="1066800"/>
          </a:xfrm>
          <a:prstGeom prst="rect">
            <a:avLst/>
          </a:prstGeom>
          <a:noFill/>
          <a:ln w="9525">
            <a:noFill/>
            <a:miter lim="800000"/>
            <a:headEnd/>
            <a:tailEnd/>
          </a:ln>
        </p:spPr>
      </p:pic>
      <p:sp>
        <p:nvSpPr>
          <p:cNvPr id="605189" name="Text Box 5"/>
          <p:cNvSpPr txBox="1">
            <a:spLocks noChangeArrowheads="1"/>
          </p:cNvSpPr>
          <p:nvPr/>
        </p:nvSpPr>
        <p:spPr bwMode="auto">
          <a:xfrm>
            <a:off x="2095500" y="5334000"/>
            <a:ext cx="4953000" cy="1257973"/>
          </a:xfrm>
          <a:prstGeom prst="rect">
            <a:avLst/>
          </a:prstGeom>
          <a:noFill/>
          <a:ln w="9525">
            <a:noFill/>
            <a:miter lim="800000"/>
            <a:headEnd/>
            <a:tailEnd/>
          </a:ln>
        </p:spPr>
        <p:txBody>
          <a:bodyPr>
            <a:prstTxWarp prst="textNoShape">
              <a:avLst/>
            </a:prstTxWarp>
            <a:spAutoFit/>
          </a:bodyPr>
          <a:lstStyle/>
          <a:p>
            <a:pPr marL="0" marR="0" algn="ctr" rtl="1">
              <a:lnSpc>
                <a:spcPct val="107000"/>
              </a:lnSpc>
              <a:spcBef>
                <a:spcPts val="0"/>
              </a:spcBef>
              <a:spcAft>
                <a:spcPts val="800"/>
              </a:spcAft>
            </a:pPr>
            <a:r>
              <a:rPr lang="ar-JO" sz="2400" b="1">
                <a:effectLst/>
                <a:latin typeface="Calibri" panose="020F0502020204030204" pitchFamily="34" charset="0"/>
                <a:ea typeface="Calibri" panose="020F0502020204030204" pitchFamily="34" charset="0"/>
                <a:cs typeface="Arial" panose="020B0604020202020204" pitchFamily="34" charset="0"/>
              </a:rPr>
              <a:t>عندما كتب بولس هذه الرسالة كان في مدينة كورنثوس (أعمال 20: 2-3) في رحلته التبشيرية الثالثة.</a:t>
            </a:r>
            <a:endParaRPr lang="en-US" sz="2400" b="1" dirty="0">
              <a:effectLst/>
              <a:latin typeface="Calibri" panose="020F0502020204030204" pitchFamily="34" charset="0"/>
              <a:ea typeface="Calibri" panose="020F0502020204030204" pitchFamily="34" charset="0"/>
              <a:cs typeface="Arial" panose="020B0604020202020204" pitchFamily="34" charset="0"/>
            </a:endParaRPr>
          </a:p>
        </p:txBody>
      </p:sp>
      <p:sp>
        <p:nvSpPr>
          <p:cNvPr id="12294" name="Text Box 6"/>
          <p:cNvSpPr txBox="1">
            <a:spLocks noChangeArrowheads="1"/>
          </p:cNvSpPr>
          <p:nvPr/>
        </p:nvSpPr>
        <p:spPr bwMode="auto">
          <a:xfrm>
            <a:off x="8426450" y="76200"/>
            <a:ext cx="704039"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a:xfrm>
            <a:off x="685800" y="228600"/>
            <a:ext cx="7772400" cy="762000"/>
          </a:xfrm>
        </p:spPr>
        <p:txBody>
          <a:bodyPr/>
          <a:lstStyle/>
          <a:p>
            <a:pPr eaLnBrk="1" hangingPunct="1">
              <a:defRPr/>
            </a:pPr>
            <a:r>
              <a:rPr lang="ar-SA" b="1" dirty="0">
                <a:solidFill>
                  <a:schemeClr val="tx1"/>
                </a:solidFill>
                <a:latin typeface="Arial" panose="020B0604020202020204" pitchFamily="34" charset="0"/>
                <a:ea typeface="Arial" charset="0"/>
                <a:cs typeface="Arial" panose="020B0604020202020204" pitchFamily="34" charset="0"/>
              </a:rPr>
              <a:t>دعم بولس كمؤلف</a:t>
            </a:r>
            <a:endParaRPr lang="en-US" b="1" dirty="0">
              <a:solidFill>
                <a:schemeClr val="tx1"/>
              </a:solidFill>
              <a:latin typeface="Arial" panose="020B0604020202020204" pitchFamily="34" charset="0"/>
              <a:ea typeface="Arial" charset="0"/>
              <a:cs typeface="Arial" panose="020B0604020202020204" pitchFamily="34" charset="0"/>
            </a:endParaRPr>
          </a:p>
        </p:txBody>
      </p:sp>
      <p:pic>
        <p:nvPicPr>
          <p:cNvPr id="606211" name="Picture 4" descr="PH01589K"/>
          <p:cNvPicPr>
            <a:picLocks noGrp="1" noChangeAspect="1" noChangeArrowheads="1"/>
          </p:cNvPicPr>
          <p:nvPr>
            <p:ph type="clipArt" sz="half" idx="2"/>
          </p:nvPr>
        </p:nvPicPr>
        <p:blipFill>
          <a:blip r:embed="rId3">
            <a:lum bright="20000" contrast="14000"/>
            <a:extLst>
              <a:ext uri="{28A0092B-C50C-407E-A947-70E740481C1C}">
                <a14:useLocalDpi xmlns:a14="http://schemas.microsoft.com/office/drawing/2010/main"/>
              </a:ext>
            </a:extLst>
          </a:blip>
          <a:srcRect/>
          <a:stretch>
            <a:fillRect/>
          </a:stretch>
        </p:blipFill>
        <p:spPr>
          <a:xfrm>
            <a:off x="5715000" y="1371600"/>
            <a:ext cx="3233738" cy="4876800"/>
          </a:xfrm>
          <a:noFill/>
        </p:spPr>
      </p:pic>
      <p:pic>
        <p:nvPicPr>
          <p:cNvPr id="606212" name="Picture 5" descr="ag00218_"/>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0" y="0"/>
            <a:ext cx="1417638" cy="1085850"/>
          </a:xfrm>
          <a:prstGeom prst="rect">
            <a:avLst/>
          </a:prstGeom>
          <a:noFill/>
          <a:ln w="9525">
            <a:noFill/>
            <a:miter lim="800000"/>
            <a:headEnd/>
            <a:tailEnd/>
          </a:ln>
        </p:spPr>
      </p:pic>
      <p:sp>
        <p:nvSpPr>
          <p:cNvPr id="13319" name="Text Box 7"/>
          <p:cNvSpPr txBox="1">
            <a:spLocks noChangeArrowheads="1"/>
          </p:cNvSpPr>
          <p:nvPr/>
        </p:nvSpPr>
        <p:spPr bwMode="auto">
          <a:xfrm>
            <a:off x="8426450" y="76200"/>
            <a:ext cx="704039"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
        <p:nvSpPr>
          <p:cNvPr id="13320" name="Rectangle 8"/>
          <p:cNvSpPr>
            <a:spLocks noChangeArrowheads="1"/>
          </p:cNvSpPr>
          <p:nvPr/>
        </p:nvSpPr>
        <p:spPr bwMode="auto">
          <a:xfrm>
            <a:off x="457200" y="1371600"/>
            <a:ext cx="5105400" cy="5257800"/>
          </a:xfrm>
          <a:prstGeom prst="rect">
            <a:avLst/>
          </a:prstGeom>
          <a:noFill/>
          <a:ln w="9525">
            <a:noFill/>
            <a:miter lim="800000"/>
            <a:headEnd/>
            <a:tailEnd/>
          </a:ln>
          <a:effectLst/>
        </p:spPr>
        <p:txBody>
          <a:bodyPr>
            <a:prstTxWarp prst="textNoShape">
              <a:avLst/>
            </a:prstTxWarp>
          </a:bodyPr>
          <a:lstStyle/>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تدعي الرسالة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أنها من بولس </a:t>
            </a:r>
            <a:r>
              <a:rPr lang="ar-JO" sz="3200" b="1">
                <a:effectLst>
                  <a:outerShdw blurRad="38100" dist="38100" dir="2700000" algn="tl">
                    <a:srgbClr val="000000"/>
                  </a:outerShdw>
                </a:effectLst>
                <a:latin typeface="Arial" panose="020B0604020202020204" pitchFamily="34" charset="0"/>
                <a:ea typeface="Arial" charset="0"/>
                <a:cs typeface="Arial" panose="020B0604020202020204" pitchFamily="34" charset="0"/>
              </a:rPr>
              <a:t>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(1: 1). </a:t>
            </a:r>
          </a:p>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لم تثر أي معارضة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لتأليفه في الكنيسة الأولى. </a:t>
            </a:r>
          </a:p>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تتفق الملاحظات التاريخية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في الرسالة مع الحقائق المعروفة عن حياة بولس. </a:t>
            </a:r>
          </a:p>
          <a:p>
            <a:pPr marL="342900" indent="-342900" algn="r" rtl="1">
              <a:spcBef>
                <a:spcPct val="20000"/>
              </a:spcBef>
              <a:buClr>
                <a:schemeClr val="hlink"/>
              </a:buClr>
              <a:buSzPct val="80000"/>
              <a:buFont typeface="Wingdings" charset="2"/>
              <a:buChar char="n"/>
              <a:defRPr/>
            </a:pPr>
            <a:r>
              <a:rPr lang="ar-SA" sz="3200" b="1" dirty="0">
                <a:solidFill>
                  <a:srgbClr val="FFFF00"/>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عقيدة السفر </a:t>
            </a:r>
            <a:r>
              <a:rPr lang="ar-SA" sz="3200" b="1" dirty="0">
                <a:effectLst>
                  <a:outerShdw blurRad="38100" dist="38100" dir="2700000" algn="tl">
                    <a:srgbClr val="000000"/>
                  </a:outerShdw>
                </a:effectLst>
                <a:latin typeface="Arial" panose="020B0604020202020204" pitchFamily="34" charset="0"/>
                <a:ea typeface="Arial" charset="0"/>
                <a:cs typeface="Arial" panose="020B0604020202020204" pitchFamily="34" charset="0"/>
              </a:rPr>
              <a:t>نموذجية لبولس مقارنة بالرسائل الأخرى التي كتبها.</a:t>
            </a: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43" name="Rectangle 7"/>
          <p:cNvSpPr>
            <a:spLocks noChangeArrowheads="1"/>
          </p:cNvSpPr>
          <p:nvPr/>
        </p:nvSpPr>
        <p:spPr bwMode="auto">
          <a:xfrm>
            <a:off x="4572000" y="1828800"/>
            <a:ext cx="4495800" cy="4375557"/>
          </a:xfrm>
          <a:prstGeom prst="rect">
            <a:avLst/>
          </a:prstGeom>
          <a:noFill/>
          <a:ln w="38100">
            <a:noFill/>
            <a:miter lim="800000"/>
            <a:headEnd/>
            <a:tailEnd/>
          </a:ln>
        </p:spPr>
        <p:txBody>
          <a:bodyPr>
            <a:prstTxWarp prst="textNoShape">
              <a:avLst/>
            </a:prstTxWarp>
            <a:spAutoFit/>
          </a:bodyPr>
          <a:lstStyle/>
          <a:p>
            <a:pPr marL="457200" indent="-457200" algn="r" rtl="1">
              <a:spcBef>
                <a:spcPct val="50000"/>
              </a:spcBef>
              <a:buSzPct val="90000"/>
              <a:buAutoNum type="arabicPeriod"/>
            </a:pPr>
            <a:r>
              <a:rPr lang="ar-JO" altLang="ja-JP" sz="2200" b="1">
                <a:solidFill>
                  <a:srgbClr val="FFFF00"/>
                </a:solidFill>
                <a:latin typeface="Arial" panose="020B0604020202020204" pitchFamily="34" charset="0"/>
                <a:ea typeface="Arial" charset="0"/>
                <a:cs typeface="Arial" panose="020B0604020202020204" pitchFamily="34" charset="0"/>
              </a:rPr>
              <a:t>متناسقة مع كل كتابات بولس الأخرى </a:t>
            </a:r>
            <a:r>
              <a:rPr lang="ar-JO" altLang="ja-JP" sz="2200" b="1">
                <a:latin typeface="Arial" panose="020B0604020202020204" pitchFamily="34" charset="0"/>
                <a:ea typeface="Arial" charset="0"/>
                <a:cs typeface="Arial" panose="020B0604020202020204" pitchFamily="34" charset="0"/>
              </a:rPr>
              <a:t>فيما </a:t>
            </a:r>
          </a:p>
          <a:p>
            <a:pPr algn="r" rtl="1">
              <a:spcBef>
                <a:spcPct val="50000"/>
              </a:spcBef>
              <a:buSzPct val="90000"/>
            </a:pPr>
            <a:r>
              <a:rPr lang="ar-JO" altLang="ja-JP" sz="2200" b="1">
                <a:latin typeface="Arial" panose="020B0604020202020204" pitchFamily="34" charset="0"/>
                <a:ea typeface="Arial" charset="0"/>
                <a:cs typeface="Arial" panose="020B0604020202020204" pitchFamily="34" charset="0"/>
              </a:rPr>
              <a:t>      يلي:</a:t>
            </a:r>
            <a:endParaRPr lang="en-US" altLang="ja-JP" sz="2200" b="1" dirty="0">
              <a:latin typeface="Arial" panose="020B0604020202020204" pitchFamily="34" charset="0"/>
              <a:ea typeface="Arial" charset="0"/>
              <a:cs typeface="Arial" panose="020B0604020202020204" pitchFamily="34"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المفردات</a:t>
            </a:r>
            <a:endParaRPr lang="en-US" sz="2200" b="1" dirty="0">
              <a:latin typeface="Arial" panose="020B0604020202020204" pitchFamily="34" charset="0"/>
              <a:ea typeface="Times New Roman" charset="0"/>
              <a:cs typeface="Times New Roman"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الأسلوب</a:t>
            </a:r>
            <a:endParaRPr lang="en-US" sz="2200" b="1" dirty="0">
              <a:latin typeface="Arial" panose="020B0604020202020204" pitchFamily="34" charset="0"/>
              <a:ea typeface="Times New Roman" charset="0"/>
              <a:cs typeface="Times New Roman"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المنطق</a:t>
            </a:r>
            <a:endParaRPr lang="en-US" sz="2200" b="1" dirty="0">
              <a:latin typeface="Arial" panose="020B0604020202020204" pitchFamily="34" charset="0"/>
              <a:ea typeface="Times New Roman" charset="0"/>
              <a:cs typeface="Times New Roman" charset="0"/>
            </a:endParaRPr>
          </a:p>
          <a:p>
            <a:pPr marL="914400" lvl="1" indent="-457200" algn="r" rtl="1">
              <a:spcBef>
                <a:spcPts val="125"/>
              </a:spcBef>
              <a:buSzPct val="90000"/>
              <a:buFontTx/>
              <a:buBlip>
                <a:blip r:embed="rId3"/>
              </a:buBlip>
            </a:pPr>
            <a:r>
              <a:rPr lang="ar-JO" sz="2200" b="1">
                <a:latin typeface="Arial" panose="020B0604020202020204" pitchFamily="34" charset="0"/>
                <a:ea typeface="Times New Roman" charset="0"/>
                <a:cs typeface="Times New Roman" charset="0"/>
              </a:rPr>
              <a:t>التطور اللاهوتي</a:t>
            </a:r>
            <a:endParaRPr lang="en-US" sz="2200" b="1" dirty="0">
              <a:latin typeface="Arial" panose="020B0604020202020204" pitchFamily="34" charset="0"/>
              <a:ea typeface="Times New Roman" charset="0"/>
              <a:cs typeface="Times New Roman" charset="0"/>
            </a:endParaRPr>
          </a:p>
          <a:p>
            <a:pPr lvl="1" algn="r">
              <a:spcBef>
                <a:spcPct val="50000"/>
              </a:spcBef>
              <a:buSzPct val="90000"/>
            </a:pPr>
            <a:r>
              <a:rPr lang="ar-JO" sz="2200" b="1">
                <a:latin typeface="Arial" panose="020B0604020202020204" pitchFamily="34" charset="0"/>
                <a:ea typeface="Arial" charset="0"/>
                <a:cs typeface="Arial" panose="020B0604020202020204" pitchFamily="34" charset="0"/>
              </a:rPr>
              <a:t>2. رومية، 1 و2 كورنثوس هم </a:t>
            </a:r>
            <a:r>
              <a:rPr lang="ar-JO" sz="2200" b="1">
                <a:solidFill>
                  <a:srgbClr val="FFFF00"/>
                </a:solidFill>
                <a:latin typeface="Arial" panose="020B0604020202020204" pitchFamily="34" charset="0"/>
                <a:ea typeface="Arial" charset="0"/>
                <a:cs typeface="Arial" panose="020B0604020202020204" pitchFamily="34" charset="0"/>
              </a:rPr>
              <a:t>معيار</a:t>
            </a:r>
            <a:r>
              <a:rPr lang="ar-JO" sz="2200" b="1">
                <a:latin typeface="Arial" panose="020B0604020202020204" pitchFamily="34" charset="0"/>
                <a:ea typeface="Arial" charset="0"/>
                <a:cs typeface="Arial" panose="020B0604020202020204" pitchFamily="34" charset="0"/>
              </a:rPr>
              <a:t>  </a:t>
            </a:r>
          </a:p>
          <a:p>
            <a:pPr lvl="1" algn="r">
              <a:spcBef>
                <a:spcPct val="50000"/>
              </a:spcBef>
              <a:buSzPct val="90000"/>
            </a:pPr>
            <a:r>
              <a:rPr lang="ar-JO" sz="2200" b="1">
                <a:latin typeface="Arial" panose="020B0604020202020204" pitchFamily="34" charset="0"/>
                <a:ea typeface="Arial" charset="0"/>
                <a:cs typeface="Arial" panose="020B0604020202020204" pitchFamily="34" charset="0"/>
              </a:rPr>
              <a:t>    الحكم على رسائل بولس الأخرى</a:t>
            </a:r>
            <a:endParaRPr lang="en-US" sz="2200" b="1" dirty="0">
              <a:latin typeface="Arial" panose="020B0604020202020204" pitchFamily="34" charset="0"/>
              <a:ea typeface="Arial" charset="0"/>
              <a:cs typeface="Arial" panose="020B0604020202020204" pitchFamily="34" charset="0"/>
            </a:endParaRPr>
          </a:p>
          <a:p>
            <a:pPr algn="r">
              <a:spcBef>
                <a:spcPct val="50000"/>
              </a:spcBef>
              <a:buSzPct val="90000"/>
            </a:pPr>
            <a:r>
              <a:rPr lang="ar-JO" sz="2200" b="1">
                <a:latin typeface="Arial" panose="020B0604020202020204" pitchFamily="34" charset="0"/>
                <a:ea typeface="Arial" charset="0"/>
                <a:cs typeface="Times New Roman" charset="0"/>
              </a:rPr>
              <a:t>3. </a:t>
            </a:r>
            <a:r>
              <a:rPr lang="ar-JO" sz="2200" b="1">
                <a:solidFill>
                  <a:srgbClr val="FFFF00"/>
                </a:solidFill>
                <a:latin typeface="Arial" panose="020B0604020202020204" pitchFamily="34" charset="0"/>
                <a:ea typeface="Arial" charset="0"/>
                <a:cs typeface="Times New Roman" charset="0"/>
              </a:rPr>
              <a:t>ترتيوس</a:t>
            </a:r>
            <a:r>
              <a:rPr lang="ar-JO" sz="2200" b="1">
                <a:latin typeface="Arial" panose="020B0604020202020204" pitchFamily="34" charset="0"/>
                <a:ea typeface="Arial" charset="0"/>
                <a:cs typeface="Times New Roman" charset="0"/>
              </a:rPr>
              <a:t> (على الأغلب هو كاتب بولس) خطَّ </a:t>
            </a:r>
          </a:p>
          <a:p>
            <a:pPr algn="r">
              <a:spcBef>
                <a:spcPct val="50000"/>
              </a:spcBef>
              <a:buSzPct val="90000"/>
            </a:pPr>
            <a:r>
              <a:rPr lang="ar-JO" sz="2200" b="1">
                <a:latin typeface="Arial" panose="020B0604020202020204" pitchFamily="34" charset="0"/>
                <a:ea typeface="Arial" charset="0"/>
                <a:cs typeface="Times New Roman" charset="0"/>
              </a:rPr>
              <a:t>    هذه الرسالة (16: 22)</a:t>
            </a:r>
            <a:endParaRPr lang="en-US" sz="2200" b="1" dirty="0">
              <a:latin typeface="Arial" panose="020B0604020202020204" pitchFamily="34" charset="0"/>
              <a:ea typeface="Arial" charset="0"/>
              <a:cs typeface="Arial" panose="020B0604020202020204" pitchFamily="34" charset="0"/>
            </a:endParaRPr>
          </a:p>
        </p:txBody>
      </p:sp>
      <p:sp>
        <p:nvSpPr>
          <p:cNvPr id="14338" name="Rectangle 2"/>
          <p:cNvSpPr>
            <a:spLocks noGrp="1" noChangeArrowheads="1"/>
          </p:cNvSpPr>
          <p:nvPr>
            <p:ph type="title"/>
          </p:nvPr>
        </p:nvSpPr>
        <p:spPr>
          <a:xfrm>
            <a:off x="685800" y="0"/>
            <a:ext cx="7772400" cy="838200"/>
          </a:xfrm>
        </p:spPr>
        <p:txBody>
          <a:bodyPr/>
          <a:lstStyle/>
          <a:p>
            <a:pPr eaLnBrk="1" hangingPunct="1">
              <a:defRPr/>
            </a:pPr>
            <a:r>
              <a:rPr lang="ar-SA" b="1" dirty="0">
                <a:solidFill>
                  <a:schemeClr val="tx1"/>
                </a:solidFill>
                <a:latin typeface="Arial" panose="020B0604020202020204" pitchFamily="34" charset="0"/>
                <a:ea typeface="ＭＳ Ｐゴシック" charset="-128"/>
                <a:cs typeface="Arial" panose="020B0604020202020204" pitchFamily="34" charset="0"/>
              </a:rPr>
              <a:t>تأليف</a:t>
            </a:r>
            <a:endParaRPr lang="en-US" b="1" dirty="0">
              <a:solidFill>
                <a:schemeClr val="tx1"/>
              </a:solidFill>
              <a:latin typeface="Arial" panose="020B0604020202020204" pitchFamily="34" charset="0"/>
              <a:ea typeface="ＭＳ Ｐゴシック" charset="-128"/>
              <a:cs typeface="Arial" panose="020B0604020202020204" pitchFamily="34" charset="0"/>
            </a:endParaRPr>
          </a:p>
        </p:txBody>
      </p:sp>
      <p:pic>
        <p:nvPicPr>
          <p:cNvPr id="14339" name="Picture 3" descr="ag00003_"/>
          <p:cNvPicPr>
            <a:picLocks noChangeAspect="1" noChangeArrowheads="1" noCrop="1"/>
          </p:cNvPicPr>
          <p:nvPr/>
        </p:nvPicPr>
        <p:blipFill>
          <a:blip r:embed="rId4">
            <a:extLst>
              <a:ext uri="{28A0092B-C50C-407E-A947-70E740481C1C}">
                <a14:useLocalDpi xmlns:a14="http://schemas.microsoft.com/office/drawing/2010/main"/>
              </a:ext>
            </a:extLst>
          </a:blip>
          <a:srcRect/>
          <a:stretch>
            <a:fillRect/>
          </a:stretch>
        </p:blipFill>
        <p:spPr bwMode="auto">
          <a:xfrm>
            <a:off x="4838700" y="2473325"/>
            <a:ext cx="1605508" cy="1565275"/>
          </a:xfrm>
          <a:prstGeom prst="rect">
            <a:avLst/>
          </a:prstGeom>
          <a:noFill/>
          <a:ln w="9525">
            <a:noFill/>
            <a:miter lim="800000"/>
            <a:headEnd/>
            <a:tailEnd/>
          </a:ln>
        </p:spPr>
      </p:pic>
      <p:sp>
        <p:nvSpPr>
          <p:cNvPr id="14340" name="WordArt 4"/>
          <p:cNvSpPr>
            <a:spLocks noChangeArrowheads="1" noChangeShapeType="1" noTextEdit="1"/>
          </p:cNvSpPr>
          <p:nvPr/>
        </p:nvSpPr>
        <p:spPr bwMode="ltGray">
          <a:xfrm>
            <a:off x="457200" y="609600"/>
            <a:ext cx="3087688" cy="1130300"/>
          </a:xfrm>
          <a:prstGeom prst="rect">
            <a:avLst/>
          </a:prstGeom>
        </p:spPr>
        <p:txBody>
          <a:bodyPr wrap="none" fromWordArt="1">
            <a:prstTxWarp prst="textDoubleWave1">
              <a:avLst>
                <a:gd name="adj1" fmla="val 6500"/>
                <a:gd name="adj2" fmla="val 0"/>
              </a:avLst>
            </a:prstTxWarp>
          </a:bodyPr>
          <a:lstStyle/>
          <a:p>
            <a:pPr algn="ctr"/>
            <a:r>
              <a:rPr lang="ar-SA"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rPr>
              <a:t>الأدلة الخارجية</a:t>
            </a:r>
            <a:endParaRPr lang="en-US" sz="3600" kern="10" dirty="0">
              <a:ln w="12700">
                <a:solidFill>
                  <a:srgbClr val="000099"/>
                </a:solidFill>
                <a:round/>
                <a:headEnd/>
                <a:tailEnd/>
              </a:ln>
              <a:solidFill>
                <a:srgbClr val="33CCFF"/>
              </a:solidFill>
              <a:effectLst>
                <a:outerShdw blurRad="63500" dist="125724" dir="18900000" algn="ctr" rotWithShape="0">
                  <a:srgbClr val="000099">
                    <a:alpha val="74997"/>
                  </a:srgbClr>
                </a:outerShdw>
              </a:effectLst>
              <a:latin typeface="Impact"/>
              <a:ea typeface="Impact"/>
              <a:cs typeface="Impact"/>
            </a:endParaRPr>
          </a:p>
        </p:txBody>
      </p:sp>
      <p:sp>
        <p:nvSpPr>
          <p:cNvPr id="14341" name="WordArt 5" descr="Narrow vertical"/>
          <p:cNvSpPr>
            <a:spLocks noChangeArrowheads="1" noChangeShapeType="1" noTextEdit="1"/>
          </p:cNvSpPr>
          <p:nvPr/>
        </p:nvSpPr>
        <p:spPr bwMode="ltGray">
          <a:xfrm>
            <a:off x="4495800" y="-33338"/>
            <a:ext cx="4114800" cy="1862138"/>
          </a:xfrm>
          <a:prstGeom prst="rect">
            <a:avLst/>
          </a:prstGeom>
        </p:spPr>
        <p:txBody>
          <a:bodyPr wrap="none" fromWordArt="1">
            <a:prstTxWarp prst="textCurveUp">
              <a:avLst>
                <a:gd name="adj" fmla="val 40356"/>
              </a:avLst>
            </a:prstTxWarp>
          </a:bodyPr>
          <a:lstStyle/>
          <a:p>
            <a:pPr algn="ctr"/>
            <a:r>
              <a:rPr lang="ar-SA"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rPr>
              <a:t>الأدلة الداخلية</a:t>
            </a:r>
            <a:endParaRPr lang="en-US" sz="3600" kern="10" dirty="0">
              <a:ln w="12700">
                <a:solidFill>
                  <a:srgbClr val="000000"/>
                </a:solidFill>
                <a:round/>
                <a:headEnd/>
                <a:tailEnd/>
              </a:ln>
              <a:pattFill prst="dashHorz">
                <a:fgClr>
                  <a:srgbClr val="808080"/>
                </a:fgClr>
                <a:bgClr>
                  <a:srgbClr val="FFFF00"/>
                </a:bgClr>
              </a:pattFill>
              <a:effectLst>
                <a:outerShdw blurRad="63500" dist="46662" dir="2115817" algn="ctr" rotWithShape="0">
                  <a:srgbClr val="000000">
                    <a:alpha val="74997"/>
                  </a:srgbClr>
                </a:outerShdw>
              </a:effectLst>
              <a:latin typeface="Arial Black"/>
              <a:ea typeface="Arial Black"/>
              <a:cs typeface="Arial Black"/>
            </a:endParaRPr>
          </a:p>
        </p:txBody>
      </p:sp>
      <p:sp>
        <p:nvSpPr>
          <p:cNvPr id="14342" name="Rectangle 6"/>
          <p:cNvSpPr>
            <a:spLocks noChangeArrowheads="1"/>
          </p:cNvSpPr>
          <p:nvPr/>
        </p:nvSpPr>
        <p:spPr bwMode="auto">
          <a:xfrm>
            <a:off x="76200" y="1870075"/>
            <a:ext cx="4423792" cy="4051878"/>
          </a:xfrm>
          <a:prstGeom prst="rect">
            <a:avLst/>
          </a:prstGeom>
          <a:noFill/>
          <a:ln w="38100">
            <a:noFill/>
            <a:miter lim="800000"/>
            <a:headEnd/>
            <a:tailEnd/>
          </a:ln>
        </p:spPr>
        <p:txBody>
          <a:bodyPr wrap="square">
            <a:prstTxWarp prst="textNoShape">
              <a:avLst/>
            </a:prstTxWarp>
            <a:spAutoFit/>
          </a:bodyPr>
          <a:lstStyle/>
          <a:p>
            <a:pPr marL="457200" indent="-457200" algn="r" rtl="1">
              <a:lnSpc>
                <a:spcPct val="90000"/>
              </a:lnSpc>
              <a:spcBef>
                <a:spcPct val="50000"/>
              </a:spcBef>
              <a:buSzPct val="90000"/>
              <a:buFontTx/>
              <a:buAutoNum type="arabicPeriod"/>
            </a:pPr>
            <a:r>
              <a:rPr lang="ar-SA" sz="2200" b="1" dirty="0">
                <a:latin typeface="Arial" panose="020B0604020202020204" pitchFamily="34" charset="0"/>
                <a:ea typeface="Arial" charset="0"/>
                <a:cs typeface="Arial" panose="020B0604020202020204" pitchFamily="34" charset="0"/>
              </a:rPr>
              <a:t>أيدها </a:t>
            </a:r>
            <a:r>
              <a:rPr lang="ar-SA" sz="2200" b="1" dirty="0">
                <a:solidFill>
                  <a:srgbClr val="FFFF00"/>
                </a:solidFill>
                <a:latin typeface="Arial" panose="020B0604020202020204" pitchFamily="34" charset="0"/>
                <a:ea typeface="Arial" charset="0"/>
                <a:cs typeface="Arial" panose="020B0604020202020204" pitchFamily="34" charset="0"/>
              </a:rPr>
              <a:t>آباء الكنيسة</a:t>
            </a:r>
            <a:r>
              <a:rPr lang="ar-SA" sz="2200" b="1" dirty="0">
                <a:latin typeface="Arial" panose="020B0604020202020204" pitchFamily="34" charset="0"/>
                <a:ea typeface="Arial" charset="0"/>
                <a:cs typeface="Arial" panose="020B0604020202020204" pitchFamily="34" charset="0"/>
              </a:rPr>
              <a:t>: </a:t>
            </a:r>
          </a:p>
          <a:p>
            <a:pPr marL="723900" lvl="1" indent="-266700" algn="r" rtl="1">
              <a:lnSpc>
                <a:spcPct val="90000"/>
              </a:lnSpc>
              <a:spcBef>
                <a:spcPts val="725"/>
              </a:spcBef>
              <a:buSzPct val="90000"/>
              <a:buFontTx/>
              <a:buBlip>
                <a:blip r:embed="rId3"/>
              </a:buBlip>
            </a:pPr>
            <a:r>
              <a:rPr lang="ar-JO" sz="2200" b="1" dirty="0">
                <a:latin typeface="Arial" panose="020B0604020202020204" pitchFamily="34" charset="0"/>
                <a:ea typeface="Times New Roman" charset="0"/>
                <a:cs typeface="Times New Roman" charset="0"/>
              </a:rPr>
              <a:t>أ</a:t>
            </a:r>
            <a:r>
              <a:rPr lang="ar-SA" sz="2200" b="1" dirty="0">
                <a:latin typeface="Arial" panose="020B0604020202020204" pitchFamily="34" charset="0"/>
                <a:ea typeface="Times New Roman" charset="0"/>
                <a:cs typeface="Times New Roman" charset="0"/>
              </a:rPr>
              <a:t>كليمندس الروماني (95 م) </a:t>
            </a:r>
          </a:p>
          <a:p>
            <a:pPr marL="723900" lvl="1" indent="-266700" algn="r" rtl="1">
              <a:lnSpc>
                <a:spcPct val="90000"/>
              </a:lnSpc>
              <a:spcBef>
                <a:spcPts val="725"/>
              </a:spcBef>
              <a:buSzPct val="90000"/>
              <a:buFontTx/>
              <a:buBlip>
                <a:blip r:embed="rId3"/>
              </a:buBlip>
            </a:pPr>
            <a:r>
              <a:rPr lang="ar-JO" sz="2200" b="1" dirty="0">
                <a:latin typeface="Arial" panose="020B0604020202020204" pitchFamily="34" charset="0"/>
                <a:ea typeface="Times New Roman" charset="0"/>
                <a:cs typeface="Times New Roman" charset="0"/>
              </a:rPr>
              <a:t>أ</a:t>
            </a:r>
            <a:r>
              <a:rPr lang="ar-SA" sz="2200" b="1" dirty="0">
                <a:latin typeface="Arial" panose="020B0604020202020204" pitchFamily="34" charset="0"/>
                <a:ea typeface="Times New Roman" charset="0"/>
                <a:cs typeface="Times New Roman" charset="0"/>
              </a:rPr>
              <a:t>غناطيوس (حوالي 115 م) </a:t>
            </a:r>
          </a:p>
          <a:p>
            <a:pPr marL="723900" lvl="1" indent="-266700" algn="r" rtl="1">
              <a:lnSpc>
                <a:spcPct val="90000"/>
              </a:lnSpc>
              <a:spcBef>
                <a:spcPts val="725"/>
              </a:spcBef>
              <a:buSzPct val="90000"/>
              <a:buFontTx/>
              <a:buBlip>
                <a:blip r:embed="rId3"/>
              </a:buBlip>
            </a:pPr>
            <a:r>
              <a:rPr lang="ar-SA" sz="2200" b="1" dirty="0">
                <a:latin typeface="Arial" panose="020B0604020202020204" pitchFamily="34" charset="0"/>
                <a:ea typeface="Times New Roman" charset="0"/>
                <a:cs typeface="Times New Roman" charset="0"/>
              </a:rPr>
              <a:t> بوليكار</a:t>
            </a:r>
            <a:r>
              <a:rPr lang="ar-JO" sz="2200" b="1" dirty="0">
                <a:latin typeface="Arial" panose="020B0604020202020204" pitchFamily="34" charset="0"/>
                <a:ea typeface="Times New Roman" charset="0"/>
                <a:cs typeface="Times New Roman" charset="0"/>
              </a:rPr>
              <a:t>ب</a:t>
            </a:r>
            <a:r>
              <a:rPr lang="ar-SA" sz="2200" b="1" dirty="0">
                <a:latin typeface="Arial" panose="020B0604020202020204" pitchFamily="34" charset="0"/>
                <a:ea typeface="Times New Roman" charset="0"/>
                <a:cs typeface="Times New Roman" charset="0"/>
              </a:rPr>
              <a:t>وس (حوالي 115 م) </a:t>
            </a:r>
          </a:p>
          <a:p>
            <a:pPr marL="457200" indent="-457200" algn="r" rtl="1">
              <a:lnSpc>
                <a:spcPct val="90000"/>
              </a:lnSpc>
              <a:spcBef>
                <a:spcPct val="50000"/>
              </a:spcBef>
              <a:buSzPct val="90000"/>
              <a:buFont typeface="Tahoma" charset="-52"/>
              <a:buAutoNum type="arabicPeriod"/>
            </a:pPr>
            <a:r>
              <a:rPr lang="ar-SA" sz="2200" b="1" dirty="0">
                <a:latin typeface="Arial" panose="020B0604020202020204" pitchFamily="34" charset="0"/>
                <a:ea typeface="Arial" charset="0"/>
                <a:cs typeface="Arial" panose="020B0604020202020204" pitchFamily="34" charset="0"/>
              </a:rPr>
              <a:t>أدرجت رسالة رومية </a:t>
            </a:r>
            <a:r>
              <a:rPr lang="ar-SA" sz="2200" b="1" dirty="0">
                <a:solidFill>
                  <a:srgbClr val="FFFF00"/>
                </a:solidFill>
                <a:latin typeface="Arial" panose="020B0604020202020204" pitchFamily="34" charset="0"/>
                <a:ea typeface="Arial" charset="0"/>
                <a:cs typeface="Arial" panose="020B0604020202020204" pitchFamily="34" charset="0"/>
              </a:rPr>
              <a:t>بين رسائل بولس </a:t>
            </a:r>
            <a:r>
              <a:rPr lang="ar-SA" sz="2200" b="1" dirty="0">
                <a:latin typeface="Arial" panose="020B0604020202020204" pitchFamily="34" charset="0"/>
                <a:ea typeface="Arial" charset="0"/>
                <a:cs typeface="Arial" panose="020B0604020202020204" pitchFamily="34" charset="0"/>
              </a:rPr>
              <a:t>في جميع قوائم كتب العهد الجديد الموجودة قبل عام 200 م، حتى قائمة كتب العهد الجديد. مر</a:t>
            </a:r>
            <a:r>
              <a:rPr lang="ar-JO" sz="2200" b="1" dirty="0">
                <a:latin typeface="Arial" panose="020B0604020202020204" pitchFamily="34" charset="0"/>
                <a:ea typeface="Arial" charset="0"/>
                <a:cs typeface="Arial" panose="020B0604020202020204" pitchFamily="34" charset="0"/>
              </a:rPr>
              <a:t>ك</a:t>
            </a:r>
            <a:r>
              <a:rPr lang="ar-SA" sz="2200" b="1" dirty="0">
                <a:latin typeface="Arial" panose="020B0604020202020204" pitchFamily="34" charset="0"/>
                <a:ea typeface="Arial" charset="0"/>
                <a:cs typeface="Arial" panose="020B0604020202020204" pitchFamily="34" charset="0"/>
              </a:rPr>
              <a:t>يون المهرطق.</a:t>
            </a:r>
          </a:p>
          <a:p>
            <a:pPr marL="457200" indent="-457200" algn="r" rtl="1">
              <a:lnSpc>
                <a:spcPct val="90000"/>
              </a:lnSpc>
              <a:spcBef>
                <a:spcPct val="50000"/>
              </a:spcBef>
              <a:buSzPct val="90000"/>
              <a:buFont typeface="Tahoma" charset="-52"/>
              <a:buAutoNum type="arabicPeriod"/>
            </a:pPr>
            <a:r>
              <a:rPr lang="ar-JO" sz="2200" b="1" dirty="0">
                <a:latin typeface="Arial" panose="020B0604020202020204" pitchFamily="34" charset="0"/>
                <a:ea typeface="Arial" charset="0"/>
                <a:cs typeface="Arial" panose="020B0604020202020204" pitchFamily="34" charset="0"/>
              </a:rPr>
              <a:t>حتى أن </a:t>
            </a:r>
            <a:r>
              <a:rPr lang="ar-JO" sz="2200" b="1" dirty="0">
                <a:solidFill>
                  <a:srgbClr val="FFFF00"/>
                </a:solidFill>
                <a:latin typeface="Arial" panose="020B0604020202020204" pitchFamily="34" charset="0"/>
                <a:ea typeface="Arial" charset="0"/>
                <a:cs typeface="Arial" panose="020B0604020202020204" pitchFamily="34" charset="0"/>
              </a:rPr>
              <a:t>جميع النقاد المعاصرين الراديكاليين يتفقون </a:t>
            </a:r>
            <a:r>
              <a:rPr lang="ar-JO" sz="2200" b="1" dirty="0">
                <a:latin typeface="Arial" panose="020B0604020202020204" pitchFamily="34" charset="0"/>
                <a:ea typeface="Arial" charset="0"/>
                <a:cs typeface="Arial" panose="020B0604020202020204" pitchFamily="34" charset="0"/>
              </a:rPr>
              <a:t>على أن بولس هو من قام بتأليف رسالة رومية باستثناء بور.</a:t>
            </a:r>
            <a:endParaRPr lang="en-US" sz="2200" b="1" dirty="0">
              <a:latin typeface="Arial" panose="020B0604020202020204" pitchFamily="34" charset="0"/>
              <a:ea typeface="Times New Roman" charset="0"/>
              <a:cs typeface="Times New Roman" charset="0"/>
            </a:endParaRPr>
          </a:p>
        </p:txBody>
      </p:sp>
      <p:sp>
        <p:nvSpPr>
          <p:cNvPr id="14344" name="Text Box 8"/>
          <p:cNvSpPr txBox="1">
            <a:spLocks noChangeArrowheads="1"/>
          </p:cNvSpPr>
          <p:nvPr/>
        </p:nvSpPr>
        <p:spPr bwMode="auto">
          <a:xfrm>
            <a:off x="8426450" y="-26988"/>
            <a:ext cx="704039" cy="461665"/>
          </a:xfrm>
          <a:prstGeom prst="rect">
            <a:avLst/>
          </a:prstGeom>
          <a:no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afterEffect">
                                  <p:stCondLst>
                                    <p:cond delay="0"/>
                                  </p:stCondLst>
                                  <p:childTnLst>
                                    <p:set>
                                      <p:cBhvr>
                                        <p:cTn id="6" dur="1" fill="hold">
                                          <p:stCondLst>
                                            <p:cond delay="499"/>
                                          </p:stCondLst>
                                        </p:cTn>
                                        <p:tgtEl>
                                          <p:spTgt spid="1433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 presetClass="entr" presetSubtype="8" fill="hold" grpId="0" nodeType="clickEffect">
                                  <p:stCondLst>
                                    <p:cond delay="0"/>
                                  </p:stCondLst>
                                  <p:childTnLst>
                                    <p:set>
                                      <p:cBhvr>
                                        <p:cTn id="10" dur="1" fill="hold">
                                          <p:stCondLst>
                                            <p:cond delay="0"/>
                                          </p:stCondLst>
                                        </p:cTn>
                                        <p:tgtEl>
                                          <p:spTgt spid="14340"/>
                                        </p:tgtEl>
                                        <p:attrNameLst>
                                          <p:attrName>style.visibility</p:attrName>
                                        </p:attrNameLst>
                                      </p:cBhvr>
                                      <p:to>
                                        <p:strVal val="visible"/>
                                      </p:to>
                                    </p:set>
                                    <p:anim calcmode="lin" valueType="num">
                                      <p:cBhvr additive="base">
                                        <p:cTn id="11" dur="500" fill="hold"/>
                                        <p:tgtEl>
                                          <p:spTgt spid="14340"/>
                                        </p:tgtEl>
                                        <p:attrNameLst>
                                          <p:attrName>ppt_x</p:attrName>
                                        </p:attrNameLst>
                                      </p:cBhvr>
                                      <p:tavLst>
                                        <p:tav tm="0">
                                          <p:val>
                                            <p:strVal val="0-#ppt_w/2"/>
                                          </p:val>
                                        </p:tav>
                                        <p:tav tm="100000">
                                          <p:val>
                                            <p:strVal val="#ppt_x"/>
                                          </p:val>
                                        </p:tav>
                                      </p:tavLst>
                                    </p:anim>
                                    <p:anim calcmode="lin" valueType="num">
                                      <p:cBhvr additive="base">
                                        <p:cTn id="12" dur="500" fill="hold"/>
                                        <p:tgtEl>
                                          <p:spTgt spid="14340"/>
                                        </p:tgtEl>
                                        <p:attrNameLst>
                                          <p:attrName>ppt_y</p:attrName>
                                        </p:attrNameLst>
                                      </p:cBhvr>
                                      <p:tavLst>
                                        <p:tav tm="0">
                                          <p:val>
                                            <p:strVal val="#ppt_y"/>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4342"/>
                                        </p:tgtEl>
                                        <p:attrNameLst>
                                          <p:attrName>style.visibility</p:attrName>
                                        </p:attrNameLst>
                                      </p:cBhvr>
                                      <p:to>
                                        <p:strVal val="visible"/>
                                      </p:to>
                                    </p:set>
                                    <p:anim calcmode="lin" valueType="num">
                                      <p:cBhvr additive="base">
                                        <p:cTn id="17" dur="500" fill="hold"/>
                                        <p:tgtEl>
                                          <p:spTgt spid="14342"/>
                                        </p:tgtEl>
                                        <p:attrNameLst>
                                          <p:attrName>ppt_x</p:attrName>
                                        </p:attrNameLst>
                                      </p:cBhvr>
                                      <p:tavLst>
                                        <p:tav tm="0">
                                          <p:val>
                                            <p:strVal val="0-#ppt_w/2"/>
                                          </p:val>
                                        </p:tav>
                                        <p:tav tm="100000">
                                          <p:val>
                                            <p:strVal val="#ppt_x"/>
                                          </p:val>
                                        </p:tav>
                                      </p:tavLst>
                                    </p:anim>
                                    <p:anim calcmode="lin" valueType="num">
                                      <p:cBhvr additive="base">
                                        <p:cTn id="18" dur="500" fill="hold"/>
                                        <p:tgtEl>
                                          <p:spTgt spid="14342"/>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4341"/>
                                        </p:tgtEl>
                                        <p:attrNameLst>
                                          <p:attrName>style.visibility</p:attrName>
                                        </p:attrNameLst>
                                      </p:cBhvr>
                                      <p:to>
                                        <p:strVal val="visible"/>
                                      </p:to>
                                    </p:set>
                                    <p:anim calcmode="lin" valueType="num">
                                      <p:cBhvr additive="base">
                                        <p:cTn id="23" dur="500" fill="hold"/>
                                        <p:tgtEl>
                                          <p:spTgt spid="14341"/>
                                        </p:tgtEl>
                                        <p:attrNameLst>
                                          <p:attrName>ppt_x</p:attrName>
                                        </p:attrNameLst>
                                      </p:cBhvr>
                                      <p:tavLst>
                                        <p:tav tm="0">
                                          <p:val>
                                            <p:strVal val="0-#ppt_w/2"/>
                                          </p:val>
                                        </p:tav>
                                        <p:tav tm="100000">
                                          <p:val>
                                            <p:strVal val="#ppt_x"/>
                                          </p:val>
                                        </p:tav>
                                      </p:tavLst>
                                    </p:anim>
                                    <p:anim calcmode="lin" valueType="num">
                                      <p:cBhvr additive="base">
                                        <p:cTn id="24" dur="500" fill="hold"/>
                                        <p:tgtEl>
                                          <p:spTgt spid="14341"/>
                                        </p:tgtEl>
                                        <p:attrNameLst>
                                          <p:attrName>ppt_y</p:attrName>
                                        </p:attrNameLst>
                                      </p:cBhvr>
                                      <p:tavLst>
                                        <p:tav tm="0">
                                          <p:val>
                                            <p:strVal val="#ppt_y"/>
                                          </p:val>
                                        </p:tav>
                                        <p:tav tm="100000">
                                          <p:val>
                                            <p:strVal val="#ppt_y"/>
                                          </p:val>
                                        </p:tav>
                                      </p:tavLst>
                                    </p:anim>
                                  </p:childTnLst>
                                </p:cTn>
                              </p:par>
                            </p:childTnLst>
                          </p:cTn>
                        </p:par>
                      </p:childTnLst>
                    </p:cTn>
                  </p:par>
                  <p:par>
                    <p:cTn id="25" fill="hold" nodeType="clickPar">
                      <p:stCondLst>
                        <p:cond delay="indefinite"/>
                      </p:stCondLst>
                      <p:childTnLst>
                        <p:par>
                          <p:cTn id="26" fill="hold" nodeType="withGroup">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4343"/>
                                        </p:tgtEl>
                                        <p:attrNameLst>
                                          <p:attrName>style.visibility</p:attrName>
                                        </p:attrNameLst>
                                      </p:cBhvr>
                                      <p:to>
                                        <p:strVal val="visible"/>
                                      </p:to>
                                    </p:set>
                                    <p:anim calcmode="lin" valueType="num">
                                      <p:cBhvr additive="base">
                                        <p:cTn id="29" dur="500" fill="hold"/>
                                        <p:tgtEl>
                                          <p:spTgt spid="14343"/>
                                        </p:tgtEl>
                                        <p:attrNameLst>
                                          <p:attrName>ppt_x</p:attrName>
                                        </p:attrNameLst>
                                      </p:cBhvr>
                                      <p:tavLst>
                                        <p:tav tm="0">
                                          <p:val>
                                            <p:strVal val="0-#ppt_w/2"/>
                                          </p:val>
                                        </p:tav>
                                        <p:tav tm="100000">
                                          <p:val>
                                            <p:strVal val="#ppt_x"/>
                                          </p:val>
                                        </p:tav>
                                      </p:tavLst>
                                    </p:anim>
                                    <p:anim calcmode="lin" valueType="num">
                                      <p:cBhvr additive="base">
                                        <p:cTn id="30" dur="500" fill="hold"/>
                                        <p:tgtEl>
                                          <p:spTgt spid="143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43" grpId="0" autoUpdateAnimBg="0"/>
      <p:bldP spid="14340" grpId="0" animBg="1"/>
      <p:bldP spid="14341" grpId="0" animBg="1"/>
      <p:bldP spid="14342" grpId="0" autoUpdateAnimBg="0"/>
    </p:bldLst>
  </p:timing>
</p:sld>
</file>

<file path=ppt/slides/slide5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294914" name="Picture 2"/>
          <p:cNvPicPr>
            <a:picLocks noChangeAspect="1" noChangeArrowheads="1"/>
          </p:cNvPicPr>
          <p:nvPr/>
        </p:nvPicPr>
        <p:blipFill>
          <a:blip r:embed="rId3">
            <a:lum bright="-20000" contrast="20000"/>
            <a:extLst>
              <a:ext uri="{28A0092B-C50C-407E-A947-70E740481C1C}">
                <a14:useLocalDpi xmlns:a14="http://schemas.microsoft.com/office/drawing/2010/main"/>
              </a:ext>
            </a:extLst>
          </a:blip>
          <a:srcRect/>
          <a:stretch>
            <a:fillRect/>
          </a:stretch>
        </p:blipFill>
        <p:spPr bwMode="auto">
          <a:xfrm>
            <a:off x="457200" y="533400"/>
            <a:ext cx="8305800" cy="6337300"/>
          </a:xfrm>
          <a:prstGeom prst="rect">
            <a:avLst/>
          </a:prstGeom>
          <a:noFill/>
          <a:ln w="9525">
            <a:noFill/>
            <a:miter lim="800000"/>
            <a:headEnd/>
            <a:tailEnd/>
          </a:ln>
        </p:spPr>
      </p:pic>
      <p:sp>
        <p:nvSpPr>
          <p:cNvPr id="608259" name="Text Box 3"/>
          <p:cNvSpPr txBox="1">
            <a:spLocks noChangeArrowheads="1"/>
          </p:cNvSpPr>
          <p:nvPr/>
        </p:nvSpPr>
        <p:spPr bwMode="auto">
          <a:xfrm>
            <a:off x="8366125" y="41275"/>
            <a:ext cx="699230" cy="461665"/>
          </a:xfrm>
          <a:prstGeom prst="rect">
            <a:avLst/>
          </a:prstGeom>
          <a:noFill/>
          <a:ln w="12700" cap="sq">
            <a:noFill/>
            <a:miter lim="800000"/>
            <a:headEnd type="none" w="sm" len="sm"/>
            <a:tailEnd type="none" w="sm" len="sm"/>
          </a:ln>
        </p:spPr>
        <p:txBody>
          <a:bodyPr wrap="none">
            <a:prstTxWarp prst="textNoShape">
              <a:avLst/>
            </a:prstTxWarp>
            <a:spAutoFit/>
          </a:bodyPr>
          <a:lstStyle/>
          <a:p>
            <a:r>
              <a:rPr lang="ar-JO" b="1">
                <a:solidFill>
                  <a:srgbClr val="000000"/>
                </a:solidFill>
                <a:latin typeface="Arial" panose="020B0604020202020204" pitchFamily="34" charset="0"/>
                <a:ea typeface="Arial" charset="0"/>
                <a:cs typeface="Arial" panose="020B0604020202020204" pitchFamily="34" charset="0"/>
              </a:rPr>
              <a:t>132</a:t>
            </a:r>
            <a:endParaRPr lang="en-US" b="1" dirty="0">
              <a:solidFill>
                <a:srgbClr val="000000"/>
              </a:solidFill>
              <a:latin typeface="Arial" panose="020B0604020202020204" pitchFamily="34" charset="0"/>
              <a:ea typeface="Arial" charset="0"/>
              <a:cs typeface="Arial" panose="020B0604020202020204" pitchFamily="34" charset="0"/>
            </a:endParaRPr>
          </a:p>
        </p:txBody>
      </p:sp>
      <p:sp>
        <p:nvSpPr>
          <p:cNvPr id="608260" name="Rectangle 4"/>
          <p:cNvSpPr>
            <a:spLocks noGrp="1" noChangeArrowheads="1"/>
          </p:cNvSpPr>
          <p:nvPr>
            <p:ph type="title" idx="4294967295"/>
          </p:nvPr>
        </p:nvSpPr>
        <p:spPr>
          <a:xfrm>
            <a:off x="2644963" y="-2054"/>
            <a:ext cx="4033476" cy="523220"/>
          </a:xfrm>
          <a:solidFill>
            <a:schemeClr val="hlink"/>
          </a:solidFill>
        </p:spPr>
        <p:txBody>
          <a:bodyPr wrap="none" lIns="91440" tIns="45720" rIns="91440" bIns="45720">
            <a:spAutoFit/>
          </a:bodyPr>
          <a:lstStyle/>
          <a:p>
            <a:pPr eaLnBrk="1" hangingPunct="1"/>
            <a:r>
              <a:rPr lang="ar-JO" sz="2800">
                <a:solidFill>
                  <a:srgbClr val="FFFFFF"/>
                </a:solidFill>
                <a:ea typeface="ＭＳ Ｐゴシック" charset="-128"/>
              </a:rPr>
              <a:t>الشتات اليهودي في يوم الخمسين</a:t>
            </a:r>
            <a:endParaRPr lang="en-US" sz="2800" dirty="0">
              <a:solidFill>
                <a:srgbClr val="FFFFFF"/>
              </a:solidFill>
              <a:ea typeface="ＭＳ Ｐゴシック" charset="-128"/>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nodeType="afterEffect">
                                  <p:stCondLst>
                                    <p:cond delay="0"/>
                                  </p:stCondLst>
                                  <p:childTnLst>
                                    <p:set>
                                      <p:cBhvr>
                                        <p:cTn id="6" dur="1" fill="hold">
                                          <p:stCondLst>
                                            <p:cond delay="0"/>
                                          </p:stCondLst>
                                        </p:cTn>
                                        <p:tgtEl>
                                          <p:spTgt spid="294914"/>
                                        </p:tgtEl>
                                        <p:attrNameLst>
                                          <p:attrName>style.visibility</p:attrName>
                                        </p:attrNameLst>
                                      </p:cBhvr>
                                      <p:to>
                                        <p:strVal val="visible"/>
                                      </p:to>
                                    </p:set>
                                    <p:animEffect transition="in" filter="box(in)">
                                      <p:cBhvr>
                                        <p:cTn id="7" dur="1000"/>
                                        <p:tgtEl>
                                          <p:spTgt spid="294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بيان الملكوت</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6" name="Rectangle 2"/>
          <p:cNvSpPr txBox="1">
            <a:spLocks noChangeArrowheads="1"/>
          </p:cNvSpPr>
          <p:nvPr/>
        </p:nvSpPr>
        <p:spPr bwMode="auto">
          <a:xfrm>
            <a:off x="0" y="1602008"/>
            <a:ext cx="9144000" cy="36992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إن دعوة الله لدخول ملكوته هي</a:t>
            </a:r>
          </a:p>
          <a:p>
            <a:r>
              <a:rPr lang="ar-JO"/>
              <a:t> استدعاء فعّال من خلال الكرازة بالإنجيل</a:t>
            </a:r>
          </a:p>
          <a:p>
            <a:r>
              <a:rPr lang="ar-JO"/>
              <a:t> التي تضمن أن الناس سيخرجون</a:t>
            </a:r>
          </a:p>
          <a:p>
            <a:r>
              <a:rPr lang="ar-JO"/>
              <a:t> من ملكوت الظلام (8: 28-30)</a:t>
            </a:r>
          </a:p>
          <a:p>
            <a:r>
              <a:rPr lang="ar-JO"/>
              <a:t> الذي هو عمل الرّوح (14: 17).</a:t>
            </a:r>
            <a:endParaRPr lang="en-US" dirty="0"/>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8" name="Rectangle 2">
            <a:extLst>
              <a:ext uri="{FF2B5EF4-FFF2-40B4-BE49-F238E27FC236}">
                <a16:creationId xmlns:a16="http://schemas.microsoft.com/office/drawing/2014/main" id="{4779F80F-8C33-DA4C-A5A7-C0BE39FF2616}"/>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38283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0033" name="Picture 62" descr="Acts 2 mediterranean map.jpg"/>
          <p:cNvPicPr>
            <a:picLocks noChangeAspect="1"/>
          </p:cNvPicPr>
          <p:nvPr/>
        </p:nvPicPr>
        <p:blipFill>
          <a:blip r:embed="rId3" cstate="screen">
            <a:extLst>
              <a:ext uri="{28A0092B-C50C-407E-A947-70E740481C1C}">
                <a14:useLocalDpi xmlns:a14="http://schemas.microsoft.com/office/drawing/2010/main"/>
              </a:ext>
            </a:extLst>
          </a:blip>
          <a:srcRect b="-1508"/>
          <a:stretch>
            <a:fillRect/>
          </a:stretch>
        </p:blipFill>
        <p:spPr bwMode="auto">
          <a:xfrm>
            <a:off x="0" y="0"/>
            <a:ext cx="9144000" cy="7010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4978" name="Rectangle 4"/>
          <p:cNvSpPr>
            <a:spLocks noGrp="1" noChangeArrowheads="1"/>
          </p:cNvSpPr>
          <p:nvPr>
            <p:ph type="title" idx="4294967295"/>
          </p:nvPr>
        </p:nvSpPr>
        <p:spPr>
          <a:xfrm>
            <a:off x="0" y="0"/>
            <a:ext cx="9144000" cy="533400"/>
          </a:xfrm>
          <a:solidFill>
            <a:srgbClr val="000099"/>
          </a:solidFill>
        </p:spPr>
        <p:txBody>
          <a:bodyPr/>
          <a:lstStyle/>
          <a:p>
            <a:pPr algn="ctr">
              <a:defRPr/>
            </a:pPr>
            <a:r>
              <a:rPr lang="ar-JO" sz="3200">
                <a:solidFill>
                  <a:schemeClr val="bg1"/>
                </a:solidFill>
                <a:effectLst>
                  <a:outerShdw blurRad="38100" dist="38100" dir="2700000" algn="tl">
                    <a:srgbClr val="000000"/>
                  </a:outerShdw>
                </a:effectLst>
                <a:ea typeface="ＭＳ Ｐゴシック" charset="0"/>
                <a:cs typeface="Arial" panose="020B0604020202020204" pitchFamily="34" charset="0"/>
              </a:rPr>
              <a:t>اليهود في يوم الخمسين – أعمال الرسل 2: 9- 11</a:t>
            </a:r>
            <a:endParaRPr lang="en-US" sz="2400"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sp>
        <p:nvSpPr>
          <p:cNvPr id="300035" name="Text Box 3"/>
          <p:cNvSpPr txBox="1">
            <a:spLocks noChangeArrowheads="1"/>
          </p:cNvSpPr>
          <p:nvPr/>
        </p:nvSpPr>
        <p:spPr bwMode="auto">
          <a:xfrm>
            <a:off x="8363474" y="41281"/>
            <a:ext cx="703825" cy="4615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132</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 name="TextBox 4"/>
          <p:cNvSpPr txBox="1"/>
          <p:nvPr/>
        </p:nvSpPr>
        <p:spPr>
          <a:xfrm>
            <a:off x="283525" y="533401"/>
            <a:ext cx="1106179"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روما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13</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6" name="TextBox 5"/>
          <p:cNvSpPr txBox="1"/>
          <p:nvPr/>
        </p:nvSpPr>
        <p:spPr>
          <a:xfrm>
            <a:off x="2505377" y="4343401"/>
            <a:ext cx="1404338"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القيروان</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12</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7" name="TextBox 6"/>
          <p:cNvSpPr txBox="1"/>
          <p:nvPr/>
        </p:nvSpPr>
        <p:spPr>
          <a:xfrm>
            <a:off x="4692856" y="1276350"/>
            <a:ext cx="931451"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آسيا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8</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8" name="TextBox 7"/>
          <p:cNvSpPr txBox="1"/>
          <p:nvPr/>
        </p:nvSpPr>
        <p:spPr>
          <a:xfrm>
            <a:off x="5639758" y="1733550"/>
            <a:ext cx="110778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فريجيا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9</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9" name="TextBox 8"/>
          <p:cNvSpPr txBox="1"/>
          <p:nvPr/>
        </p:nvSpPr>
        <p:spPr>
          <a:xfrm>
            <a:off x="5689153" y="2209800"/>
            <a:ext cx="1231213"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بمفيليا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10</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0" name="TextBox 9"/>
          <p:cNvSpPr txBox="1"/>
          <p:nvPr/>
        </p:nvSpPr>
        <p:spPr>
          <a:xfrm>
            <a:off x="7221080" y="1066801"/>
            <a:ext cx="1234419"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كبادوكيا</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6</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1" name="TextBox 10"/>
          <p:cNvSpPr txBox="1"/>
          <p:nvPr/>
        </p:nvSpPr>
        <p:spPr>
          <a:xfrm>
            <a:off x="6531309" y="533401"/>
            <a:ext cx="107251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بنطس</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7</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2" name="TextBox 11"/>
          <p:cNvSpPr txBox="1"/>
          <p:nvPr/>
        </p:nvSpPr>
        <p:spPr>
          <a:xfrm>
            <a:off x="5172924" y="5334000"/>
            <a:ext cx="1127018"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مصر</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11</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3" name="TextBox 12"/>
          <p:cNvSpPr txBox="1"/>
          <p:nvPr/>
        </p:nvSpPr>
        <p:spPr>
          <a:xfrm>
            <a:off x="3369402" y="3048000"/>
            <a:ext cx="1152666"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كريت</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14</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4" name="TextBox 13"/>
          <p:cNvSpPr txBox="1"/>
          <p:nvPr/>
        </p:nvSpPr>
        <p:spPr>
          <a:xfrm>
            <a:off x="6420180" y="4572000"/>
            <a:ext cx="123762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اليهودية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5</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5" name="TextBox 14"/>
          <p:cNvSpPr txBox="1"/>
          <p:nvPr/>
        </p:nvSpPr>
        <p:spPr>
          <a:xfrm>
            <a:off x="7655061" y="5943600"/>
            <a:ext cx="1277700"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العربية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15</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6" name="TextBox 15"/>
          <p:cNvSpPr txBox="1"/>
          <p:nvPr/>
        </p:nvSpPr>
        <p:spPr>
          <a:xfrm>
            <a:off x="7934659" y="1981200"/>
            <a:ext cx="1069310"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فرثيىة</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7" name="TextBox 16"/>
          <p:cNvSpPr txBox="1"/>
          <p:nvPr/>
        </p:nvSpPr>
        <p:spPr>
          <a:xfrm>
            <a:off x="8046977" y="3124201"/>
            <a:ext cx="987557"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مادي</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2</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8" name="TextBox 17"/>
          <p:cNvSpPr txBox="1"/>
          <p:nvPr/>
        </p:nvSpPr>
        <p:spPr>
          <a:xfrm>
            <a:off x="8093703" y="3581401"/>
            <a:ext cx="1008395"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عيلام</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3</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19" name="TextBox 18"/>
          <p:cNvSpPr txBox="1"/>
          <p:nvPr/>
        </p:nvSpPr>
        <p:spPr>
          <a:xfrm>
            <a:off x="7317252" y="2590801"/>
            <a:ext cx="1535784" cy="400002"/>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بين النهرين</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4</a:t>
            </a:r>
            <a:r>
              <a:rPr kumimoji="0" lang="en-US" sz="2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p>
        </p:txBody>
      </p:sp>
      <p:sp>
        <p:nvSpPr>
          <p:cNvPr id="21" name="TextBox 20"/>
          <p:cNvSpPr txBox="1"/>
          <p:nvPr/>
        </p:nvSpPr>
        <p:spPr>
          <a:xfrm>
            <a:off x="346921" y="4992691"/>
            <a:ext cx="2936808"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آسيا</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مقاطعات الامبراطورية الرومانية </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2" name="TextBox 21"/>
          <p:cNvSpPr txBox="1"/>
          <p:nvPr/>
        </p:nvSpPr>
        <p:spPr>
          <a:xfrm>
            <a:off x="607089" y="5221293"/>
            <a:ext cx="2643458"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مادي</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مقاطعات امبراطورية بارثيا </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3" name="TextBox 22"/>
          <p:cNvSpPr txBox="1"/>
          <p:nvPr/>
        </p:nvSpPr>
        <p:spPr>
          <a:xfrm>
            <a:off x="282167" y="5449891"/>
            <a:ext cx="1223199"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روما</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مدن</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4" name="TextBox 23"/>
          <p:cNvSpPr txBox="1"/>
          <p:nvPr/>
        </p:nvSpPr>
        <p:spPr>
          <a:xfrm>
            <a:off x="483559" y="5711825"/>
            <a:ext cx="1104577" cy="338447"/>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كريت</a:t>
            </a:r>
            <a:r>
              <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a:t>
            </a:r>
            <a:r>
              <a:rPr kumimoji="0" lang="ar-JO" sz="16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جزر</a:t>
            </a:r>
            <a:endParaRPr kumimoji="0" lang="en-US" sz="16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5" name="TextBox 24"/>
          <p:cNvSpPr txBox="1"/>
          <p:nvPr/>
        </p:nvSpPr>
        <p:spPr>
          <a:xfrm>
            <a:off x="280408" y="6094125"/>
            <a:ext cx="468184" cy="307670"/>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أميال</a:t>
            </a:r>
            <a:endPar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sp>
        <p:nvSpPr>
          <p:cNvPr id="26" name="TextBox 25"/>
          <p:cNvSpPr txBox="1"/>
          <p:nvPr/>
        </p:nvSpPr>
        <p:spPr>
          <a:xfrm>
            <a:off x="96219" y="6400803"/>
            <a:ext cx="774357" cy="307670"/>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400" b="1" u="none" strike="noStrike" kern="1200" cap="none" spc="0" normalizeH="0" baseline="0" noProof="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كيلومترات</a:t>
            </a:r>
            <a:endPar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300057" name="Straight Connector 27"/>
          <p:cNvCxnSpPr>
            <a:cxnSpLocks noChangeShapeType="1"/>
          </p:cNvCxnSpPr>
          <p:nvPr/>
        </p:nvCxnSpPr>
        <p:spPr bwMode="auto">
          <a:xfrm>
            <a:off x="914400" y="6397625"/>
            <a:ext cx="3200400" cy="1588"/>
          </a:xfrm>
          <a:prstGeom prst="line">
            <a:avLst/>
          </a:prstGeom>
          <a:noFill/>
          <a:ln w="12700" cap="sq">
            <a:solidFill>
              <a:srgbClr val="FFFFFF"/>
            </a:solidFill>
            <a:round/>
            <a:headEnd type="none" w="sm" len="sm"/>
            <a:tailEnd type="none" w="sm" len="sm"/>
          </a:ln>
          <a:extLst>
            <a:ext uri="{909E8E84-426E-40dd-AFC4-6F175D3DCCD1}">
              <a14:hiddenFill xmlns:a14="http://schemas.microsoft.com/office/drawing/2010/main" xmlns="">
                <a:noFill/>
              </a14:hiddenFill>
            </a:ext>
          </a:extLst>
        </p:spPr>
      </p:cxnSp>
      <p:grpSp>
        <p:nvGrpSpPr>
          <p:cNvPr id="2" name="Group 31"/>
          <p:cNvGrpSpPr/>
          <p:nvPr/>
        </p:nvGrpSpPr>
        <p:grpSpPr>
          <a:xfrm>
            <a:off x="1339505" y="6093023"/>
            <a:ext cx="420026" cy="305594"/>
            <a:chOff x="1219198" y="5715000"/>
            <a:chExt cx="420024" cy="305594"/>
          </a:xfrm>
          <a:noFill/>
          <a:effectLst/>
        </p:grpSpPr>
        <p:cxnSp>
          <p:nvCxnSpPr>
            <p:cNvPr id="30" name="Straight Connector 2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1" name="TextBox 30"/>
            <p:cNvSpPr txBox="1"/>
            <p:nvPr/>
          </p:nvSpPr>
          <p:spPr>
            <a:xfrm>
              <a:off x="1219198"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200</a:t>
              </a:r>
            </a:p>
          </p:txBody>
        </p:sp>
      </p:grpSp>
      <p:grpSp>
        <p:nvGrpSpPr>
          <p:cNvPr id="3" name="Group 32"/>
          <p:cNvGrpSpPr/>
          <p:nvPr/>
        </p:nvGrpSpPr>
        <p:grpSpPr>
          <a:xfrm>
            <a:off x="1949105" y="6093023"/>
            <a:ext cx="420026" cy="305594"/>
            <a:chOff x="1219199" y="5715000"/>
            <a:chExt cx="420024" cy="305594"/>
          </a:xfrm>
          <a:noFill/>
          <a:effectLst/>
        </p:grpSpPr>
        <p:cxnSp>
          <p:nvCxnSpPr>
            <p:cNvPr id="34" name="Straight Connector 33"/>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5" name="TextBox 34"/>
            <p:cNvSpPr txBox="1"/>
            <p:nvPr/>
          </p:nvSpPr>
          <p:spPr>
            <a:xfrm>
              <a:off x="1219199"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400</a:t>
              </a:r>
            </a:p>
          </p:txBody>
        </p:sp>
      </p:grpSp>
      <p:grpSp>
        <p:nvGrpSpPr>
          <p:cNvPr id="4" name="Group 35"/>
          <p:cNvGrpSpPr/>
          <p:nvPr/>
        </p:nvGrpSpPr>
        <p:grpSpPr>
          <a:xfrm>
            <a:off x="2595893" y="6093023"/>
            <a:ext cx="420026" cy="305594"/>
            <a:chOff x="1219201" y="5715000"/>
            <a:chExt cx="420026" cy="305594"/>
          </a:xfrm>
          <a:noFill/>
          <a:effectLst/>
        </p:grpSpPr>
        <p:cxnSp>
          <p:nvCxnSpPr>
            <p:cNvPr id="37" name="Straight Connector 36"/>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38" name="TextBox 37"/>
            <p:cNvSpPr txBox="1"/>
            <p:nvPr/>
          </p:nvSpPr>
          <p:spPr>
            <a:xfrm>
              <a:off x="1219201" y="5715000"/>
              <a:ext cx="420026"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600</a:t>
              </a:r>
            </a:p>
          </p:txBody>
        </p:sp>
      </p:grpSp>
      <p:grpSp>
        <p:nvGrpSpPr>
          <p:cNvPr id="20" name="Group 38"/>
          <p:cNvGrpSpPr/>
          <p:nvPr/>
        </p:nvGrpSpPr>
        <p:grpSpPr>
          <a:xfrm>
            <a:off x="3852062" y="6093023"/>
            <a:ext cx="498479" cy="305594"/>
            <a:chOff x="1179974" y="5715000"/>
            <a:chExt cx="498479" cy="305594"/>
          </a:xfrm>
          <a:noFill/>
          <a:effectLst/>
        </p:grpSpPr>
        <p:cxnSp>
          <p:nvCxnSpPr>
            <p:cNvPr id="40" name="Straight Connector 39"/>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1" name="TextBox 40"/>
            <p:cNvSpPr txBox="1"/>
            <p:nvPr/>
          </p:nvSpPr>
          <p:spPr>
            <a:xfrm>
              <a:off x="1179974" y="5715000"/>
              <a:ext cx="498479"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1000</a:t>
              </a:r>
            </a:p>
          </p:txBody>
        </p:sp>
      </p:grpSp>
      <p:grpSp>
        <p:nvGrpSpPr>
          <p:cNvPr id="27" name="Group 41"/>
          <p:cNvGrpSpPr/>
          <p:nvPr/>
        </p:nvGrpSpPr>
        <p:grpSpPr>
          <a:xfrm>
            <a:off x="3244502" y="6093023"/>
            <a:ext cx="420026" cy="305594"/>
            <a:chOff x="1219199" y="5715000"/>
            <a:chExt cx="420024" cy="305594"/>
          </a:xfrm>
          <a:noFill/>
          <a:effectLst/>
        </p:grpSpPr>
        <p:cxnSp>
          <p:nvCxnSpPr>
            <p:cNvPr id="43" name="Straight Connector 42"/>
            <p:cNvCxnSpPr/>
            <p:nvPr/>
          </p:nvCxnSpPr>
          <p:spPr bwMode="auto">
            <a:xfrm rot="5400000">
              <a:off x="1391113" y="5981700"/>
              <a:ext cx="76200" cy="1588"/>
            </a:xfrm>
            <a:prstGeom prst="line">
              <a:avLst/>
            </a:prstGeom>
            <a:grpFill/>
            <a:ln w="12700" cap="sq" cmpd="sng" algn="ctr">
              <a:solidFill>
                <a:srgbClr val="FFFFFF"/>
              </a:solidFill>
              <a:prstDash val="solid"/>
              <a:round/>
              <a:headEnd type="none" w="sm" len="sm"/>
              <a:tailEnd type="none" w="sm" len="sm"/>
            </a:ln>
            <a:effectLst/>
          </p:spPr>
        </p:cxnSp>
        <p:sp>
          <p:nvSpPr>
            <p:cNvPr id="44" name="TextBox 43"/>
            <p:cNvSpPr txBox="1"/>
            <p:nvPr/>
          </p:nvSpPr>
          <p:spPr>
            <a:xfrm>
              <a:off x="1219199" y="5715000"/>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800</a:t>
              </a:r>
            </a:p>
          </p:txBody>
        </p:sp>
      </p:grpSp>
      <p:sp>
        <p:nvSpPr>
          <p:cNvPr id="48" name="TextBox 47"/>
          <p:cNvSpPr txBox="1"/>
          <p:nvPr/>
        </p:nvSpPr>
        <p:spPr>
          <a:xfrm>
            <a:off x="809427" y="6092830"/>
            <a:ext cx="255987"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0</a:t>
            </a:r>
          </a:p>
        </p:txBody>
      </p:sp>
      <p:sp>
        <p:nvSpPr>
          <p:cNvPr id="49" name="TextBox 48"/>
          <p:cNvSpPr txBox="1"/>
          <p:nvPr/>
        </p:nvSpPr>
        <p:spPr>
          <a:xfrm>
            <a:off x="804667" y="6451601"/>
            <a:ext cx="255987"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0</a:t>
            </a:r>
          </a:p>
        </p:txBody>
      </p:sp>
      <p:grpSp>
        <p:nvGrpSpPr>
          <p:cNvPr id="29" name="Group 51"/>
          <p:cNvGrpSpPr/>
          <p:nvPr/>
        </p:nvGrpSpPr>
        <p:grpSpPr>
          <a:xfrm>
            <a:off x="1290049" y="6400781"/>
            <a:ext cx="420026" cy="312494"/>
            <a:chOff x="1169744" y="6023571"/>
            <a:chExt cx="420024" cy="312494"/>
          </a:xfrm>
          <a:noFill/>
          <a:effectLst/>
        </p:grpSpPr>
        <p:sp>
          <p:nvSpPr>
            <p:cNvPr id="50" name="TextBox 49"/>
            <p:cNvSpPr txBox="1"/>
            <p:nvPr/>
          </p:nvSpPr>
          <p:spPr>
            <a:xfrm>
              <a:off x="1169744" y="6074455"/>
              <a:ext cx="420024" cy="261610"/>
            </a:xfrm>
            <a:prstGeom prst="rect">
              <a:avLst/>
            </a:prstGeom>
            <a:grpFill/>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300</a:t>
              </a:r>
            </a:p>
          </p:txBody>
        </p:sp>
        <p:cxnSp>
          <p:nvCxnSpPr>
            <p:cNvPr id="51" name="Straight Connector 50"/>
            <p:cNvCxnSpPr/>
            <p:nvPr/>
          </p:nvCxnSpPr>
          <p:spPr bwMode="auto">
            <a:xfrm rot="5400000">
              <a:off x="1341658" y="6060877"/>
              <a:ext cx="76200" cy="1588"/>
            </a:xfrm>
            <a:prstGeom prst="line">
              <a:avLst/>
            </a:prstGeom>
            <a:grpFill/>
            <a:ln w="12700" cap="sq" cmpd="sng" algn="ctr">
              <a:solidFill>
                <a:srgbClr val="FFFFFF"/>
              </a:solidFill>
              <a:prstDash val="solid"/>
              <a:round/>
              <a:headEnd type="none" w="sm" len="sm"/>
              <a:tailEnd type="none" w="sm" len="sm"/>
            </a:ln>
            <a:effectLst/>
          </p:spPr>
        </p:cxnSp>
      </p:grpSp>
      <p:sp>
        <p:nvSpPr>
          <p:cNvPr id="53" name="TextBox 52"/>
          <p:cNvSpPr txBox="1"/>
          <p:nvPr/>
        </p:nvSpPr>
        <p:spPr>
          <a:xfrm>
            <a:off x="1878726" y="6451601"/>
            <a:ext cx="398629"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600</a:t>
            </a:r>
          </a:p>
        </p:txBody>
      </p:sp>
      <p:cxnSp>
        <p:nvCxnSpPr>
          <p:cNvPr id="300067" name="Straight Connector 53"/>
          <p:cNvCxnSpPr>
            <a:cxnSpLocks noChangeShapeType="1"/>
          </p:cNvCxnSpPr>
          <p:nvPr/>
        </p:nvCxnSpPr>
        <p:spPr bwMode="auto">
          <a:xfrm rot="5400000">
            <a:off x="2058194" y="6438110"/>
            <a:ext cx="76200" cy="1588"/>
          </a:xfrm>
          <a:prstGeom prst="line">
            <a:avLst/>
          </a:prstGeom>
          <a:noFill/>
          <a:ln w="12700" cap="sq">
            <a:solidFill>
              <a:srgbClr val="FFFFFF"/>
            </a:solidFill>
            <a:round/>
            <a:headEnd type="none" w="sm" len="sm"/>
            <a:tailEnd type="none" w="sm" len="sm"/>
          </a:ln>
          <a:extLst>
            <a:ext uri="{909E8E84-426E-40dd-AFC4-6F175D3DCCD1}">
              <a14:hiddenFill xmlns:a14="http://schemas.microsoft.com/office/drawing/2010/main" xmlns="">
                <a:noFill/>
              </a14:hiddenFill>
            </a:ext>
          </a:extLst>
        </p:spPr>
      </p:cxnSp>
      <p:sp>
        <p:nvSpPr>
          <p:cNvPr id="55" name="TextBox 54"/>
          <p:cNvSpPr txBox="1"/>
          <p:nvPr/>
        </p:nvSpPr>
        <p:spPr>
          <a:xfrm>
            <a:off x="2488326" y="6451601"/>
            <a:ext cx="398629"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900</a:t>
            </a:r>
          </a:p>
        </p:txBody>
      </p:sp>
      <p:cxnSp>
        <p:nvCxnSpPr>
          <p:cNvPr id="300069" name="Straight Connector 55"/>
          <p:cNvCxnSpPr>
            <a:cxnSpLocks noChangeShapeType="1"/>
          </p:cNvCxnSpPr>
          <p:nvPr/>
        </p:nvCxnSpPr>
        <p:spPr bwMode="auto">
          <a:xfrm rot="5400000">
            <a:off x="2667794" y="6438110"/>
            <a:ext cx="76200" cy="1588"/>
          </a:xfrm>
          <a:prstGeom prst="line">
            <a:avLst/>
          </a:prstGeom>
          <a:noFill/>
          <a:ln w="12700" cap="sq">
            <a:solidFill>
              <a:srgbClr val="FFFFFF"/>
            </a:solidFill>
            <a:round/>
            <a:headEnd type="none" w="sm" len="sm"/>
            <a:tailEnd type="none" w="sm" len="sm"/>
          </a:ln>
          <a:extLst>
            <a:ext uri="{909E8E84-426E-40dd-AFC4-6F175D3DCCD1}">
              <a14:hiddenFill xmlns:a14="http://schemas.microsoft.com/office/drawing/2010/main" xmlns="">
                <a:noFill/>
              </a14:hiddenFill>
            </a:ext>
          </a:extLst>
        </p:spPr>
      </p:cxnSp>
      <p:sp>
        <p:nvSpPr>
          <p:cNvPr id="57" name="TextBox 56"/>
          <p:cNvSpPr txBox="1"/>
          <p:nvPr/>
        </p:nvSpPr>
        <p:spPr>
          <a:xfrm>
            <a:off x="3032900" y="6451601"/>
            <a:ext cx="469950"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1200</a:t>
            </a:r>
          </a:p>
        </p:txBody>
      </p:sp>
      <p:cxnSp>
        <p:nvCxnSpPr>
          <p:cNvPr id="300071" name="Straight Connector 57"/>
          <p:cNvCxnSpPr>
            <a:cxnSpLocks noChangeShapeType="1"/>
          </p:cNvCxnSpPr>
          <p:nvPr/>
        </p:nvCxnSpPr>
        <p:spPr bwMode="auto">
          <a:xfrm rot="5400000">
            <a:off x="3250407" y="6438118"/>
            <a:ext cx="76200" cy="1587"/>
          </a:xfrm>
          <a:prstGeom prst="line">
            <a:avLst/>
          </a:prstGeom>
          <a:noFill/>
          <a:ln w="12700" cap="sq">
            <a:solidFill>
              <a:srgbClr val="FFFFFF"/>
            </a:solidFill>
            <a:round/>
            <a:headEnd type="none" w="sm" len="sm"/>
            <a:tailEnd type="none" w="sm" len="sm"/>
          </a:ln>
          <a:extLst>
            <a:ext uri="{909E8E84-426E-40dd-AFC4-6F175D3DCCD1}">
              <a14:hiddenFill xmlns:a14="http://schemas.microsoft.com/office/drawing/2010/main" xmlns="">
                <a:noFill/>
              </a14:hiddenFill>
            </a:ext>
          </a:extLst>
        </p:spPr>
      </p:cxnSp>
      <p:sp>
        <p:nvSpPr>
          <p:cNvPr id="59" name="TextBox 58"/>
          <p:cNvSpPr txBox="1"/>
          <p:nvPr/>
        </p:nvSpPr>
        <p:spPr>
          <a:xfrm>
            <a:off x="3642500" y="6451601"/>
            <a:ext cx="469950" cy="246221"/>
          </a:xfrm>
          <a:prstGeom prst="rect">
            <a:avLst/>
          </a:prstGeom>
          <a:no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0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1500</a:t>
            </a:r>
          </a:p>
        </p:txBody>
      </p:sp>
      <p:cxnSp>
        <p:nvCxnSpPr>
          <p:cNvPr id="300073" name="Straight Connector 59"/>
          <p:cNvCxnSpPr>
            <a:cxnSpLocks noChangeShapeType="1"/>
          </p:cNvCxnSpPr>
          <p:nvPr/>
        </p:nvCxnSpPr>
        <p:spPr bwMode="auto">
          <a:xfrm rot="5400000">
            <a:off x="3860007" y="6438118"/>
            <a:ext cx="76200" cy="1587"/>
          </a:xfrm>
          <a:prstGeom prst="line">
            <a:avLst/>
          </a:prstGeom>
          <a:noFill/>
          <a:ln w="12700" cap="sq">
            <a:solidFill>
              <a:srgbClr val="FFFFFF"/>
            </a:solidFill>
            <a:round/>
            <a:headEnd type="none" w="sm" len="sm"/>
            <a:tailEnd type="none" w="sm" len="sm"/>
          </a:ln>
          <a:extLst>
            <a:ext uri="{909E8E84-426E-40dd-AFC4-6F175D3DCCD1}">
              <a14:hiddenFill xmlns:a14="http://schemas.microsoft.com/office/drawing/2010/main" xmlns="">
                <a:noFill/>
              </a14:hiddenFill>
            </a:ext>
          </a:extLst>
        </p:spPr>
      </p:cxnSp>
      <p:sp>
        <p:nvSpPr>
          <p:cNvPr id="61" name="TextBox 60"/>
          <p:cNvSpPr txBox="1"/>
          <p:nvPr/>
        </p:nvSpPr>
        <p:spPr>
          <a:xfrm>
            <a:off x="4419600" y="6105543"/>
            <a:ext cx="2590800" cy="523875"/>
          </a:xfrm>
          <a:prstGeom prst="rect">
            <a:avLst/>
          </a:prstGeom>
          <a:noFill/>
          <a:effectLst/>
        </p:spPr>
        <p:txBody>
          <a:bodyPr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(1) (2) (3) etc. indicate sequence in </a:t>
            </a:r>
            <a:r>
              <a:rPr kumimoji="0" lang="ar-SA"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أعمال الرسل</a:t>
            </a:r>
            <a:r>
              <a:rPr kumimoji="0" lang="en-US" sz="1400" b="1" u="none" strike="noStrike" kern="1200" cap="none" spc="0" normalizeH="0" baseline="0" noProof="0" dirty="0">
                <a:ln>
                  <a:noFill/>
                </a:ln>
                <a:solidFill>
                  <a:srgbClr val="FFFFFF"/>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 2:9-11</a:t>
            </a:r>
          </a:p>
        </p:txBody>
      </p:sp>
      <p:sp>
        <p:nvSpPr>
          <p:cNvPr id="62" name="TextBox 61"/>
          <p:cNvSpPr txBox="1"/>
          <p:nvPr/>
        </p:nvSpPr>
        <p:spPr>
          <a:xfrm>
            <a:off x="6613518" y="4114808"/>
            <a:ext cx="977939" cy="461558"/>
          </a:xfrm>
          <a:prstGeom prst="rect">
            <a:avLst/>
          </a:prstGeom>
          <a:solidFill>
            <a:schemeClr val="bg2"/>
          </a:solidFill>
          <a:effectLst/>
        </p:spPr>
        <p:txBody>
          <a:bodyPr wrap="none" lIns="91334" tIns="45667" rIns="91334" bIns="4566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00"/>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rPr>
              <a:t>أورشليم</a:t>
            </a:r>
            <a:endParaRPr kumimoji="0" lang="en-US" sz="2400" b="1" u="none" strike="noStrike" kern="1200" cap="none" spc="0" normalizeH="0" baseline="0" noProof="0" dirty="0">
              <a:ln>
                <a:noFill/>
              </a:ln>
              <a:solidFill>
                <a:srgbClr val="FFFF00"/>
              </a:solidFill>
              <a:effectLst>
                <a:glow rad="203200">
                  <a:srgbClr val="1C1C1C">
                    <a:alpha val="87000"/>
                  </a:srgbClr>
                </a:glow>
              </a:effectLst>
              <a:uLnTx/>
              <a:uFillTx/>
              <a:latin typeface="Arial" panose="020B0604020202020204" pitchFamily="34" charset="0"/>
              <a:ea typeface="ＭＳ Ｐゴシック" charset="0"/>
              <a:cs typeface="Arial" panose="020B0604020202020204" pitchFamily="34" charset="0"/>
            </a:endParaRPr>
          </a:p>
        </p:txBody>
      </p:sp>
      <p:cxnSp>
        <p:nvCxnSpPr>
          <p:cNvPr id="60" name="Straight Connector 59"/>
          <p:cNvCxnSpPr>
            <a:cxnSpLocks noChangeShapeType="1"/>
          </p:cNvCxnSpPr>
          <p:nvPr/>
        </p:nvCxnSpPr>
        <p:spPr bwMode="auto">
          <a:xfrm rot="5400000">
            <a:off x="6667500" y="2781300"/>
            <a:ext cx="1676400" cy="8382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63" name="Straight Connector 62"/>
          <p:cNvCxnSpPr>
            <a:cxnSpLocks noChangeShapeType="1"/>
          </p:cNvCxnSpPr>
          <p:nvPr/>
        </p:nvCxnSpPr>
        <p:spPr bwMode="auto">
          <a:xfrm rot="5400000">
            <a:off x="7315200" y="3505201"/>
            <a:ext cx="685800" cy="5334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65" name="Straight Connector 64"/>
          <p:cNvCxnSpPr>
            <a:cxnSpLocks noChangeShapeType="1"/>
          </p:cNvCxnSpPr>
          <p:nvPr/>
        </p:nvCxnSpPr>
        <p:spPr bwMode="auto">
          <a:xfrm rot="10800000" flipV="1">
            <a:off x="8001000" y="3962400"/>
            <a:ext cx="685800" cy="3048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68" name="Straight Connector 67"/>
          <p:cNvCxnSpPr>
            <a:cxnSpLocks noChangeShapeType="1"/>
          </p:cNvCxnSpPr>
          <p:nvPr/>
        </p:nvCxnSpPr>
        <p:spPr bwMode="auto">
          <a:xfrm rot="5400000">
            <a:off x="7048500" y="3162301"/>
            <a:ext cx="1066800" cy="6858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71" name="Straight Connector 70"/>
          <p:cNvCxnSpPr>
            <a:cxnSpLocks noChangeShapeType="1"/>
          </p:cNvCxnSpPr>
          <p:nvPr/>
        </p:nvCxnSpPr>
        <p:spPr bwMode="auto">
          <a:xfrm rot="5400000">
            <a:off x="6819900" y="4457700"/>
            <a:ext cx="228600" cy="1524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74" name="Straight Connector 73"/>
          <p:cNvCxnSpPr>
            <a:cxnSpLocks noChangeShapeType="1"/>
          </p:cNvCxnSpPr>
          <p:nvPr/>
        </p:nvCxnSpPr>
        <p:spPr bwMode="auto">
          <a:xfrm rot="5400000">
            <a:off x="5905500" y="2476500"/>
            <a:ext cx="2514600" cy="4572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77" name="Straight Connector 76"/>
          <p:cNvCxnSpPr>
            <a:cxnSpLocks noChangeShapeType="1"/>
          </p:cNvCxnSpPr>
          <p:nvPr/>
        </p:nvCxnSpPr>
        <p:spPr bwMode="auto">
          <a:xfrm rot="16200000" flipH="1">
            <a:off x="4419600" y="2133600"/>
            <a:ext cx="2286000" cy="15240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84" name="Straight Connector 83"/>
          <p:cNvCxnSpPr>
            <a:cxnSpLocks noChangeShapeType="1"/>
          </p:cNvCxnSpPr>
          <p:nvPr/>
        </p:nvCxnSpPr>
        <p:spPr bwMode="auto">
          <a:xfrm rot="16200000" flipH="1">
            <a:off x="5295900" y="2781301"/>
            <a:ext cx="1828800" cy="5334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86" name="Straight Connector 85"/>
          <p:cNvCxnSpPr>
            <a:cxnSpLocks noChangeShapeType="1"/>
          </p:cNvCxnSpPr>
          <p:nvPr/>
        </p:nvCxnSpPr>
        <p:spPr bwMode="auto">
          <a:xfrm rot="16200000" flipH="1">
            <a:off x="5867400" y="3124200"/>
            <a:ext cx="1447800" cy="2286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88" name="Straight Connector 87"/>
          <p:cNvCxnSpPr>
            <a:cxnSpLocks noChangeShapeType="1"/>
          </p:cNvCxnSpPr>
          <p:nvPr/>
        </p:nvCxnSpPr>
        <p:spPr bwMode="auto">
          <a:xfrm rot="5400000">
            <a:off x="5715000" y="4724400"/>
            <a:ext cx="685800" cy="5334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90" name="Straight Connector 89"/>
          <p:cNvCxnSpPr>
            <a:cxnSpLocks noChangeShapeType="1"/>
          </p:cNvCxnSpPr>
          <p:nvPr/>
        </p:nvCxnSpPr>
        <p:spPr bwMode="auto">
          <a:xfrm rot="10800000" flipV="1">
            <a:off x="4191000" y="4419601"/>
            <a:ext cx="1981200" cy="2286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92" name="Straight Connector 91"/>
          <p:cNvCxnSpPr>
            <a:cxnSpLocks noChangeShapeType="1"/>
          </p:cNvCxnSpPr>
          <p:nvPr/>
        </p:nvCxnSpPr>
        <p:spPr bwMode="auto">
          <a:xfrm rot="10800000">
            <a:off x="1295400" y="990600"/>
            <a:ext cx="4953000" cy="31242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95" name="Straight Connector 94"/>
          <p:cNvCxnSpPr>
            <a:cxnSpLocks noChangeShapeType="1"/>
          </p:cNvCxnSpPr>
          <p:nvPr/>
        </p:nvCxnSpPr>
        <p:spPr bwMode="auto">
          <a:xfrm rot="10800000">
            <a:off x="4114801" y="3429000"/>
            <a:ext cx="1981200" cy="8382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98" name="Straight Connector 97"/>
          <p:cNvCxnSpPr>
            <a:cxnSpLocks noChangeShapeType="1"/>
          </p:cNvCxnSpPr>
          <p:nvPr/>
        </p:nvCxnSpPr>
        <p:spPr bwMode="auto">
          <a:xfrm rot="16200000" flipV="1">
            <a:off x="7467600" y="5029201"/>
            <a:ext cx="1143000" cy="5334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cxnSp>
        <p:nvCxnSpPr>
          <p:cNvPr id="101" name="Straight Connector 100"/>
          <p:cNvCxnSpPr>
            <a:cxnSpLocks noChangeShapeType="1"/>
          </p:cNvCxnSpPr>
          <p:nvPr/>
        </p:nvCxnSpPr>
        <p:spPr bwMode="auto">
          <a:xfrm rot="5400000">
            <a:off x="5372100" y="2324100"/>
            <a:ext cx="3048000" cy="228600"/>
          </a:xfrm>
          <a:prstGeom prst="line">
            <a:avLst/>
          </a:prstGeom>
          <a:noFill/>
          <a:ln w="12700" cap="sq">
            <a:solidFill>
              <a:schemeClr val="bg1"/>
            </a:solidFill>
            <a:prstDash val="dash"/>
            <a:round/>
            <a:headEnd type="none" w="sm" len="sm"/>
            <a:tailEnd type="none" w="sm" len="sm"/>
          </a:ln>
          <a:extLst>
            <a:ext uri="{909E8E84-426E-40dd-AFC4-6F175D3DCCD1}">
              <a14:hiddenFill xmlns:a14="http://schemas.microsoft.com/office/drawing/2010/main" xmlns="">
                <a:noFill/>
              </a14:hiddenFill>
            </a:ext>
          </a:extLst>
        </p:spPr>
      </p:cxnSp>
    </p:spTree>
    <p:extLst>
      <p:ext uri="{BB962C8B-B14F-4D97-AF65-F5344CB8AC3E}">
        <p14:creationId xmlns:p14="http://schemas.microsoft.com/office/powerpoint/2010/main" val="214909868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par>
                          <p:cTn id="7" fill="hold" nodeType="afterGroup">
                            <p:stCondLst>
                              <p:cond delay="0"/>
                            </p:stCondLst>
                            <p:childTnLst>
                              <p:par>
                                <p:cTn id="8" presetID="22" presetClass="entr" presetSubtype="1" fill="hold" nodeType="after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wipe(up)">
                                      <p:cBhvr>
                                        <p:cTn id="10" dur="500"/>
                                        <p:tgtEl>
                                          <p:spTgt spid="6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par>
                          <p:cTn id="15" fill="hold" nodeType="afterGroup">
                            <p:stCondLst>
                              <p:cond delay="0"/>
                            </p:stCondLst>
                            <p:childTnLst>
                              <p:par>
                                <p:cTn id="16" presetID="22" presetClass="entr" presetSubtype="1" fill="hold" nodeType="afterEffect">
                                  <p:stCondLst>
                                    <p:cond delay="0"/>
                                  </p:stCondLst>
                                  <p:childTnLst>
                                    <p:set>
                                      <p:cBhvr>
                                        <p:cTn id="17" dur="1" fill="hold">
                                          <p:stCondLst>
                                            <p:cond delay="0"/>
                                          </p:stCondLst>
                                        </p:cTn>
                                        <p:tgtEl>
                                          <p:spTgt spid="63"/>
                                        </p:tgtEl>
                                        <p:attrNameLst>
                                          <p:attrName>style.visibility</p:attrName>
                                        </p:attrNameLst>
                                      </p:cBhvr>
                                      <p:to>
                                        <p:strVal val="visible"/>
                                      </p:to>
                                    </p:set>
                                    <p:animEffect transition="in" filter="wipe(up)">
                                      <p:cBhvr>
                                        <p:cTn id="18" dur="500"/>
                                        <p:tgtEl>
                                          <p:spTgt spid="6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childTnLst>
                          </p:cTn>
                        </p:par>
                        <p:par>
                          <p:cTn id="23" fill="hold" nodeType="afterGroup">
                            <p:stCondLst>
                              <p:cond delay="0"/>
                            </p:stCondLst>
                            <p:childTnLst>
                              <p:par>
                                <p:cTn id="24" presetID="22" presetClass="entr" presetSubtype="1" fill="hold" nodeType="afterEffect">
                                  <p:stCondLst>
                                    <p:cond delay="0"/>
                                  </p:stCondLst>
                                  <p:childTnLst>
                                    <p:set>
                                      <p:cBhvr>
                                        <p:cTn id="25" dur="1" fill="hold">
                                          <p:stCondLst>
                                            <p:cond delay="0"/>
                                          </p:stCondLst>
                                        </p:cTn>
                                        <p:tgtEl>
                                          <p:spTgt spid="65"/>
                                        </p:tgtEl>
                                        <p:attrNameLst>
                                          <p:attrName>style.visibility</p:attrName>
                                        </p:attrNameLst>
                                      </p:cBhvr>
                                      <p:to>
                                        <p:strVal val="visible"/>
                                      </p:to>
                                    </p:set>
                                    <p:animEffect transition="in" filter="wipe(up)">
                                      <p:cBhvr>
                                        <p:cTn id="26" dur="500"/>
                                        <p:tgtEl>
                                          <p:spTgt spid="65"/>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childTnLst>
                          </p:cTn>
                        </p:par>
                        <p:par>
                          <p:cTn id="31" fill="hold" nodeType="afterGroup">
                            <p:stCondLst>
                              <p:cond delay="0"/>
                            </p:stCondLst>
                            <p:childTnLst>
                              <p:par>
                                <p:cTn id="32" presetID="22" presetClass="entr" presetSubtype="1" fill="hold" nodeType="afterEffect">
                                  <p:stCondLst>
                                    <p:cond delay="0"/>
                                  </p:stCondLst>
                                  <p:childTnLst>
                                    <p:set>
                                      <p:cBhvr>
                                        <p:cTn id="33" dur="1" fill="hold">
                                          <p:stCondLst>
                                            <p:cond delay="0"/>
                                          </p:stCondLst>
                                        </p:cTn>
                                        <p:tgtEl>
                                          <p:spTgt spid="68"/>
                                        </p:tgtEl>
                                        <p:attrNameLst>
                                          <p:attrName>style.visibility</p:attrName>
                                        </p:attrNameLst>
                                      </p:cBhvr>
                                      <p:to>
                                        <p:strVal val="visible"/>
                                      </p:to>
                                    </p:set>
                                    <p:animEffect transition="in" filter="wipe(up)">
                                      <p:cBhvr>
                                        <p:cTn id="34" dur="500"/>
                                        <p:tgtEl>
                                          <p:spTgt spid="68"/>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14"/>
                                        </p:tgtEl>
                                        <p:attrNameLst>
                                          <p:attrName>style.visibility</p:attrName>
                                        </p:attrNameLst>
                                      </p:cBhvr>
                                      <p:to>
                                        <p:strVal val="visible"/>
                                      </p:to>
                                    </p:set>
                                  </p:childTnLst>
                                </p:cTn>
                              </p:par>
                            </p:childTnLst>
                          </p:cTn>
                        </p:par>
                        <p:par>
                          <p:cTn id="39" fill="hold" nodeType="afterGroup">
                            <p:stCondLst>
                              <p:cond delay="0"/>
                            </p:stCondLst>
                            <p:childTnLst>
                              <p:par>
                                <p:cTn id="40" presetID="22" presetClass="entr" presetSubtype="1" fill="hold" nodeType="afterEffect">
                                  <p:stCondLst>
                                    <p:cond delay="0"/>
                                  </p:stCondLst>
                                  <p:childTnLst>
                                    <p:set>
                                      <p:cBhvr>
                                        <p:cTn id="41" dur="1" fill="hold">
                                          <p:stCondLst>
                                            <p:cond delay="0"/>
                                          </p:stCondLst>
                                        </p:cTn>
                                        <p:tgtEl>
                                          <p:spTgt spid="71"/>
                                        </p:tgtEl>
                                        <p:attrNameLst>
                                          <p:attrName>style.visibility</p:attrName>
                                        </p:attrNameLst>
                                      </p:cBhvr>
                                      <p:to>
                                        <p:strVal val="visible"/>
                                      </p:to>
                                    </p:set>
                                    <p:animEffect transition="in" filter="wipe(up)">
                                      <p:cBhvr>
                                        <p:cTn id="42" dur="500"/>
                                        <p:tgtEl>
                                          <p:spTgt spid="71"/>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nodeType="clickEffect">
                                  <p:stCondLst>
                                    <p:cond delay="0"/>
                                  </p:stCondLst>
                                  <p:childTnLst>
                                    <p:set>
                                      <p:cBhvr>
                                        <p:cTn id="46" dur="1" fill="hold">
                                          <p:stCondLst>
                                            <p:cond delay="0"/>
                                          </p:stCondLst>
                                        </p:cTn>
                                        <p:tgtEl>
                                          <p:spTgt spid="10"/>
                                        </p:tgtEl>
                                        <p:attrNameLst>
                                          <p:attrName>style.visibility</p:attrName>
                                        </p:attrNameLst>
                                      </p:cBhvr>
                                      <p:to>
                                        <p:strVal val="visible"/>
                                      </p:to>
                                    </p:set>
                                  </p:childTnLst>
                                </p:cTn>
                              </p:par>
                            </p:childTnLst>
                          </p:cTn>
                        </p:par>
                        <p:par>
                          <p:cTn id="47" fill="hold" nodeType="afterGroup">
                            <p:stCondLst>
                              <p:cond delay="0"/>
                            </p:stCondLst>
                            <p:childTnLst>
                              <p:par>
                                <p:cTn id="48" presetID="22" presetClass="entr" presetSubtype="1" fill="hold" nodeType="afterEffect">
                                  <p:stCondLst>
                                    <p:cond delay="0"/>
                                  </p:stCondLst>
                                  <p:childTnLst>
                                    <p:set>
                                      <p:cBhvr>
                                        <p:cTn id="49" dur="1" fill="hold">
                                          <p:stCondLst>
                                            <p:cond delay="0"/>
                                          </p:stCondLst>
                                        </p:cTn>
                                        <p:tgtEl>
                                          <p:spTgt spid="74"/>
                                        </p:tgtEl>
                                        <p:attrNameLst>
                                          <p:attrName>style.visibility</p:attrName>
                                        </p:attrNameLst>
                                      </p:cBhvr>
                                      <p:to>
                                        <p:strVal val="visible"/>
                                      </p:to>
                                    </p:set>
                                    <p:animEffect transition="in" filter="wipe(up)">
                                      <p:cBhvr>
                                        <p:cTn id="50" dur="500"/>
                                        <p:tgtEl>
                                          <p:spTgt spid="74"/>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ntr" presetSubtype="0" fill="hold" nodeType="clickEffect">
                                  <p:stCondLst>
                                    <p:cond delay="0"/>
                                  </p:stCondLst>
                                  <p:childTnLst>
                                    <p:set>
                                      <p:cBhvr>
                                        <p:cTn id="54" dur="1" fill="hold">
                                          <p:stCondLst>
                                            <p:cond delay="0"/>
                                          </p:stCondLst>
                                        </p:cTn>
                                        <p:tgtEl>
                                          <p:spTgt spid="11"/>
                                        </p:tgtEl>
                                        <p:attrNameLst>
                                          <p:attrName>style.visibility</p:attrName>
                                        </p:attrNameLst>
                                      </p:cBhvr>
                                      <p:to>
                                        <p:strVal val="visible"/>
                                      </p:to>
                                    </p:set>
                                  </p:childTnLst>
                                </p:cTn>
                              </p:par>
                            </p:childTnLst>
                          </p:cTn>
                        </p:par>
                        <p:par>
                          <p:cTn id="55" fill="hold" nodeType="afterGroup">
                            <p:stCondLst>
                              <p:cond delay="0"/>
                            </p:stCondLst>
                            <p:childTnLst>
                              <p:par>
                                <p:cTn id="56" presetID="22" presetClass="entr" presetSubtype="1" fill="hold" nodeType="afterEffect">
                                  <p:stCondLst>
                                    <p:cond delay="0"/>
                                  </p:stCondLst>
                                  <p:childTnLst>
                                    <p:set>
                                      <p:cBhvr>
                                        <p:cTn id="57" dur="1" fill="hold">
                                          <p:stCondLst>
                                            <p:cond delay="0"/>
                                          </p:stCondLst>
                                        </p:cTn>
                                        <p:tgtEl>
                                          <p:spTgt spid="101"/>
                                        </p:tgtEl>
                                        <p:attrNameLst>
                                          <p:attrName>style.visibility</p:attrName>
                                        </p:attrNameLst>
                                      </p:cBhvr>
                                      <p:to>
                                        <p:strVal val="visible"/>
                                      </p:to>
                                    </p:set>
                                    <p:animEffect transition="in" filter="wipe(up)">
                                      <p:cBhvr>
                                        <p:cTn id="58" dur="500"/>
                                        <p:tgtEl>
                                          <p:spTgt spid="101"/>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ntr" presetSubtype="0" fill="hold" nodeType="clickEffect">
                                  <p:stCondLst>
                                    <p:cond delay="0"/>
                                  </p:stCondLst>
                                  <p:childTnLst>
                                    <p:set>
                                      <p:cBhvr>
                                        <p:cTn id="62" dur="1" fill="hold">
                                          <p:stCondLst>
                                            <p:cond delay="0"/>
                                          </p:stCondLst>
                                        </p:cTn>
                                        <p:tgtEl>
                                          <p:spTgt spid="7"/>
                                        </p:tgtEl>
                                        <p:attrNameLst>
                                          <p:attrName>style.visibility</p:attrName>
                                        </p:attrNameLst>
                                      </p:cBhvr>
                                      <p:to>
                                        <p:strVal val="visible"/>
                                      </p:to>
                                    </p:set>
                                  </p:childTnLst>
                                </p:cTn>
                              </p:par>
                            </p:childTnLst>
                          </p:cTn>
                        </p:par>
                        <p:par>
                          <p:cTn id="63" fill="hold" nodeType="afterGroup">
                            <p:stCondLst>
                              <p:cond delay="0"/>
                            </p:stCondLst>
                            <p:childTnLst>
                              <p:par>
                                <p:cTn id="64" presetID="22" presetClass="entr" presetSubtype="1" fill="hold" nodeType="afterEffect">
                                  <p:stCondLst>
                                    <p:cond delay="0"/>
                                  </p:stCondLst>
                                  <p:childTnLst>
                                    <p:set>
                                      <p:cBhvr>
                                        <p:cTn id="65" dur="1" fill="hold">
                                          <p:stCondLst>
                                            <p:cond delay="0"/>
                                          </p:stCondLst>
                                        </p:cTn>
                                        <p:tgtEl>
                                          <p:spTgt spid="77"/>
                                        </p:tgtEl>
                                        <p:attrNameLst>
                                          <p:attrName>style.visibility</p:attrName>
                                        </p:attrNameLst>
                                      </p:cBhvr>
                                      <p:to>
                                        <p:strVal val="visible"/>
                                      </p:to>
                                    </p:set>
                                    <p:animEffect transition="in" filter="wipe(up)">
                                      <p:cBhvr>
                                        <p:cTn id="66" dur="500"/>
                                        <p:tgtEl>
                                          <p:spTgt spid="77"/>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ntr" presetSubtype="0" fill="hold" nodeType="clickEffect">
                                  <p:stCondLst>
                                    <p:cond delay="0"/>
                                  </p:stCondLst>
                                  <p:childTnLst>
                                    <p:set>
                                      <p:cBhvr>
                                        <p:cTn id="70" dur="1" fill="hold">
                                          <p:stCondLst>
                                            <p:cond delay="0"/>
                                          </p:stCondLst>
                                        </p:cTn>
                                        <p:tgtEl>
                                          <p:spTgt spid="8"/>
                                        </p:tgtEl>
                                        <p:attrNameLst>
                                          <p:attrName>style.visibility</p:attrName>
                                        </p:attrNameLst>
                                      </p:cBhvr>
                                      <p:to>
                                        <p:strVal val="visible"/>
                                      </p:to>
                                    </p:set>
                                  </p:childTnLst>
                                </p:cTn>
                              </p:par>
                            </p:childTnLst>
                          </p:cTn>
                        </p:par>
                        <p:par>
                          <p:cTn id="71" fill="hold" nodeType="afterGroup">
                            <p:stCondLst>
                              <p:cond delay="0"/>
                            </p:stCondLst>
                            <p:childTnLst>
                              <p:par>
                                <p:cTn id="72" presetID="22" presetClass="entr" presetSubtype="1" fill="hold"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up)">
                                      <p:cBhvr>
                                        <p:cTn id="74" dur="500"/>
                                        <p:tgtEl>
                                          <p:spTgt spid="84"/>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ntr" presetSubtype="0" fill="hold" nodeType="clickEffect">
                                  <p:stCondLst>
                                    <p:cond delay="0"/>
                                  </p:stCondLst>
                                  <p:childTnLst>
                                    <p:set>
                                      <p:cBhvr>
                                        <p:cTn id="78" dur="1" fill="hold">
                                          <p:stCondLst>
                                            <p:cond delay="0"/>
                                          </p:stCondLst>
                                        </p:cTn>
                                        <p:tgtEl>
                                          <p:spTgt spid="9"/>
                                        </p:tgtEl>
                                        <p:attrNameLst>
                                          <p:attrName>style.visibility</p:attrName>
                                        </p:attrNameLst>
                                      </p:cBhvr>
                                      <p:to>
                                        <p:strVal val="visible"/>
                                      </p:to>
                                    </p:set>
                                  </p:childTnLst>
                                </p:cTn>
                              </p:par>
                            </p:childTnLst>
                          </p:cTn>
                        </p:par>
                        <p:par>
                          <p:cTn id="79" fill="hold" nodeType="afterGroup">
                            <p:stCondLst>
                              <p:cond delay="0"/>
                            </p:stCondLst>
                            <p:childTnLst>
                              <p:par>
                                <p:cTn id="80" presetID="22" presetClass="entr" presetSubtype="1" fill="hold" nodeType="afterEffect">
                                  <p:stCondLst>
                                    <p:cond delay="0"/>
                                  </p:stCondLst>
                                  <p:childTnLst>
                                    <p:set>
                                      <p:cBhvr>
                                        <p:cTn id="81" dur="1" fill="hold">
                                          <p:stCondLst>
                                            <p:cond delay="0"/>
                                          </p:stCondLst>
                                        </p:cTn>
                                        <p:tgtEl>
                                          <p:spTgt spid="86"/>
                                        </p:tgtEl>
                                        <p:attrNameLst>
                                          <p:attrName>style.visibility</p:attrName>
                                        </p:attrNameLst>
                                      </p:cBhvr>
                                      <p:to>
                                        <p:strVal val="visible"/>
                                      </p:to>
                                    </p:set>
                                    <p:animEffect transition="in" filter="wipe(up)">
                                      <p:cBhvr>
                                        <p:cTn id="82" dur="500"/>
                                        <p:tgtEl>
                                          <p:spTgt spid="8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nodeType="clickEffect">
                                  <p:stCondLst>
                                    <p:cond delay="0"/>
                                  </p:stCondLst>
                                  <p:childTnLst>
                                    <p:set>
                                      <p:cBhvr>
                                        <p:cTn id="86" dur="1" fill="hold">
                                          <p:stCondLst>
                                            <p:cond delay="0"/>
                                          </p:stCondLst>
                                        </p:cTn>
                                        <p:tgtEl>
                                          <p:spTgt spid="12"/>
                                        </p:tgtEl>
                                        <p:attrNameLst>
                                          <p:attrName>style.visibility</p:attrName>
                                        </p:attrNameLst>
                                      </p:cBhvr>
                                      <p:to>
                                        <p:strVal val="visible"/>
                                      </p:to>
                                    </p:set>
                                  </p:childTnLst>
                                </p:cTn>
                              </p:par>
                            </p:childTnLst>
                          </p:cTn>
                        </p:par>
                        <p:par>
                          <p:cTn id="87" fill="hold" nodeType="afterGroup">
                            <p:stCondLst>
                              <p:cond delay="0"/>
                            </p:stCondLst>
                            <p:childTnLst>
                              <p:par>
                                <p:cTn id="88" presetID="22" presetClass="entr" presetSubtype="4" fill="hold" nodeType="afterEffect">
                                  <p:stCondLst>
                                    <p:cond delay="0"/>
                                  </p:stCondLst>
                                  <p:childTnLst>
                                    <p:set>
                                      <p:cBhvr>
                                        <p:cTn id="89" dur="1" fill="hold">
                                          <p:stCondLst>
                                            <p:cond delay="0"/>
                                          </p:stCondLst>
                                        </p:cTn>
                                        <p:tgtEl>
                                          <p:spTgt spid="88"/>
                                        </p:tgtEl>
                                        <p:attrNameLst>
                                          <p:attrName>style.visibility</p:attrName>
                                        </p:attrNameLst>
                                      </p:cBhvr>
                                      <p:to>
                                        <p:strVal val="visible"/>
                                      </p:to>
                                    </p:set>
                                    <p:animEffect transition="in" filter="wipe(down)">
                                      <p:cBhvr>
                                        <p:cTn id="90" dur="500"/>
                                        <p:tgtEl>
                                          <p:spTgt spid="88"/>
                                        </p:tgtEl>
                                      </p:cBhvr>
                                    </p:animEffec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nodeType="clickEffect">
                                  <p:stCondLst>
                                    <p:cond delay="0"/>
                                  </p:stCondLst>
                                  <p:childTnLst>
                                    <p:set>
                                      <p:cBhvr>
                                        <p:cTn id="94" dur="1" fill="hold">
                                          <p:stCondLst>
                                            <p:cond delay="0"/>
                                          </p:stCondLst>
                                        </p:cTn>
                                        <p:tgtEl>
                                          <p:spTgt spid="6"/>
                                        </p:tgtEl>
                                        <p:attrNameLst>
                                          <p:attrName>style.visibility</p:attrName>
                                        </p:attrNameLst>
                                      </p:cBhvr>
                                      <p:to>
                                        <p:strVal val="visible"/>
                                      </p:to>
                                    </p:set>
                                  </p:childTnLst>
                                </p:cTn>
                              </p:par>
                            </p:childTnLst>
                          </p:cTn>
                        </p:par>
                        <p:par>
                          <p:cTn id="95" fill="hold" nodeType="afterGroup">
                            <p:stCondLst>
                              <p:cond delay="0"/>
                            </p:stCondLst>
                            <p:childTnLst>
                              <p:par>
                                <p:cTn id="96" presetID="22" presetClass="entr" presetSubtype="8" fill="hold" nodeType="afterEffect">
                                  <p:stCondLst>
                                    <p:cond delay="0"/>
                                  </p:stCondLst>
                                  <p:childTnLst>
                                    <p:set>
                                      <p:cBhvr>
                                        <p:cTn id="97" dur="1" fill="hold">
                                          <p:stCondLst>
                                            <p:cond delay="0"/>
                                          </p:stCondLst>
                                        </p:cTn>
                                        <p:tgtEl>
                                          <p:spTgt spid="90"/>
                                        </p:tgtEl>
                                        <p:attrNameLst>
                                          <p:attrName>style.visibility</p:attrName>
                                        </p:attrNameLst>
                                      </p:cBhvr>
                                      <p:to>
                                        <p:strVal val="visible"/>
                                      </p:to>
                                    </p:set>
                                    <p:animEffect transition="in" filter="wipe(left)">
                                      <p:cBhvr>
                                        <p:cTn id="98" dur="500"/>
                                        <p:tgtEl>
                                          <p:spTgt spid="90"/>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nodeType="clickEffect">
                                  <p:stCondLst>
                                    <p:cond delay="0"/>
                                  </p:stCondLst>
                                  <p:childTnLst>
                                    <p:set>
                                      <p:cBhvr>
                                        <p:cTn id="102" dur="1" fill="hold">
                                          <p:stCondLst>
                                            <p:cond delay="0"/>
                                          </p:stCondLst>
                                        </p:cTn>
                                        <p:tgtEl>
                                          <p:spTgt spid="5"/>
                                        </p:tgtEl>
                                        <p:attrNameLst>
                                          <p:attrName>style.visibility</p:attrName>
                                        </p:attrNameLst>
                                      </p:cBhvr>
                                      <p:to>
                                        <p:strVal val="visible"/>
                                      </p:to>
                                    </p:set>
                                  </p:childTnLst>
                                </p:cTn>
                              </p:par>
                            </p:childTnLst>
                          </p:cTn>
                        </p:par>
                        <p:par>
                          <p:cTn id="103" fill="hold" nodeType="afterGroup">
                            <p:stCondLst>
                              <p:cond delay="0"/>
                            </p:stCondLst>
                            <p:childTnLst>
                              <p:par>
                                <p:cTn id="104" presetID="22" presetClass="entr" presetSubtype="1" fill="hold" nodeType="afterEffect">
                                  <p:stCondLst>
                                    <p:cond delay="0"/>
                                  </p:stCondLst>
                                  <p:childTnLst>
                                    <p:set>
                                      <p:cBhvr>
                                        <p:cTn id="105" dur="1" fill="hold">
                                          <p:stCondLst>
                                            <p:cond delay="0"/>
                                          </p:stCondLst>
                                        </p:cTn>
                                        <p:tgtEl>
                                          <p:spTgt spid="92"/>
                                        </p:tgtEl>
                                        <p:attrNameLst>
                                          <p:attrName>style.visibility</p:attrName>
                                        </p:attrNameLst>
                                      </p:cBhvr>
                                      <p:to>
                                        <p:strVal val="visible"/>
                                      </p:to>
                                    </p:set>
                                    <p:animEffect transition="in" filter="wipe(up)">
                                      <p:cBhvr>
                                        <p:cTn id="106" dur="500"/>
                                        <p:tgtEl>
                                          <p:spTgt spid="92"/>
                                        </p:tgtEl>
                                      </p:cBhvr>
                                    </p:animEffec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 presetClass="entr" presetSubtype="0" fill="hold" nodeType="clickEffect">
                                  <p:stCondLst>
                                    <p:cond delay="0"/>
                                  </p:stCondLst>
                                  <p:childTnLst>
                                    <p:set>
                                      <p:cBhvr>
                                        <p:cTn id="110" dur="1" fill="hold">
                                          <p:stCondLst>
                                            <p:cond delay="0"/>
                                          </p:stCondLst>
                                        </p:cTn>
                                        <p:tgtEl>
                                          <p:spTgt spid="13"/>
                                        </p:tgtEl>
                                        <p:attrNameLst>
                                          <p:attrName>style.visibility</p:attrName>
                                        </p:attrNameLst>
                                      </p:cBhvr>
                                      <p:to>
                                        <p:strVal val="visible"/>
                                      </p:to>
                                    </p:set>
                                  </p:childTnLst>
                                </p:cTn>
                              </p:par>
                            </p:childTnLst>
                          </p:cTn>
                        </p:par>
                        <p:par>
                          <p:cTn id="111" fill="hold" nodeType="afterGroup">
                            <p:stCondLst>
                              <p:cond delay="0"/>
                            </p:stCondLst>
                            <p:childTnLst>
                              <p:par>
                                <p:cTn id="112" presetID="22" presetClass="entr" presetSubtype="1" fill="hold"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wipe(up)">
                                      <p:cBhvr>
                                        <p:cTn id="114" dur="500"/>
                                        <p:tgtEl>
                                          <p:spTgt spid="95"/>
                                        </p:tgtEl>
                                      </p:cBhvr>
                                    </p:animEffec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nodeType="clickEffect">
                                  <p:stCondLst>
                                    <p:cond delay="0"/>
                                  </p:stCondLst>
                                  <p:childTnLst>
                                    <p:set>
                                      <p:cBhvr>
                                        <p:cTn id="118" dur="1" fill="hold">
                                          <p:stCondLst>
                                            <p:cond delay="0"/>
                                          </p:stCondLst>
                                        </p:cTn>
                                        <p:tgtEl>
                                          <p:spTgt spid="15"/>
                                        </p:tgtEl>
                                        <p:attrNameLst>
                                          <p:attrName>style.visibility</p:attrName>
                                        </p:attrNameLst>
                                      </p:cBhvr>
                                      <p:to>
                                        <p:strVal val="visible"/>
                                      </p:to>
                                    </p:set>
                                  </p:childTnLst>
                                </p:cTn>
                              </p:par>
                            </p:childTnLst>
                          </p:cTn>
                        </p:par>
                        <p:par>
                          <p:cTn id="119" fill="hold" nodeType="afterGroup">
                            <p:stCondLst>
                              <p:cond delay="0"/>
                            </p:stCondLst>
                            <p:childTnLst>
                              <p:par>
                                <p:cTn id="120" presetID="22" presetClass="entr" presetSubtype="4" fill="hold" nodeType="afterEffect">
                                  <p:stCondLst>
                                    <p:cond delay="0"/>
                                  </p:stCondLst>
                                  <p:childTnLst>
                                    <p:set>
                                      <p:cBhvr>
                                        <p:cTn id="121" dur="1" fill="hold">
                                          <p:stCondLst>
                                            <p:cond delay="0"/>
                                          </p:stCondLst>
                                        </p:cTn>
                                        <p:tgtEl>
                                          <p:spTgt spid="98"/>
                                        </p:tgtEl>
                                        <p:attrNameLst>
                                          <p:attrName>style.visibility</p:attrName>
                                        </p:attrNameLst>
                                      </p:cBhvr>
                                      <p:to>
                                        <p:strVal val="visible"/>
                                      </p:to>
                                    </p:set>
                                    <p:animEffect transition="in" filter="wipe(down)">
                                      <p:cBhvr>
                                        <p:cTn id="122" dur="500"/>
                                        <p:tgtEl>
                                          <p:spTgt spid="98"/>
                                        </p:tgtEl>
                                      </p:cBhvr>
                                    </p:animEffect>
                                  </p:childTnLst>
                                </p:cTn>
                              </p:par>
                            </p:childTnLst>
                          </p:cTn>
                        </p:par>
                        <p:par>
                          <p:cTn id="123" fill="hold" nodeType="afterGroup">
                            <p:stCondLst>
                              <p:cond delay="500"/>
                            </p:stCondLst>
                            <p:childTnLst>
                              <p:par>
                                <p:cTn id="124" presetID="22" presetClass="entr" presetSubtype="1" fill="hold" nodeType="afterEffect">
                                  <p:stCondLst>
                                    <p:cond delay="0"/>
                                  </p:stCondLst>
                                  <p:childTnLst>
                                    <p:set>
                                      <p:cBhvr>
                                        <p:cTn id="125" dur="1" fill="hold">
                                          <p:stCondLst>
                                            <p:cond delay="0"/>
                                          </p:stCondLst>
                                        </p:cTn>
                                        <p:tgtEl>
                                          <p:spTgt spid="101"/>
                                        </p:tgtEl>
                                        <p:attrNameLst>
                                          <p:attrName>style.visibility</p:attrName>
                                        </p:attrNameLst>
                                      </p:cBhvr>
                                      <p:to>
                                        <p:strVal val="visible"/>
                                      </p:to>
                                    </p:set>
                                    <p:animEffect transition="in" filter="wipe(up)">
                                      <p:cBhvr>
                                        <p:cTn id="126"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2354"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15374" name="Rectangle 14"/>
          <p:cNvSpPr>
            <a:spLocks noChangeArrowheads="1"/>
          </p:cNvSpPr>
          <p:nvPr/>
        </p:nvSpPr>
        <p:spPr bwMode="auto">
          <a:xfrm>
            <a:off x="3200400" y="1066800"/>
            <a:ext cx="5029200" cy="2362200"/>
          </a:xfrm>
          <a:prstGeom prst="rect">
            <a:avLst/>
          </a:prstGeom>
          <a:solidFill>
            <a:schemeClr val="bg1">
              <a:lumMod val="60000"/>
              <a:lumOff val="40000"/>
            </a:schemeClr>
          </a:solidFill>
          <a:ln>
            <a:noFill/>
          </a:ln>
        </p:spPr>
        <p:txBody>
          <a:bodyPr/>
          <a:lstStyle/>
          <a:p>
            <a:pPr algn="r">
              <a:spcBef>
                <a:spcPct val="20000"/>
              </a:spcBef>
              <a:buClr>
                <a:schemeClr val="accent1"/>
              </a:buClr>
              <a:buSzPct val="85000"/>
              <a:buFont typeface="Wingdings" charset="0"/>
              <a:buNone/>
              <a:defRPr/>
            </a:pPr>
            <a:r>
              <a:rPr lang="ar-JO" sz="1800" b="1">
                <a:solidFill>
                  <a:schemeClr val="tx2"/>
                </a:solidFill>
                <a:latin typeface="Arial" panose="020B0604020202020204" pitchFamily="34" charset="0"/>
                <a:ea typeface="ＭＳ Ｐゴシック" charset="0"/>
                <a:cs typeface="Arial" panose="020B0604020202020204" pitchFamily="34" charset="0"/>
              </a:rPr>
              <a:t>من المحتمل أن يكون الكتاب قد كتب في أوائل شتاء عام 57 م.</a:t>
            </a:r>
          </a:p>
          <a:p>
            <a:pPr algn="r">
              <a:spcBef>
                <a:spcPct val="20000"/>
              </a:spcBef>
              <a:buClr>
                <a:schemeClr val="accent1"/>
              </a:buClr>
              <a:buSzPct val="85000"/>
              <a:buFont typeface="Wingdings" charset="0"/>
              <a:buNone/>
              <a:defRPr/>
            </a:pPr>
            <a:endParaRPr lang="ar-JO" sz="1800" b="1">
              <a:solidFill>
                <a:schemeClr val="tx2"/>
              </a:solidFill>
              <a:latin typeface="Arial" panose="020B0604020202020204" pitchFamily="34" charset="0"/>
              <a:ea typeface="ＭＳ Ｐゴシック" charset="0"/>
              <a:cs typeface="Arial" panose="020B0604020202020204" pitchFamily="34" charset="0"/>
            </a:endParaRPr>
          </a:p>
          <a:p>
            <a:pPr algn="r">
              <a:spcBef>
                <a:spcPct val="20000"/>
              </a:spcBef>
              <a:buClr>
                <a:schemeClr val="accent1"/>
              </a:buClr>
              <a:buSzPct val="85000"/>
              <a:buFont typeface="Wingdings" charset="0"/>
              <a:buNone/>
              <a:defRPr/>
            </a:pPr>
            <a:r>
              <a:rPr lang="ar-JO" sz="1800" b="1">
                <a:solidFill>
                  <a:schemeClr val="tx2"/>
                </a:solidFill>
                <a:latin typeface="Arial" panose="020B0604020202020204" pitchFamily="34" charset="0"/>
                <a:ea typeface="ＭＳ Ｐゴシック" charset="0"/>
                <a:cs typeface="Arial" panose="020B0604020202020204" pitchFamily="34" charset="0"/>
              </a:rPr>
              <a:t>من المحتمل جدًا أن بولس كان في رحلته التبشيرية الثالثة، مستعدًا للعودة إلى أورشليم حاملاً تقدمة الكنائس الإرسالية للمؤمنين الفقراء في أورشليم (أنظر 25:15-27).</a:t>
            </a:r>
            <a:endParaRPr lang="en-US" sz="1800" b="1" dirty="0">
              <a:solidFill>
                <a:schemeClr val="tx2"/>
              </a:solidFill>
              <a:latin typeface="Arial" panose="020B0604020202020204" pitchFamily="34" charset="0"/>
              <a:ea typeface="ＭＳ Ｐゴシック" charset="0"/>
              <a:cs typeface="Arial" panose="020B0604020202020204" pitchFamily="34" charset="0"/>
            </a:endParaRPr>
          </a:p>
        </p:txBody>
      </p:sp>
      <p:sp>
        <p:nvSpPr>
          <p:cNvPr id="612356" name="Rectangle 3"/>
          <p:cNvSpPr>
            <a:spLocks noGrp="1" noChangeArrowheads="1"/>
          </p:cNvSpPr>
          <p:nvPr>
            <p:ph type="title"/>
          </p:nvPr>
        </p:nvSpPr>
        <p:spPr>
          <a:xfrm>
            <a:off x="3352800" y="0"/>
            <a:ext cx="4267200" cy="762000"/>
          </a:xfrm>
          <a:solidFill>
            <a:schemeClr val="tx2"/>
          </a:solidFill>
        </p:spPr>
        <p:txBody>
          <a:bodyPr/>
          <a:lstStyle/>
          <a:p>
            <a:pPr algn="ctr" eaLnBrk="1" hangingPunct="1"/>
            <a:r>
              <a:rPr lang="ar-JO" sz="2600">
                <a:solidFill>
                  <a:schemeClr val="bg1"/>
                </a:solidFill>
                <a:ea typeface="Times New Roman" charset="0"/>
                <a:cs typeface="Arial" panose="020B0604020202020204" pitchFamily="34" charset="0"/>
              </a:rPr>
              <a:t>تاريخ ومكان الكتابة</a:t>
            </a:r>
            <a:endParaRPr lang="en-US" sz="2200" dirty="0">
              <a:solidFill>
                <a:schemeClr val="bg1"/>
              </a:solidFill>
              <a:ea typeface="Times New Roman" charset="0"/>
              <a:cs typeface="Arial" panose="020B0604020202020204" pitchFamily="34" charset="0"/>
            </a:endParaRPr>
          </a:p>
        </p:txBody>
      </p:sp>
      <p:pic>
        <p:nvPicPr>
          <p:cNvPr id="612357" name="Picture 5" descr="ag00222_"/>
          <p:cNvPicPr>
            <a:picLocks noChangeAspect="1" noChangeArrowheads="1" noCrop="1"/>
          </p:cNvPicPr>
          <p:nvPr/>
        </p:nvPicPr>
        <p:blipFill>
          <a:blip r:embed="rId5">
            <a:extLst>
              <a:ext uri="{28A0092B-C50C-407E-A947-70E740481C1C}">
                <a14:useLocalDpi xmlns:a14="http://schemas.microsoft.com/office/drawing/2010/main"/>
              </a:ext>
            </a:extLst>
          </a:blip>
          <a:srcRect/>
          <a:stretch>
            <a:fillRect/>
          </a:stretch>
        </p:blipFill>
        <p:spPr bwMode="auto">
          <a:xfrm>
            <a:off x="1295400" y="4114800"/>
            <a:ext cx="1211263" cy="1143000"/>
          </a:xfrm>
          <a:prstGeom prst="rect">
            <a:avLst/>
          </a:prstGeom>
          <a:noFill/>
          <a:ln w="9525">
            <a:noFill/>
            <a:miter lim="800000"/>
            <a:headEnd/>
            <a:tailEnd/>
          </a:ln>
        </p:spPr>
      </p:pic>
      <p:sp>
        <p:nvSpPr>
          <p:cNvPr id="15366" name="Text Box 6"/>
          <p:cNvSpPr txBox="1">
            <a:spLocks noChangeArrowheads="1"/>
          </p:cNvSpPr>
          <p:nvPr/>
        </p:nvSpPr>
        <p:spPr bwMode="auto">
          <a:xfrm>
            <a:off x="4038600" y="2590800"/>
            <a:ext cx="4267200" cy="2585323"/>
          </a:xfrm>
          <a:prstGeom prst="rect">
            <a:avLst/>
          </a:prstGeom>
          <a:gradFill rotWithShape="1">
            <a:gsLst>
              <a:gs pos="0">
                <a:srgbClr val="53371C"/>
              </a:gs>
              <a:gs pos="50000">
                <a:srgbClr val="996633"/>
              </a:gs>
              <a:gs pos="100000">
                <a:srgbClr val="53371C"/>
              </a:gs>
            </a:gsLst>
            <a:lin ang="5400000" scaled="1"/>
          </a:gradFill>
          <a:ln w="9525">
            <a:noFill/>
            <a:miter lim="800000"/>
            <a:headEnd/>
            <a:tailEnd/>
          </a:ln>
        </p:spPr>
        <p:txBody>
          <a:bodyPr>
            <a:prstTxWarp prst="textNoShape">
              <a:avLst/>
            </a:prstTxWarp>
            <a:spAutoFit/>
          </a:bodyPr>
          <a:lstStyle/>
          <a:p>
            <a:pPr algn="r">
              <a:lnSpc>
                <a:spcPct val="90000"/>
              </a:lnSpc>
              <a:spcBef>
                <a:spcPct val="20000"/>
              </a:spcBef>
            </a:pPr>
            <a:r>
              <a:rPr lang="ar-JO" sz="2000" b="1">
                <a:latin typeface="Arial" panose="020B0604020202020204" pitchFamily="34" charset="0"/>
                <a:ea typeface="Times New Roman" charset="0"/>
                <a:cs typeface="Arial" panose="020B0604020202020204" pitchFamily="34" charset="0"/>
              </a:rPr>
              <a:t>في 15: 26 يُقترح أن بولس كان قد تلقى بالفعل مساهمات من كنائس مكدونية وأخائية، لذلك إما أنه كان في كورنثوس أو كان هناك بالفعل. وبما أنه لم يكن بعد في كورنثوس في رحلته التبشيرية الثالثة عندما كتب 1 كورنثوس (1 كورنثوس 16: 1-4)، ولم تكن مشكلة الجمع قد تم حلها بعد عندما كتب 2 كورنثوس (2 كو 8-9). ، كتابة الرومية يجب أن تتبع تلك الموجودة في 1، 2 كورنثوس (بتاريخ 56).</a:t>
            </a:r>
            <a:endParaRPr lang="en-US" b="1" dirty="0">
              <a:latin typeface="Arial" panose="020B0604020202020204" pitchFamily="34" charset="0"/>
              <a:ea typeface="Arial" charset="0"/>
              <a:cs typeface="Arial" panose="020B0604020202020204" pitchFamily="34" charset="0"/>
            </a:endParaRPr>
          </a:p>
        </p:txBody>
      </p:sp>
      <p:sp>
        <p:nvSpPr>
          <p:cNvPr id="15367" name="Text Box 7"/>
          <p:cNvSpPr txBox="1">
            <a:spLocks noChangeArrowheads="1"/>
          </p:cNvSpPr>
          <p:nvPr/>
        </p:nvSpPr>
        <p:spPr bwMode="auto">
          <a:xfrm>
            <a:off x="5257800" y="1871663"/>
            <a:ext cx="3581400" cy="2308324"/>
          </a:xfrm>
          <a:prstGeom prst="rect">
            <a:avLst/>
          </a:prstGeom>
          <a:gradFill rotWithShape="1">
            <a:gsLst>
              <a:gs pos="0">
                <a:srgbClr val="CC0099"/>
              </a:gs>
              <a:gs pos="100000">
                <a:srgbClr val="5E0047"/>
              </a:gs>
            </a:gsLst>
            <a:lin ang="5400000" scaled="1"/>
          </a:gradFill>
          <a:ln w="9525">
            <a:noFill/>
            <a:miter lim="800000"/>
            <a:headEnd/>
            <a:tailEnd/>
          </a:ln>
        </p:spPr>
        <p:txBody>
          <a:bodyPr>
            <a:prstTxWarp prst="textNoShape">
              <a:avLst/>
            </a:prstTxWarp>
            <a:spAutoFit/>
          </a:bodyPr>
          <a:lstStyle/>
          <a:p>
            <a:pPr algn="r">
              <a:lnSpc>
                <a:spcPct val="90000"/>
              </a:lnSpc>
              <a:spcBef>
                <a:spcPct val="20000"/>
              </a:spcBef>
            </a:pPr>
            <a:r>
              <a:rPr lang="ar-JO" sz="2000" b="1">
                <a:latin typeface="Arial" panose="020B0604020202020204" pitchFamily="34" charset="0"/>
                <a:ea typeface="Times New Roman" charset="0"/>
                <a:cs typeface="Arial" panose="020B0604020202020204" pitchFamily="34" charset="0"/>
              </a:rPr>
              <a:t>المكان الأرجح للكتابة هو إما كورنثوس أو كنخريا (حوالي ستة أميال) بسبب الإشارات إلى فيبي التي من كنخري    (16: 1) وإلى غايس مضيف بولس (16: 23) والذي ربما كان من كورنثوس (1 كو 16: 1). 1:14). وربما كان أراستوس (١٦: ٢٣) أيضاً من أهل كورنثوس (٢ تي ٤: ٢٠).</a:t>
            </a:r>
            <a:endParaRPr lang="en-US" sz="2000" b="1" dirty="0">
              <a:latin typeface="Arial" panose="020B0604020202020204" pitchFamily="34" charset="0"/>
              <a:ea typeface="Arial" charset="0"/>
              <a:cs typeface="Arial" panose="020B0604020202020204" pitchFamily="34" charset="0"/>
            </a:endParaRPr>
          </a:p>
        </p:txBody>
      </p:sp>
      <p:sp>
        <p:nvSpPr>
          <p:cNvPr id="15368" name="Oval 8"/>
          <p:cNvSpPr>
            <a:spLocks noChangeArrowheads="1"/>
          </p:cNvSpPr>
          <p:nvPr/>
        </p:nvSpPr>
        <p:spPr bwMode="auto">
          <a:xfrm>
            <a:off x="1600200" y="2438400"/>
            <a:ext cx="304800" cy="304800"/>
          </a:xfrm>
          <a:prstGeom prst="ellipse">
            <a:avLst/>
          </a:prstGeom>
          <a:solidFill>
            <a:schemeClr val="accent1"/>
          </a:solidFill>
          <a:ln w="9525">
            <a:solidFill>
              <a:schemeClr val="tx1"/>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15369" name="Oval 9"/>
          <p:cNvSpPr>
            <a:spLocks noChangeArrowheads="1"/>
          </p:cNvSpPr>
          <p:nvPr/>
        </p:nvSpPr>
        <p:spPr bwMode="auto">
          <a:xfrm>
            <a:off x="1752600" y="2514600"/>
            <a:ext cx="304800" cy="304800"/>
          </a:xfrm>
          <a:prstGeom prst="ellipse">
            <a:avLst/>
          </a:prstGeom>
          <a:solidFill>
            <a:srgbClr val="FF0000"/>
          </a:solidFill>
          <a:ln w="9525">
            <a:solidFill>
              <a:schemeClr val="tx1"/>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15370" name="Oval 10"/>
          <p:cNvSpPr>
            <a:spLocks noChangeArrowheads="1"/>
          </p:cNvSpPr>
          <p:nvPr/>
        </p:nvSpPr>
        <p:spPr bwMode="auto">
          <a:xfrm>
            <a:off x="457200" y="1143000"/>
            <a:ext cx="1219200" cy="914400"/>
          </a:xfrm>
          <a:prstGeom prst="ellipse">
            <a:avLst/>
          </a:prstGeom>
          <a:noFill/>
          <a:ln w="76200">
            <a:solidFill>
              <a:srgbClr val="FF0000"/>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sp>
        <p:nvSpPr>
          <p:cNvPr id="15371" name="Oval 11"/>
          <p:cNvSpPr>
            <a:spLocks noChangeArrowheads="1"/>
          </p:cNvSpPr>
          <p:nvPr/>
        </p:nvSpPr>
        <p:spPr bwMode="auto">
          <a:xfrm>
            <a:off x="152400" y="0"/>
            <a:ext cx="2209800" cy="1219200"/>
          </a:xfrm>
          <a:prstGeom prst="ellipse">
            <a:avLst/>
          </a:prstGeom>
          <a:noFill/>
          <a:ln w="76200">
            <a:solidFill>
              <a:srgbClr val="FF0000"/>
            </a:solidFill>
            <a:round/>
            <a:headEnd/>
            <a:tailEnd/>
          </a:ln>
        </p:spPr>
        <p:txBody>
          <a:bodyPr wrap="none" anchor="ctr">
            <a:prstTxWarp prst="textNoShape">
              <a:avLst/>
            </a:prstTxWarp>
          </a:bodyPr>
          <a:lstStyle/>
          <a:p>
            <a:endParaRPr lang="en-US" b="1" dirty="0">
              <a:latin typeface="Arial" panose="020B0604020202020204" pitchFamily="34" charset="0"/>
              <a:cs typeface="Arial" panose="020B0604020202020204" pitchFamily="34" charset="0"/>
            </a:endParaRPr>
          </a:p>
        </p:txBody>
      </p:sp>
      <p:pic>
        <p:nvPicPr>
          <p:cNvPr id="15372" name="MacOS">
            <a:hlinkClick r:id="" action="ppaction://media"/>
          </p:cNvPr>
          <p:cNvPicPr>
            <a:picLocks noRot="1" noChangeAspect="1" noChangeArrowheads="1"/>
          </p:cNvPicPr>
          <p:nvPr>
            <a:audioFile r:link="rId2"/>
            <p:extLst>
              <p:ext uri="{DAA4B4D4-6D71-4841-9C94-3DE7FCFB9230}">
                <p14:media xmlns:p14="http://schemas.microsoft.com/office/powerpoint/2010/main" r:link="rId1"/>
              </p:ext>
            </p:extLst>
          </p:nvPr>
        </p:nvPicPr>
        <p:blipFill>
          <a:blip r:embed="rId6"/>
          <a:srcRect/>
          <a:stretch>
            <a:fillRect/>
          </a:stretch>
        </p:blipFill>
        <p:spPr bwMode="auto">
          <a:xfrm>
            <a:off x="8610600" y="6324600"/>
            <a:ext cx="304800" cy="304800"/>
          </a:xfrm>
          <a:prstGeom prst="rect">
            <a:avLst/>
          </a:prstGeom>
          <a:noFill/>
          <a:ln w="9525">
            <a:noFill/>
            <a:miter lim="800000"/>
            <a:headEnd/>
            <a:tailEnd/>
          </a:ln>
        </p:spPr>
      </p:pic>
      <p:sp>
        <p:nvSpPr>
          <p:cNvPr id="15373" name="Text Box 13"/>
          <p:cNvSpPr txBox="1">
            <a:spLocks noChangeArrowheads="1"/>
          </p:cNvSpPr>
          <p:nvPr/>
        </p:nvSpPr>
        <p:spPr bwMode="auto">
          <a:xfrm>
            <a:off x="8426450" y="76200"/>
            <a:ext cx="704039" cy="461665"/>
          </a:xfrm>
          <a:prstGeom prst="rect">
            <a:avLst/>
          </a:prstGeom>
          <a:solidFill>
            <a:schemeClr val="bg1"/>
          </a:solidFill>
          <a:ln w="9525">
            <a:noFill/>
            <a:miter lim="800000"/>
            <a:headEnd/>
            <a:tailEnd/>
          </a:ln>
          <a:effectLst>
            <a:outerShdw blurRad="63500" dist="38099"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146</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37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23" presetClass="entr" presetSubtype="16" fill="hold" grpId="0" nodeType="clickEffect">
                                  <p:stCondLst>
                                    <p:cond delay="0"/>
                                  </p:stCondLst>
                                  <p:childTnLst>
                                    <p:set>
                                      <p:cBhvr>
                                        <p:cTn id="10" dur="1" fill="hold">
                                          <p:stCondLst>
                                            <p:cond delay="0"/>
                                          </p:stCondLst>
                                        </p:cTn>
                                        <p:tgtEl>
                                          <p:spTgt spid="15366"/>
                                        </p:tgtEl>
                                        <p:attrNameLst>
                                          <p:attrName>style.visibility</p:attrName>
                                        </p:attrNameLst>
                                      </p:cBhvr>
                                      <p:to>
                                        <p:strVal val="visible"/>
                                      </p:to>
                                    </p:set>
                                    <p:anim calcmode="lin" valueType="num">
                                      <p:cBhvr>
                                        <p:cTn id="11" dur="500" fill="hold"/>
                                        <p:tgtEl>
                                          <p:spTgt spid="15366"/>
                                        </p:tgtEl>
                                        <p:attrNameLst>
                                          <p:attrName>ppt_w</p:attrName>
                                        </p:attrNameLst>
                                      </p:cBhvr>
                                      <p:tavLst>
                                        <p:tav tm="0">
                                          <p:val>
                                            <p:fltVal val="0"/>
                                          </p:val>
                                        </p:tav>
                                        <p:tav tm="100000">
                                          <p:val>
                                            <p:strVal val="#ppt_w"/>
                                          </p:val>
                                        </p:tav>
                                      </p:tavLst>
                                    </p:anim>
                                    <p:anim calcmode="lin" valueType="num">
                                      <p:cBhvr>
                                        <p:cTn id="12" dur="500" fill="hold"/>
                                        <p:tgtEl>
                                          <p:spTgt spid="15366"/>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
                            </p:stCondLst>
                            <p:childTnLst>
                              <p:par>
                                <p:cTn id="14" presetID="2" presetClass="entr" presetSubtype="8" fill="hold" grpId="0" nodeType="afterEffect">
                                  <p:stCondLst>
                                    <p:cond delay="0"/>
                                  </p:stCondLst>
                                  <p:childTnLst>
                                    <p:set>
                                      <p:cBhvr>
                                        <p:cTn id="15" dur="1" fill="hold">
                                          <p:stCondLst>
                                            <p:cond delay="0"/>
                                          </p:stCondLst>
                                        </p:cTn>
                                        <p:tgtEl>
                                          <p:spTgt spid="15370"/>
                                        </p:tgtEl>
                                        <p:attrNameLst>
                                          <p:attrName>style.visibility</p:attrName>
                                        </p:attrNameLst>
                                      </p:cBhvr>
                                      <p:to>
                                        <p:strVal val="visible"/>
                                      </p:to>
                                    </p:set>
                                    <p:anim calcmode="lin" valueType="num">
                                      <p:cBhvr additive="base">
                                        <p:cTn id="16" dur="500" fill="hold"/>
                                        <p:tgtEl>
                                          <p:spTgt spid="15370"/>
                                        </p:tgtEl>
                                        <p:attrNameLst>
                                          <p:attrName>ppt_x</p:attrName>
                                        </p:attrNameLst>
                                      </p:cBhvr>
                                      <p:tavLst>
                                        <p:tav tm="0">
                                          <p:val>
                                            <p:strVal val="0-#ppt_w/2"/>
                                          </p:val>
                                        </p:tav>
                                        <p:tav tm="100000">
                                          <p:val>
                                            <p:strVal val="#ppt_x"/>
                                          </p:val>
                                        </p:tav>
                                      </p:tavLst>
                                    </p:anim>
                                    <p:anim calcmode="lin" valueType="num">
                                      <p:cBhvr additive="base">
                                        <p:cTn id="17" dur="500" fill="hold"/>
                                        <p:tgtEl>
                                          <p:spTgt spid="15370"/>
                                        </p:tgtEl>
                                        <p:attrNameLst>
                                          <p:attrName>ppt_y</p:attrName>
                                        </p:attrNameLst>
                                      </p:cBhvr>
                                      <p:tavLst>
                                        <p:tav tm="0">
                                          <p:val>
                                            <p:strVal val="#ppt_y"/>
                                          </p:val>
                                        </p:tav>
                                        <p:tav tm="100000">
                                          <p:val>
                                            <p:strVal val="#ppt_y"/>
                                          </p:val>
                                        </p:tav>
                                      </p:tavLst>
                                    </p:anim>
                                  </p:childTnLst>
                                </p:cTn>
                              </p:par>
                            </p:childTnLst>
                          </p:cTn>
                        </p:par>
                        <p:par>
                          <p:cTn id="18" fill="hold" nodeType="afterGroup">
                            <p:stCondLst>
                              <p:cond delay="1000"/>
                            </p:stCondLst>
                            <p:childTnLst>
                              <p:par>
                                <p:cTn id="19" presetID="2" presetClass="entr" presetSubtype="8" fill="hold" grpId="0" nodeType="afterEffect">
                                  <p:stCondLst>
                                    <p:cond delay="0"/>
                                  </p:stCondLst>
                                  <p:childTnLst>
                                    <p:set>
                                      <p:cBhvr>
                                        <p:cTn id="20" dur="1" fill="hold">
                                          <p:stCondLst>
                                            <p:cond delay="0"/>
                                          </p:stCondLst>
                                        </p:cTn>
                                        <p:tgtEl>
                                          <p:spTgt spid="15371"/>
                                        </p:tgtEl>
                                        <p:attrNameLst>
                                          <p:attrName>style.visibility</p:attrName>
                                        </p:attrNameLst>
                                      </p:cBhvr>
                                      <p:to>
                                        <p:strVal val="visible"/>
                                      </p:to>
                                    </p:set>
                                    <p:anim calcmode="lin" valueType="num">
                                      <p:cBhvr additive="base">
                                        <p:cTn id="21" dur="500" fill="hold"/>
                                        <p:tgtEl>
                                          <p:spTgt spid="15371"/>
                                        </p:tgtEl>
                                        <p:attrNameLst>
                                          <p:attrName>ppt_x</p:attrName>
                                        </p:attrNameLst>
                                      </p:cBhvr>
                                      <p:tavLst>
                                        <p:tav tm="0">
                                          <p:val>
                                            <p:strVal val="0-#ppt_w/2"/>
                                          </p:val>
                                        </p:tav>
                                        <p:tav tm="100000">
                                          <p:val>
                                            <p:strVal val="#ppt_x"/>
                                          </p:val>
                                        </p:tav>
                                      </p:tavLst>
                                    </p:anim>
                                    <p:anim calcmode="lin" valueType="num">
                                      <p:cBhvr additive="base">
                                        <p:cTn id="22" dur="500" fill="hold"/>
                                        <p:tgtEl>
                                          <p:spTgt spid="15371"/>
                                        </p:tgtEl>
                                        <p:attrNameLst>
                                          <p:attrName>ppt_y</p:attrName>
                                        </p:attrNameLst>
                                      </p:cBhvr>
                                      <p:tavLst>
                                        <p:tav tm="0">
                                          <p:val>
                                            <p:strVal val="#ppt_y"/>
                                          </p:val>
                                        </p:tav>
                                        <p:tav tm="100000">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16" fill="hold" grpId="0" nodeType="clickEffect">
                                  <p:stCondLst>
                                    <p:cond delay="0"/>
                                  </p:stCondLst>
                                  <p:childTnLst>
                                    <p:set>
                                      <p:cBhvr>
                                        <p:cTn id="26" dur="1" fill="hold">
                                          <p:stCondLst>
                                            <p:cond delay="0"/>
                                          </p:stCondLst>
                                        </p:cTn>
                                        <p:tgtEl>
                                          <p:spTgt spid="15367"/>
                                        </p:tgtEl>
                                        <p:attrNameLst>
                                          <p:attrName>style.visibility</p:attrName>
                                        </p:attrNameLst>
                                      </p:cBhvr>
                                      <p:to>
                                        <p:strVal val="visible"/>
                                      </p:to>
                                    </p:set>
                                    <p:anim calcmode="lin" valueType="num">
                                      <p:cBhvr>
                                        <p:cTn id="27" dur="500" fill="hold"/>
                                        <p:tgtEl>
                                          <p:spTgt spid="15367"/>
                                        </p:tgtEl>
                                        <p:attrNameLst>
                                          <p:attrName>ppt_w</p:attrName>
                                        </p:attrNameLst>
                                      </p:cBhvr>
                                      <p:tavLst>
                                        <p:tav tm="0">
                                          <p:val>
                                            <p:fltVal val="0"/>
                                          </p:val>
                                        </p:tav>
                                        <p:tav tm="100000">
                                          <p:val>
                                            <p:strVal val="#ppt_w"/>
                                          </p:val>
                                        </p:tav>
                                      </p:tavLst>
                                    </p:anim>
                                    <p:anim calcmode="lin" valueType="num">
                                      <p:cBhvr>
                                        <p:cTn id="28" dur="500" fill="hold"/>
                                        <p:tgtEl>
                                          <p:spTgt spid="15367"/>
                                        </p:tgtEl>
                                        <p:attrNameLst>
                                          <p:attrName>ppt_h</p:attrName>
                                        </p:attrNameLst>
                                      </p:cBhvr>
                                      <p:tavLst>
                                        <p:tav tm="0">
                                          <p:val>
                                            <p:fltVal val="0"/>
                                          </p:val>
                                        </p:tav>
                                        <p:tav tm="100000">
                                          <p:val>
                                            <p:strVal val="#ppt_h"/>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5368"/>
                                        </p:tgtEl>
                                        <p:attrNameLst>
                                          <p:attrName>style.visibility</p:attrName>
                                        </p:attrNameLst>
                                      </p:cBhvr>
                                      <p:to>
                                        <p:strVal val="visible"/>
                                      </p:to>
                                    </p:set>
                                    <p:animEffect transition="in" filter="dissolve">
                                      <p:cBhvr>
                                        <p:cTn id="33" dur="500"/>
                                        <p:tgtEl>
                                          <p:spTgt spid="15368"/>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15369"/>
                                        </p:tgtEl>
                                        <p:attrNameLst>
                                          <p:attrName>style.visibility</p:attrName>
                                        </p:attrNameLst>
                                      </p:cBhvr>
                                      <p:to>
                                        <p:strVal val="visible"/>
                                      </p:to>
                                    </p:set>
                                    <p:animEffect transition="in" filter="dissolve">
                                      <p:cBhvr>
                                        <p:cTn id="38" dur="500"/>
                                        <p:tgtEl>
                                          <p:spTgt spid="1536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p:cTn id="39" fill="hold" display="0">
                  <p:stCondLst>
                    <p:cond delay="indefinite"/>
                  </p:stCondLst>
                  <p:endCondLst>
                    <p:cond evt="onPrev" delay="0">
                      <p:tgtEl>
                        <p:sldTgt/>
                      </p:tgtEl>
                    </p:cond>
                    <p:cond evt="onStopAudio" delay="0">
                      <p:tgtEl>
                        <p:sldTgt/>
                      </p:tgtEl>
                    </p:cond>
                  </p:endCondLst>
                </p:cTn>
                <p:tgtEl>
                  <p:spTgt spid="15372"/>
                </p:tgtEl>
              </p:cMediaNode>
            </p:audio>
          </p:childTnLst>
        </p:cTn>
      </p:par>
    </p:tnLst>
    <p:bldLst>
      <p:bldP spid="15374" grpId="0" animBg="1"/>
      <p:bldP spid="15366" grpId="0" animBg="1" autoUpdateAnimBg="0"/>
      <p:bldP spid="15367" grpId="0" animBg="1" autoUpdateAnimBg="0"/>
      <p:bldP spid="15368" grpId="0" animBg="1"/>
      <p:bldP spid="15369" grpId="0" animBg="1"/>
      <p:bldP spid="15370" grpId="0" animBg="1"/>
      <p:bldP spid="15371"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3378" name="Picture 36" descr="PE01973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w="9525">
            <a:noFill/>
            <a:miter lim="800000"/>
            <a:headEnd/>
            <a:tailEnd/>
          </a:ln>
        </p:spPr>
      </p:pic>
      <p:sp>
        <p:nvSpPr>
          <p:cNvPr id="26626" name="Rectangle 2"/>
          <p:cNvSpPr>
            <a:spLocks noGrp="1" noChangeArrowheads="1"/>
          </p:cNvSpPr>
          <p:nvPr>
            <p:ph type="title"/>
          </p:nvPr>
        </p:nvSpPr>
        <p:spPr>
          <a:xfrm>
            <a:off x="1371600" y="609600"/>
            <a:ext cx="7010400" cy="533400"/>
          </a:xfrm>
          <a:effectLst>
            <a:outerShdw blurRad="38100" dist="38099" dir="2700000" algn="ctr" rotWithShape="0">
              <a:srgbClr val="000000">
                <a:alpha val="99962"/>
              </a:srgbClr>
            </a:outerShdw>
          </a:effectLst>
        </p:spPr>
        <p:txBody>
          <a:bodyPr/>
          <a:lstStyle/>
          <a:p>
            <a:pPr eaLnBrk="1" hangingPunct="1">
              <a:defRPr/>
            </a:pPr>
            <a:r>
              <a:rPr lang="ar-JO" b="0">
                <a:solidFill>
                  <a:schemeClr val="tx1"/>
                </a:solidFill>
                <a:effectLst>
                  <a:outerShdw blurRad="38100" dist="38100" dir="2700000" algn="tl">
                    <a:srgbClr val="000000"/>
                  </a:outerShdw>
                </a:effectLst>
              </a:rPr>
              <a:t>نظرة عامة على رسالة رومية</a:t>
            </a:r>
            <a:endParaRPr lang="en-US" b="0" dirty="0">
              <a:solidFill>
                <a:schemeClr val="tx1"/>
              </a:solidFill>
              <a:effectLst>
                <a:outerShdw blurRad="38100" dist="38100" dir="2700000" algn="tl">
                  <a:srgbClr val="000000"/>
                </a:outerShdw>
              </a:effectLst>
            </a:endParaRPr>
          </a:p>
        </p:txBody>
      </p:sp>
      <p:graphicFrame>
        <p:nvGraphicFramePr>
          <p:cNvPr id="26678" name="Group 54"/>
          <p:cNvGraphicFramePr>
            <a:graphicFrameLocks noGrp="1"/>
          </p:cNvGraphicFramePr>
          <p:nvPr>
            <p:extLst>
              <p:ext uri="{D42A27DB-BD31-4B8C-83A1-F6EECF244321}">
                <p14:modId xmlns:p14="http://schemas.microsoft.com/office/powerpoint/2010/main" val="2584384950"/>
              </p:ext>
            </p:extLst>
          </p:nvPr>
        </p:nvGraphicFramePr>
        <p:xfrm>
          <a:off x="381000" y="1371600"/>
          <a:ext cx="8534400" cy="5058636"/>
        </p:xfrm>
        <a:graphic>
          <a:graphicData uri="http://schemas.openxmlformats.org/drawingml/2006/table">
            <a:tbl>
              <a:tblPr/>
              <a:tblGrid>
                <a:gridCol w="1752600">
                  <a:extLst>
                    <a:ext uri="{9D8B030D-6E8A-4147-A177-3AD203B41FA5}">
                      <a16:colId xmlns:a16="http://schemas.microsoft.com/office/drawing/2014/main" val="20000"/>
                    </a:ext>
                  </a:extLst>
                </a:gridCol>
                <a:gridCol w="6781800">
                  <a:extLst>
                    <a:ext uri="{9D8B030D-6E8A-4147-A177-3AD203B41FA5}">
                      <a16:colId xmlns:a16="http://schemas.microsoft.com/office/drawing/2014/main" val="20001"/>
                    </a:ext>
                  </a:extLst>
                </a:gridCol>
              </a:tblGrid>
              <a:tr h="26511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القصد:</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يقدم</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 بولس نفسه للرومان قبل وصوله إلى روما ويقدم الحقائق الأساسية عن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إنجيل بر الله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حيث يحدث التبرير بالإيمان بالمسيح وليس بالناموس</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517525">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الكاتب:</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بولس</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المستلمين:</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المؤمنون في روما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والمؤمنون في كل مكان</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تاريخ الكتابة: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697" marB="4569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حوالي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57 م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من كورنثوس بينما كان بولس يعد نفسه لزيارة أورشليم</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Times New Roman" charset="0"/>
                      </a:endParaRPr>
                    </a:p>
                  </a:txBody>
                  <a:tcPr marT="45697" marB="4569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bl>
          </a:graphicData>
        </a:graphic>
      </p:graphicFrame>
      <p:sp>
        <p:nvSpPr>
          <p:cNvPr id="26662" name="Text Box 38"/>
          <p:cNvSpPr txBox="1">
            <a:spLocks noChangeArrowheads="1"/>
          </p:cNvSpPr>
          <p:nvPr/>
        </p:nvSpPr>
        <p:spPr bwMode="auto">
          <a:xfrm>
            <a:off x="8388424"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145</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1676400" y="228600"/>
            <a:ext cx="7010400" cy="533400"/>
          </a:xfrm>
          <a:effectLst>
            <a:outerShdw blurRad="38100" dist="38099" dir="2700000" algn="ctr" rotWithShape="0">
              <a:srgbClr val="000000">
                <a:alpha val="99962"/>
              </a:srgbClr>
            </a:outerShdw>
          </a:effectLst>
        </p:spPr>
        <p:txBody>
          <a:bodyPr/>
          <a:lstStyle/>
          <a:p>
            <a:pPr eaLnBrk="1" hangingPunct="1">
              <a:defRPr/>
            </a:pPr>
            <a:r>
              <a:rPr lang="ar-JO" sz="3600" b="0">
                <a:solidFill>
                  <a:schemeClr val="tx1"/>
                </a:solidFill>
                <a:effectLst>
                  <a:outerShdw blurRad="38100" dist="38100" dir="2700000" algn="tl">
                    <a:srgbClr val="000000"/>
                  </a:outerShdw>
                </a:effectLst>
              </a:rPr>
              <a:t>نظرة عامة على رسالة رومية</a:t>
            </a:r>
            <a:endParaRPr lang="en-US" sz="3600" b="0" dirty="0">
              <a:solidFill>
                <a:schemeClr val="tx1"/>
              </a:solidFill>
              <a:effectLst>
                <a:outerShdw blurRad="38100" dist="38100" dir="2700000" algn="tl">
                  <a:srgbClr val="000000"/>
                </a:outerShdw>
              </a:effectLst>
            </a:endParaRPr>
          </a:p>
        </p:txBody>
      </p:sp>
      <p:graphicFrame>
        <p:nvGraphicFramePr>
          <p:cNvPr id="97319" name="Group 39"/>
          <p:cNvGraphicFramePr>
            <a:graphicFrameLocks noGrp="1"/>
          </p:cNvGraphicFramePr>
          <p:nvPr>
            <p:extLst>
              <p:ext uri="{D42A27DB-BD31-4B8C-83A1-F6EECF244321}">
                <p14:modId xmlns:p14="http://schemas.microsoft.com/office/powerpoint/2010/main" val="3346646893"/>
              </p:ext>
            </p:extLst>
          </p:nvPr>
        </p:nvGraphicFramePr>
        <p:xfrm>
          <a:off x="381000" y="1447800"/>
          <a:ext cx="8534400" cy="5075238"/>
        </p:xfrm>
        <a:graphic>
          <a:graphicData uri="http://schemas.openxmlformats.org/drawingml/2006/table">
            <a:tbl>
              <a:tblPr/>
              <a:tblGrid>
                <a:gridCol w="1752600">
                  <a:extLst>
                    <a:ext uri="{9D8B030D-6E8A-4147-A177-3AD203B41FA5}">
                      <a16:colId xmlns:a16="http://schemas.microsoft.com/office/drawing/2014/main" val="20000"/>
                    </a:ext>
                  </a:extLst>
                </a:gridCol>
                <a:gridCol w="6781800">
                  <a:extLst>
                    <a:ext uri="{9D8B030D-6E8A-4147-A177-3AD203B41FA5}">
                      <a16:colId xmlns:a16="http://schemas.microsoft.com/office/drawing/2014/main" val="20001"/>
                    </a:ext>
                  </a:extLst>
                </a:gridCol>
              </a:tblGrid>
              <a:tr h="32766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Arial" panose="020B0604020202020204" pitchFamily="34" charset="0"/>
                        </a:rPr>
                        <a:t>الإطار</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كان بولس قد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أنهى عمله في الشرق</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وكان يخطط لزيارة روما في طريقه إلى إسبانيا بعد أن أحضر أولاً ما جمعه إلى أورشليم للمسيحيين الفقراء هناك (15: 23-28). كانت الكنيسة الرومانية في معظمها يهودية ولكنها ضمت أيضاً عدداً كبيراً من الأمم</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98638">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الآيات الرئيسية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17" marB="45717"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فإذ قد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تبررنا بالإيمان </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لنا سلام مع الله بربنا يسوع المسيح (5: 1)</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endParaRPr>
                    </a:p>
                  </a:txBody>
                  <a:tcPr marT="45717" marB="45717"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614415" name="Picture 36" descr="PE01973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w="9525">
            <a:noFill/>
            <a:miter lim="800000"/>
            <a:headEnd/>
            <a:tailEnd/>
          </a:ln>
        </p:spPr>
      </p:pic>
      <p:sp>
        <p:nvSpPr>
          <p:cNvPr id="97317" name="Text Box 37"/>
          <p:cNvSpPr txBox="1">
            <a:spLocks noChangeArrowheads="1"/>
          </p:cNvSpPr>
          <p:nvPr/>
        </p:nvSpPr>
        <p:spPr bwMode="auto">
          <a:xfrm>
            <a:off x="8388424"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145</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a:xfrm>
            <a:off x="1676400" y="228600"/>
            <a:ext cx="7010400" cy="533400"/>
          </a:xfrm>
          <a:effectLst>
            <a:outerShdw blurRad="38100" dist="38099" dir="2700000" algn="ctr" rotWithShape="0">
              <a:srgbClr val="000000">
                <a:alpha val="99962"/>
              </a:srgbClr>
            </a:outerShdw>
          </a:effectLst>
        </p:spPr>
        <p:txBody>
          <a:bodyPr/>
          <a:lstStyle/>
          <a:p>
            <a:pPr eaLnBrk="1" hangingPunct="1">
              <a:defRPr/>
            </a:pPr>
            <a:r>
              <a:rPr lang="ar-JO" sz="3600" b="0">
                <a:solidFill>
                  <a:schemeClr val="tx1"/>
                </a:solidFill>
                <a:effectLst>
                  <a:outerShdw blurRad="38100" dist="38100" dir="2700000" algn="tl">
                    <a:srgbClr val="000000"/>
                  </a:outerShdw>
                </a:effectLst>
              </a:rPr>
              <a:t>نظرة عامة على رسالة رومية</a:t>
            </a:r>
            <a:endParaRPr lang="en-US" sz="3600" b="0" dirty="0">
              <a:solidFill>
                <a:schemeClr val="tx1"/>
              </a:solidFill>
              <a:effectLst>
                <a:outerShdw blurRad="38100" dist="38100" dir="2700000" algn="tl">
                  <a:srgbClr val="000000"/>
                </a:outerShdw>
              </a:effectLst>
            </a:endParaRPr>
          </a:p>
        </p:txBody>
      </p:sp>
      <p:graphicFrame>
        <p:nvGraphicFramePr>
          <p:cNvPr id="98330" name="Group 26"/>
          <p:cNvGraphicFramePr>
            <a:graphicFrameLocks noGrp="1"/>
          </p:cNvGraphicFramePr>
          <p:nvPr>
            <p:ph type="tbl" idx="1"/>
            <p:extLst>
              <p:ext uri="{D42A27DB-BD31-4B8C-83A1-F6EECF244321}">
                <p14:modId xmlns:p14="http://schemas.microsoft.com/office/powerpoint/2010/main" val="1985318720"/>
              </p:ext>
            </p:extLst>
          </p:nvPr>
        </p:nvGraphicFramePr>
        <p:xfrm>
          <a:off x="381000" y="1628775"/>
          <a:ext cx="8534400" cy="4968011"/>
        </p:xfrm>
        <a:graphic>
          <a:graphicData uri="http://schemas.openxmlformats.org/drawingml/2006/table">
            <a:tbl>
              <a:tblPr/>
              <a:tblGrid>
                <a:gridCol w="1828800">
                  <a:extLst>
                    <a:ext uri="{9D8B030D-6E8A-4147-A177-3AD203B41FA5}">
                      <a16:colId xmlns:a16="http://schemas.microsoft.com/office/drawing/2014/main" val="20000"/>
                    </a:ext>
                  </a:extLst>
                </a:gridCol>
                <a:gridCol w="6705600">
                  <a:extLst>
                    <a:ext uri="{9D8B030D-6E8A-4147-A177-3AD203B41FA5}">
                      <a16:colId xmlns:a16="http://schemas.microsoft.com/office/drawing/2014/main" val="20001"/>
                    </a:ext>
                  </a:extLst>
                </a:gridCol>
              </a:tblGrid>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Arial" charset="0"/>
                          <a:cs typeface="Arial" panose="020B0604020202020204" pitchFamily="34" charset="0"/>
                        </a:rPr>
                        <a:t>الشخصيات الرئيسية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الرسول: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بولس</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الكاتب: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ترتيوس</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(16: 22)،   الساعي: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فيبي</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(16: 1-2) </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9445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المكان الرئيسي</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روما</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3078163">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الميزات الخاصة</a:t>
                      </a:r>
                      <a:endParaRPr kumimoji="0" lang="en-US" sz="2800" b="1" i="0" u="none" strike="noStrike" cap="none" normalizeH="0" baseline="0" dirty="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كتب بولس رسالة رومية </a:t>
                      </a:r>
                      <a:r>
                        <a:rPr kumimoji="0" lang="ar-JO" sz="2800" b="1" i="0" u="none" strike="noStrike" cap="none" normalizeH="0" baseline="0">
                          <a:ln>
                            <a:noFill/>
                          </a:ln>
                          <a:solidFill>
                            <a:srgbClr val="FFFFFF"/>
                          </a:solidFill>
                          <a:effectLst>
                            <a:outerShdw blurRad="38100" dist="38100" dir="2700000" algn="tl">
                              <a:srgbClr val="000000"/>
                            </a:outerShdw>
                          </a:effectLst>
                          <a:latin typeface="Arial" panose="020B0604020202020204" pitchFamily="34" charset="0"/>
                          <a:ea typeface="Osaka" charset="-128"/>
                          <a:cs typeface="Osaka" charset="-128"/>
                        </a:rPr>
                        <a:t>كبيان منظم ومقدم بعناية عن إيمانه</a:t>
                      </a:r>
                      <a:r>
                        <a:rPr kumimoji="0" lang="ar-JO" sz="2800" b="1" i="0" u="none" strike="noStrike" cap="none" normalizeH="0" baseline="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rPr>
                        <a:t>، ولم يكن لها شكل رسالة نموذجية. ومع ذلك فقد أمضى وقتاً طويلاً في تحية الناس في روما في نهاية الرسالة.</a:t>
                      </a:r>
                      <a:endParaRPr kumimoji="0" lang="en-US" sz="2800" b="1" i="0" u="none" strike="noStrike" cap="none" normalizeH="0" baseline="0" dirty="0">
                        <a:ln>
                          <a:noFill/>
                        </a:ln>
                        <a:solidFill>
                          <a:schemeClr val="tx1"/>
                        </a:solidFill>
                        <a:effectLst>
                          <a:outerShdw blurRad="38100" dist="38100" dir="2700000" algn="tl">
                            <a:srgbClr val="000000"/>
                          </a:outerShdw>
                        </a:effectLst>
                        <a:latin typeface="Arial" panose="020B0604020202020204" pitchFamily="34" charset="0"/>
                        <a:ea typeface="Osaka" charset="-128"/>
                        <a:cs typeface="Osaka" charset="-128"/>
                      </a:endParaRPr>
                    </a:p>
                  </a:txBody>
                  <a:tcPr marT="45742" marB="45742"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pic>
        <p:nvPicPr>
          <p:cNvPr id="615442" name="Picture 24" descr="PE01973_"/>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2400" y="0"/>
            <a:ext cx="1563688" cy="1676400"/>
          </a:xfrm>
          <a:prstGeom prst="rect">
            <a:avLst/>
          </a:prstGeom>
          <a:noFill/>
          <a:ln w="9525">
            <a:noFill/>
            <a:miter lim="800000"/>
            <a:headEnd/>
            <a:tailEnd/>
          </a:ln>
        </p:spPr>
      </p:pic>
      <p:sp>
        <p:nvSpPr>
          <p:cNvPr id="98329" name="Text Box 25"/>
          <p:cNvSpPr txBox="1">
            <a:spLocks noChangeArrowheads="1"/>
          </p:cNvSpPr>
          <p:nvPr/>
        </p:nvSpPr>
        <p:spPr bwMode="auto">
          <a:xfrm>
            <a:off x="8388424" y="76200"/>
            <a:ext cx="704039" cy="461665"/>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a:defRPr/>
            </a:pPr>
            <a:r>
              <a:rPr lang="ar-JO" b="1">
                <a:latin typeface="Arial" panose="020B0604020202020204" pitchFamily="34" charset="0"/>
                <a:ea typeface="+mn-ea"/>
                <a:cs typeface="Arial" panose="020B0604020202020204" pitchFamily="34" charset="0"/>
              </a:rPr>
              <a:t>145</a:t>
            </a:r>
            <a:endParaRPr lang="en-US" b="1" dirty="0">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FF0000"/>
            </a:gs>
          </a:gsLst>
          <a:path path="rect">
            <a:fillToRect l="100000" t="100000"/>
          </a:path>
          <a:tileRect r="-100000" b="-100000"/>
        </a:gradFill>
        <a:effectLst/>
      </p:bgPr>
    </p:bg>
    <p:spTree>
      <p:nvGrpSpPr>
        <p:cNvPr id="1" name=""/>
        <p:cNvGrpSpPr/>
        <p:nvPr/>
      </p:nvGrpSpPr>
      <p:grpSpPr>
        <a:xfrm>
          <a:off x="0" y="0"/>
          <a:ext cx="0" cy="0"/>
          <a:chOff x="0" y="0"/>
          <a:chExt cx="0" cy="0"/>
        </a:xfrm>
      </p:grpSpPr>
      <p:sp>
        <p:nvSpPr>
          <p:cNvPr id="153603" name="Rectangle 4"/>
          <p:cNvSpPr>
            <a:spLocks noGrp="1" noChangeArrowheads="1"/>
          </p:cNvSpPr>
          <p:nvPr>
            <p:ph type="title"/>
          </p:nvPr>
        </p:nvSpPr>
        <p:spPr>
          <a:xfrm>
            <a:off x="-36513" y="458063"/>
            <a:ext cx="9180513" cy="707886"/>
          </a:xfrm>
          <a:solidFill>
            <a:schemeClr val="accent6">
              <a:lumMod val="75000"/>
            </a:schemeClr>
          </a:solidFill>
          <a:ln w="28575">
            <a:solidFill>
              <a:srgbClr val="FFFF00"/>
            </a:solidFill>
          </a:ln>
        </p:spPr>
        <p:txBody>
          <a:bodyPr wrap="square">
            <a:spAutoFit/>
          </a:bodyPr>
          <a:lstStyle/>
          <a:p>
            <a:pPr rtl="1">
              <a:defRPr/>
            </a:pPr>
            <a:r>
              <a:rPr lang="ar-EG" sz="4000">
                <a:solidFill>
                  <a:srgbClr val="FFFF00"/>
                </a:solidFill>
                <a:effectLst>
                  <a:outerShdw blurRad="38100" dist="38100" dir="2700000" algn="tl">
                    <a:srgbClr val="000000"/>
                  </a:outerShdw>
                </a:effectLst>
                <a:ea typeface="ＭＳ Ｐゴシック" charset="0"/>
                <a:cs typeface="Arial" panose="020B0604020202020204" pitchFamily="34" charset="0"/>
              </a:rPr>
              <a:t>متى كتب يوحنا الرؤيا؟</a:t>
            </a:r>
            <a:endParaRPr lang="en-US" sz="4000" dirty="0">
              <a:solidFill>
                <a:srgbClr val="FFFFFF"/>
              </a:solidFill>
              <a:effectLst>
                <a:outerShdw blurRad="38100" dist="38100" dir="2700000" algn="tl">
                  <a:srgbClr val="000000"/>
                </a:outerShdw>
              </a:effectLst>
              <a:ea typeface="ＭＳ Ｐゴシック" charset="0"/>
              <a:cs typeface="Arial" panose="020B0604020202020204" pitchFamily="34" charset="0"/>
            </a:endParaRPr>
          </a:p>
        </p:txBody>
      </p:sp>
      <p:sp>
        <p:nvSpPr>
          <p:cNvPr id="588806" name="Line 6"/>
          <p:cNvSpPr>
            <a:spLocks noChangeShapeType="1"/>
          </p:cNvSpPr>
          <p:nvPr/>
        </p:nvSpPr>
        <p:spPr bwMode="auto">
          <a:xfrm flipV="1">
            <a:off x="0" y="3356693"/>
            <a:ext cx="9144000" cy="45362"/>
          </a:xfrm>
          <a:prstGeom prst="line">
            <a:avLst/>
          </a:prstGeom>
          <a:noFill/>
          <a:ln w="76200">
            <a:solidFill>
              <a:schemeClr val="bg1"/>
            </a:solidFill>
            <a:round/>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22" name="Text Box 22"/>
          <p:cNvSpPr txBox="1">
            <a:spLocks noChangeArrowheads="1"/>
          </p:cNvSpPr>
          <p:nvPr/>
        </p:nvSpPr>
        <p:spPr bwMode="auto">
          <a:xfrm>
            <a:off x="6860481" y="-3853"/>
            <a:ext cx="2255440" cy="463846"/>
          </a:xfrm>
          <a:prstGeom prst="rect">
            <a:avLst/>
          </a:prstGeom>
          <a:noFill/>
          <a:ln w="9525">
            <a:noFill/>
            <a:miter lim="800000"/>
            <a:headEnd/>
            <a:tailEnd type="none" w="lg" len="lg"/>
          </a:ln>
          <a:effectLst>
            <a:outerShdw blurRad="63500" dist="38099" dir="2700000" algn="ctr" rotWithShape="0">
              <a:schemeClr val="tx2">
                <a:alpha val="74998"/>
              </a:schemeClr>
            </a:outerShdw>
          </a:effectLst>
        </p:spPr>
        <p:txBody>
          <a:bodyPr wrap="square" lIns="90000" tIns="46800" rIns="90000" bIns="4680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320، 39-41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9" name="Text Box 18"/>
          <p:cNvSpPr txBox="1">
            <a:spLocks noChangeArrowheads="1"/>
          </p:cNvSpPr>
          <p:nvPr/>
        </p:nvSpPr>
        <p:spPr bwMode="auto">
          <a:xfrm>
            <a:off x="0" y="1371600"/>
            <a:ext cx="9144000" cy="587375"/>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3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من كان الإمبراطور الروماني آنذاك؟</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0" name="Group 19"/>
          <p:cNvGrpSpPr/>
          <p:nvPr/>
        </p:nvGrpSpPr>
        <p:grpSpPr>
          <a:xfrm>
            <a:off x="-5818" y="2188663"/>
            <a:ext cx="1865519" cy="2168213"/>
            <a:chOff x="-107878" y="2188663"/>
            <a:chExt cx="1865519" cy="2168213"/>
          </a:xfrm>
        </p:grpSpPr>
        <p:grpSp>
          <p:nvGrpSpPr>
            <p:cNvPr id="689167" name="Group 10"/>
            <p:cNvGrpSpPr>
              <a:grpSpLocks/>
            </p:cNvGrpSpPr>
            <p:nvPr/>
          </p:nvGrpSpPr>
          <p:grpSpPr bwMode="auto">
            <a:xfrm>
              <a:off x="342498" y="2188663"/>
              <a:ext cx="961557" cy="1143312"/>
              <a:chOff x="385" y="1298"/>
              <a:chExt cx="272" cy="408"/>
            </a:xfrm>
          </p:grpSpPr>
          <p:sp>
            <p:nvSpPr>
              <p:cNvPr id="588808" name="Line 8"/>
              <p:cNvSpPr>
                <a:spLocks noChangeShapeType="1"/>
              </p:cNvSpPr>
              <p:nvPr/>
            </p:nvSpPr>
            <p:spPr bwMode="auto">
              <a:xfrm>
                <a:off x="521" y="1298"/>
                <a:ext cx="0" cy="408"/>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88809" name="Line 9"/>
              <p:cNvSpPr>
                <a:spLocks noChangeShapeType="1"/>
              </p:cNvSpPr>
              <p:nvPr/>
            </p:nvSpPr>
            <p:spPr bwMode="auto">
              <a:xfrm rot="16200000" flipV="1">
                <a:off x="521" y="1298"/>
                <a:ext cx="0" cy="272"/>
              </a:xfrm>
              <a:prstGeom prst="line">
                <a:avLst/>
              </a:prstGeom>
              <a:noFill/>
              <a:ln w="57150">
                <a:solidFill>
                  <a:srgbClr val="99CCFF"/>
                </a:solidFill>
                <a:round/>
                <a:headEnd/>
                <a:tailEnd type="none" w="lg" len="lg"/>
              </a:ln>
              <a:effectLst>
                <a:outerShdw blurRad="63500" dist="38099" dir="2700000" algn="ctr" rotWithShape="0">
                  <a:schemeClr val="tx2">
                    <a:alpha val="74998"/>
                  </a:schemeClr>
                </a:outerShdw>
              </a:effectLst>
            </p:spPr>
            <p:txBody>
              <a:bodyPr lIns="90000" tIns="46800" rIns="90000" bIns="4680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grpSp>
        <p:sp>
          <p:nvSpPr>
            <p:cNvPr id="21" name="Text Box 18"/>
            <p:cNvSpPr txBox="1">
              <a:spLocks noChangeArrowheads="1"/>
            </p:cNvSpPr>
            <p:nvPr/>
          </p:nvSpPr>
          <p:spPr bwMode="auto">
            <a:xfrm>
              <a:off x="-107878" y="3523698"/>
              <a:ext cx="1865519"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صلب المسيح 33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3" name="Chevron 2"/>
          <p:cNvSpPr>
            <a:spLocks noChangeAspect="1"/>
          </p:cNvSpPr>
          <p:nvPr/>
        </p:nvSpPr>
        <p:spPr bwMode="auto">
          <a:xfrm>
            <a:off x="-283494" y="4717038"/>
            <a:ext cx="1865519"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طيباريوس</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14-37</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2" name="Chevron 11"/>
          <p:cNvSpPr>
            <a:spLocks noChangeAspect="1"/>
          </p:cNvSpPr>
          <p:nvPr/>
        </p:nvSpPr>
        <p:spPr bwMode="auto">
          <a:xfrm>
            <a:off x="1043243" y="4717038"/>
            <a:ext cx="174630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كاليجولا 37-41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3" name="Chevron 12"/>
          <p:cNvSpPr>
            <a:spLocks noChangeAspect="1"/>
          </p:cNvSpPr>
          <p:nvPr/>
        </p:nvSpPr>
        <p:spPr bwMode="auto">
          <a:xfrm>
            <a:off x="2290604" y="4717038"/>
            <a:ext cx="1829583"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كلوديوس 41-54</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4" name="Chevron 13"/>
          <p:cNvSpPr>
            <a:spLocks noChangeAspect="1"/>
          </p:cNvSpPr>
          <p:nvPr/>
        </p:nvSpPr>
        <p:spPr bwMode="auto">
          <a:xfrm>
            <a:off x="3664972" y="4728378"/>
            <a:ext cx="1415185"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نيرو 54-68</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15" name="Chevron 14"/>
          <p:cNvSpPr>
            <a:spLocks noChangeAspect="1"/>
          </p:cNvSpPr>
          <p:nvPr/>
        </p:nvSpPr>
        <p:spPr bwMode="auto">
          <a:xfrm>
            <a:off x="4637916" y="4717038"/>
            <a:ext cx="2244764" cy="648512"/>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فيسباسيان</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 69-79</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17" name="Chevron 16"/>
          <p:cNvSpPr>
            <a:spLocks noChangeAspect="1"/>
          </p:cNvSpPr>
          <p:nvPr/>
        </p:nvSpPr>
        <p:spPr bwMode="auto">
          <a:xfrm>
            <a:off x="7336745" y="4717038"/>
            <a:ext cx="1818047" cy="648000"/>
          </a:xfrm>
          <a:prstGeom prst="chevron">
            <a:avLst/>
          </a:prstGeom>
          <a:solidFill>
            <a:schemeClr val="tx1"/>
          </a:solidFill>
          <a:ln w="9525" cap="flat" cmpd="sng" algn="ctr">
            <a:solidFill>
              <a:schemeClr val="bg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1"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دوميتيان 81-96</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23" name="Group 22"/>
          <p:cNvGrpSpPr/>
          <p:nvPr/>
        </p:nvGrpSpPr>
        <p:grpSpPr>
          <a:xfrm>
            <a:off x="7200672" y="2202092"/>
            <a:ext cx="1977348" cy="2271984"/>
            <a:chOff x="7200672" y="2202092"/>
            <a:chExt cx="1977348" cy="2271984"/>
          </a:xfrm>
        </p:grpSpPr>
        <p:sp>
          <p:nvSpPr>
            <p:cNvPr id="18" name="Text Box 18"/>
            <p:cNvSpPr txBox="1">
              <a:spLocks noChangeArrowheads="1"/>
            </p:cNvSpPr>
            <p:nvPr/>
          </p:nvSpPr>
          <p:spPr bwMode="auto">
            <a:xfrm>
              <a:off x="7200672" y="3456232"/>
              <a:ext cx="1977348"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كتابة الرؤيا</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95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5" name="Picture 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429119" y="2202092"/>
              <a:ext cx="1527263" cy="1360219"/>
            </a:xfrm>
            <a:prstGeom prst="rect">
              <a:avLst/>
            </a:prstGeom>
          </p:spPr>
        </p:pic>
      </p:grpSp>
      <p:sp>
        <p:nvSpPr>
          <p:cNvPr id="22" name="Text Box 18"/>
          <p:cNvSpPr txBox="1">
            <a:spLocks noChangeArrowheads="1"/>
          </p:cNvSpPr>
          <p:nvPr/>
        </p:nvSpPr>
        <p:spPr bwMode="auto">
          <a:xfrm>
            <a:off x="4127628" y="3455657"/>
            <a:ext cx="2029795" cy="1017844"/>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تدمير أورشليم</a:t>
            </a:r>
          </a:p>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70 م</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pic>
        <p:nvPicPr>
          <p:cNvPr id="8" name="Picture 7" descr="Herod's Temple model 4.jpg"/>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631451" y="2029889"/>
            <a:ext cx="970949" cy="1372167"/>
          </a:xfrm>
          <a:prstGeom prst="rect">
            <a:avLst/>
          </a:prstGeom>
        </p:spPr>
      </p:pic>
      <p:sp>
        <p:nvSpPr>
          <p:cNvPr id="10" name="Multiply 9"/>
          <p:cNvSpPr/>
          <p:nvPr/>
        </p:nvSpPr>
        <p:spPr bwMode="auto">
          <a:xfrm>
            <a:off x="4532934" y="1973198"/>
            <a:ext cx="1167983" cy="692629"/>
          </a:xfrm>
          <a:prstGeom prst="mathMultiply">
            <a:avLst>
              <a:gd name="adj1" fmla="val 17055"/>
            </a:avLst>
          </a:prstGeom>
          <a:solidFill>
            <a:srgbClr val="FFFF00"/>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Chevron 29"/>
          <p:cNvSpPr>
            <a:spLocks noChangeAspect="1"/>
          </p:cNvSpPr>
          <p:nvPr/>
        </p:nvSpPr>
        <p:spPr bwMode="auto">
          <a:xfrm>
            <a:off x="6259480" y="4717038"/>
            <a:ext cx="1428794" cy="648000"/>
          </a:xfrm>
          <a:prstGeom prst="chevron">
            <a:avLst/>
          </a:prstGeom>
          <a:solidFill>
            <a:schemeClr val="accent1">
              <a:lumMod val="40000"/>
              <a:lumOff val="60000"/>
            </a:schemeClr>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EG"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تيطس 79-81</a:t>
            </a:r>
            <a:endParaRPr kumimoji="0" lang="en-US" sz="2400" b="1"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18"/>
          <p:cNvSpPr txBox="1">
            <a:spLocks noChangeArrowheads="1"/>
          </p:cNvSpPr>
          <p:nvPr/>
        </p:nvSpPr>
        <p:spPr bwMode="auto">
          <a:xfrm>
            <a:off x="6747085" y="5488101"/>
            <a:ext cx="239691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بدعم من: إيريناوس فيكتورينوس من بيتاو كليمان من الإسكندرية يوسابيوس</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18"/>
          <p:cNvSpPr txBox="1">
            <a:spLocks noChangeArrowheads="1"/>
          </p:cNvSpPr>
          <p:nvPr/>
        </p:nvSpPr>
        <p:spPr bwMode="auto">
          <a:xfrm>
            <a:off x="3594670" y="5487019"/>
            <a:ext cx="1360756" cy="833178"/>
          </a:xfrm>
          <a:prstGeom prst="rect">
            <a:avLst/>
          </a:prstGeom>
          <a:noFill/>
          <a:ln w="9525">
            <a:noFill/>
            <a:miter lim="800000"/>
            <a:headEnd/>
            <a:tailEnd type="none" w="lg" len="lg"/>
          </a:ln>
          <a:effectLst>
            <a:outerShdw blurRad="63500" dist="107763" dir="18900000" algn="ctr" rotWithShape="0">
              <a:schemeClr val="tx2">
                <a:alpha val="74998"/>
              </a:schemeClr>
            </a:outerShdw>
          </a:effectLst>
        </p:spPr>
        <p:txBody>
          <a:bodyPr wrap="square" lIns="90000" tIns="46800" rIns="90000" bIns="46800">
            <a:spAutoFit/>
          </a:bodyPr>
          <a:lstStyle/>
          <a:p>
            <a:pPr marL="0" marR="0" lvl="0" indent="0" algn="ctr" defTabSz="914400" rtl="1" eaLnBrk="0" fontAlgn="base" latinLnBrk="0" hangingPunct="0">
              <a:lnSpc>
                <a:spcPct val="100000"/>
              </a:lnSpc>
              <a:spcBef>
                <a:spcPct val="50000"/>
              </a:spcBef>
              <a:spcAft>
                <a:spcPct val="0"/>
              </a:spcAft>
              <a:buClrTx/>
              <a:buSzTx/>
              <a:buFontTx/>
              <a:buNone/>
              <a:tabLst/>
              <a:defRPr/>
            </a:pPr>
            <a:r>
              <a:rPr kumimoji="0" lang="ar-EG"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يضع معظم علماء ما قبل الماضي السفر هنا</a:t>
            </a:r>
            <a:endParaRPr kumimoji="0" lang="en-US" sz="16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2903924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8806"/>
                                        </p:tgtEl>
                                        <p:attrNameLst>
                                          <p:attrName>style.visibility</p:attrName>
                                        </p:attrNameLst>
                                      </p:cBhvr>
                                      <p:to>
                                        <p:strVal val="visible"/>
                                      </p:to>
                                    </p:set>
                                    <p:animEffect transition="in" filter="wipe(left)">
                                      <p:cBhvr>
                                        <p:cTn id="11" dur="1200"/>
                                        <p:tgtEl>
                                          <p:spTgt spid="588806"/>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par>
                          <p:cTn id="16" fill="hold">
                            <p:stCondLst>
                              <p:cond delay="0"/>
                            </p:stCondLst>
                            <p:childTnLst>
                              <p:par>
                                <p:cTn id="17" presetID="22" presetClass="entr" presetSubtype="8" fill="hold" grpId="0"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wipe(left)">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left)">
                                      <p:cBhvr>
                                        <p:cTn id="24" dur="500"/>
                                        <p:tgtEl>
                                          <p:spTgt spid="12"/>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grpId="0"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grpId="0" nodeType="click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wipe(left)">
                                      <p:cBhvr>
                                        <p:cTn id="34" dur="500"/>
                                        <p:tgtEl>
                                          <p:spTgt spid="14"/>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8" fill="hold" grpId="0" nodeType="click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500"/>
                                        <p:tgtEl>
                                          <p:spTgt spid="15"/>
                                        </p:tgtEl>
                                      </p:cBhvr>
                                    </p:animEffect>
                                  </p:childTnLst>
                                </p:cTn>
                              </p:par>
                            </p:childTnLst>
                          </p:cTn>
                        </p:par>
                        <p:par>
                          <p:cTn id="40" fill="hold">
                            <p:stCondLst>
                              <p:cond delay="500"/>
                            </p:stCondLst>
                            <p:childTnLst>
                              <p:par>
                                <p:cTn id="41" presetID="1" presetClass="entr" presetSubtype="0" fill="hold" grpId="0" nodeType="after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
                                        </p:tgtEl>
                                        <p:attrNameLst>
                                          <p:attrName>style.visibility</p:attrName>
                                        </p:attrNameLst>
                                      </p:cBhvr>
                                      <p:to>
                                        <p:strVal val="visible"/>
                                      </p:to>
                                    </p:set>
                                  </p:childTnLst>
                                </p:cTn>
                              </p:par>
                            </p:childTnLst>
                          </p:cTn>
                        </p:par>
                        <p:par>
                          <p:cTn id="45" fill="hold">
                            <p:stCondLst>
                              <p:cond delay="500"/>
                            </p:stCondLst>
                            <p:childTnLst>
                              <p:par>
                                <p:cTn id="46" presetID="31" presetClass="entr" presetSubtype="0"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p:cTn id="48" dur="1000" fill="hold"/>
                                        <p:tgtEl>
                                          <p:spTgt spid="10"/>
                                        </p:tgtEl>
                                        <p:attrNameLst>
                                          <p:attrName>ppt_w</p:attrName>
                                        </p:attrNameLst>
                                      </p:cBhvr>
                                      <p:tavLst>
                                        <p:tav tm="0">
                                          <p:val>
                                            <p:fltVal val="0"/>
                                          </p:val>
                                        </p:tav>
                                        <p:tav tm="100000">
                                          <p:val>
                                            <p:strVal val="#ppt_w"/>
                                          </p:val>
                                        </p:tav>
                                      </p:tavLst>
                                    </p:anim>
                                    <p:anim calcmode="lin" valueType="num">
                                      <p:cBhvr>
                                        <p:cTn id="49" dur="1000" fill="hold"/>
                                        <p:tgtEl>
                                          <p:spTgt spid="10"/>
                                        </p:tgtEl>
                                        <p:attrNameLst>
                                          <p:attrName>ppt_h</p:attrName>
                                        </p:attrNameLst>
                                      </p:cBhvr>
                                      <p:tavLst>
                                        <p:tav tm="0">
                                          <p:val>
                                            <p:fltVal val="0"/>
                                          </p:val>
                                        </p:tav>
                                        <p:tav tm="100000">
                                          <p:val>
                                            <p:strVal val="#ppt_h"/>
                                          </p:val>
                                        </p:tav>
                                      </p:tavLst>
                                    </p:anim>
                                    <p:anim calcmode="lin" valueType="num">
                                      <p:cBhvr>
                                        <p:cTn id="50" dur="1000" fill="hold"/>
                                        <p:tgtEl>
                                          <p:spTgt spid="10"/>
                                        </p:tgtEl>
                                        <p:attrNameLst>
                                          <p:attrName>style.rotation</p:attrName>
                                        </p:attrNameLst>
                                      </p:cBhvr>
                                      <p:tavLst>
                                        <p:tav tm="0">
                                          <p:val>
                                            <p:fltVal val="90"/>
                                          </p:val>
                                        </p:tav>
                                        <p:tav tm="100000">
                                          <p:val>
                                            <p:fltVal val="0"/>
                                          </p:val>
                                        </p:tav>
                                      </p:tavLst>
                                    </p:anim>
                                    <p:animEffect transition="in" filter="fade">
                                      <p:cBhvr>
                                        <p:cTn id="51" dur="1000"/>
                                        <p:tgtEl>
                                          <p:spTgt spid="10"/>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grpId="0" nodeType="clickEffect">
                                  <p:stCondLst>
                                    <p:cond delay="0"/>
                                  </p:stCondLst>
                                  <p:childTnLst>
                                    <p:set>
                                      <p:cBhvr>
                                        <p:cTn id="55" dur="1" fill="hold">
                                          <p:stCondLst>
                                            <p:cond delay="0"/>
                                          </p:stCondLst>
                                        </p:cTn>
                                        <p:tgtEl>
                                          <p:spTgt spid="30"/>
                                        </p:tgtEl>
                                        <p:attrNameLst>
                                          <p:attrName>style.visibility</p:attrName>
                                        </p:attrNameLst>
                                      </p:cBhvr>
                                      <p:to>
                                        <p:strVal val="visible"/>
                                      </p:to>
                                    </p:set>
                                    <p:animEffect transition="in" filter="wipe(left)">
                                      <p:cBhvr>
                                        <p:cTn id="56" dur="500"/>
                                        <p:tgtEl>
                                          <p:spTgt spid="30"/>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8" fill="hold" grpId="0" nodeType="clickEffect">
                                  <p:stCondLst>
                                    <p:cond delay="0"/>
                                  </p:stCondLst>
                                  <p:childTnLst>
                                    <p:set>
                                      <p:cBhvr>
                                        <p:cTn id="60" dur="1" fill="hold">
                                          <p:stCondLst>
                                            <p:cond delay="0"/>
                                          </p:stCondLst>
                                        </p:cTn>
                                        <p:tgtEl>
                                          <p:spTgt spid="17"/>
                                        </p:tgtEl>
                                        <p:attrNameLst>
                                          <p:attrName>style.visibility</p:attrName>
                                        </p:attrNameLst>
                                      </p:cBhvr>
                                      <p:to>
                                        <p:strVal val="visible"/>
                                      </p:to>
                                    </p:set>
                                    <p:animEffect transition="in" filter="wipe(left)">
                                      <p:cBhvr>
                                        <p:cTn id="61" dur="500"/>
                                        <p:tgtEl>
                                          <p:spTgt spid="17"/>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nodeType="clickEffect">
                                  <p:stCondLst>
                                    <p:cond delay="0"/>
                                  </p:stCondLst>
                                  <p:childTnLst>
                                    <p:set>
                                      <p:cBhvr>
                                        <p:cTn id="65" dur="1" fill="hold">
                                          <p:stCondLst>
                                            <p:cond delay="0"/>
                                          </p:stCondLst>
                                        </p:cTn>
                                        <p:tgtEl>
                                          <p:spTgt spid="23"/>
                                        </p:tgtEl>
                                        <p:attrNameLst>
                                          <p:attrName>style.visibility</p:attrName>
                                        </p:attrNameLst>
                                      </p:cBhvr>
                                      <p:to>
                                        <p:strVal val="visible"/>
                                      </p:to>
                                    </p:se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grpId="0" nodeType="click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dissolve">
                                      <p:cBhvr>
                                        <p:cTn id="70" dur="500"/>
                                        <p:tgtEl>
                                          <p:spTgt spid="31"/>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grpId="0" nodeType="clickEffect">
                                  <p:stCondLst>
                                    <p:cond delay="0"/>
                                  </p:stCondLst>
                                  <p:childTnLst>
                                    <p:set>
                                      <p:cBhvr>
                                        <p:cTn id="74" dur="1" fill="hold">
                                          <p:stCondLst>
                                            <p:cond delay="0"/>
                                          </p:stCondLst>
                                        </p:cTn>
                                        <p:tgtEl>
                                          <p:spTgt spid="32"/>
                                        </p:tgtEl>
                                        <p:attrNameLst>
                                          <p:attrName>style.visibility</p:attrName>
                                        </p:attrNameLst>
                                      </p:cBhvr>
                                      <p:to>
                                        <p:strVal val="visible"/>
                                      </p:to>
                                    </p:set>
                                    <p:animEffect transition="in" filter="dissolve">
                                      <p:cBhvr>
                                        <p:cTn id="7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8806" grpId="0" animBg="1"/>
      <p:bldP spid="19" grpId="0"/>
      <p:bldP spid="3" grpId="0" animBg="1"/>
      <p:bldP spid="12" grpId="0" animBg="1"/>
      <p:bldP spid="13" grpId="0" animBg="1"/>
      <p:bldP spid="14" grpId="0" animBg="1"/>
      <p:bldP spid="15" grpId="0" animBg="1"/>
      <p:bldP spid="17" grpId="0" animBg="1"/>
      <p:bldP spid="22" grpId="0"/>
      <p:bldP spid="10" grpId="0" animBg="1"/>
      <p:bldP spid="30" grpId="0" animBg="1"/>
      <p:bldP spid="31"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Paul's Greeting of “Grace and Peace” | United Church of God">
            <a:extLst>
              <a:ext uri="{FF2B5EF4-FFF2-40B4-BE49-F238E27FC236}">
                <a16:creationId xmlns:a16="http://schemas.microsoft.com/office/drawing/2014/main" id="{D04A7DE0-CC70-154E-99A2-664CF148468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922" r="7791"/>
          <a:stretch/>
        </p:blipFill>
        <p:spPr bwMode="auto">
          <a:xfrm>
            <a:off x="-58497" y="0"/>
            <a:ext cx="9239009" cy="6858000"/>
          </a:xfrm>
          <a:prstGeom prst="rect">
            <a:avLst/>
          </a:prstGeom>
          <a:noFill/>
          <a:extLst>
            <a:ext uri="{909E8E84-426E-40DD-AFC4-6F175D3DCCD1}">
              <a14:hiddenFill xmlns:a14="http://schemas.microsoft.com/office/drawing/2010/main">
                <a:solidFill>
                  <a:srgbClr val="FFFFFF"/>
                </a:solidFill>
              </a14:hiddenFill>
            </a:ext>
          </a:extLst>
        </p:spPr>
      </p:pic>
      <p:sp>
        <p:nvSpPr>
          <p:cNvPr id="616450" name="Rectangle 2"/>
          <p:cNvSpPr>
            <a:spLocks noGrp="1" noChangeArrowheads="1"/>
          </p:cNvSpPr>
          <p:nvPr>
            <p:ph type="title"/>
          </p:nvPr>
        </p:nvSpPr>
        <p:spPr>
          <a:xfrm>
            <a:off x="755576" y="228600"/>
            <a:ext cx="7702624" cy="838200"/>
          </a:xfrm>
        </p:spPr>
        <p:txBody>
          <a:bodyPr/>
          <a:lstStyle/>
          <a:p>
            <a:pPr algn="ctr" eaLnBrk="1" hangingPunct="1"/>
            <a:r>
              <a:rPr lang="ar-JO" sz="4800">
                <a:effectLst>
                  <a:glow rad="228600">
                    <a:srgbClr val="000000">
                      <a:alpha val="40000"/>
                    </a:srgbClr>
                  </a:glow>
                </a:effectLst>
                <a:ea typeface="ＭＳ Ｐゴシック" charset="-128"/>
                <a:cs typeface="Arial" panose="020B0604020202020204" pitchFamily="34" charset="0"/>
              </a:rPr>
              <a:t>المناسبة</a:t>
            </a:r>
            <a:endParaRPr lang="en-US" sz="4800" dirty="0">
              <a:effectLst>
                <a:glow rad="228600">
                  <a:srgbClr val="000000">
                    <a:alpha val="40000"/>
                  </a:srgbClr>
                </a:glow>
              </a:effectLst>
              <a:ea typeface="ＭＳ Ｐゴシック" charset="-128"/>
              <a:cs typeface="Arial" panose="020B0604020202020204" pitchFamily="34" charset="0"/>
            </a:endParaRPr>
          </a:p>
        </p:txBody>
      </p:sp>
      <p:sp>
        <p:nvSpPr>
          <p:cNvPr id="616456" name="Text Box 8"/>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r>
              <a:rPr lang="ar-JO" b="1">
                <a:latin typeface="Arial" panose="020B0604020202020204" pitchFamily="34" charset="0"/>
                <a:ea typeface="Arial" charset="0"/>
                <a:cs typeface="Arial" panose="020B0604020202020204" pitchFamily="34" charset="0"/>
              </a:rPr>
              <a:t>147</a:t>
            </a:r>
            <a:endParaRPr lang="en-US" b="1" dirty="0">
              <a:latin typeface="Arial" panose="020B0604020202020204" pitchFamily="34" charset="0"/>
              <a:ea typeface="Arial" charset="0"/>
              <a:cs typeface="Arial" panose="020B0604020202020204" pitchFamily="34" charset="0"/>
            </a:endParaRPr>
          </a:p>
        </p:txBody>
      </p:sp>
      <p:sp>
        <p:nvSpPr>
          <p:cNvPr id="12" name="AutoShape 6">
            <a:extLst>
              <a:ext uri="{FF2B5EF4-FFF2-40B4-BE49-F238E27FC236}">
                <a16:creationId xmlns:a16="http://schemas.microsoft.com/office/drawing/2014/main" id="{30270ED5-E471-F246-B366-CC3153C779CC}"/>
              </a:ext>
            </a:extLst>
          </p:cNvPr>
          <p:cNvSpPr>
            <a:spLocks noChangeArrowheads="1"/>
          </p:cNvSpPr>
          <p:nvPr/>
        </p:nvSpPr>
        <p:spPr bwMode="auto">
          <a:xfrm>
            <a:off x="115525" y="2060848"/>
            <a:ext cx="8662944" cy="3581400"/>
          </a:xfrm>
          <a:prstGeom prst="wedgeRoundRectCallout">
            <a:avLst>
              <a:gd name="adj1" fmla="val -50185"/>
              <a:gd name="adj2" fmla="val 8629"/>
              <a:gd name="adj3" fmla="val 16667"/>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marL="519113" indent="-519113" algn="r" rtl="1" eaLnBrk="0" hangingPunct="0">
              <a:lnSpc>
                <a:spcPct val="107000"/>
              </a:lnSpc>
              <a:spcBef>
                <a:spcPts val="0"/>
              </a:spcBef>
              <a:spcAft>
                <a:spcPts val="800"/>
              </a:spcAft>
              <a:buClr>
                <a:schemeClr val="accent2"/>
              </a:buClr>
              <a:buSzPct val="110000"/>
            </a:pPr>
            <a:r>
              <a:rPr lang="ar-JO" sz="2800" b="1">
                <a:effectLst>
                  <a:glow rad="228600">
                    <a:srgbClr val="000000"/>
                  </a:glow>
                </a:effectLst>
                <a:latin typeface="Arial" panose="020B0604020202020204" pitchFamily="34" charset="0"/>
                <a:cs typeface="Arial" panose="020B0604020202020204" pitchFamily="34" charset="0"/>
              </a:rPr>
              <a:t>قصدي من كتابة هذه الرسالة هو :</a:t>
            </a:r>
            <a:endParaRPr lang="en-US" sz="2800" b="1" dirty="0">
              <a:effectLst>
                <a:glow rad="228600">
                  <a:srgbClr val="000000"/>
                </a:glow>
              </a:effectLst>
              <a:latin typeface="Arial" panose="020B0604020202020204" pitchFamily="34" charset="0"/>
              <a:cs typeface="Arial" panose="020B0604020202020204" pitchFamily="34" charset="0"/>
            </a:endParaRPr>
          </a:p>
          <a:p>
            <a:pPr marL="519113" indent="-519113" algn="r" rtl="1" eaLnBrk="0" hangingPunct="0">
              <a:lnSpc>
                <a:spcPct val="107000"/>
              </a:lnSpc>
              <a:spcBef>
                <a:spcPts val="0"/>
              </a:spcBef>
              <a:spcAft>
                <a:spcPts val="800"/>
              </a:spcAft>
              <a:buClr>
                <a:schemeClr val="accent2"/>
              </a:buClr>
              <a:buSzPct val="110000"/>
            </a:pPr>
            <a:r>
              <a:rPr lang="ar-JO" sz="2800" b="1">
                <a:effectLst>
                  <a:glow rad="228600">
                    <a:srgbClr val="000000"/>
                  </a:glow>
                </a:effectLst>
                <a:latin typeface="Arial" panose="020B0604020202020204" pitchFamily="34" charset="0"/>
                <a:cs typeface="Arial" panose="020B0604020202020204" pitchFamily="34" charset="0"/>
              </a:rPr>
              <a:t>1.</a:t>
            </a:r>
            <a:r>
              <a:rPr lang="en-US" sz="2800" b="1" dirty="0">
                <a:effectLst>
                  <a:glow rad="228600">
                    <a:srgbClr val="000000"/>
                  </a:glow>
                </a:effectLst>
                <a:latin typeface="Arial" panose="020B0604020202020204" pitchFamily="34" charset="0"/>
                <a:cs typeface="Arial" panose="020B0604020202020204" pitchFamily="34" charset="0"/>
              </a:rPr>
              <a:t>	</a:t>
            </a:r>
            <a:r>
              <a:rPr lang="ar-JO" sz="2800" b="1">
                <a:effectLst>
                  <a:glow rad="228600">
                    <a:srgbClr val="000000"/>
                  </a:glow>
                </a:effectLst>
                <a:latin typeface="Arial" panose="020B0604020202020204" pitchFamily="34" charset="0"/>
                <a:cs typeface="Arial" panose="020B0604020202020204" pitchFamily="34" charset="0"/>
              </a:rPr>
              <a:t>لأخبرهم أني </a:t>
            </a:r>
            <a:r>
              <a:rPr lang="ar-JO" sz="2800" b="1">
                <a:solidFill>
                  <a:srgbClr val="FFFF00"/>
                </a:solidFill>
                <a:effectLst>
                  <a:glow rad="228600">
                    <a:srgbClr val="000000"/>
                  </a:glow>
                </a:effectLst>
                <a:latin typeface="Arial" panose="020B0604020202020204" pitchFamily="34" charset="0"/>
                <a:cs typeface="Arial" panose="020B0604020202020204" pitchFamily="34" charset="0"/>
              </a:rPr>
              <a:t>أريد أن آتي وأراهم</a:t>
            </a:r>
            <a:r>
              <a:rPr lang="ar-JO" sz="2800" b="1">
                <a:effectLst>
                  <a:glow rad="228600">
                    <a:srgbClr val="000000"/>
                  </a:glow>
                </a:effectLst>
                <a:latin typeface="Arial" panose="020B0604020202020204" pitchFamily="34" charset="0"/>
                <a:cs typeface="Arial" panose="020B0604020202020204" pitchFamily="34" charset="0"/>
              </a:rPr>
              <a:t>، هذا سوف </a:t>
            </a:r>
            <a:r>
              <a:rPr lang="ar-JO" sz="2800" b="1">
                <a:solidFill>
                  <a:srgbClr val="FFFF00"/>
                </a:solidFill>
                <a:effectLst>
                  <a:glow rad="228600">
                    <a:srgbClr val="000000"/>
                  </a:glow>
                </a:effectLst>
                <a:latin typeface="Arial" panose="020B0604020202020204" pitchFamily="34" charset="0"/>
                <a:cs typeface="Arial" panose="020B0604020202020204" pitchFamily="34" charset="0"/>
              </a:rPr>
              <a:t>يكمل الدعم</a:t>
            </a:r>
            <a:r>
              <a:rPr lang="ar-JO" sz="2800" b="1">
                <a:effectLst>
                  <a:glow rad="228600">
                    <a:srgbClr val="000000"/>
                  </a:glow>
                </a:effectLst>
                <a:latin typeface="Arial" panose="020B0604020202020204" pitchFamily="34" charset="0"/>
                <a:cs typeface="Arial" panose="020B0604020202020204" pitchFamily="34" charset="0"/>
              </a:rPr>
              <a:t> من كنيسة رومية للخدمة في إسبانيا .</a:t>
            </a:r>
            <a:endParaRPr lang="en-US" sz="2800" b="1" dirty="0">
              <a:effectLst>
                <a:glow rad="228600">
                  <a:srgbClr val="000000"/>
                </a:glow>
              </a:effectLst>
              <a:latin typeface="Arial" panose="020B0604020202020204" pitchFamily="34" charset="0"/>
              <a:cs typeface="Arial" panose="020B0604020202020204" pitchFamily="34" charset="0"/>
            </a:endParaRPr>
          </a:p>
          <a:p>
            <a:pPr marL="519113" indent="-519113" algn="r" rtl="1" eaLnBrk="0" hangingPunct="0">
              <a:lnSpc>
                <a:spcPct val="107000"/>
              </a:lnSpc>
              <a:spcBef>
                <a:spcPts val="0"/>
              </a:spcBef>
              <a:spcAft>
                <a:spcPts val="800"/>
              </a:spcAft>
              <a:buClr>
                <a:schemeClr val="accent2"/>
              </a:buClr>
              <a:buSzPct val="110000"/>
            </a:pPr>
            <a:r>
              <a:rPr lang="ar-JO" sz="2800" b="1">
                <a:effectLst>
                  <a:glow rad="228600">
                    <a:srgbClr val="000000"/>
                  </a:glow>
                </a:effectLst>
                <a:latin typeface="Arial" panose="020B0604020202020204" pitchFamily="34" charset="0"/>
                <a:cs typeface="Arial" panose="020B0604020202020204" pitchFamily="34" charset="0"/>
              </a:rPr>
              <a:t>2.</a:t>
            </a:r>
            <a:r>
              <a:rPr lang="en-US" sz="2800" b="1" dirty="0">
                <a:effectLst>
                  <a:glow rad="228600">
                    <a:srgbClr val="000000"/>
                  </a:glow>
                </a:effectLst>
                <a:latin typeface="Arial" panose="020B0604020202020204" pitchFamily="34" charset="0"/>
                <a:cs typeface="Arial" panose="020B0604020202020204" pitchFamily="34" charset="0"/>
              </a:rPr>
              <a:t>	</a:t>
            </a:r>
            <a:r>
              <a:rPr lang="ar-JO" sz="2800" b="1">
                <a:effectLst>
                  <a:glow rad="228600">
                    <a:srgbClr val="000000"/>
                  </a:glow>
                </a:effectLst>
                <a:latin typeface="Arial" panose="020B0604020202020204" pitchFamily="34" charset="0"/>
                <a:cs typeface="Arial" panose="020B0604020202020204" pitchFamily="34" charset="0"/>
              </a:rPr>
              <a:t>لأقدم عرض واضح وكامل لعقيدة </a:t>
            </a:r>
            <a:r>
              <a:rPr lang="ar-JO" sz="2800" b="1">
                <a:solidFill>
                  <a:srgbClr val="FFFF00"/>
                </a:solidFill>
                <a:effectLst>
                  <a:glow rad="228600">
                    <a:srgbClr val="000000"/>
                  </a:glow>
                </a:effectLst>
                <a:latin typeface="Arial" panose="020B0604020202020204" pitchFamily="34" charset="0"/>
                <a:cs typeface="Arial" panose="020B0604020202020204" pitchFamily="34" charset="0"/>
              </a:rPr>
              <a:t>الخلاص بالإيمان</a:t>
            </a:r>
            <a:endParaRPr lang="en-US" sz="2800" b="1" dirty="0">
              <a:solidFill>
                <a:srgbClr val="FFFF00"/>
              </a:solidFill>
              <a:effectLst>
                <a:glow rad="228600">
                  <a:srgbClr val="000000"/>
                </a:glow>
              </a:effectLst>
              <a:latin typeface="Arial" panose="020B0604020202020204" pitchFamily="34" charset="0"/>
              <a:cs typeface="Arial" panose="020B0604020202020204" pitchFamily="34" charset="0"/>
            </a:endParaRPr>
          </a:p>
          <a:p>
            <a:pPr marL="519113" indent="-519113" algn="r" rtl="1" eaLnBrk="0" hangingPunct="0">
              <a:lnSpc>
                <a:spcPct val="107000"/>
              </a:lnSpc>
              <a:spcBef>
                <a:spcPts val="0"/>
              </a:spcBef>
              <a:spcAft>
                <a:spcPts val="800"/>
              </a:spcAft>
              <a:buClr>
                <a:schemeClr val="accent2"/>
              </a:buClr>
              <a:buSzPct val="110000"/>
            </a:pPr>
            <a:r>
              <a:rPr lang="ar-JO" sz="2800" b="1">
                <a:effectLst>
                  <a:glow rad="228600">
                    <a:srgbClr val="000000"/>
                  </a:glow>
                </a:effectLst>
                <a:latin typeface="Arial" panose="020B0604020202020204" pitchFamily="34" charset="0"/>
                <a:cs typeface="Arial" panose="020B0604020202020204" pitchFamily="34" charset="0"/>
              </a:rPr>
              <a:t>3.</a:t>
            </a:r>
            <a:r>
              <a:rPr lang="en-US" sz="2800" b="1" dirty="0">
                <a:effectLst>
                  <a:glow rad="228600">
                    <a:srgbClr val="000000"/>
                  </a:glow>
                </a:effectLst>
                <a:latin typeface="Arial" panose="020B0604020202020204" pitchFamily="34" charset="0"/>
                <a:cs typeface="Arial" panose="020B0604020202020204" pitchFamily="34" charset="0"/>
              </a:rPr>
              <a:t>	</a:t>
            </a:r>
            <a:r>
              <a:rPr lang="ar-JO" sz="2800" b="1">
                <a:solidFill>
                  <a:srgbClr val="FFFF00"/>
                </a:solidFill>
                <a:effectLst>
                  <a:glow rad="228600">
                    <a:srgbClr val="000000"/>
                  </a:glow>
                </a:effectLst>
                <a:latin typeface="Arial" panose="020B0604020202020204" pitchFamily="34" charset="0"/>
                <a:cs typeface="Arial" panose="020B0604020202020204" pitchFamily="34" charset="0"/>
              </a:rPr>
              <a:t>لشفاء الإنقسام بين اليهود والأمم</a:t>
            </a:r>
            <a:r>
              <a:rPr lang="ar-JO" sz="2800" b="1">
                <a:effectLst>
                  <a:glow rad="228600">
                    <a:srgbClr val="000000"/>
                  </a:glow>
                </a:effectLst>
                <a:latin typeface="Arial" panose="020B0604020202020204" pitchFamily="34" charset="0"/>
                <a:cs typeface="Arial" panose="020B0604020202020204" pitchFamily="34" charset="0"/>
              </a:rPr>
              <a:t> في المجتمع المسيحي في روما</a:t>
            </a:r>
            <a:endParaRPr lang="en-US" sz="2800" b="1" dirty="0">
              <a:effectLst>
                <a:glow rad="228600">
                  <a:srgbClr val="000000"/>
                </a:glow>
              </a:effectLst>
              <a:latin typeface="Arial" panose="020B0604020202020204" pitchFamily="34" charset="0"/>
              <a:cs typeface="Arial" panose="020B0604020202020204" pitchFamily="34" charset="0"/>
            </a:endParaRPr>
          </a:p>
          <a:p>
            <a:pPr marL="519113" indent="-519113" algn="r" rtl="1" eaLnBrk="0" hangingPunct="0">
              <a:lnSpc>
                <a:spcPct val="107000"/>
              </a:lnSpc>
              <a:spcBef>
                <a:spcPts val="0"/>
              </a:spcBef>
              <a:spcAft>
                <a:spcPts val="800"/>
              </a:spcAft>
              <a:buClr>
                <a:schemeClr val="accent2"/>
              </a:buClr>
              <a:buSzPct val="110000"/>
            </a:pPr>
            <a:r>
              <a:rPr lang="ar-JO" sz="2800" b="1">
                <a:effectLst>
                  <a:glow rad="228600">
                    <a:srgbClr val="000000"/>
                  </a:glow>
                </a:effectLst>
                <a:latin typeface="Arial" panose="020B0604020202020204" pitchFamily="34" charset="0"/>
                <a:cs typeface="Arial" panose="020B0604020202020204" pitchFamily="34" charset="0"/>
              </a:rPr>
              <a:t>4.</a:t>
            </a:r>
            <a:r>
              <a:rPr lang="en-US" sz="2800" b="1" dirty="0">
                <a:effectLst>
                  <a:glow rad="228600">
                    <a:srgbClr val="000000"/>
                  </a:glow>
                </a:effectLst>
                <a:latin typeface="Arial" panose="020B0604020202020204" pitchFamily="34" charset="0"/>
                <a:cs typeface="Arial" panose="020B0604020202020204" pitchFamily="34" charset="0"/>
              </a:rPr>
              <a:t>	</a:t>
            </a:r>
            <a:r>
              <a:rPr lang="ar-JO" sz="2800" b="1">
                <a:effectLst>
                  <a:glow rad="228600">
                    <a:srgbClr val="000000"/>
                  </a:glow>
                </a:effectLst>
                <a:latin typeface="Arial" panose="020B0604020202020204" pitchFamily="34" charset="0"/>
                <a:cs typeface="Arial" panose="020B0604020202020204" pitchFamily="34" charset="0"/>
              </a:rPr>
              <a:t>شرح </a:t>
            </a:r>
            <a:r>
              <a:rPr lang="ar-JO" sz="2800" b="1">
                <a:solidFill>
                  <a:srgbClr val="FFFF00"/>
                </a:solidFill>
                <a:effectLst>
                  <a:glow rad="228600">
                    <a:srgbClr val="000000"/>
                  </a:glow>
                </a:effectLst>
                <a:latin typeface="Arial" panose="020B0604020202020204" pitchFamily="34" charset="0"/>
                <a:cs typeface="Arial" panose="020B0604020202020204" pitchFamily="34" charset="0"/>
              </a:rPr>
              <a:t>بر</a:t>
            </a:r>
            <a:r>
              <a:rPr lang="ar-JO" sz="2800" b="1">
                <a:effectLst>
                  <a:glow rad="228600">
                    <a:srgbClr val="000000"/>
                  </a:glow>
                </a:effectLst>
                <a:latin typeface="Arial" panose="020B0604020202020204" pitchFamily="34" charset="0"/>
                <a:cs typeface="Arial" panose="020B0604020202020204" pitchFamily="34" charset="0"/>
              </a:rPr>
              <a:t> الله</a:t>
            </a:r>
            <a:endParaRPr lang="en-US" sz="2800" b="1" dirty="0">
              <a:effectLst>
                <a:glow rad="228600">
                  <a:srgbClr val="000000"/>
                </a:glow>
              </a:effectLst>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checkerboard(across)">
                                      <p:cBhvr>
                                        <p:cTn id="7" dur="500"/>
                                        <p:tgtEl>
                                          <p:spTgt spid="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12">
                                            <p:txEl>
                                              <p:pRg st="1" end="1"/>
                                            </p:txEl>
                                          </p:spTgt>
                                        </p:tgtEl>
                                        <p:attrNameLst>
                                          <p:attrName>style.visibility</p:attrName>
                                        </p:attrNameLst>
                                      </p:cBhvr>
                                      <p:to>
                                        <p:strVal val="visible"/>
                                      </p:to>
                                    </p:set>
                                    <p:animEffect transition="in" filter="checkerboard(across)">
                                      <p:cBhvr>
                                        <p:cTn id="12" dur="500"/>
                                        <p:tgtEl>
                                          <p:spTgt spid="1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12">
                                            <p:txEl>
                                              <p:pRg st="2" end="2"/>
                                            </p:txEl>
                                          </p:spTgt>
                                        </p:tgtEl>
                                        <p:attrNameLst>
                                          <p:attrName>style.visibility</p:attrName>
                                        </p:attrNameLst>
                                      </p:cBhvr>
                                      <p:to>
                                        <p:strVal val="visible"/>
                                      </p:to>
                                    </p:set>
                                    <p:animEffect transition="in" filter="checkerboard(across)">
                                      <p:cBhvr>
                                        <p:cTn id="17" dur="500"/>
                                        <p:tgtEl>
                                          <p:spTgt spid="1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nodeType="clickEffect">
                                  <p:stCondLst>
                                    <p:cond delay="0"/>
                                  </p:stCondLst>
                                  <p:childTnLst>
                                    <p:set>
                                      <p:cBhvr>
                                        <p:cTn id="21" dur="1" fill="hold">
                                          <p:stCondLst>
                                            <p:cond delay="0"/>
                                          </p:stCondLst>
                                        </p:cTn>
                                        <p:tgtEl>
                                          <p:spTgt spid="12">
                                            <p:txEl>
                                              <p:pRg st="3" end="3"/>
                                            </p:txEl>
                                          </p:spTgt>
                                        </p:tgtEl>
                                        <p:attrNameLst>
                                          <p:attrName>style.visibility</p:attrName>
                                        </p:attrNameLst>
                                      </p:cBhvr>
                                      <p:to>
                                        <p:strVal val="visible"/>
                                      </p:to>
                                    </p:set>
                                    <p:animEffect transition="in" filter="checkerboard(across)">
                                      <p:cBhvr>
                                        <p:cTn id="22" dur="500"/>
                                        <p:tgtEl>
                                          <p:spTgt spid="1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nodeType="clickEffect">
                                  <p:stCondLst>
                                    <p:cond delay="0"/>
                                  </p:stCondLst>
                                  <p:childTnLst>
                                    <p:set>
                                      <p:cBhvr>
                                        <p:cTn id="26" dur="1" fill="hold">
                                          <p:stCondLst>
                                            <p:cond delay="0"/>
                                          </p:stCondLst>
                                        </p:cTn>
                                        <p:tgtEl>
                                          <p:spTgt spid="12">
                                            <p:txEl>
                                              <p:pRg st="4" end="4"/>
                                            </p:txEl>
                                          </p:spTgt>
                                        </p:tgtEl>
                                        <p:attrNameLst>
                                          <p:attrName>style.visibility</p:attrName>
                                        </p:attrNameLst>
                                      </p:cBhvr>
                                      <p:to>
                                        <p:strVal val="visible"/>
                                      </p:to>
                                    </p:set>
                                    <p:animEffect transition="in" filter="checkerboard(across)">
                                      <p:cBhvr>
                                        <p:cTn id="27"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2" name="Rectangle 4"/>
          <p:cNvSpPr>
            <a:spLocks noGrp="1" noChangeArrowheads="1"/>
          </p:cNvSpPr>
          <p:nvPr>
            <p:ph type="title" idx="4294967295"/>
          </p:nvPr>
        </p:nvSpPr>
        <p:spPr>
          <a:xfrm>
            <a:off x="0" y="0"/>
            <a:ext cx="9144000" cy="584200"/>
          </a:xfrm>
          <a:gradFill flip="none" rotWithShape="1">
            <a:gsLst>
              <a:gs pos="0">
                <a:srgbClr val="333399"/>
              </a:gs>
              <a:gs pos="100000">
                <a:schemeClr val="tx2"/>
              </a:gs>
            </a:gsLst>
            <a:path path="rect">
              <a:fillToRect l="50000" t="50000" r="50000" b="50000"/>
            </a:path>
            <a:tileRect/>
          </a:gradFill>
        </p:spPr>
        <p:txBody>
          <a:bodyPr anchor="t">
            <a:spAutoFit/>
          </a:bodyPr>
          <a:lstStyle/>
          <a:p>
            <a:pPr eaLnBrk="1" hangingPunct="1">
              <a:defRPr/>
            </a:pPr>
            <a:r>
              <a:rPr lang="ar-JO" altLang="zh-CN" sz="3200">
                <a:solidFill>
                  <a:schemeClr val="bg1"/>
                </a:solidFill>
                <a:effectLst>
                  <a:outerShdw blurRad="38100" dist="38100" dir="2700000" algn="tl">
                    <a:srgbClr val="000000"/>
                  </a:outerShdw>
                </a:effectLst>
                <a:ea typeface="SimSun" charset="0"/>
                <a:cs typeface="Arial" panose="020B0604020202020204" pitchFamily="34" charset="0"/>
              </a:rPr>
              <a:t>بناء العهد الجديد</a:t>
            </a:r>
            <a:endParaRPr lang="en-US" sz="3200" dirty="0">
              <a:solidFill>
                <a:schemeClr val="bg1"/>
              </a:solidFill>
              <a:effectLst>
                <a:outerShdw blurRad="38100" dist="38100" dir="2700000" algn="tl">
                  <a:srgbClr val="000000"/>
                </a:outerShdw>
              </a:effectLst>
              <a:ea typeface="ＭＳ Ｐゴシック" charset="0"/>
              <a:cs typeface="Arial" panose="020B0604020202020204" pitchFamily="34" charset="0"/>
            </a:endParaRPr>
          </a:p>
        </p:txBody>
      </p:sp>
      <p:pic>
        <p:nvPicPr>
          <p:cNvPr id="574466" name="Picture 5" descr="Column.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6553200" y="2362200"/>
            <a:ext cx="19812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74467" name="Picture 6" descr="Column.jpg"/>
          <p:cNvPicPr>
            <a:picLocks noChangeAspect="1"/>
          </p:cNvPicPr>
          <p:nvPr/>
        </p:nvPicPr>
        <p:blipFill>
          <a:blip r:embed="rId3" cstate="screen">
            <a:lum bright="26000"/>
            <a:extLst>
              <a:ext uri="{28A0092B-C50C-407E-A947-70E740481C1C}">
                <a14:useLocalDpi xmlns:a14="http://schemas.microsoft.com/office/drawing/2010/main"/>
              </a:ext>
            </a:extLst>
          </a:blip>
          <a:srcRect/>
          <a:stretch>
            <a:fillRect/>
          </a:stretch>
        </p:blipFill>
        <p:spPr bwMode="auto">
          <a:xfrm>
            <a:off x="685800" y="2362200"/>
            <a:ext cx="1981200" cy="3390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4468" name="Slide Number Placeholder 3"/>
          <p:cNvSpPr>
            <a:spLocks noGrp="1"/>
          </p:cNvSpPr>
          <p:nvPr>
            <p:ph type="sldNum" sz="quarter" idx="12"/>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428" indent="-285548" eaLnBrk="0" hangingPunct="0">
              <a:defRPr sz="2400">
                <a:solidFill>
                  <a:schemeClr val="tx1"/>
                </a:solidFill>
                <a:latin typeface="Times New Roman" charset="0"/>
                <a:ea typeface="ＭＳ Ｐゴシック" charset="0"/>
              </a:defRPr>
            </a:lvl2pPr>
            <a:lvl3pPr marL="1142199" indent="-228439" eaLnBrk="0" hangingPunct="0">
              <a:defRPr sz="2400">
                <a:solidFill>
                  <a:schemeClr val="tx1"/>
                </a:solidFill>
                <a:latin typeface="Times New Roman" charset="0"/>
                <a:ea typeface="ＭＳ Ｐゴシック" charset="0"/>
              </a:defRPr>
            </a:lvl3pPr>
            <a:lvl4pPr marL="1599077" indent="-228439" eaLnBrk="0" hangingPunct="0">
              <a:defRPr sz="2400">
                <a:solidFill>
                  <a:schemeClr val="tx1"/>
                </a:solidFill>
                <a:latin typeface="Times New Roman" charset="0"/>
                <a:ea typeface="ＭＳ Ｐゴシック" charset="0"/>
              </a:defRPr>
            </a:lvl4pPr>
            <a:lvl5pPr marL="2055957" indent="-228439" eaLnBrk="0" hangingPunct="0">
              <a:defRPr sz="2400">
                <a:solidFill>
                  <a:schemeClr val="tx1"/>
                </a:solidFill>
                <a:latin typeface="Times New Roman" charset="0"/>
                <a:ea typeface="ＭＳ Ｐゴシック" charset="0"/>
              </a:defRPr>
            </a:lvl5pPr>
            <a:lvl6pPr marL="2512836" indent="-228439" eaLnBrk="0" fontAlgn="base" hangingPunct="0">
              <a:spcBef>
                <a:spcPct val="0"/>
              </a:spcBef>
              <a:spcAft>
                <a:spcPct val="0"/>
              </a:spcAft>
              <a:defRPr sz="2400">
                <a:solidFill>
                  <a:schemeClr val="tx1"/>
                </a:solidFill>
                <a:latin typeface="Times New Roman" charset="0"/>
                <a:ea typeface="ＭＳ Ｐゴシック" charset="0"/>
              </a:defRPr>
            </a:lvl6pPr>
            <a:lvl7pPr marL="2969716" indent="-228439" eaLnBrk="0" fontAlgn="base" hangingPunct="0">
              <a:spcBef>
                <a:spcPct val="0"/>
              </a:spcBef>
              <a:spcAft>
                <a:spcPct val="0"/>
              </a:spcAft>
              <a:defRPr sz="2400">
                <a:solidFill>
                  <a:schemeClr val="tx1"/>
                </a:solidFill>
                <a:latin typeface="Times New Roman" charset="0"/>
                <a:ea typeface="ＭＳ Ｐゴシック" charset="0"/>
              </a:defRPr>
            </a:lvl7pPr>
            <a:lvl8pPr marL="3426595" indent="-228439" eaLnBrk="0" fontAlgn="base" hangingPunct="0">
              <a:spcBef>
                <a:spcPct val="0"/>
              </a:spcBef>
              <a:spcAft>
                <a:spcPct val="0"/>
              </a:spcAft>
              <a:defRPr sz="2400">
                <a:solidFill>
                  <a:schemeClr val="tx1"/>
                </a:solidFill>
                <a:latin typeface="Times New Roman" charset="0"/>
                <a:ea typeface="ＭＳ Ｐゴシック" charset="0"/>
              </a:defRPr>
            </a:lvl8pPr>
            <a:lvl9pPr marL="3883472" indent="-228439"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A26F3F8-BFED-1E42-8CE1-F839B76FB968}" type="slidenum">
              <a:rPr kumimoji="0" lang="en-US" sz="140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US" sz="1400" u="none" strike="noStrike" kern="1200" cap="none" spc="0" normalizeH="0" baseline="0" noProof="0" dirty="0">
              <a:ln>
                <a:noFill/>
              </a:ln>
              <a:solidFill>
                <a:srgbClr val="000000"/>
              </a:solidFill>
              <a:effectLst/>
              <a:uLnTx/>
              <a:uFillTx/>
              <a:latin typeface="Arial" panose="020B0604020202020204" pitchFamily="34" charset="0"/>
              <a:cs typeface="Arial" panose="020B0604020202020204" pitchFamily="34" charset="0"/>
            </a:endParaRPr>
          </a:p>
        </p:txBody>
      </p:sp>
      <p:sp>
        <p:nvSpPr>
          <p:cNvPr id="8" name="Isosceles Triangle 7"/>
          <p:cNvSpPr/>
          <p:nvPr/>
        </p:nvSpPr>
        <p:spPr>
          <a:xfrm>
            <a:off x="685800" y="762000"/>
            <a:ext cx="7848600" cy="1295400"/>
          </a:xfrm>
          <a:prstGeom prst="triangle">
            <a:avLst/>
          </a:prstGeom>
          <a:gradFill flip="none" rotWithShape="1">
            <a:gsLst>
              <a:gs pos="46000">
                <a:srgbClr val="D6B688"/>
              </a:gs>
              <a:gs pos="99000">
                <a:schemeClr val="tx2"/>
              </a:gs>
            </a:gsLst>
            <a:path path="shape">
              <a:fillToRect l="50000" t="50000" r="50000" b="50000"/>
            </a:path>
            <a:tileRect/>
          </a:gradFill>
          <a:ln w="57150" cap="flat" cmpd="sng" algn="ctr">
            <a:solidFill>
              <a:schemeClr val="tx2"/>
            </a:solidFill>
            <a:prstDash val="solid"/>
            <a:round/>
            <a:headEnd type="none" w="med" len="med"/>
            <a:tailEnd type="none" w="med" len="med"/>
          </a:ln>
        </p:spPr>
        <p:style>
          <a:lnRef idx="1">
            <a:schemeClr val="accent1"/>
          </a:lnRef>
          <a:fillRef idx="3">
            <a:schemeClr val="accent1"/>
          </a:fillRef>
          <a:effectRef idx="2">
            <a:schemeClr val="accent1"/>
          </a:effectRef>
          <a:fontRef idx="minor">
            <a:schemeClr val="lt1"/>
          </a:fontRef>
        </p:style>
        <p:txBody>
          <a:bodyPr lIns="91376" tIns="45688" rIns="91376" bIns="45688"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5" name="Table 4"/>
          <p:cNvGraphicFramePr>
            <a:graphicFrameLocks noGrp="1"/>
          </p:cNvGraphicFramePr>
          <p:nvPr>
            <p:extLst>
              <p:ext uri="{D42A27DB-BD31-4B8C-83A1-F6EECF244321}">
                <p14:modId xmlns:p14="http://schemas.microsoft.com/office/powerpoint/2010/main" val="2107952105"/>
              </p:ext>
            </p:extLst>
          </p:nvPr>
        </p:nvGraphicFramePr>
        <p:xfrm>
          <a:off x="-35852" y="1676401"/>
          <a:ext cx="9256054" cy="5191760"/>
        </p:xfrm>
        <a:graphic>
          <a:graphicData uri="http://schemas.openxmlformats.org/drawingml/2006/table">
            <a:tbl>
              <a:tblPr firstRow="1" bandRow="1">
                <a:tableStyleId>{69CF1AB2-1976-4502-BF36-3FF5EA218861}</a:tableStyleId>
              </a:tblPr>
              <a:tblGrid>
                <a:gridCol w="736505">
                  <a:extLst>
                    <a:ext uri="{9D8B030D-6E8A-4147-A177-3AD203B41FA5}">
                      <a16:colId xmlns:a16="http://schemas.microsoft.com/office/drawing/2014/main" val="20000"/>
                    </a:ext>
                  </a:extLst>
                </a:gridCol>
                <a:gridCol w="1983270">
                  <a:extLst>
                    <a:ext uri="{9D8B030D-6E8A-4147-A177-3AD203B41FA5}">
                      <a16:colId xmlns:a16="http://schemas.microsoft.com/office/drawing/2014/main" val="20001"/>
                    </a:ext>
                  </a:extLst>
                </a:gridCol>
                <a:gridCol w="1787281">
                  <a:extLst>
                    <a:ext uri="{9D8B030D-6E8A-4147-A177-3AD203B41FA5}">
                      <a16:colId xmlns:a16="http://schemas.microsoft.com/office/drawing/2014/main" val="20002"/>
                    </a:ext>
                  </a:extLst>
                </a:gridCol>
                <a:gridCol w="119152">
                  <a:extLst>
                    <a:ext uri="{9D8B030D-6E8A-4147-A177-3AD203B41FA5}">
                      <a16:colId xmlns:a16="http://schemas.microsoft.com/office/drawing/2014/main" val="20003"/>
                    </a:ext>
                  </a:extLst>
                </a:gridCol>
                <a:gridCol w="1956618">
                  <a:extLst>
                    <a:ext uri="{9D8B030D-6E8A-4147-A177-3AD203B41FA5}">
                      <a16:colId xmlns:a16="http://schemas.microsoft.com/office/drawing/2014/main" val="20004"/>
                    </a:ext>
                  </a:extLst>
                </a:gridCol>
                <a:gridCol w="1973857">
                  <a:extLst>
                    <a:ext uri="{9D8B030D-6E8A-4147-A177-3AD203B41FA5}">
                      <a16:colId xmlns:a16="http://schemas.microsoft.com/office/drawing/2014/main" val="20005"/>
                    </a:ext>
                  </a:extLst>
                </a:gridCol>
                <a:gridCol w="699371">
                  <a:extLst>
                    <a:ext uri="{9D8B030D-6E8A-4147-A177-3AD203B41FA5}">
                      <a16:colId xmlns:a16="http://schemas.microsoft.com/office/drawing/2014/main" val="20006"/>
                    </a:ext>
                  </a:extLst>
                </a:gridCol>
              </a:tblGrid>
              <a:tr h="370840">
                <a:tc gridSpan="7">
                  <a:txBody>
                    <a:bodyPr/>
                    <a:lstStyle/>
                    <a:p>
                      <a:pPr algn="ctr"/>
                      <a:r>
                        <a:rPr lang="ar-JO" sz="1800" b="1" i="0">
                          <a:solidFill>
                            <a:schemeClr val="bg1"/>
                          </a:solidFill>
                          <a:effectLst>
                            <a:outerShdw blurRad="38100" dist="38100" dir="2700000" algn="tl">
                              <a:srgbClr val="000000">
                                <a:alpha val="43137"/>
                              </a:srgbClr>
                            </a:outerShdw>
                          </a:effectLst>
                          <a:latin typeface="Arial" panose="020B0604020202020204" pitchFamily="34" charset="0"/>
                        </a:rPr>
                        <a:t>رسائل</a:t>
                      </a:r>
                      <a:r>
                        <a:rPr lang="ar-JO" sz="1800" baseline="0">
                          <a:solidFill>
                            <a:schemeClr val="bg1"/>
                          </a:solidFill>
                          <a:effectLst>
                            <a:outerShdw blurRad="38100" dist="38100" dir="2700000" algn="tl">
                              <a:srgbClr val="000000">
                                <a:alpha val="43137"/>
                              </a:srgbClr>
                            </a:outerShdw>
                          </a:effectLst>
                        </a:rPr>
                        <a:t> بولس للرعاة</a:t>
                      </a:r>
                      <a:endParaRPr lang="en-US" sz="1800" dirty="0">
                        <a:solidFill>
                          <a:schemeClr val="bg1"/>
                        </a:solidFill>
                        <a:effectLst>
                          <a:outerShdw blurRad="38100" dist="38100" dir="2700000" algn="tl">
                            <a:srgbClr val="000000">
                              <a:alpha val="43137"/>
                            </a:srgbClr>
                          </a:outerShdw>
                        </a:effectLst>
                      </a:endParaRPr>
                    </a:p>
                  </a:txBody>
                  <a:tcPr anchor="ctr" anchorCtr="1">
                    <a:lnT w="12700" cap="flat" cmpd="sng" algn="ctr">
                      <a:noFill/>
                      <a:prstDash val="solid"/>
                      <a:round/>
                      <a:headEnd type="none" w="med" len="med"/>
                      <a:tailEnd type="none" w="med" len="med"/>
                    </a:lnT>
                    <a:lnB w="12700" cmpd="sng">
                      <a:noFill/>
                    </a:lnB>
                    <a:noFill/>
                  </a:tcPr>
                </a:tc>
                <a:tc hMerge="1">
                  <a:txBody>
                    <a:bodyPr/>
                    <a:lstStyle/>
                    <a:p>
                      <a:endParaRPr lang="en-US" dirty="0"/>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00"/>
                  </a:ext>
                </a:extLst>
              </a:tr>
              <a:tr h="370840">
                <a:tc>
                  <a:txBody>
                    <a:bodyPr/>
                    <a:lstStyle/>
                    <a:p>
                      <a:pPr algn="ctr"/>
                      <a:endParaRPr lang="en-US" sz="1800" b="1" i="0" dirty="0">
                        <a:latin typeface="Arial" panose="020B0604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1</a:t>
                      </a:r>
                      <a:r>
                        <a:rPr lang="ar-JO" sz="1800" b="1" baseline="0">
                          <a:solidFill>
                            <a:srgbClr val="FFFFFF"/>
                          </a:solidFill>
                          <a:effectLst>
                            <a:outerShdw blurRad="38100" dist="38100" dir="2700000" algn="tl">
                              <a:srgbClr val="000000">
                                <a:alpha val="43137"/>
                              </a:srgbClr>
                            </a:outerShdw>
                          </a:effectLst>
                        </a:rPr>
                        <a:t> تيموثاوس</a:t>
                      </a:r>
                      <a:endParaRPr lang="en-US" sz="1800" b="1" dirty="0">
                        <a:solidFill>
                          <a:srgbClr val="FFFFFF"/>
                        </a:solidFill>
                        <a:effectLst>
                          <a:outerShdw blurRad="38100" dist="38100" dir="2700000" algn="tl">
                            <a:srgbClr val="000000">
                              <a:alpha val="43137"/>
                            </a:srgbClr>
                          </a:outerShdw>
                        </a:effectLst>
                      </a:endParaRPr>
                    </a:p>
                  </a:txBody>
                  <a:tcPr>
                    <a:lnL w="12700" cmpd="sng">
                      <a:noFill/>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4"/>
                      <a:tile tx="0" ty="0" sx="100000" sy="100000" flip="none" algn="tl"/>
                    </a:blipFill>
                  </a:tcPr>
                </a:tc>
                <a:tc>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2</a:t>
                      </a:r>
                      <a:r>
                        <a:rPr lang="ar-JO" sz="1800" b="1" baseline="0">
                          <a:solidFill>
                            <a:srgbClr val="FFFFFF"/>
                          </a:solidFill>
                          <a:effectLst>
                            <a:outerShdw blurRad="38100" dist="38100" dir="2700000" algn="tl">
                              <a:srgbClr val="000000">
                                <a:alpha val="43137"/>
                              </a:srgbClr>
                            </a:outerShdw>
                          </a:effectLst>
                        </a:rPr>
                        <a:t> تيموثاوس</a:t>
                      </a:r>
                      <a:endParaRPr lang="en-US" sz="1800" b="1" dirty="0">
                        <a:solidFill>
                          <a:srgbClr val="FFFFFF"/>
                        </a:solidFill>
                        <a:effectLst>
                          <a:outerShdw blurRad="38100" dist="38100" dir="2700000" algn="tl">
                            <a:srgbClr val="000000">
                              <a:alpha val="43137"/>
                            </a:srgbClr>
                          </a:outerShdw>
                        </a:effectLst>
                      </a:endParaRPr>
                    </a:p>
                  </a:txBody>
                  <a:tcPr>
                    <a:lnT w="12700" cap="flat" cmpd="sng" algn="ctr">
                      <a:solidFill>
                        <a:scrgbClr r="0" g="0" b="0"/>
                      </a:solidFill>
                      <a:prstDash val="solid"/>
                      <a:round/>
                      <a:headEnd type="none" w="med" len="med"/>
                      <a:tailEnd type="none" w="med" len="med"/>
                    </a:lnT>
                    <a:lnB w="12700" cmpd="sng">
                      <a:noFill/>
                    </a:lnB>
                    <a:blipFill rotWithShape="1">
                      <a:blip r:embed="rId4"/>
                      <a:tile tx="0" ty="0" sx="100000" sy="100000" flip="none" algn="tl"/>
                    </a:blipFill>
                  </a:tcPr>
                </a:tc>
                <a:tc gridSpan="2">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تيطس</a:t>
                      </a:r>
                      <a:endParaRPr lang="en-US" sz="1800" b="1" dirty="0">
                        <a:solidFill>
                          <a:srgbClr val="FFFFFF"/>
                        </a:solidFill>
                        <a:effectLst>
                          <a:outerShdw blurRad="38100" dist="38100" dir="2700000" algn="tl">
                            <a:srgbClr val="000000">
                              <a:alpha val="43137"/>
                            </a:srgbClr>
                          </a:outerShdw>
                        </a:effectLst>
                      </a:endParaRPr>
                    </a:p>
                  </a:txBody>
                  <a:tcPr>
                    <a:lnT w="12700" cap="flat" cmpd="sng" algn="ctr">
                      <a:solidFill>
                        <a:scrgbClr r="0" g="0" b="0"/>
                      </a:solidFill>
                      <a:prstDash val="solid"/>
                      <a:round/>
                      <a:headEnd type="none" w="med" len="med"/>
                      <a:tailEnd type="none" w="med" len="med"/>
                    </a:lnT>
                    <a:lnB w="12700" cmpd="sng">
                      <a:noFill/>
                    </a:lnB>
                    <a:blipFill rotWithShape="1">
                      <a:blip r:embed="rId4"/>
                      <a:tile tx="0" ty="0" sx="100000" sy="100000" flip="none" algn="tl"/>
                    </a:blipFill>
                  </a:tcPr>
                </a:tc>
                <a:tc hMerge="1">
                  <a:txBody>
                    <a:bodyPr/>
                    <a:lstStyle/>
                    <a:p>
                      <a:endParaRPr lang="en-US" dirty="0"/>
                    </a:p>
                  </a:txBody>
                  <a:tcPr>
                    <a:solidFill>
                      <a:srgbClr val="FFFFFF"/>
                    </a:solidFill>
                  </a:tcPr>
                </a:tc>
                <a:tc>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فليمون</a:t>
                      </a:r>
                      <a:endParaRPr lang="en-US" sz="1800" b="1" dirty="0">
                        <a:solidFill>
                          <a:srgbClr val="FFFFFF"/>
                        </a:solidFill>
                        <a:effectLst>
                          <a:outerShdw blurRad="38100" dist="38100" dir="2700000" algn="tl">
                            <a:srgbClr val="000000">
                              <a:alpha val="43137"/>
                            </a:srgbClr>
                          </a:outerShdw>
                        </a:effectLst>
                      </a:endParaRPr>
                    </a:p>
                  </a:txBody>
                  <a:tcPr>
                    <a:lnR w="12700" cmpd="sng">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4"/>
                      <a:tile tx="0" ty="0" sx="100000" sy="100000" flip="none" algn="tl"/>
                    </a:blipFill>
                  </a:tcPr>
                </a:tc>
                <a:tc>
                  <a:txBody>
                    <a:bodyPr/>
                    <a:lstStyle/>
                    <a:p>
                      <a:pPr algn="ctr"/>
                      <a:endParaRPr lang="en-US" sz="1800" b="1" i="0" dirty="0">
                        <a:latin typeface="Arial" panose="020B0604020202020204" pitchFamily="34" charset="0"/>
                      </a:endParaRPr>
                    </a:p>
                  </a:txBody>
                  <a:tcPr>
                    <a:lnL w="12700" cmpd="sng">
                      <a:noFill/>
                    </a:lnL>
                    <a:lnR w="12700" cmpd="sng">
                      <a:noFill/>
                    </a:lnR>
                    <a:lnT w="12700" cmpd="sng">
                      <a:noFill/>
                    </a:lnT>
                    <a:lnB w="12700" cmpd="sng">
                      <a:noFill/>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0001"/>
                  </a:ext>
                </a:extLst>
              </a:tr>
              <a:tr h="370840">
                <a:tc rowSpan="9">
                  <a:txBody>
                    <a:bodyPr/>
                    <a:lstStyle/>
                    <a:p>
                      <a:pPr algn="ctr"/>
                      <a:r>
                        <a:rPr lang="ar-JO" sz="1800" b="1" i="0">
                          <a:latin typeface="Arial" panose="020B0604020202020204" pitchFamily="34" charset="0"/>
                        </a:rPr>
                        <a:t>رسائل بولس للكنائس</a:t>
                      </a:r>
                      <a:endParaRPr lang="en-US" sz="1800" b="1" dirty="0"/>
                    </a:p>
                  </a:txBody>
                  <a:tcPr vert="vert270" anchor="ctr">
                    <a:lnR w="12700" cap="flat" cmpd="sng" algn="ctr">
                      <a:solidFill>
                        <a:scrgbClr r="0" g="0" b="0"/>
                      </a:solidFill>
                      <a:prstDash val="solid"/>
                      <a:round/>
                      <a:headEnd type="none" w="med" len="med"/>
                      <a:tailEnd type="none" w="med" len="med"/>
                    </a:lnR>
                    <a:lnT w="12700" cmpd="sng">
                      <a:noFill/>
                    </a:lnT>
                    <a:lnB w="12700" cap="flat" cmpd="sng" algn="ctr">
                      <a:solidFill>
                        <a:scrgbClr r="0" g="0" b="0"/>
                      </a:solidFill>
                      <a:prstDash val="solid"/>
                      <a:round/>
                      <a:headEnd type="none" w="med" len="med"/>
                      <a:tailEnd type="none" w="med" len="med"/>
                    </a:lnB>
                    <a:noFill/>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2</a:t>
                      </a:r>
                      <a:r>
                        <a:rPr lang="ar-JO" sz="1800" b="1" baseline="0">
                          <a:effectLst>
                            <a:outerShdw blurRad="38100" dist="38100" dir="2700000" algn="tl">
                              <a:srgbClr val="000000">
                                <a:alpha val="43137"/>
                              </a:srgbClr>
                            </a:outerShdw>
                          </a:effectLst>
                        </a:rPr>
                        <a:t> تسالونيكي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رؤيا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rowSpan="9">
                  <a:txBody>
                    <a:bodyPr/>
                    <a:lstStyle/>
                    <a:p>
                      <a:pPr algn="ctr"/>
                      <a:r>
                        <a:rPr lang="ar-JO" sz="1800" b="1" i="0">
                          <a:latin typeface="Arial" panose="020B0604020202020204" pitchFamily="34" charset="0"/>
                        </a:rPr>
                        <a:t>الرسائل العامة</a:t>
                      </a:r>
                      <a:endParaRPr lang="en-US" sz="1800" b="1" dirty="0"/>
                    </a:p>
                  </a:txBody>
                  <a:tcPr vert="vert" anchor="ctr">
                    <a:lnL w="12700" cap="flat" cmpd="sng" algn="ctr">
                      <a:solidFill>
                        <a:scrgbClr r="0" g="0" b="0"/>
                      </a:solidFill>
                      <a:prstDash val="solid"/>
                      <a:round/>
                      <a:headEnd type="none" w="med" len="med"/>
                      <a:tailEnd type="none" w="med" len="med"/>
                    </a:lnL>
                    <a:lnT w="12700" cmpd="sng">
                      <a:noFill/>
                    </a:lnT>
                    <a:lnB w="12700" cap="flat" cmpd="sng" algn="ctr">
                      <a:solidFill>
                        <a:scrgbClr r="0" g="0" b="0"/>
                      </a:solidFill>
                      <a:prstDash val="solid"/>
                      <a:round/>
                      <a:headEnd type="none" w="med" len="med"/>
                      <a:tailEnd type="none" w="med" len="med"/>
                    </a:lnB>
                    <a:noFill/>
                  </a:tcPr>
                </a:tc>
                <a:extLst>
                  <a:ext uri="{0D108BD9-81ED-4DB2-BD59-A6C34878D82A}">
                    <a16:rowId xmlns:a16="http://schemas.microsoft.com/office/drawing/2014/main" val="10002"/>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1</a:t>
                      </a:r>
                      <a:r>
                        <a:rPr lang="ar-JO" sz="1800" b="1" baseline="0">
                          <a:effectLst>
                            <a:outerShdw blurRad="38100" dist="38100" dir="2700000" algn="tl">
                              <a:srgbClr val="000000">
                                <a:alpha val="43137"/>
                              </a:srgbClr>
                            </a:outerShdw>
                          </a:effectLst>
                        </a:rPr>
                        <a:t> تسالونيكي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يهوذا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3"/>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كولوسي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3 يوحنا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4"/>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فيلبي</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2 يوحنا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5"/>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أفسس</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1 يوحنا</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6"/>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غلاطية</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2 بطرس</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7"/>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2 كورنثوس</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1 بطرس</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8"/>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1</a:t>
                      </a:r>
                      <a:r>
                        <a:rPr lang="ar-JO" sz="1800" b="1" baseline="0">
                          <a:effectLst>
                            <a:outerShdw blurRad="38100" dist="38100" dir="2700000" algn="tl">
                              <a:srgbClr val="000000">
                                <a:alpha val="43137"/>
                              </a:srgbClr>
                            </a:outerShdw>
                          </a:effectLst>
                        </a:rPr>
                        <a:t> كورنثوس</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mpd="sng">
                      <a:noFill/>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يعقوب</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09"/>
                  </a:ext>
                </a:extLst>
              </a:tr>
              <a:tr h="370840">
                <a:tc vMerge="1">
                  <a:txBody>
                    <a:bodyPr/>
                    <a:lstStyle/>
                    <a:p>
                      <a:endParaRPr lang="en-US" dirty="0"/>
                    </a:p>
                  </a:txBody>
                  <a:tcPr/>
                </a:tc>
                <a:tc>
                  <a:txBody>
                    <a:bodyPr/>
                    <a:lstStyle/>
                    <a:p>
                      <a:pPr algn="ctr"/>
                      <a:r>
                        <a:rPr lang="ar-JO" sz="1800" b="1" i="0">
                          <a:effectLst>
                            <a:outerShdw blurRad="38100" dist="38100" dir="2700000" algn="tl">
                              <a:srgbClr val="000000">
                                <a:alpha val="43137"/>
                              </a:srgbClr>
                            </a:outerShdw>
                          </a:effectLst>
                          <a:latin typeface="Arial" panose="020B0604020202020204" pitchFamily="34" charset="0"/>
                        </a:rPr>
                        <a:t>رومية</a:t>
                      </a:r>
                      <a:endParaRPr lang="en-US" sz="1800" b="1" dirty="0">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mpd="sng">
                      <a:noFill/>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mpd="sng">
                      <a:noFill/>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US"/>
                    </a:p>
                  </a:txBody>
                  <a:tcPr>
                    <a:solidFill>
                      <a:srgbClr val="FFFFFF"/>
                    </a:solidFill>
                  </a:tcPr>
                </a:tc>
                <a:tc>
                  <a:txBody>
                    <a:bodyPr/>
                    <a:lstStyle/>
                    <a:p>
                      <a:pPr algn="ctr"/>
                      <a:r>
                        <a:rPr lang="ar-JO" sz="1800" b="1" i="0">
                          <a:latin typeface="Arial" panose="020B0604020202020204" pitchFamily="34" charset="0"/>
                        </a:rPr>
                        <a:t>عبرانيين</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noFill/>
                  </a:tcPr>
                </a:tc>
                <a:tc vMerge="1">
                  <a:txBody>
                    <a:bodyPr/>
                    <a:lstStyle/>
                    <a:p>
                      <a:endParaRPr lang="en-US" dirty="0"/>
                    </a:p>
                  </a:txBody>
                  <a:tcPr/>
                </a:tc>
                <a:extLst>
                  <a:ext uri="{0D108BD9-81ED-4DB2-BD59-A6C34878D82A}">
                    <a16:rowId xmlns:a16="http://schemas.microsoft.com/office/drawing/2014/main" val="10010"/>
                  </a:ext>
                </a:extLst>
              </a:tr>
              <a:tr h="370840">
                <a:tc>
                  <a:txBody>
                    <a:bodyPr/>
                    <a:lstStyle/>
                    <a:p>
                      <a:pPr algn="ctr"/>
                      <a:endParaRPr lang="en-US" sz="1800" b="1" i="0" dirty="0">
                        <a:latin typeface="Arial" panose="020B0604020202020204" pitchFamily="34" charset="0"/>
                      </a:endParaRPr>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5"/>
                      <a:tile tx="0" ty="0" sx="100000" sy="100000" flip="none" algn="tl"/>
                    </a:blipFill>
                  </a:tcPr>
                </a:tc>
                <a:tc gridSpan="5">
                  <a:txBody>
                    <a:bodyPr/>
                    <a:lstStyle/>
                    <a:p>
                      <a:pPr algn="ctr"/>
                      <a:r>
                        <a:rPr lang="ar-JO" sz="1800" b="1" i="0">
                          <a:latin typeface="Arial" panose="020B0604020202020204" pitchFamily="34" charset="0"/>
                        </a:rPr>
                        <a:t>أعمال</a:t>
                      </a:r>
                      <a:endParaRPr lang="en-US" sz="1800"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6"/>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5"/>
                      <a:tile tx="0" ty="0" sx="100000" sy="100000" flip="none" algn="tl"/>
                    </a:blipFill>
                  </a:tcPr>
                </a:tc>
                <a:extLst>
                  <a:ext uri="{0D108BD9-81ED-4DB2-BD59-A6C34878D82A}">
                    <a16:rowId xmlns:a16="http://schemas.microsoft.com/office/drawing/2014/main" val="10011"/>
                  </a:ext>
                </a:extLst>
              </a:tr>
              <a:tr h="370840">
                <a:tc>
                  <a:txBody>
                    <a:bodyPr/>
                    <a:lstStyle/>
                    <a:p>
                      <a:pPr algn="ctr"/>
                      <a:endParaRPr lang="en-US" sz="1800" b="1" i="0" dirty="0">
                        <a:latin typeface="Arial" panose="020B0604020202020204" pitchFamily="34" charset="0"/>
                      </a:endParaRPr>
                    </a:p>
                  </a:txBody>
                  <a:tcPr>
                    <a:lnL w="12700" cmpd="sng">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blipFill rotWithShape="1">
                      <a:blip r:embed="rId5"/>
                      <a:tile tx="0" ty="0" sx="100000" sy="100000" flip="none" algn="tl"/>
                    </a:blipFill>
                  </a:tcPr>
                </a:tc>
                <a:tc>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متى</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gridSpan="2">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مرقس</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hMerge="1">
                  <a:txBody>
                    <a:bodyPr/>
                    <a:lstStyle/>
                    <a:p>
                      <a:endParaRPr lang="en-US"/>
                    </a:p>
                  </a:txBody>
                  <a:tcPr/>
                </a:tc>
                <a:tc>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لوقا</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a:txBody>
                    <a:bodyPr/>
                    <a:lstStyle/>
                    <a:p>
                      <a:pPr algn="ctr"/>
                      <a:r>
                        <a:rPr lang="ar-JO" sz="1800" b="1" i="0">
                          <a:solidFill>
                            <a:schemeClr val="tx1"/>
                          </a:solidFill>
                          <a:effectLst>
                            <a:outerShdw blurRad="38100" dist="38100" dir="2700000" algn="tl">
                              <a:srgbClr val="000000">
                                <a:alpha val="43137"/>
                              </a:srgbClr>
                            </a:outerShdw>
                          </a:effectLst>
                          <a:latin typeface="Arial" panose="020B0604020202020204" pitchFamily="34" charset="0"/>
                        </a:rPr>
                        <a:t>يوحنا</a:t>
                      </a:r>
                      <a:endParaRPr lang="en-US" sz="1800" b="1" dirty="0">
                        <a:solidFill>
                          <a:schemeClr val="tx1"/>
                        </a:solidFill>
                        <a:effectLst>
                          <a:outerShdw blurRad="38100" dist="38100" dir="2700000" algn="tl">
                            <a:srgbClr val="000000">
                              <a:alpha val="43137"/>
                            </a:srgbClr>
                          </a:outerShdw>
                        </a:effectLst>
                      </a:endParaRPr>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blipFill rotWithShape="1">
                      <a:blip r:embed="rId7">
                        <a:alphaModFix amt="52000"/>
                      </a:blip>
                      <a:tile tx="0" ty="0" sx="100000" sy="100000" flip="none" algn="tl"/>
                    </a:blipFill>
                  </a:tcPr>
                </a:tc>
                <a:tc>
                  <a:txBody>
                    <a:bodyPr/>
                    <a:lstStyle/>
                    <a:p>
                      <a:pPr algn="ctr"/>
                      <a:endParaRPr lang="en-US" sz="1800" b="1" i="0" dirty="0">
                        <a:latin typeface="Arial" panose="020B0604020202020204" pitchFamily="34" charset="0"/>
                      </a:endParaRPr>
                    </a:p>
                  </a:txBody>
                  <a:tcPr>
                    <a:lnL w="12700" cap="flat" cmpd="sng" algn="ctr">
                      <a:solidFill>
                        <a:scrgbClr r="0" g="0" b="0"/>
                      </a:solidFill>
                      <a:prstDash val="solid"/>
                      <a:round/>
                      <a:headEnd type="none" w="med" len="med"/>
                      <a:tailEnd type="none" w="med" len="med"/>
                    </a:lnL>
                    <a:lnR w="12700" cmpd="sng">
                      <a:noFill/>
                    </a:lnR>
                    <a:lnT w="12700" cap="flat" cmpd="sng" algn="ctr">
                      <a:solidFill>
                        <a:scrgbClr r="0" g="0" b="0"/>
                      </a:solidFill>
                      <a:prstDash val="solid"/>
                      <a:round/>
                      <a:headEnd type="none" w="med" len="med"/>
                      <a:tailEnd type="none" w="med" len="med"/>
                    </a:lnT>
                    <a:lnB w="12700" cmpd="sng">
                      <a:noFill/>
                    </a:lnB>
                    <a:lnTlToBr w="12700" cmpd="sng">
                      <a:noFill/>
                      <a:prstDash val="solid"/>
                    </a:lnTlToBr>
                    <a:lnBlToTr w="12700" cmpd="sng">
                      <a:noFill/>
                      <a:prstDash val="solid"/>
                    </a:lnBlToTr>
                    <a:blipFill rotWithShape="1">
                      <a:blip r:embed="rId5"/>
                      <a:tile tx="0" ty="0" sx="100000" sy="100000" flip="none" algn="tl"/>
                    </a:blipFill>
                  </a:tcPr>
                </a:tc>
                <a:extLst>
                  <a:ext uri="{0D108BD9-81ED-4DB2-BD59-A6C34878D82A}">
                    <a16:rowId xmlns:a16="http://schemas.microsoft.com/office/drawing/2014/main" val="10012"/>
                  </a:ext>
                </a:extLst>
              </a:tr>
              <a:tr h="370840">
                <a:tc gridSpan="7">
                  <a:txBody>
                    <a:bodyPr/>
                    <a:lstStyle/>
                    <a:p>
                      <a:pPr algn="ctr"/>
                      <a:r>
                        <a:rPr lang="ar-JO" sz="1800" b="1" i="0">
                          <a:solidFill>
                            <a:srgbClr val="FFFFFF"/>
                          </a:solidFill>
                          <a:effectLst>
                            <a:outerShdw blurRad="38100" dist="38100" dir="2700000" algn="tl">
                              <a:srgbClr val="000000">
                                <a:alpha val="43137"/>
                              </a:srgbClr>
                            </a:outerShdw>
                          </a:effectLst>
                          <a:latin typeface="Arial" panose="020B0604020202020204" pitchFamily="34" charset="0"/>
                        </a:rPr>
                        <a:t>الأسفار التاريخية</a:t>
                      </a:r>
                      <a:endParaRPr lang="en-US" sz="1800" b="1" dirty="0">
                        <a:solidFill>
                          <a:srgbClr val="FFFFFF"/>
                        </a:solidFill>
                        <a:effectLst>
                          <a:outerShdw blurRad="38100" dist="38100" dir="2700000" algn="tl">
                            <a:srgbClr val="000000">
                              <a:alpha val="43137"/>
                            </a:srgbClr>
                          </a:outerShdw>
                        </a:effectLst>
                      </a:endParaRPr>
                    </a:p>
                  </a:txBody>
                  <a:tcPr anchor="ctr">
                    <a:lnT w="12700" cap="flat" cmpd="sng" algn="ctr">
                      <a:noFill/>
                      <a:prstDash val="solid"/>
                      <a:round/>
                      <a:headEnd type="none" w="med" len="med"/>
                      <a:tailEnd type="none" w="med" len="med"/>
                    </a:lnT>
                    <a:blipFill rotWithShape="1">
                      <a:blip r:embed="rId5"/>
                      <a:tile tx="0" ty="0" sx="100000" sy="100000" flip="none" algn="tl"/>
                    </a:blip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dirty="0"/>
                    </a:p>
                  </a:txBody>
                  <a:tcPr/>
                </a:tc>
                <a:tc hMerge="1">
                  <a:txBody>
                    <a:bodyPr/>
                    <a:lstStyle/>
                    <a:p>
                      <a:endParaRPr lang="en-US"/>
                    </a:p>
                  </a:txBody>
                  <a:tcPr/>
                </a:tc>
                <a:tc hMerge="1">
                  <a:txBody>
                    <a:bodyPr/>
                    <a:lstStyle/>
                    <a:p>
                      <a:endParaRPr lang="en-US" dirty="0"/>
                    </a:p>
                  </a:txBody>
                  <a:tcPr/>
                </a:tc>
                <a:extLst>
                  <a:ext uri="{0D108BD9-81ED-4DB2-BD59-A6C34878D82A}">
                    <a16:rowId xmlns:a16="http://schemas.microsoft.com/office/drawing/2014/main" val="10013"/>
                  </a:ext>
                </a:extLst>
              </a:tr>
            </a:tbl>
          </a:graphicData>
        </a:graphic>
      </p:graphicFrame>
      <p:pic>
        <p:nvPicPr>
          <p:cNvPr id="574471" name="Picture 8" descr="NTS21 Gra[phic with Map.tiff"/>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bwMode="auto">
          <a:xfrm>
            <a:off x="3841750" y="3122619"/>
            <a:ext cx="2482850" cy="25161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4472" name="Text Box 5"/>
          <p:cNvSpPr txBox="1">
            <a:spLocks noChangeArrowheads="1"/>
          </p:cNvSpPr>
          <p:nvPr/>
        </p:nvSpPr>
        <p:spPr bwMode="auto">
          <a:xfrm>
            <a:off x="8578854" y="44454"/>
            <a:ext cx="530785"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21</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574473" name="TextBox 5"/>
          <p:cNvSpPr txBox="1">
            <a:spLocks noChangeArrowheads="1"/>
          </p:cNvSpPr>
          <p:nvPr/>
        </p:nvSpPr>
        <p:spPr bwMode="auto">
          <a:xfrm>
            <a:off x="5105400" y="6596067"/>
            <a:ext cx="4114800" cy="2619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1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rPr>
              <a:t>Adapted from Walk Thru the Bible</a:t>
            </a:r>
          </a:p>
        </p:txBody>
      </p:sp>
      <p:sp>
        <p:nvSpPr>
          <p:cNvPr id="11" name="Rounded Rectangular Callout 10">
            <a:extLst>
              <a:ext uri="{FF2B5EF4-FFF2-40B4-BE49-F238E27FC236}">
                <a16:creationId xmlns:a16="http://schemas.microsoft.com/office/drawing/2014/main" id="{8871FB49-7851-594C-860F-C1DFF23D08FD}"/>
              </a:ext>
            </a:extLst>
          </p:cNvPr>
          <p:cNvSpPr/>
          <p:nvPr/>
        </p:nvSpPr>
        <p:spPr>
          <a:xfrm>
            <a:off x="2771775" y="2924175"/>
            <a:ext cx="2016125" cy="2808288"/>
          </a:xfrm>
          <a:prstGeom prst="wedgeRoundRectCallout">
            <a:avLst>
              <a:gd name="adj1" fmla="val -76893"/>
              <a:gd name="adj2" fmla="val 43055"/>
              <a:gd name="adj3" fmla="val 16667"/>
            </a:avLst>
          </a:prstGeom>
          <a:solidFill>
            <a:schemeClr val="tx1"/>
          </a:solidFill>
        </p:spPr>
        <p:style>
          <a:lnRef idx="1">
            <a:schemeClr val="accent1"/>
          </a:lnRef>
          <a:fillRef idx="3">
            <a:schemeClr val="accent1"/>
          </a:fillRef>
          <a:effectRef idx="2">
            <a:schemeClr val="accent1"/>
          </a:effectRef>
          <a:fontRef idx="minor">
            <a:schemeClr val="lt1"/>
          </a:fontRef>
        </p:style>
        <p:txBody>
          <a:bodyPr anchor="ctr">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SA"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rPr>
              <a:t>رومية تضع الأساس لرسائل بولس</a:t>
            </a:r>
            <a:endParaRPr kumimoji="0" lang="en-US" sz="3200" b="1" u="none" strike="noStrike" kern="1200" cap="none" spc="0" normalizeH="0" baseline="0" noProof="0" dirty="0">
              <a:ln>
                <a:noFill/>
              </a:ln>
              <a:solidFill>
                <a:srgbClr val="FFFFFF"/>
              </a:solidFill>
              <a:effectLst/>
              <a:uLnTx/>
              <a:uFillTx/>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340875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500"/>
                                        <p:tgtEl>
                                          <p:spTgt spid="11"/>
                                        </p:tgtEl>
                                      </p:cBhvr>
                                    </p:animEffect>
                                  </p:childTnLst>
                                </p:cTn>
                              </p:par>
                            </p:childTnLst>
                          </p:cTn>
                        </p:par>
                        <p:par>
                          <p:cTn id="8" fill="hold">
                            <p:stCondLst>
                              <p:cond delay="500"/>
                            </p:stCondLst>
                            <p:childTnLst>
                              <p:par>
                                <p:cTn id="9" presetID="1" presetClass="emph" presetSubtype="2" fill="hold" nodeType="afterEffect">
                                  <p:stCondLst>
                                    <p:cond delay="0"/>
                                  </p:stCondLst>
                                  <p:childTnLst>
                                    <p:animClr clrSpc="rgb" dir="cw">
                                      <p:cBhvr>
                                        <p:cTn id="10" dur="2000" fill="hold"/>
                                        <p:tgtEl>
                                          <p:spTgt spid="11"/>
                                        </p:tgtEl>
                                        <p:attrNameLst>
                                          <p:attrName>fillcolor</p:attrName>
                                        </p:attrNameLst>
                                      </p:cBhvr>
                                      <p:to>
                                        <a:schemeClr val="accent2"/>
                                      </p:to>
                                    </p:animClr>
                                    <p:set>
                                      <p:cBhvr>
                                        <p:cTn id="11" dur="2000" fill="hold"/>
                                        <p:tgtEl>
                                          <p:spTgt spid="11"/>
                                        </p:tgtEl>
                                        <p:attrNameLst>
                                          <p:attrName>fill.type</p:attrName>
                                        </p:attrNameLst>
                                      </p:cBhvr>
                                      <p:to>
                                        <p:strVal val="solid"/>
                                      </p:to>
                                    </p:set>
                                    <p:set>
                                      <p:cBhvr>
                                        <p:cTn id="12" dur="2000" fill="hold"/>
                                        <p:tgtEl>
                                          <p:spTgt spid="11"/>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F3B6F9E-6F46-43D4-BD81-1A9960C041C7}"/>
            </a:ext>
          </a:extLst>
        </p:cNvPr>
        <p:cNvGrpSpPr/>
        <p:nvPr/>
      </p:nvGrpSpPr>
      <p:grpSpPr>
        <a:xfrm>
          <a:off x="0" y="0"/>
          <a:ext cx="0" cy="0"/>
          <a:chOff x="0" y="0"/>
          <a:chExt cx="0" cy="0"/>
        </a:xfrm>
      </p:grpSpPr>
      <p:sp>
        <p:nvSpPr>
          <p:cNvPr id="6" name="Oval 5">
            <a:extLst>
              <a:ext uri="{FF2B5EF4-FFF2-40B4-BE49-F238E27FC236}">
                <a16:creationId xmlns:a16="http://schemas.microsoft.com/office/drawing/2014/main" id="{6291F322-E996-F8B9-A012-C09D2CFF5BC2}"/>
              </a:ext>
            </a:extLst>
          </p:cNvPr>
          <p:cNvSpPr>
            <a:spLocks noChangeAspect="1"/>
          </p:cNvSpPr>
          <p:nvPr/>
        </p:nvSpPr>
        <p:spPr bwMode="auto">
          <a:xfrm>
            <a:off x="3294313" y="1135629"/>
            <a:ext cx="5214258" cy="5214258"/>
          </a:xfrm>
          <a:prstGeom prst="ellipse">
            <a:avLst/>
          </a:prstGeom>
          <a:gradFill>
            <a:gsLst>
              <a:gs pos="0">
                <a:schemeClr val="bg2">
                  <a:alpha val="50132"/>
                </a:schemeClr>
              </a:gs>
              <a:gs pos="100000">
                <a:schemeClr val="bg1">
                  <a:lumMod val="75000"/>
                  <a:alpha val="49039"/>
                </a:schemeClr>
              </a:gs>
            </a:gsLst>
            <a:lin ang="5400000" scaled="1"/>
          </a:gra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05" charset="0"/>
              <a:ea typeface="ＭＳ Ｐゴシック" charset="-128"/>
            </a:endParaRPr>
          </a:p>
        </p:txBody>
      </p:sp>
      <p:sp>
        <p:nvSpPr>
          <p:cNvPr id="2" name="Title 1">
            <a:extLst>
              <a:ext uri="{FF2B5EF4-FFF2-40B4-BE49-F238E27FC236}">
                <a16:creationId xmlns:a16="http://schemas.microsoft.com/office/drawing/2014/main" id="{AEF271CE-7A2C-612C-6DDF-2A7721052D1E}"/>
              </a:ext>
            </a:extLst>
          </p:cNvPr>
          <p:cNvSpPr>
            <a:spLocks noGrp="1"/>
          </p:cNvSpPr>
          <p:nvPr>
            <p:ph type="ctrTitle" sz="quarter"/>
          </p:nvPr>
        </p:nvSpPr>
        <p:spPr>
          <a:xfrm>
            <a:off x="736171" y="44624"/>
            <a:ext cx="7772400" cy="881256"/>
          </a:xfr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p>
            <a:pPr>
              <a:spcBef>
                <a:spcPct val="20000"/>
              </a:spcBef>
              <a:buClr>
                <a:schemeClr val="tx2"/>
              </a:buClr>
              <a:buSzPct val="75000"/>
            </a:pPr>
            <a:r>
              <a:rPr lang="ar-SA" sz="5400" b="1" dirty="0">
                <a:solidFill>
                  <a:schemeClr val="tx1"/>
                </a:solidFill>
                <a:latin typeface="Arial" panose="020B0604020202020204" pitchFamily="34" charset="0"/>
                <a:cs typeface="Arial" panose="020B0604020202020204" pitchFamily="34" charset="0"/>
              </a:rPr>
              <a:t>توكيدان</a:t>
            </a:r>
          </a:p>
        </p:txBody>
      </p:sp>
      <p:sp>
        <p:nvSpPr>
          <p:cNvPr id="5" name="Oval 4">
            <a:extLst>
              <a:ext uri="{FF2B5EF4-FFF2-40B4-BE49-F238E27FC236}">
                <a16:creationId xmlns:a16="http://schemas.microsoft.com/office/drawing/2014/main" id="{E09FA282-D7BE-BDF3-B275-BDB18B10D14F}"/>
              </a:ext>
            </a:extLst>
          </p:cNvPr>
          <p:cNvSpPr>
            <a:spLocks noChangeAspect="1"/>
          </p:cNvSpPr>
          <p:nvPr/>
        </p:nvSpPr>
        <p:spPr bwMode="auto">
          <a:xfrm>
            <a:off x="736171" y="1124744"/>
            <a:ext cx="5214258" cy="5214258"/>
          </a:xfrm>
          <a:prstGeom prst="ellipse">
            <a:avLst/>
          </a:prstGeom>
          <a:gradFill>
            <a:gsLst>
              <a:gs pos="0">
                <a:schemeClr val="bg2">
                  <a:alpha val="50132"/>
                </a:schemeClr>
              </a:gs>
              <a:gs pos="100000">
                <a:schemeClr val="bg1">
                  <a:lumMod val="75000"/>
                  <a:alpha val="49039"/>
                </a:schemeClr>
              </a:gs>
            </a:gsLst>
            <a:lin ang="5400000" scaled="1"/>
          </a:gradFill>
          <a:ln w="12700" cap="sq" cmpd="sng" algn="ctr">
            <a:solidFill>
              <a:schemeClr val="tx1"/>
            </a:solid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05" charset="0"/>
              <a:ea typeface="ＭＳ Ｐゴシック" charset="-128"/>
            </a:endParaRPr>
          </a:p>
        </p:txBody>
      </p:sp>
      <p:sp>
        <p:nvSpPr>
          <p:cNvPr id="3" name="Subtitle 2">
            <a:extLst>
              <a:ext uri="{FF2B5EF4-FFF2-40B4-BE49-F238E27FC236}">
                <a16:creationId xmlns:a16="http://schemas.microsoft.com/office/drawing/2014/main" id="{C1F8D307-7696-4607-6EAF-AAFCEE08D2F7}"/>
              </a:ext>
            </a:extLst>
          </p:cNvPr>
          <p:cNvSpPr>
            <a:spLocks noGrp="1"/>
          </p:cNvSpPr>
          <p:nvPr>
            <p:ph type="subTitle" sz="quarter" idx="1"/>
          </p:nvPr>
        </p:nvSpPr>
        <p:spPr>
          <a:xfrm>
            <a:off x="1331640" y="1508191"/>
            <a:ext cx="3240360" cy="648072"/>
          </a:xfrm>
        </p:spPr>
        <p:txBody>
          <a:bodyPr/>
          <a:lstStyle/>
          <a:p>
            <a:r>
              <a:rPr lang="ar-SA" b="1" dirty="0">
                <a:latin typeface="Arial" panose="020B0604020202020204" pitchFamily="34" charset="0"/>
                <a:cs typeface="Arial" panose="020B0604020202020204" pitchFamily="34" charset="0"/>
              </a:rPr>
              <a:t>غلاطية</a:t>
            </a:r>
            <a:endParaRPr lang="en-US" b="1" dirty="0">
              <a:latin typeface="Arial" panose="020B0604020202020204" pitchFamily="34" charset="0"/>
              <a:cs typeface="Arial" panose="020B0604020202020204" pitchFamily="34" charset="0"/>
            </a:endParaRPr>
          </a:p>
        </p:txBody>
      </p:sp>
      <p:sp>
        <p:nvSpPr>
          <p:cNvPr id="4" name="Subtitle 2">
            <a:extLst>
              <a:ext uri="{FF2B5EF4-FFF2-40B4-BE49-F238E27FC236}">
                <a16:creationId xmlns:a16="http://schemas.microsoft.com/office/drawing/2014/main" id="{B87B9FB7-ABC0-5BE9-C8B6-7D205F1ADEFD}"/>
              </a:ext>
            </a:extLst>
          </p:cNvPr>
          <p:cNvSpPr txBox="1">
            <a:spLocks/>
          </p:cNvSpPr>
          <p:nvPr/>
        </p:nvSpPr>
        <p:spPr bwMode="auto">
          <a:xfrm>
            <a:off x="4564896" y="1498031"/>
            <a:ext cx="3607504" cy="648072"/>
          </a:xfrm>
          <a:prstGeom prst="rect">
            <a:avLst/>
          </a:prstGeom>
          <a:noFill/>
          <a:ln w="9525" cap="sq">
            <a:noFill/>
            <a:miter lim="800000"/>
            <a:headEnd type="none" w="sm" len="sm"/>
            <a:tailEnd type="none" w="sm" len="sm"/>
          </a:ln>
          <a:effectLst/>
        </p:spPr>
        <p:txBody>
          <a:bodyPr vert="horz" wrap="square" lIns="92075" tIns="46038" rIns="92075" bIns="46038" numCol="1" anchor="t"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SA"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رومية</a:t>
            </a:r>
            <a:endParaRPr kumimoji="0" lang="en-US" sz="32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7" name="Subtitle 2">
            <a:extLst>
              <a:ext uri="{FF2B5EF4-FFF2-40B4-BE49-F238E27FC236}">
                <a16:creationId xmlns:a16="http://schemas.microsoft.com/office/drawing/2014/main" id="{DC46B9C1-79A8-0F4D-C75B-B6B0B40A2C4A}"/>
              </a:ext>
            </a:extLst>
          </p:cNvPr>
          <p:cNvSpPr txBox="1">
            <a:spLocks/>
          </p:cNvSpPr>
          <p:nvPr/>
        </p:nvSpPr>
        <p:spPr bwMode="auto">
          <a:xfrm>
            <a:off x="785165" y="3878374"/>
            <a:ext cx="2509148" cy="648072"/>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JO" sz="3600" b="1"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ليس بالناموس</a:t>
            </a:r>
            <a:endParaRPr kumimoji="0" lang="en-US"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8" name="Subtitle 2">
            <a:extLst>
              <a:ext uri="{FF2B5EF4-FFF2-40B4-BE49-F238E27FC236}">
                <a16:creationId xmlns:a16="http://schemas.microsoft.com/office/drawing/2014/main" id="{4BDE503D-0D58-2A05-8A76-BF7ECA3B442C}"/>
              </a:ext>
            </a:extLst>
          </p:cNvPr>
          <p:cNvSpPr txBox="1">
            <a:spLocks/>
          </p:cNvSpPr>
          <p:nvPr/>
        </p:nvSpPr>
        <p:spPr bwMode="auto">
          <a:xfrm>
            <a:off x="5637154" y="3878374"/>
            <a:ext cx="3138760" cy="881256"/>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600" b="1"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بِرّ الله</a:t>
            </a:r>
            <a:endParaRPr kumimoji="0" lang="en-US" sz="3600" b="1"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p:txBody>
      </p:sp>
      <p:sp>
        <p:nvSpPr>
          <p:cNvPr id="9" name="Subtitle 2">
            <a:extLst>
              <a:ext uri="{FF2B5EF4-FFF2-40B4-BE49-F238E27FC236}">
                <a16:creationId xmlns:a16="http://schemas.microsoft.com/office/drawing/2014/main" id="{1D3A8342-98AB-6828-264F-DDB10419A251}"/>
              </a:ext>
            </a:extLst>
          </p:cNvPr>
          <p:cNvSpPr txBox="1">
            <a:spLocks/>
          </p:cNvSpPr>
          <p:nvPr/>
        </p:nvSpPr>
        <p:spPr bwMode="auto">
          <a:xfrm>
            <a:off x="3506847" y="3010338"/>
            <a:ext cx="2130308" cy="1066734"/>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ct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ar-JO" sz="3600" b="1"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التبرير بالإيمان</a:t>
            </a:r>
            <a:endParaRPr kumimoji="0" lang="en-US" sz="3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p:txBody>
      </p:sp>
      <p:sp>
        <p:nvSpPr>
          <p:cNvPr id="10" name="Subtitle 2">
            <a:extLst>
              <a:ext uri="{FF2B5EF4-FFF2-40B4-BE49-F238E27FC236}">
                <a16:creationId xmlns:a16="http://schemas.microsoft.com/office/drawing/2014/main" id="{CBF63A05-BE1A-339F-76B9-D95587E9EFDC}"/>
              </a:ext>
            </a:extLst>
          </p:cNvPr>
          <p:cNvSpPr txBox="1">
            <a:spLocks/>
          </p:cNvSpPr>
          <p:nvPr/>
        </p:nvSpPr>
        <p:spPr bwMode="auto">
          <a:xfrm>
            <a:off x="0" y="6339001"/>
            <a:ext cx="9100028" cy="480701"/>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Romans (Colorado Springs, CO: BEE World, 2018), 16</a:t>
            </a:r>
          </a:p>
        </p:txBody>
      </p:sp>
    </p:spTree>
    <p:extLst>
      <p:ext uri="{BB962C8B-B14F-4D97-AF65-F5344CB8AC3E}">
        <p14:creationId xmlns:p14="http://schemas.microsoft.com/office/powerpoint/2010/main" val="583850141"/>
      </p:ext>
    </p:extLst>
  </p:cSld>
  <p:clrMapOvr>
    <a:masterClrMapping/>
  </p:clrMapOvr>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DCC132-E8E9-5A19-C380-F828FA6F0F38}"/>
              </a:ext>
            </a:extLst>
          </p:cNvPr>
          <p:cNvSpPr>
            <a:spLocks noGrp="1"/>
          </p:cNvSpPr>
          <p:nvPr>
            <p:ph type="ctrTitle" sz="quarter"/>
          </p:nvPr>
        </p:nvSpPr>
        <p:spPr>
          <a:xfrm>
            <a:off x="0" y="0"/>
            <a:ext cx="9144000" cy="781864"/>
          </a:xfrm>
          <a:solidFill>
            <a:schemeClr val="bg2"/>
          </a:solidFill>
        </p:spPr>
        <p:txBody>
          <a:bodyPr/>
          <a:lstStyle/>
          <a:p>
            <a:r>
              <a:rPr lang="ar-SA" sz="4000" b="1" dirty="0">
                <a:solidFill>
                  <a:schemeClr val="tx1"/>
                </a:solidFill>
                <a:latin typeface="Arial" panose="020B0604020202020204" pitchFamily="34" charset="0"/>
                <a:cs typeface="Arial" panose="020B0604020202020204" pitchFamily="34" charset="0"/>
              </a:rPr>
              <a:t>جدول المواضيع</a:t>
            </a:r>
          </a:p>
        </p:txBody>
      </p:sp>
      <p:sp>
        <p:nvSpPr>
          <p:cNvPr id="10" name="Subtitle 2">
            <a:extLst>
              <a:ext uri="{FF2B5EF4-FFF2-40B4-BE49-F238E27FC236}">
                <a16:creationId xmlns:a16="http://schemas.microsoft.com/office/drawing/2014/main" id="{C72F5BC1-2F1A-6FEF-9FCC-3146571AB1A0}"/>
              </a:ext>
            </a:extLst>
          </p:cNvPr>
          <p:cNvSpPr txBox="1">
            <a:spLocks/>
          </p:cNvSpPr>
          <p:nvPr/>
        </p:nvSpPr>
        <p:spPr bwMode="auto">
          <a:xfrm>
            <a:off x="0" y="6339001"/>
            <a:ext cx="9100028" cy="480701"/>
          </a:xfrm>
          <a:prstGeom prst="rect">
            <a:avLst/>
          </a:prstGeom>
          <a:noFill/>
          <a:ln w="9525" cap="sq">
            <a:noFill/>
            <a:miter lim="800000"/>
            <a:headEnd type="none" w="sm" len="sm"/>
            <a:tailEnd type="none" w="sm" len="sm"/>
          </a:ln>
          <a:effectLst/>
        </p:spPr>
        <p:txBody>
          <a:bodyPr vert="horz" wrap="square" lIns="92075" tIns="46038" rIns="92075" bIns="46038" numCol="1" anchor="ctr" anchorCtr="0" compatLnSpc="1">
            <a:prstTxWarp prst="textNoShape">
              <a:avLst/>
            </a:prstTxWarp>
          </a:bodyPr>
          <a:lstStyle>
            <a:lvl1pPr marL="0" indent="0" algn="ctr" rtl="0" eaLnBrk="0" fontAlgn="base" hangingPunct="0">
              <a:spcBef>
                <a:spcPct val="20000"/>
              </a:spcBef>
              <a:spcAft>
                <a:spcPct val="0"/>
              </a:spcAft>
              <a:buClr>
                <a:schemeClr val="tx2"/>
              </a:buClr>
              <a:buSzPct val="75000"/>
              <a:buFont typeface="Wingdings" pitchFamily="-105" charset="2"/>
              <a:buNone/>
              <a:defRPr sz="3200">
                <a:solidFill>
                  <a:schemeClr val="tx1"/>
                </a:solidFill>
                <a:effectLst>
                  <a:outerShdw blurRad="38100" dist="38100" dir="2700000" algn="tl">
                    <a:srgbClr val="000000"/>
                  </a:outerShdw>
                </a:effectLst>
                <a:latin typeface="+mn-lt"/>
                <a:ea typeface="ＭＳ Ｐゴシック" pitchFamily="-112" charset="-128"/>
                <a:cs typeface="ＭＳ Ｐゴシック" pitchFamily="-112"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3000" indent="-228600" algn="l" rtl="0" eaLnBrk="0" fontAlgn="base" hangingPunct="0">
              <a:spcBef>
                <a:spcPct val="20000"/>
              </a:spcBef>
              <a:spcAft>
                <a:spcPct val="0"/>
              </a:spcAft>
              <a:buClr>
                <a:schemeClr val="tx1"/>
              </a:buClr>
              <a:buChar char="»"/>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tx2"/>
              </a:buClr>
              <a:buSzPct val="75000"/>
              <a:buFont typeface="Wingdings" charset="2"/>
              <a:buChar char="n"/>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fontAlgn="base">
              <a:spcBef>
                <a:spcPct val="20000"/>
              </a:spcBef>
              <a:spcAft>
                <a:spcPct val="0"/>
              </a:spcAft>
              <a:buClr>
                <a:schemeClr val="tx1"/>
              </a:buClr>
              <a:buChar char="–"/>
              <a:defRPr sz="2000">
                <a:solidFill>
                  <a:schemeClr val="tx1"/>
                </a:solidFill>
                <a:effectLst>
                  <a:outerShdw blurRad="38100" dist="38100" dir="2700000" algn="tl">
                    <a:srgbClr val="000000"/>
                  </a:outerShdw>
                </a:effectLst>
                <a:latin typeface="+mn-lt"/>
                <a:ea typeface="ＭＳ Ｐゴシック" pitchFamily="-105" charset="-128"/>
              </a:defRPr>
            </a:lvl9pPr>
          </a:lstStyle>
          <a:p>
            <a:pPr marL="0" marR="0" lvl="0" indent="0" algn="r" defTabSz="914400" rtl="0" eaLnBrk="0" fontAlgn="base" latinLnBrk="0" hangingPunct="0">
              <a:lnSpc>
                <a:spcPct val="100000"/>
              </a:lnSpc>
              <a:spcBef>
                <a:spcPct val="20000"/>
              </a:spcBef>
              <a:spcAft>
                <a:spcPct val="0"/>
              </a:spcAft>
              <a:buClr>
                <a:srgbClr val="FFFF00"/>
              </a:buClr>
              <a:buSzPct val="75000"/>
              <a:buFont typeface="Wingdings" pitchFamily="-105" charset="2"/>
              <a:buNone/>
              <a:tabLst/>
              <a:defRPr/>
            </a:pPr>
            <a:r>
              <a:rPr kumimoji="0" lang="en-US" sz="1600" b="1"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Romans (Colorado Springs, CO: BEE World, 2018), 16</a:t>
            </a:r>
          </a:p>
        </p:txBody>
      </p:sp>
      <p:graphicFrame>
        <p:nvGraphicFramePr>
          <p:cNvPr id="13" name="Table 12">
            <a:extLst>
              <a:ext uri="{FF2B5EF4-FFF2-40B4-BE49-F238E27FC236}">
                <a16:creationId xmlns:a16="http://schemas.microsoft.com/office/drawing/2014/main" id="{6DF7B5C2-314C-DC7A-AF06-BC971165DE3E}"/>
              </a:ext>
            </a:extLst>
          </p:cNvPr>
          <p:cNvGraphicFramePr>
            <a:graphicFrameLocks noGrp="1"/>
          </p:cNvGraphicFramePr>
          <p:nvPr>
            <p:extLst>
              <p:ext uri="{D42A27DB-BD31-4B8C-83A1-F6EECF244321}">
                <p14:modId xmlns:p14="http://schemas.microsoft.com/office/powerpoint/2010/main" val="3417756891"/>
              </p:ext>
            </p:extLst>
          </p:nvPr>
        </p:nvGraphicFramePr>
        <p:xfrm>
          <a:off x="699" y="781863"/>
          <a:ext cx="9143301" cy="5413126"/>
        </p:xfrm>
        <a:graphic>
          <a:graphicData uri="http://schemas.openxmlformats.org/drawingml/2006/table">
            <a:tbl>
              <a:tblPr firstRow="1" bandRow="1">
                <a:tableStyleId>{D27102A9-8310-4765-A935-A1911B00CA55}</a:tableStyleId>
              </a:tblPr>
              <a:tblGrid>
                <a:gridCol w="3047767">
                  <a:extLst>
                    <a:ext uri="{9D8B030D-6E8A-4147-A177-3AD203B41FA5}">
                      <a16:colId xmlns:a16="http://schemas.microsoft.com/office/drawing/2014/main" val="2109943953"/>
                    </a:ext>
                  </a:extLst>
                </a:gridCol>
                <a:gridCol w="3047767">
                  <a:extLst>
                    <a:ext uri="{9D8B030D-6E8A-4147-A177-3AD203B41FA5}">
                      <a16:colId xmlns:a16="http://schemas.microsoft.com/office/drawing/2014/main" val="2286225903"/>
                    </a:ext>
                  </a:extLst>
                </a:gridCol>
                <a:gridCol w="3047767">
                  <a:extLst>
                    <a:ext uri="{9D8B030D-6E8A-4147-A177-3AD203B41FA5}">
                      <a16:colId xmlns:a16="http://schemas.microsoft.com/office/drawing/2014/main" val="442776493"/>
                    </a:ext>
                  </a:extLst>
                </a:gridCol>
              </a:tblGrid>
              <a:tr h="566765">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ar-SA"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rPr>
                        <a:t>رومية</a:t>
                      </a:r>
                      <a:endParaRPr lang="en-US" sz="2400" b="1" i="0" dirty="0">
                        <a:latin typeface="Arial" panose="020B0604020202020204" pitchFamily="34" charset="0"/>
                        <a:cs typeface="Arial" panose="020B0604020202020204" pitchFamily="34" charset="0"/>
                      </a:endParaRPr>
                    </a:p>
                  </a:txBody>
                  <a:tcPr anchor="ctr">
                    <a:solidFill>
                      <a:schemeClr val="accent4">
                        <a:lumMod val="25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SA" sz="2400" b="1" i="0" dirty="0">
                          <a:latin typeface="Arial" panose="020B0604020202020204" pitchFamily="34" charset="0"/>
                          <a:cs typeface="Arial" panose="020B0604020202020204" pitchFamily="34" charset="0"/>
                        </a:rPr>
                        <a:t>غلاطية ورومية</a:t>
                      </a:r>
                    </a:p>
                  </a:txBody>
                  <a:tcPr anchor="ctr">
                    <a:solidFill>
                      <a:schemeClr val="bg1">
                        <a:lumMod val="50000"/>
                      </a:schemeClr>
                    </a:solidFill>
                  </a:tcPr>
                </a:tc>
                <a:tc>
                  <a: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ar-SA" sz="2400" b="1" i="0" dirty="0">
                          <a:latin typeface="Arial" panose="020B0604020202020204" pitchFamily="34" charset="0"/>
                          <a:cs typeface="Arial" panose="020B0604020202020204" pitchFamily="34" charset="0"/>
                        </a:rPr>
                        <a:t>غلاطية</a:t>
                      </a:r>
                      <a:endPar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itchFamily="-112" charset="-128"/>
                        <a:cs typeface="Arial" panose="020B0604020202020204" pitchFamily="34" charset="0"/>
                      </a:endParaRPr>
                    </a:p>
                  </a:txBody>
                  <a:tcPr anchor="ctr">
                    <a:solidFill>
                      <a:schemeClr val="accent4">
                        <a:lumMod val="25000"/>
                      </a:schemeClr>
                    </a:solidFill>
                  </a:tcPr>
                </a:tc>
                <a:extLst>
                  <a:ext uri="{0D108BD9-81ED-4DB2-BD59-A6C34878D82A}">
                    <a16:rowId xmlns:a16="http://schemas.microsoft.com/office/drawing/2014/main" val="1254360908"/>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اصل الخطيئة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التبرير بالإيمان</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الدفاع عن الرسولية</a:t>
                      </a:r>
                    </a:p>
                  </a:txBody>
                  <a:tcPr anchor="ctr"/>
                </a:tc>
                <a:extLst>
                  <a:ext uri="{0D108BD9-81ED-4DB2-BD59-A6C34878D82A}">
                    <a16:rowId xmlns:a16="http://schemas.microsoft.com/office/drawing/2014/main" val="3044319905"/>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إدانة شاملة</a:t>
                      </a:r>
                    </a:p>
                  </a:txBody>
                  <a:tcPr anchor="ctr"/>
                </a:tc>
                <a:tc>
                  <a:txBody>
                    <a:bodyPr/>
                    <a:lstStyle/>
                    <a:p>
                      <a:pPr algn="r" rtl="1"/>
                      <a:r>
                        <a:rPr lang="ar-SA" sz="1800" b="1" i="0" kern="1200" dirty="0">
                          <a:solidFill>
                            <a:schemeClr val="tx1"/>
                          </a:solidFill>
                          <a:effectLst/>
                          <a:latin typeface="Arial" panose="020B0604020202020204" pitchFamily="34" charset="0"/>
                          <a:ea typeface="+mn-ea"/>
                          <a:cs typeface="Arial" panose="020B0604020202020204" pitchFamily="34" charset="0"/>
                        </a:rPr>
                        <a:t>الا يمان إزاء الأعمال</a:t>
                      </a:r>
                    </a:p>
                  </a:txBody>
                  <a:tcPr anchor="ctr"/>
                </a:tc>
                <a:tc>
                  <a:txBody>
                    <a:bodyPr/>
                    <a:lstStyle/>
                    <a:p>
                      <a:pPr algn="r" rtl="1"/>
                      <a:r>
                        <a:rPr lang="ar-SA" sz="1800" b="1" i="0" kern="1200" dirty="0">
                          <a:solidFill>
                            <a:schemeClr val="tx1"/>
                          </a:solidFill>
                          <a:effectLst/>
                          <a:latin typeface="Arial" panose="020B0604020202020204" pitchFamily="34" charset="0"/>
                          <a:ea typeface="+mn-ea"/>
                          <a:cs typeface="Arial" panose="020B0604020202020204" pitchFamily="34" charset="0"/>
                        </a:rPr>
                        <a:t>شهادة الاهتداء</a:t>
                      </a:r>
                    </a:p>
                  </a:txBody>
                  <a:tcPr anchor="ctr"/>
                </a:tc>
                <a:extLst>
                  <a:ext uri="{0D108BD9-81ED-4DB2-BD59-A6C34878D82A}">
                    <a16:rowId xmlns:a16="http://schemas.microsoft.com/office/drawing/2014/main" val="1570674705"/>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dirty="0">
                          <a:solidFill>
                            <a:schemeClr val="tx1"/>
                          </a:solidFill>
                          <a:effectLst/>
                          <a:latin typeface="Arial" panose="020B0604020202020204" pitchFamily="34" charset="0"/>
                          <a:ea typeface="+mn-ea"/>
                          <a:cs typeface="Arial" panose="020B0604020202020204" pitchFamily="34" charset="0"/>
                        </a:rPr>
                        <a:t>نطاق الخلاص</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dirty="0">
                          <a:solidFill>
                            <a:schemeClr val="tx1"/>
                          </a:solidFill>
                          <a:effectLst/>
                          <a:latin typeface="+mn-lt"/>
                          <a:ea typeface="+mn-ea"/>
                          <a:cs typeface="+mn-cs"/>
                        </a:rPr>
                        <a:t>الروح </a:t>
                      </a:r>
                      <a:r>
                        <a:rPr lang="ar-SA" sz="1800" b="1" i="0" kern="1200" dirty="0">
                          <a:solidFill>
                            <a:schemeClr val="tx1"/>
                          </a:solidFill>
                          <a:effectLst/>
                          <a:latin typeface="Arial" panose="020B0604020202020204" pitchFamily="34" charset="0"/>
                          <a:ea typeface="+mn-ea"/>
                          <a:cs typeface="Arial" panose="020B0604020202020204" pitchFamily="34" charset="0"/>
                        </a:rPr>
                        <a:t>إ</a:t>
                      </a:r>
                      <a:r>
                        <a:rPr lang="ar-SA" sz="1800" kern="1200" dirty="0">
                          <a:solidFill>
                            <a:schemeClr val="tx1"/>
                          </a:solidFill>
                          <a:effectLst/>
                          <a:latin typeface="+mn-lt"/>
                          <a:ea typeface="+mn-ea"/>
                          <a:cs typeface="+mn-cs"/>
                        </a:rPr>
                        <a:t>زاء الجسد</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dirty="0" err="1">
                          <a:solidFill>
                            <a:schemeClr val="tx1"/>
                          </a:solidFill>
                          <a:effectLst/>
                          <a:latin typeface="Arial" panose="020B0604020202020204" pitchFamily="34" charset="0"/>
                          <a:ea typeface="+mn-ea"/>
                          <a:cs typeface="Arial" panose="020B0604020202020204" pitchFamily="34" charset="0"/>
                        </a:rPr>
                        <a:t>المهودون</a:t>
                      </a:r>
                      <a:endParaRPr lang="ar-SA" sz="1800" b="1" i="0" kern="1200" dirty="0">
                        <a:solidFill>
                          <a:schemeClr val="tx1"/>
                        </a:solidFill>
                        <a:effectLst/>
                        <a:latin typeface="Arial" panose="020B0604020202020204" pitchFamily="34" charset="0"/>
                        <a:ea typeface="+mn-ea"/>
                        <a:cs typeface="Arial" panose="020B0604020202020204" pitchFamily="34" charset="0"/>
                      </a:endParaRPr>
                    </a:p>
                  </a:txBody>
                  <a:tcPr anchor="ctr"/>
                </a:tc>
                <a:extLst>
                  <a:ext uri="{0D108BD9-81ED-4DB2-BD59-A6C34878D82A}">
                    <a16:rowId xmlns:a16="http://schemas.microsoft.com/office/drawing/2014/main" val="4181079010"/>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مصير إسرائيل</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فشل الجهد الذاتي</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الاختلاف مع بطرس</a:t>
                      </a:r>
                    </a:p>
                  </a:txBody>
                  <a:tcPr anchor="ctr"/>
                </a:tc>
                <a:extLst>
                  <a:ext uri="{0D108BD9-81ED-4DB2-BD59-A6C34878D82A}">
                    <a16:rowId xmlns:a16="http://schemas.microsoft.com/office/drawing/2014/main" val="1564950355"/>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القلق على إسرائيل</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الوعد للإبراهيم</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القلق على أهل غلاطية</a:t>
                      </a:r>
                    </a:p>
                  </a:txBody>
                  <a:tcPr anchor="ctr"/>
                </a:tc>
                <a:extLst>
                  <a:ext uri="{0D108BD9-81ED-4DB2-BD59-A6C34878D82A}">
                    <a16:rowId xmlns:a16="http://schemas.microsoft.com/office/drawing/2014/main" val="724308551"/>
                  </a:ext>
                </a:extLst>
              </a:tr>
              <a:tr h="372797">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اليهود والأمميين</a:t>
                      </a:r>
                    </a:p>
                  </a:txBody>
                  <a:tcPr anchor="ctr"/>
                </a:tc>
                <a:tc>
                  <a:txBody>
                    <a:bodyPr/>
                    <a:lstStyle/>
                    <a:p>
                      <a:pPr algn="r" rtl="1"/>
                      <a:r>
                        <a:rPr lang="ar-SA" sz="1800" kern="1200">
                          <a:solidFill>
                            <a:schemeClr val="tx1"/>
                          </a:solidFill>
                          <a:effectLst/>
                          <a:latin typeface="+mn-lt"/>
                          <a:ea typeface="+mn-ea"/>
                          <a:cs typeface="+mn-cs"/>
                        </a:rPr>
                        <a:t>خطة الخلاص</a:t>
                      </a:r>
                    </a:p>
                  </a:txBody>
                  <a:tcPr anchor="ctr"/>
                </a:tc>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سارة وهاجر</a:t>
                      </a:r>
                    </a:p>
                  </a:txBody>
                  <a:tcPr anchor="ctr"/>
                </a:tc>
                <a:extLst>
                  <a:ext uri="{0D108BD9-81ED-4DB2-BD59-A6C34878D82A}">
                    <a16:rowId xmlns:a16="http://schemas.microsoft.com/office/drawing/2014/main" val="3832025015"/>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الحكومة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المحبة </a:t>
                      </a:r>
                      <a:r>
                        <a:rPr lang="ar-SA" b="1" i="0" err="1">
                          <a:latin typeface="Arial" panose="020B0604020202020204" pitchFamily="34" charset="0"/>
                          <a:cs typeface="Arial" panose="020B0604020202020204" pitchFamily="34" charset="0"/>
                        </a:rPr>
                        <a:t>اللإلهية</a:t>
                      </a:r>
                      <a:endParaRPr lang="ar-SA" b="1" i="0">
                        <a:latin typeface="Arial" panose="020B0604020202020204" pitchFamily="34" charset="0"/>
                        <a:cs typeface="Arial" panose="020B0604020202020204" pitchFamily="34" charset="0"/>
                      </a:endParaRP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عبيد وأبناء</a:t>
                      </a:r>
                    </a:p>
                  </a:txBody>
                  <a:tcPr anchor="ctr"/>
                </a:tc>
                <a:extLst>
                  <a:ext uri="{0D108BD9-81ED-4DB2-BD59-A6C34878D82A}">
                    <a16:rowId xmlns:a16="http://schemas.microsoft.com/office/drawing/2014/main" val="391259076"/>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المس يحيين الضعفاء</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الاتحاد مع المس </a:t>
                      </a:r>
                      <a:r>
                        <a:rPr lang="ar-SA" sz="1800" kern="1200" err="1">
                          <a:solidFill>
                            <a:schemeClr val="tx1"/>
                          </a:solidFill>
                          <a:effectLst/>
                          <a:latin typeface="+mn-lt"/>
                          <a:ea typeface="+mn-ea"/>
                          <a:cs typeface="+mn-cs"/>
                        </a:rPr>
                        <a:t>يح</a:t>
                      </a:r>
                      <a:endParaRPr lang="ar-SA" sz="1800" kern="1200">
                        <a:solidFill>
                          <a:schemeClr val="tx1"/>
                        </a:solidFill>
                        <a:effectLst/>
                        <a:latin typeface="+mn-lt"/>
                        <a:ea typeface="+mn-ea"/>
                        <a:cs typeface="+mn-cs"/>
                      </a:endParaRP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endParaRPr lang="ar-SA" sz="1800" b="1" i="0" kern="1200">
                        <a:solidFill>
                          <a:schemeClr val="tx1"/>
                        </a:solidFill>
                        <a:effectLst/>
                        <a:latin typeface="Arial" panose="020B0604020202020204" pitchFamily="34" charset="0"/>
                        <a:ea typeface="+mn-ea"/>
                        <a:cs typeface="Arial" panose="020B0604020202020204" pitchFamily="34" charset="0"/>
                      </a:endParaRPr>
                    </a:p>
                  </a:txBody>
                  <a:tcPr anchor="ctr"/>
                </a:tc>
                <a:extLst>
                  <a:ext uri="{0D108BD9-81ED-4DB2-BD59-A6C34878D82A}">
                    <a16:rowId xmlns:a16="http://schemas.microsoft.com/office/drawing/2014/main" val="3430691608"/>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الخطط الشخصية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sz="1800" kern="1200">
                          <a:solidFill>
                            <a:schemeClr val="tx1"/>
                          </a:solidFill>
                          <a:effectLst/>
                          <a:latin typeface="+mn-lt"/>
                          <a:ea typeface="+mn-ea"/>
                          <a:cs typeface="+mn-cs"/>
                        </a:rPr>
                        <a:t>الختان</a:t>
                      </a:r>
                    </a:p>
                  </a:txBody>
                  <a:tcPr anchor="ctr"/>
                </a:tc>
                <a:tc>
                  <a:txBody>
                    <a:bodyPr/>
                    <a:lstStyle/>
                    <a:p>
                      <a:pPr marL="0" algn="r" defTabSz="457200" rtl="1" eaLnBrk="1" latinLnBrk="0" hangingPunct="1"/>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465465814"/>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err="1">
                          <a:solidFill>
                            <a:schemeClr val="tx1"/>
                          </a:solidFill>
                          <a:effectLst/>
                          <a:latin typeface="Arial" panose="020B0604020202020204" pitchFamily="34" charset="0"/>
                          <a:ea typeface="+mn-ea"/>
                          <a:cs typeface="Arial" panose="020B0604020202020204" pitchFamily="34" charset="0"/>
                        </a:rPr>
                        <a:t>اللإرساليات</a:t>
                      </a:r>
                      <a:r>
                        <a:rPr lang="ar-SA" sz="1800" b="1" i="0" kern="1200">
                          <a:solidFill>
                            <a:schemeClr val="tx1"/>
                          </a:solidFill>
                          <a:effectLst/>
                          <a:latin typeface="Arial" panose="020B0604020202020204" pitchFamily="34" charset="0"/>
                          <a:ea typeface="+mn-ea"/>
                          <a:cs typeface="Arial" panose="020B0604020202020204" pitchFamily="34" charset="0"/>
                        </a:rPr>
                        <a:t> والتقدمات</a:t>
                      </a:r>
                    </a:p>
                  </a:txBody>
                  <a:tcPr anchor="ctr"/>
                </a:tc>
                <a:tc>
                  <a:txBody>
                    <a:bodyPr/>
                    <a:lstStyle/>
                    <a:p>
                      <a:pPr algn="r" rtl="1"/>
                      <a:r>
                        <a:rPr lang="ar-SA" sz="1800" kern="1200">
                          <a:solidFill>
                            <a:schemeClr val="tx1"/>
                          </a:solidFill>
                          <a:effectLst/>
                          <a:latin typeface="+mn-lt"/>
                          <a:ea typeface="+mn-ea"/>
                          <a:cs typeface="+mn-cs"/>
                        </a:rPr>
                        <a:t>العلاقة بالناموس</a:t>
                      </a:r>
                    </a:p>
                  </a:txBody>
                  <a:tcPr anchor="ctr"/>
                </a:tc>
                <a:tc>
                  <a:txBody>
                    <a:bodyPr/>
                    <a:lstStyle/>
                    <a:p>
                      <a:pPr algn="r"/>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23297705"/>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التهاني</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العلاقة مع الآخرين</a:t>
                      </a:r>
                    </a:p>
                  </a:txBody>
                  <a:tcPr anchor="ctr"/>
                </a:tc>
                <a:tc>
                  <a:txBody>
                    <a:bodyPr/>
                    <a:lstStyle/>
                    <a:p>
                      <a:pPr algn="r"/>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299925011"/>
                  </a:ext>
                </a:extLst>
              </a:tr>
              <a:tr h="372797">
                <a:tc>
                  <a:txBody>
                    <a:bodyPr/>
                    <a:lstStyle/>
                    <a:p>
                      <a:pPr marL="0" marR="0" lvl="0" indent="0" algn="r" defTabSz="457200" rtl="1" eaLnBrk="1" fontAlgn="auto" latinLnBrk="0" hangingPunct="1">
                        <a:lnSpc>
                          <a:spcPct val="100000"/>
                        </a:lnSpc>
                        <a:spcBef>
                          <a:spcPts val="0"/>
                        </a:spcBef>
                        <a:spcAft>
                          <a:spcPts val="0"/>
                        </a:spcAft>
                        <a:buClrTx/>
                        <a:buSzTx/>
                        <a:buFontTx/>
                        <a:buNone/>
                        <a:tabLst/>
                        <a:defRPr/>
                      </a:pPr>
                      <a:r>
                        <a:rPr lang="ar-SA" sz="1800" b="1" i="0" kern="1200">
                          <a:solidFill>
                            <a:schemeClr val="tx1"/>
                          </a:solidFill>
                          <a:effectLst/>
                          <a:latin typeface="Arial" panose="020B0604020202020204" pitchFamily="34" charset="0"/>
                          <a:ea typeface="+mn-ea"/>
                          <a:cs typeface="Arial" panose="020B0604020202020204" pitchFamily="34" charset="0"/>
                        </a:rPr>
                        <a:t>تحيات شخصية</a:t>
                      </a: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معمودية الماء</a:t>
                      </a:r>
                    </a:p>
                  </a:txBody>
                  <a:tcPr anchor="ctr"/>
                </a:tc>
                <a:tc>
                  <a:txBody>
                    <a:bodyPr/>
                    <a:lstStyle/>
                    <a:p>
                      <a:pPr marL="0" algn="r" defTabSz="457200" rtl="1" eaLnBrk="1" latinLnBrk="0" hangingPunct="1"/>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164006222"/>
                  </a:ext>
                </a:extLst>
              </a:tr>
              <a:tr h="372797">
                <a:tc>
                  <a:txBody>
                    <a:bodyPr/>
                    <a:lstStyle/>
                    <a:p>
                      <a:pPr algn="r"/>
                      <a:endParaRPr lang="en-US" b="1" i="0">
                        <a:latin typeface="Arial" panose="020B0604020202020204" pitchFamily="34" charset="0"/>
                        <a:cs typeface="Arial" panose="020B0604020202020204" pitchFamily="34" charset="0"/>
                      </a:endParaRPr>
                    </a:p>
                  </a:txBody>
                  <a:tcPr anchor="ctr"/>
                </a:tc>
                <a:tc>
                  <a:txBody>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ar-SA" b="1" i="0">
                          <a:latin typeface="Arial" panose="020B0604020202020204" pitchFamily="34" charset="0"/>
                          <a:cs typeface="Arial" panose="020B0604020202020204" pitchFamily="34" charset="0"/>
                        </a:rPr>
                        <a:t>المعلمين الكذبة</a:t>
                      </a:r>
                    </a:p>
                  </a:txBody>
                  <a:tcPr anchor="ctr"/>
                </a:tc>
                <a:tc>
                  <a:txBody>
                    <a:bodyPr/>
                    <a:lstStyle/>
                    <a:p>
                      <a:pPr marL="0" algn="r" defTabSz="457200" rtl="1" eaLnBrk="1" latinLnBrk="0" hangingPunct="1"/>
                      <a:endParaRPr lang="en-US" b="1" i="0">
                        <a:latin typeface="Arial" panose="020B0604020202020204" pitchFamily="34" charset="0"/>
                        <a:cs typeface="Arial" panose="020B0604020202020204" pitchFamily="34" charset="0"/>
                      </a:endParaRPr>
                    </a:p>
                  </a:txBody>
                  <a:tcPr anchor="ctr"/>
                </a:tc>
                <a:extLst>
                  <a:ext uri="{0D108BD9-81ED-4DB2-BD59-A6C34878D82A}">
                    <a16:rowId xmlns:a16="http://schemas.microsoft.com/office/drawing/2014/main" val="884462317"/>
                  </a:ext>
                </a:extLst>
              </a:tr>
            </a:tbl>
          </a:graphicData>
        </a:graphic>
      </p:graphicFrame>
    </p:spTree>
    <p:extLst>
      <p:ext uri="{BB962C8B-B14F-4D97-AF65-F5344CB8AC3E}">
        <p14:creationId xmlns:p14="http://schemas.microsoft.com/office/powerpoint/2010/main" val="2747369705"/>
      </p:ext>
    </p:extLst>
  </p:cSld>
  <p:clrMapOvr>
    <a:masterClrMapping/>
  </p:clrMapOvr>
  <p:transition/>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BEBA8EAE-BF5A-486C-A8C5-ECC9F3942E4B}">
                <a14:imgProps xmlns:a14="http://schemas.microsoft.com/office/drawing/2010/main">
                  <a14:imgLayer r:embed="rId5">
                    <a14:imgEffect>
                      <a14:brightnessContrast bright="-40000" contrast="40000"/>
                    </a14:imgEffect>
                  </a14:imgLayer>
                </a14:imgProps>
              </a:ext>
            </a:extLst>
          </a:blip>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العهد</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467544" y="1602007"/>
            <a:ext cx="8136903" cy="348317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كان للمؤمنين اليهود امتياز أن يكونوا أول من قبل الإنجيل (1: 16، قارن 2: 9-10)، لكن الأمم الآن قد طُعّموا في العهد الإبراهيمي (11: 11-24).</a:t>
            </a:r>
            <a:endParaRPr lang="en-US"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AB70B2E0-2E71-EC40-A5C3-A07C70D6C57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4224589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1" name="Text Box 2"/>
          <p:cNvSpPr txBox="1">
            <a:spLocks noChangeArrowheads="1"/>
          </p:cNvSpPr>
          <p:nvPr/>
        </p:nvSpPr>
        <p:spPr bwMode="auto">
          <a:xfrm>
            <a:off x="8153400" y="71438"/>
            <a:ext cx="771365" cy="461665"/>
          </a:xfrm>
          <a:prstGeom prst="rect">
            <a:avLst/>
          </a:prstGeom>
          <a:noFill/>
          <a:ln w="12700">
            <a:noFill/>
            <a:miter lim="800000"/>
            <a:headEnd type="none" w="sm" len="sm"/>
            <a:tailEnd type="none" w="sm" len="sm"/>
          </a:ln>
        </p:spPr>
        <p:txBody>
          <a:bodyPr wrap="none">
            <a:prstTxWarp prst="textNoShape">
              <a:avLst/>
            </a:prstTxWarp>
            <a:spAutoFit/>
          </a:bodyPr>
          <a:lstStyle/>
          <a:p>
            <a:r>
              <a:rPr lang="ar-JO" b="1">
                <a:solidFill>
                  <a:srgbClr val="FFFFFF"/>
                </a:solidFill>
                <a:latin typeface="Arial" panose="020B0604020202020204" pitchFamily="34" charset="0"/>
                <a:ea typeface="Arial" charset="0"/>
                <a:cs typeface="Arial" panose="020B0604020202020204" pitchFamily="34" charset="0"/>
              </a:rPr>
              <a:t>173أ</a:t>
            </a:r>
            <a:endParaRPr lang="en-US" b="1">
              <a:solidFill>
                <a:srgbClr val="FFFFFF"/>
              </a:solidFill>
              <a:latin typeface="Arial" panose="020B0604020202020204" pitchFamily="34" charset="0"/>
              <a:ea typeface="Arial" charset="0"/>
              <a:cs typeface="Arial" panose="020B0604020202020204" pitchFamily="34" charset="0"/>
            </a:endParaRPr>
          </a:p>
        </p:txBody>
      </p:sp>
      <p:graphicFrame>
        <p:nvGraphicFramePr>
          <p:cNvPr id="109582" name="Table 109581"/>
          <p:cNvGraphicFramePr>
            <a:graphicFrameLocks noGrp="1"/>
          </p:cNvGraphicFramePr>
          <p:nvPr>
            <p:extLst>
              <p:ext uri="{D42A27DB-BD31-4B8C-83A1-F6EECF244321}">
                <p14:modId xmlns:p14="http://schemas.microsoft.com/office/powerpoint/2010/main" val="1374604217"/>
              </p:ext>
            </p:extLst>
          </p:nvPr>
        </p:nvGraphicFramePr>
        <p:xfrm>
          <a:off x="0" y="0"/>
          <a:ext cx="6658140" cy="6858002"/>
        </p:xfrm>
        <a:graphic>
          <a:graphicData uri="http://schemas.openxmlformats.org/drawingml/2006/table">
            <a:tbl>
              <a:tblPr firstRow="1" bandRow="1">
                <a:tableStyleId>{BDBED569-4797-4DF1-A0F4-6AAB3CD982D8}</a:tableStyleId>
              </a:tblPr>
              <a:tblGrid>
                <a:gridCol w="2219380">
                  <a:extLst>
                    <a:ext uri="{9D8B030D-6E8A-4147-A177-3AD203B41FA5}">
                      <a16:colId xmlns:a16="http://schemas.microsoft.com/office/drawing/2014/main" val="20000"/>
                    </a:ext>
                  </a:extLst>
                </a:gridCol>
                <a:gridCol w="2219380">
                  <a:extLst>
                    <a:ext uri="{9D8B030D-6E8A-4147-A177-3AD203B41FA5}">
                      <a16:colId xmlns:a16="http://schemas.microsoft.com/office/drawing/2014/main" val="20001"/>
                    </a:ext>
                  </a:extLst>
                </a:gridCol>
                <a:gridCol w="2219380">
                  <a:extLst>
                    <a:ext uri="{9D8B030D-6E8A-4147-A177-3AD203B41FA5}">
                      <a16:colId xmlns:a16="http://schemas.microsoft.com/office/drawing/2014/main" val="20002"/>
                    </a:ext>
                  </a:extLst>
                </a:gridCol>
              </a:tblGrid>
              <a:tr h="441087">
                <a:tc>
                  <a:txBody>
                    <a:bodyPr/>
                    <a:lstStyle/>
                    <a:p>
                      <a:pPr algn="ctr"/>
                      <a:endParaRPr lang="en-US" sz="2000" b="1" i="0" dirty="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غلاطية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SA" altLang="zh-CN" sz="2000" b="1" i="0">
                          <a:solidFill>
                            <a:srgbClr val="FFFFFF"/>
                          </a:solidFill>
                          <a:latin typeface="Arial" panose="020B0604020202020204" pitchFamily="34" charset="0"/>
                          <a:ea typeface="Arial" charset="0"/>
                          <a:cs typeface="Arial" panose="020B0604020202020204" pitchFamily="34" charset="0"/>
                        </a:rPr>
                        <a:t>رومية</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extLst>
                  <a:ext uri="{0D108BD9-81ED-4DB2-BD59-A6C34878D82A}">
                    <a16:rowId xmlns:a16="http://schemas.microsoft.com/office/drawing/2014/main" val="10000"/>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chemeClr val="tx1"/>
                          </a:solidFill>
                          <a:latin typeface="Arial" panose="020B0604020202020204" pitchFamily="34" charset="0"/>
                          <a:ea typeface="Arial" charset="0"/>
                          <a:cs typeface="Arial" panose="020B0604020202020204" pitchFamily="34" charset="0"/>
                        </a:rPr>
                        <a:t> </a:t>
                      </a:r>
                      <a:r>
                        <a:rPr lang="ar-JO" altLang="zh-CN" sz="2000" b="1" i="0">
                          <a:solidFill>
                            <a:schemeClr val="tx1"/>
                          </a:solidFill>
                          <a:latin typeface="Arial" panose="020B0604020202020204" pitchFamily="34" charset="0"/>
                          <a:ea typeface="Arial" charset="0"/>
                          <a:cs typeface="Arial" panose="020B0604020202020204" pitchFamily="34" charset="0"/>
                        </a:rPr>
                        <a:t>تأثير المدن</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a:latin typeface="Arial" panose="020B0604020202020204" pitchFamily="34" charset="0"/>
                          <a:cs typeface="Arial" panose="020B0604020202020204" pitchFamily="34" charset="0"/>
                        </a:rPr>
                        <a:t>ثانوي</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sz="2000" b="1" i="0">
                          <a:latin typeface="Arial" panose="020B0604020202020204" pitchFamily="34" charset="0"/>
                          <a:cs typeface="Arial" panose="020B0604020202020204" pitchFamily="34" charset="0"/>
                        </a:rPr>
                        <a:t>رئيسي</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1"/>
                  </a:ext>
                </a:extLst>
              </a:tr>
              <a:tr h="761329">
                <a:tc>
                  <a:txBody>
                    <a:bodyPr/>
                    <a:lstStyle/>
                    <a:p>
                      <a:pPr algn="ctr"/>
                      <a:r>
                        <a:rPr lang="ar-JO" sz="2000" b="1" i="0">
                          <a:solidFill>
                            <a:schemeClr val="tx1"/>
                          </a:solidFill>
                          <a:latin typeface="Arial" panose="020B0604020202020204" pitchFamily="34" charset="0"/>
                          <a:cs typeface="Arial" panose="020B0604020202020204" pitchFamily="34" charset="0"/>
                        </a:rPr>
                        <a:t>عدد الكنائس</a:t>
                      </a:r>
                      <a:endParaRPr lang="en-US" sz="20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عدة مدن</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eaLnBrk="0" hangingPunct="0"/>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لسترة،</a:t>
                      </a:r>
                      <a:r>
                        <a:rPr lang="ar-JO" altLang="zh-CN" sz="2000" b="1" i="0" baseline="0">
                          <a:solidFill>
                            <a:srgbClr val="FFFFFF"/>
                          </a:solidFill>
                          <a:latin typeface="Arial" panose="020B0604020202020204" pitchFamily="34" charset="0"/>
                          <a:ea typeface="Arial" charset="0"/>
                          <a:cs typeface="Arial" panose="020B0604020202020204" pitchFamily="34" charset="0"/>
                        </a:rPr>
                        <a:t> دربة</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مدينة واحدة</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eaLnBrk="0" hangingPunct="0"/>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روما</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2"/>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تأسيس الكنيسة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48-49 م</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a:r>
                        <a:rPr lang="ar-JO" altLang="zh-CN" sz="2000" b="1" i="0">
                          <a:solidFill>
                            <a:srgbClr val="FFFFFF"/>
                          </a:solidFill>
                          <a:latin typeface="Arial" panose="020B0604020202020204" pitchFamily="34" charset="0"/>
                          <a:ea typeface="Arial" charset="0"/>
                          <a:cs typeface="Arial" panose="020B0604020202020204" pitchFamily="34" charset="0"/>
                        </a:rPr>
                        <a:t>الرحلة الأولى</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33-56 م</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لا</a:t>
                      </a:r>
                      <a:r>
                        <a:rPr lang="ar-JO" altLang="zh-CN" sz="2000" b="1" i="0" baseline="0">
                          <a:solidFill>
                            <a:srgbClr val="FFFFFF"/>
                          </a:solidFill>
                          <a:latin typeface="Arial" panose="020B0604020202020204" pitchFamily="34" charset="0"/>
                          <a:ea typeface="Arial" charset="0"/>
                          <a:cs typeface="Arial" panose="020B0604020202020204" pitchFamily="34" charset="0"/>
                        </a:rPr>
                        <a:t> أحد يعرف</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3"/>
                  </a:ext>
                </a:extLst>
              </a:tr>
              <a:tr h="761329">
                <a:tc>
                  <a:txBody>
                    <a:bodyPr/>
                    <a:lstStyle/>
                    <a:p>
                      <a:pPr algn="ctr"/>
                      <a:r>
                        <a:rPr lang="ar-JO" altLang="zh-CN" sz="2000" b="1" i="0">
                          <a:solidFill>
                            <a:schemeClr val="tx1"/>
                          </a:solidFill>
                          <a:latin typeface="Arial" panose="020B0604020202020204" pitchFamily="34" charset="0"/>
                          <a:ea typeface="Arial" charset="0"/>
                          <a:cs typeface="Arial" panose="020B0604020202020204" pitchFamily="34" charset="0"/>
                        </a:rPr>
                        <a:t>المؤسس</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a:latin typeface="Arial" panose="020B0604020202020204" pitchFamily="34" charset="0"/>
                          <a:cs typeface="Arial" panose="020B0604020202020204" pitchFamily="34" charset="0"/>
                        </a:rPr>
                        <a:t>بولس</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يوم الخمسين أو تلاميذ بولس</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4"/>
                  </a:ext>
                </a:extLst>
              </a:tr>
              <a:tr h="761329">
                <a:tc>
                  <a:txBody>
                    <a:bodyPr/>
                    <a:lstStyle/>
                    <a:p>
                      <a:pPr algn="ctr"/>
                      <a:r>
                        <a:rPr lang="ar-JO" sz="2000" b="1" i="0">
                          <a:solidFill>
                            <a:schemeClr val="tx1"/>
                          </a:solidFill>
                          <a:latin typeface="Arial" panose="020B0604020202020204" pitchFamily="34" charset="0"/>
                          <a:cs typeface="Arial" panose="020B0604020202020204" pitchFamily="34" charset="0"/>
                        </a:rPr>
                        <a:t>الكتابة</a:t>
                      </a:r>
                      <a:endParaRPr lang="en-US" sz="20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49م من أنطاكية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56-57م من كورنثوس</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5"/>
                  </a:ext>
                </a:extLst>
              </a:tr>
              <a:tr h="1087612">
                <a:tc>
                  <a:txBody>
                    <a:bodyPr/>
                    <a:lstStyle/>
                    <a:p>
                      <a:pPr algn="ctr"/>
                      <a:r>
                        <a:rPr lang="ar-JO" sz="2000" b="1" i="0">
                          <a:solidFill>
                            <a:schemeClr val="tx1"/>
                          </a:solidFill>
                          <a:latin typeface="Arial" panose="020B0604020202020204" pitchFamily="34" charset="0"/>
                          <a:cs typeface="Arial" panose="020B0604020202020204" pitchFamily="34" charset="0"/>
                        </a:rPr>
                        <a:t>نظرة بولس</a:t>
                      </a:r>
                      <a:endParaRPr lang="en-US" sz="2000" b="1" i="0">
                        <a:solidFill>
                          <a:schemeClr val="tx1"/>
                        </a:solidFill>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مشكوك فيها </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معظمهم</a:t>
                      </a:r>
                      <a:r>
                        <a:rPr lang="ar-JO" altLang="zh-CN" sz="2000" b="1" i="0" baseline="0">
                          <a:solidFill>
                            <a:srgbClr val="FFFFFF"/>
                          </a:solidFill>
                          <a:latin typeface="Arial" panose="020B0604020202020204" pitchFamily="34" charset="0"/>
                          <a:ea typeface="Arial" charset="0"/>
                          <a:cs typeface="Arial" panose="020B0604020202020204" pitchFamily="34" charset="0"/>
                        </a:rPr>
                        <a:t> يعرفونه</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ذات مصداقية</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معظمهم</a:t>
                      </a:r>
                      <a:r>
                        <a:rPr lang="ar-JO" altLang="zh-CN" sz="2000" b="1" i="0" baseline="0">
                          <a:solidFill>
                            <a:srgbClr val="FFFFFF"/>
                          </a:solidFill>
                          <a:latin typeface="Arial" panose="020B0604020202020204" pitchFamily="34" charset="0"/>
                          <a:ea typeface="Arial" charset="0"/>
                          <a:cs typeface="Arial" panose="020B0604020202020204" pitchFamily="34" charset="0"/>
                        </a:rPr>
                        <a:t> لا يعرفونه</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6"/>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مقاومي بولس</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sz="2000" b="1" i="0">
                          <a:latin typeface="Arial" panose="020B0604020202020204" pitchFamily="34" charset="0"/>
                          <a:cs typeface="Arial" panose="020B0604020202020204" pitchFamily="34" charset="0"/>
                        </a:rPr>
                        <a:t>المهودون</a:t>
                      </a:r>
                      <a:endParaRPr lang="en-US" sz="2000" b="1" i="0">
                        <a:latin typeface="Arial" panose="020B0604020202020204" pitchFamily="34"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لا</a:t>
                      </a:r>
                      <a:r>
                        <a:rPr lang="ar-JO" altLang="zh-CN" sz="2000" b="1" i="0" baseline="0">
                          <a:solidFill>
                            <a:srgbClr val="FFFFFF"/>
                          </a:solidFill>
                          <a:latin typeface="Arial" panose="020B0604020202020204" pitchFamily="34" charset="0"/>
                          <a:ea typeface="Arial" charset="0"/>
                          <a:cs typeface="Arial" panose="020B0604020202020204" pitchFamily="34" charset="0"/>
                        </a:rPr>
                        <a:t> أحد</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7"/>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chemeClr val="tx1"/>
                          </a:solidFill>
                          <a:latin typeface="Arial" panose="020B0604020202020204" pitchFamily="34" charset="0"/>
                          <a:ea typeface="Arial" charset="0"/>
                          <a:cs typeface="Arial" panose="020B0604020202020204" pitchFamily="34" charset="0"/>
                        </a:rPr>
                        <a:t>علاقة اليهود والأمم</a:t>
                      </a:r>
                      <a:endParaRPr lang="en-US" altLang="zh-CN" sz="2000" b="1" i="0" dirty="0">
                        <a:solidFill>
                          <a:schemeClr val="tx1"/>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صدع</a:t>
                      </a:r>
                      <a:r>
                        <a:rPr lang="ar-JO" altLang="zh-CN" sz="2000" b="1" i="0" baseline="0">
                          <a:solidFill>
                            <a:srgbClr val="FFFFFF"/>
                          </a:solidFill>
                          <a:latin typeface="Arial" panose="020B0604020202020204" pitchFamily="34" charset="0"/>
                          <a:ea typeface="Arial" charset="0"/>
                          <a:cs typeface="Arial" panose="020B0604020202020204" pitchFamily="34" charset="0"/>
                        </a:rPr>
                        <a:t> خطير</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انتقاد</a:t>
                      </a:r>
                      <a:r>
                        <a:rPr lang="ar-JO" altLang="zh-CN" sz="2000" b="1" i="0" baseline="0">
                          <a:solidFill>
                            <a:srgbClr val="FFFFFF"/>
                          </a:solidFill>
                          <a:latin typeface="Arial" panose="020B0604020202020204" pitchFamily="34" charset="0"/>
                          <a:ea typeface="Arial" charset="0"/>
                          <a:cs typeface="Arial" panose="020B0604020202020204" pitchFamily="34" charset="0"/>
                        </a:rPr>
                        <a:t> خفيف لبعضهم البعض</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000055"/>
                    </a:solidFill>
                  </a:tcPr>
                </a:tc>
                <a:extLst>
                  <a:ext uri="{0D108BD9-81ED-4DB2-BD59-A6C34878D82A}">
                    <a16:rowId xmlns:a16="http://schemas.microsoft.com/office/drawing/2014/main" val="10008"/>
                  </a:ext>
                </a:extLst>
              </a:tr>
            </a:tbl>
          </a:graphicData>
        </a:graphic>
      </p:graphicFrame>
      <p:sp>
        <p:nvSpPr>
          <p:cNvPr id="2" name="Title 1"/>
          <p:cNvSpPr>
            <a:spLocks noGrp="1"/>
          </p:cNvSpPr>
          <p:nvPr>
            <p:ph type="title" idx="4294967295"/>
          </p:nvPr>
        </p:nvSpPr>
        <p:spPr>
          <a:xfrm>
            <a:off x="6876256" y="1610797"/>
            <a:ext cx="2160240" cy="954107"/>
          </a:xfrm>
          <a:gradFill rotWithShape="1">
            <a:gsLst>
              <a:gs pos="0">
                <a:srgbClr val="660066"/>
              </a:gs>
              <a:gs pos="100000">
                <a:srgbClr val="000000"/>
              </a:gs>
            </a:gsLst>
            <a:path path="shape">
              <a:fillToRect l="50000" t="50000" r="50000" b="50000"/>
            </a:path>
          </a:gradFill>
          <a:ln w="12700">
            <a:noFill/>
            <a:miter lim="800000"/>
            <a:headEnd type="none" w="sm" len="sm"/>
            <a:tailEnd type="none" w="sm" len="sm"/>
          </a:ln>
        </p:spPr>
        <p:txBody>
          <a:bodyPr wrap="square">
            <a:prstTxWarp prst="textNoShape">
              <a:avLst/>
            </a:prstTxWarp>
            <a:spAutoFit/>
          </a:bodyPr>
          <a:lstStyle/>
          <a:p>
            <a:pPr algn="ctr"/>
            <a:r>
              <a:rPr lang="ar-JO" sz="2800" b="1" kern="1200">
                <a:solidFill>
                  <a:srgbClr val="FFFFFF"/>
                </a:solidFill>
                <a:latin typeface="Arial" panose="020B0604020202020204" pitchFamily="34" charset="0"/>
                <a:ea typeface="Arial" charset="0"/>
                <a:cs typeface="Arial" panose="020B0604020202020204" pitchFamily="34" charset="0"/>
              </a:rPr>
              <a:t>غلاطية مقابل رومية</a:t>
            </a:r>
            <a:endParaRPr lang="en-US" sz="2800" b="1" kern="1200">
              <a:solidFill>
                <a:srgbClr val="FFFFFF"/>
              </a:solidFill>
              <a:latin typeface="Arial" panose="020B0604020202020204" pitchFamily="34" charset="0"/>
              <a:ea typeface="Arial"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9" name="Text Box 2"/>
          <p:cNvSpPr txBox="1">
            <a:spLocks noChangeArrowheads="1"/>
          </p:cNvSpPr>
          <p:nvPr/>
        </p:nvSpPr>
        <p:spPr bwMode="auto">
          <a:xfrm>
            <a:off x="8197850" y="76200"/>
            <a:ext cx="771365" cy="461665"/>
          </a:xfrm>
          <a:prstGeom prst="rect">
            <a:avLst/>
          </a:prstGeom>
          <a:noFill/>
          <a:ln w="12700">
            <a:noFill/>
            <a:miter lim="800000"/>
            <a:headEnd type="none" w="sm" len="sm"/>
            <a:tailEnd type="none" w="sm" len="sm"/>
          </a:ln>
        </p:spPr>
        <p:txBody>
          <a:bodyPr wrap="none">
            <a:prstTxWarp prst="textNoShape">
              <a:avLst/>
            </a:prstTxWarp>
            <a:spAutoFit/>
          </a:bodyPr>
          <a:lstStyle/>
          <a:p>
            <a:r>
              <a:rPr lang="ar-JO" b="1">
                <a:solidFill>
                  <a:srgbClr val="FFFFFF"/>
                </a:solidFill>
                <a:latin typeface="Arial" panose="020B0604020202020204" pitchFamily="34" charset="0"/>
                <a:ea typeface="Arial" charset="0"/>
                <a:cs typeface="Arial" panose="020B0604020202020204" pitchFamily="34" charset="0"/>
              </a:rPr>
              <a:t>173أ</a:t>
            </a:r>
            <a:endParaRPr lang="en-US" b="1">
              <a:solidFill>
                <a:srgbClr val="FFFFFF"/>
              </a:solidFill>
              <a:latin typeface="Arial" panose="020B0604020202020204" pitchFamily="34" charset="0"/>
              <a:ea typeface="Arial" charset="0"/>
              <a:cs typeface="Arial" panose="020B0604020202020204" pitchFamily="34" charset="0"/>
            </a:endParaRPr>
          </a:p>
        </p:txBody>
      </p:sp>
      <p:graphicFrame>
        <p:nvGraphicFramePr>
          <p:cNvPr id="104" name="Table 103"/>
          <p:cNvGraphicFramePr>
            <a:graphicFrameLocks noGrp="1"/>
          </p:cNvGraphicFramePr>
          <p:nvPr>
            <p:extLst>
              <p:ext uri="{D42A27DB-BD31-4B8C-83A1-F6EECF244321}">
                <p14:modId xmlns:p14="http://schemas.microsoft.com/office/powerpoint/2010/main" val="2156796393"/>
              </p:ext>
            </p:extLst>
          </p:nvPr>
        </p:nvGraphicFramePr>
        <p:xfrm>
          <a:off x="0" y="0"/>
          <a:ext cx="6658140" cy="6341184"/>
        </p:xfrm>
        <a:graphic>
          <a:graphicData uri="http://schemas.openxmlformats.org/drawingml/2006/table">
            <a:tbl>
              <a:tblPr firstRow="1" bandRow="1">
                <a:tableStyleId>{BDBED569-4797-4DF1-A0F4-6AAB3CD982D8}</a:tableStyleId>
              </a:tblPr>
              <a:tblGrid>
                <a:gridCol w="2219380">
                  <a:extLst>
                    <a:ext uri="{9D8B030D-6E8A-4147-A177-3AD203B41FA5}">
                      <a16:colId xmlns:a16="http://schemas.microsoft.com/office/drawing/2014/main" val="20000"/>
                    </a:ext>
                  </a:extLst>
                </a:gridCol>
                <a:gridCol w="2219380">
                  <a:extLst>
                    <a:ext uri="{9D8B030D-6E8A-4147-A177-3AD203B41FA5}">
                      <a16:colId xmlns:a16="http://schemas.microsoft.com/office/drawing/2014/main" val="20001"/>
                    </a:ext>
                  </a:extLst>
                </a:gridCol>
                <a:gridCol w="2219380">
                  <a:extLst>
                    <a:ext uri="{9D8B030D-6E8A-4147-A177-3AD203B41FA5}">
                      <a16:colId xmlns:a16="http://schemas.microsoft.com/office/drawing/2014/main" val="20002"/>
                    </a:ext>
                  </a:extLst>
                </a:gridCol>
              </a:tblGrid>
              <a:tr h="441087">
                <a:tc>
                  <a:txBody>
                    <a:bodyPr/>
                    <a:lstStyle/>
                    <a:p>
                      <a:pPr algn="ctr"/>
                      <a:endParaRPr lang="en-US" sz="2000" b="1" i="0" dirty="0">
                        <a:solidFill>
                          <a:schemeClr val="tx1"/>
                        </a:solidFill>
                        <a:latin typeface="Arial" panose="020B0604020202020204" pitchFamily="34"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غلاطية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SA" altLang="zh-CN" sz="2000" b="1" i="0">
                          <a:solidFill>
                            <a:schemeClr val="tx1"/>
                          </a:solidFill>
                          <a:latin typeface="Arial" panose="020B0604020202020204" pitchFamily="34" charset="0"/>
                          <a:ea typeface="Arial" charset="0"/>
                          <a:cs typeface="Arial" panose="020B0604020202020204" pitchFamily="34" charset="0"/>
                        </a:rPr>
                        <a:t>رومية</a:t>
                      </a:r>
                      <a:endParaRPr lang="en-US" sz="2000" b="1" i="0">
                        <a:solidFill>
                          <a:schemeClr val="tx1"/>
                        </a:solidFill>
                        <a:latin typeface="Arial" panose="020B0604020202020204" pitchFamily="34" charset="0"/>
                        <a:cs typeface="Arial" panose="020B0604020202020204" pitchFamily="34" charset="0"/>
                      </a:endParaRPr>
                    </a:p>
                  </a:txBody>
                  <a:tcPr anchor="ctr">
                    <a:solidFill>
                      <a:srgbClr val="000000"/>
                    </a:solidFill>
                  </a:tcPr>
                </a:tc>
                <a:extLst>
                  <a:ext uri="{0D108BD9-81ED-4DB2-BD59-A6C34878D82A}">
                    <a16:rowId xmlns:a16="http://schemas.microsoft.com/office/drawing/2014/main" val="10000"/>
                  </a:ext>
                </a:extLst>
              </a:tr>
              <a:tr h="761329">
                <a:tc>
                  <a:txBody>
                    <a:bodyPr/>
                    <a:lstStyle/>
                    <a:p>
                      <a:pPr algn="ctr"/>
                      <a:r>
                        <a:rPr lang="ar-JO" sz="2000" b="1" i="0">
                          <a:solidFill>
                            <a:schemeClr val="tx1"/>
                          </a:solidFill>
                          <a:latin typeface="Arial" panose="020B0604020202020204" pitchFamily="34" charset="0"/>
                          <a:cs typeface="Arial" panose="020B0604020202020204" pitchFamily="34" charset="0"/>
                        </a:rPr>
                        <a:t>القراء</a:t>
                      </a:r>
                      <a:endParaRPr lang="en-US" sz="2000" b="1" i="0">
                        <a:solidFill>
                          <a:schemeClr val="tx1"/>
                        </a:solidFill>
                        <a:latin typeface="Arial" panose="020B0604020202020204" pitchFamily="34"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أغلبية من الأمم</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dirty="0">
                          <a:solidFill>
                            <a:srgbClr val="FFFFFF"/>
                          </a:solidFill>
                          <a:latin typeface="Arial" panose="020B0604020202020204" pitchFamily="34" charset="0"/>
                          <a:ea typeface="Arial" charset="0"/>
                          <a:cs typeface="Arial" panose="020B0604020202020204" pitchFamily="34" charset="0"/>
                        </a:rPr>
                        <a:t>خليط من الأمم واليهود</a:t>
                      </a:r>
                      <a:endParaRPr lang="en-US" altLang="zh-CN" sz="2000" b="1" i="0" dirty="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1"/>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الأخطاء</a:t>
                      </a:r>
                      <a:r>
                        <a:rPr lang="ar-JO" altLang="zh-CN" sz="2000" b="1" i="0" baseline="0">
                          <a:solidFill>
                            <a:schemeClr val="tx1"/>
                          </a:solidFill>
                          <a:latin typeface="Arial" panose="020B0604020202020204" pitchFamily="34" charset="0"/>
                          <a:ea typeface="Arial" charset="0"/>
                          <a:cs typeface="Arial" panose="020B0604020202020204" pitchFamily="34" charset="0"/>
                        </a:rPr>
                        <a:t> اللاهوتية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أساسية : الخلاص </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فرعي</a:t>
                      </a:r>
                      <a:r>
                        <a:rPr lang="ar-JO" altLang="zh-CN" sz="2000" b="1" i="0" baseline="0">
                          <a:solidFill>
                            <a:srgbClr val="FFFFFF"/>
                          </a:solidFill>
                          <a:latin typeface="Arial" panose="020B0604020202020204" pitchFamily="34" charset="0"/>
                          <a:ea typeface="Arial" charset="0"/>
                          <a:cs typeface="Arial" panose="020B0604020202020204" pitchFamily="34" charset="0"/>
                        </a:rPr>
                        <a:t> : الحرية المسيحية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2"/>
                  </a:ext>
                </a:extLst>
              </a:tr>
              <a:tr h="761329">
                <a:tc>
                  <a:txBody>
                    <a:bodyPr/>
                    <a:lstStyle/>
                    <a:p>
                      <a:pPr algn="ctr"/>
                      <a:r>
                        <a:rPr lang="ar-JO" altLang="zh-CN" sz="2000" b="1" i="0">
                          <a:solidFill>
                            <a:schemeClr val="tx1"/>
                          </a:solidFill>
                          <a:latin typeface="Arial" panose="020B0604020202020204" pitchFamily="34" charset="0"/>
                          <a:ea typeface="Arial" charset="0"/>
                          <a:cs typeface="Arial" panose="020B0604020202020204" pitchFamily="34" charset="0"/>
                        </a:rPr>
                        <a:t>الموضوع</a:t>
                      </a:r>
                      <a:endParaRPr lang="en-US" altLang="zh-CN" sz="2000" b="1" i="0">
                        <a:solidFill>
                          <a:schemeClr val="tx1"/>
                        </a:solidFill>
                        <a:latin typeface="Arial" panose="020B0604020202020204" pitchFamily="34" charset="0"/>
                        <a:ea typeface="Arial" charset="0"/>
                        <a:cs typeface="Arial" panose="020B0604020202020204" pitchFamily="34" charset="0"/>
                      </a:endParaRPr>
                    </a:p>
                    <a:p>
                      <a:pPr algn="ctr"/>
                      <a:r>
                        <a:rPr lang="en-US" altLang="zh-CN" sz="2000" b="1" i="0">
                          <a:solidFill>
                            <a:schemeClr val="tx1"/>
                          </a:solidFill>
                          <a:latin typeface="Arial" panose="020B0604020202020204" pitchFamily="34" charset="0"/>
                          <a:ea typeface="Arial" charset="0"/>
                          <a:cs typeface="Arial" panose="020B0604020202020204" pitchFamily="34" charset="0"/>
                        </a:rPr>
                        <a:t>(</a:t>
                      </a:r>
                      <a:r>
                        <a:rPr lang="ar-JO" altLang="zh-CN" sz="2000" b="1" i="0">
                          <a:solidFill>
                            <a:schemeClr val="tx1"/>
                          </a:solidFill>
                          <a:latin typeface="Arial" panose="020B0604020202020204" pitchFamily="34" charset="0"/>
                          <a:ea typeface="Arial" charset="0"/>
                          <a:cs typeface="Arial" panose="020B0604020202020204" pitchFamily="34" charset="0"/>
                        </a:rPr>
                        <a:t>الكلمة</a:t>
                      </a:r>
                      <a:r>
                        <a:rPr lang="ar-JO" altLang="zh-CN" sz="2000" b="1" i="0" baseline="0">
                          <a:solidFill>
                            <a:schemeClr val="tx1"/>
                          </a:solidFill>
                          <a:latin typeface="Arial" panose="020B0604020202020204" pitchFamily="34" charset="0"/>
                          <a:ea typeface="Arial" charset="0"/>
                          <a:cs typeface="Arial" panose="020B0604020202020204" pitchFamily="34" charset="0"/>
                        </a:rPr>
                        <a:t> المفتاحية</a:t>
                      </a:r>
                      <a:r>
                        <a:rPr lang="en-US" altLang="zh-CN" sz="2000" b="1" i="0">
                          <a:solidFill>
                            <a:schemeClr val="tx1"/>
                          </a:solidFill>
                          <a:latin typeface="Arial" panose="020B0604020202020204" pitchFamily="34" charset="0"/>
                          <a:ea typeface="Arial" charset="0"/>
                          <a:cs typeface="Arial" panose="020B0604020202020204" pitchFamily="34" charset="0"/>
                        </a:rPr>
                        <a:t>)</a:t>
                      </a: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التبرير</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2:</a:t>
                      </a:r>
                      <a:r>
                        <a:rPr lang="ar-JO" altLang="zh-CN" sz="2000" b="1" i="0" baseline="0">
                          <a:solidFill>
                            <a:srgbClr val="FFFFFF"/>
                          </a:solidFill>
                          <a:latin typeface="Arial" panose="020B0604020202020204" pitchFamily="34" charset="0"/>
                          <a:ea typeface="Arial" charset="0"/>
                          <a:cs typeface="Arial" panose="020B0604020202020204" pitchFamily="34" charset="0"/>
                        </a:rPr>
                        <a:t> 16</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البر</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 (</a:t>
                      </a:r>
                      <a:r>
                        <a:rPr lang="ar-JO" altLang="zh-CN" sz="2000" b="1" i="0">
                          <a:solidFill>
                            <a:srgbClr val="FFFFFF"/>
                          </a:solidFill>
                          <a:latin typeface="Arial" panose="020B0604020202020204" pitchFamily="34" charset="0"/>
                          <a:ea typeface="Arial" charset="0"/>
                          <a:cs typeface="Arial" panose="020B0604020202020204" pitchFamily="34" charset="0"/>
                        </a:rPr>
                        <a:t>1:</a:t>
                      </a:r>
                      <a:r>
                        <a:rPr lang="ar-JO" altLang="zh-CN" sz="2000" b="1" i="0" baseline="0">
                          <a:solidFill>
                            <a:srgbClr val="FFFFFF"/>
                          </a:solidFill>
                          <a:latin typeface="Arial" panose="020B0604020202020204" pitchFamily="34" charset="0"/>
                          <a:ea typeface="Arial" charset="0"/>
                          <a:cs typeface="Arial" panose="020B0604020202020204" pitchFamily="34" charset="0"/>
                        </a:rPr>
                        <a:t> 17</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extLst>
                  <a:ext uri="{0D108BD9-81ED-4DB2-BD59-A6C34878D82A}">
                    <a16:rowId xmlns:a16="http://schemas.microsoft.com/office/drawing/2014/main" val="10003"/>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المعاني والنعمة</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بسيطة ومع ذلك شديدة</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عملي</a:t>
                      </a:r>
                      <a:r>
                        <a:rPr lang="ar-JO" altLang="zh-CN" sz="2000" b="1" i="0" baseline="0">
                          <a:solidFill>
                            <a:srgbClr val="FFFFFF"/>
                          </a:solidFill>
                          <a:latin typeface="Arial" panose="020B0604020202020204" pitchFamily="34" charset="0"/>
                          <a:ea typeface="Arial" charset="0"/>
                          <a:cs typeface="Arial" panose="020B0604020202020204" pitchFamily="34" charset="0"/>
                        </a:rPr>
                        <a:t> ومنظم</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4"/>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الشكل</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دفاع معدل</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لا</a:t>
                      </a:r>
                      <a:r>
                        <a:rPr lang="ar-JO" altLang="zh-CN" sz="2000" b="1" i="0" baseline="0">
                          <a:solidFill>
                            <a:srgbClr val="FFFFFF"/>
                          </a:solidFill>
                          <a:latin typeface="Arial" panose="020B0604020202020204" pitchFamily="34" charset="0"/>
                          <a:ea typeface="Arial" charset="0"/>
                          <a:cs typeface="Arial" panose="020B0604020202020204" pitchFamily="34" charset="0"/>
                        </a:rPr>
                        <a:t> يوجد شكر</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تقليدي </a:t>
                      </a:r>
                    </a:p>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(الأسماء والتحيات)</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5"/>
                  </a:ext>
                </a:extLst>
              </a:tr>
              <a:tr h="1087612">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kern="1200">
                          <a:solidFill>
                            <a:schemeClr val="tx1"/>
                          </a:solidFill>
                          <a:latin typeface="Arial" panose="020B0604020202020204" pitchFamily="34" charset="0"/>
                          <a:ea typeface="+mn-ea"/>
                          <a:cs typeface="Arial" panose="020B0604020202020204" pitchFamily="34" charset="0"/>
                        </a:rPr>
                        <a:t>اقتباسات</a:t>
                      </a:r>
                      <a:r>
                        <a:rPr lang="ar-JO" altLang="zh-CN" sz="2000" b="1" i="0">
                          <a:solidFill>
                            <a:schemeClr val="tx1"/>
                          </a:solidFill>
                          <a:latin typeface="Arial" panose="020B0604020202020204" pitchFamily="34" charset="0"/>
                          <a:ea typeface="Arial" charset="0"/>
                          <a:cs typeface="Arial" panose="020B0604020202020204" pitchFamily="34" charset="0"/>
                        </a:rPr>
                        <a:t> ع ق </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قليل</a:t>
                      </a:r>
                      <a:r>
                        <a:rPr lang="en-US" altLang="zh-CN" sz="2000" b="1" i="0">
                          <a:solidFill>
                            <a:srgbClr val="FFFFFF"/>
                          </a:solidFill>
                          <a:latin typeface="Arial" panose="020B0604020202020204" pitchFamily="34" charset="0"/>
                          <a:ea typeface="Arial" charset="0"/>
                          <a:cs typeface="Arial" panose="020B0604020202020204" pitchFamily="34" charset="0"/>
                        </a:rPr>
                        <a:t> </a:t>
                      </a:r>
                    </a:p>
                    <a:p>
                      <a:pPr algn="ctr" eaLnBrk="0" hangingPunct="0"/>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12</a:t>
                      </a:r>
                      <a:r>
                        <a:rPr lang="ar-JO" altLang="zh-CN" sz="2000" b="1" i="0" baseline="0">
                          <a:solidFill>
                            <a:srgbClr val="FFFFFF"/>
                          </a:solidFill>
                          <a:latin typeface="Arial" panose="020B0604020202020204" pitchFamily="34" charset="0"/>
                          <a:ea typeface="Arial" charset="0"/>
                          <a:cs typeface="Arial" panose="020B0604020202020204" pitchFamily="34" charset="0"/>
                        </a:rPr>
                        <a:t> فقط أي 2 لكل إصحاح</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rgbClr val="FFFFFF"/>
                          </a:solidFill>
                          <a:latin typeface="Arial" panose="020B0604020202020204" pitchFamily="34" charset="0"/>
                          <a:ea typeface="Arial" charset="0"/>
                          <a:cs typeface="Arial" panose="020B0604020202020204" pitchFamily="34" charset="0"/>
                        </a:rPr>
                        <a:t>بنفس</a:t>
                      </a:r>
                      <a:r>
                        <a:rPr lang="ar-JO" altLang="zh-CN" sz="2000" b="1" i="0" baseline="0">
                          <a:solidFill>
                            <a:srgbClr val="FFFFFF"/>
                          </a:solidFill>
                          <a:latin typeface="Arial" panose="020B0604020202020204" pitchFamily="34" charset="0"/>
                          <a:ea typeface="Arial" charset="0"/>
                          <a:cs typeface="Arial" panose="020B0604020202020204" pitchFamily="34" charset="0"/>
                        </a:rPr>
                        <a:t> الكثرة مثل رسائل بولس الأخرى</a:t>
                      </a:r>
                    </a:p>
                    <a:p>
                      <a:pPr marL="0" marR="0" indent="0" algn="ctr" defTabSz="457200" rtl="0" eaLnBrk="1" fontAlgn="auto" latinLnBrk="0" hangingPunct="1">
                        <a:lnSpc>
                          <a:spcPct val="100000"/>
                        </a:lnSpc>
                        <a:spcBef>
                          <a:spcPts val="0"/>
                        </a:spcBef>
                        <a:spcAft>
                          <a:spcPts val="0"/>
                        </a:spcAft>
                        <a:buClrTx/>
                        <a:buSzTx/>
                        <a:buFontTx/>
                        <a:buNone/>
                        <a:tabLst/>
                        <a:defRPr/>
                      </a:pPr>
                      <a:r>
                        <a:rPr lang="en-US" altLang="zh-CN" sz="2000" b="1" i="0">
                          <a:solidFill>
                            <a:srgbClr val="FFFFFF"/>
                          </a:solidFill>
                          <a:latin typeface="Arial" panose="020B0604020202020204" pitchFamily="34" charset="0"/>
                          <a:ea typeface="Arial" charset="0"/>
                          <a:cs typeface="Arial" panose="020B0604020202020204" pitchFamily="34" charset="0"/>
                        </a:rPr>
                        <a:t>(</a:t>
                      </a:r>
                      <a:r>
                        <a:rPr lang="ar-JO" altLang="zh-CN" sz="2000" b="1" i="0">
                          <a:solidFill>
                            <a:srgbClr val="FFFFFF"/>
                          </a:solidFill>
                          <a:latin typeface="Arial" panose="020B0604020202020204" pitchFamily="34" charset="0"/>
                          <a:ea typeface="Arial" charset="0"/>
                          <a:cs typeface="Arial" panose="020B0604020202020204" pitchFamily="34" charset="0"/>
                        </a:rPr>
                        <a:t>مجموعها</a:t>
                      </a:r>
                      <a:r>
                        <a:rPr lang="ar-JO" altLang="zh-CN" sz="2000" b="1" i="0" baseline="0">
                          <a:solidFill>
                            <a:srgbClr val="FFFFFF"/>
                          </a:solidFill>
                          <a:latin typeface="Arial" panose="020B0604020202020204" pitchFamily="34" charset="0"/>
                          <a:ea typeface="Arial" charset="0"/>
                          <a:cs typeface="Arial" panose="020B0604020202020204" pitchFamily="34" charset="0"/>
                        </a:rPr>
                        <a:t> 63</a:t>
                      </a:r>
                      <a:r>
                        <a:rPr lang="en-US" altLang="zh-CN" sz="2000" b="1" i="0">
                          <a:solidFill>
                            <a:srgbClr val="FFFFFF"/>
                          </a:solidFill>
                          <a:latin typeface="Arial" panose="020B0604020202020204" pitchFamily="34" charset="0"/>
                          <a:ea typeface="Arial" charset="0"/>
                          <a:cs typeface="Arial" panose="020B0604020202020204" pitchFamily="34" charset="0"/>
                        </a:rPr>
                        <a:t>)</a:t>
                      </a:r>
                    </a:p>
                  </a:txBody>
                  <a:tcPr anchor="ctr">
                    <a:solidFill>
                      <a:srgbClr val="000055"/>
                    </a:solidFill>
                  </a:tcPr>
                </a:tc>
                <a:extLst>
                  <a:ext uri="{0D108BD9-81ED-4DB2-BD59-A6C34878D82A}">
                    <a16:rowId xmlns:a16="http://schemas.microsoft.com/office/drawing/2014/main" val="10006"/>
                  </a:ext>
                </a:extLst>
              </a:tr>
              <a:tr h="76132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ar-JO" altLang="zh-CN" sz="2000" b="1" i="0">
                          <a:solidFill>
                            <a:schemeClr val="tx1"/>
                          </a:solidFill>
                          <a:latin typeface="Arial" panose="020B0604020202020204" pitchFamily="34" charset="0"/>
                          <a:ea typeface="Arial" charset="0"/>
                          <a:cs typeface="Arial" panose="020B0604020202020204" pitchFamily="34" charset="0"/>
                        </a:rPr>
                        <a:t>التركيز</a:t>
                      </a:r>
                      <a:r>
                        <a:rPr lang="ar-JO" altLang="zh-CN" sz="2000" b="1" i="0" baseline="0">
                          <a:solidFill>
                            <a:schemeClr val="tx1"/>
                          </a:solidFill>
                          <a:latin typeface="Arial" panose="020B0604020202020204" pitchFamily="34" charset="0"/>
                          <a:ea typeface="Arial" charset="0"/>
                          <a:cs typeface="Arial" panose="020B0604020202020204" pitchFamily="34" charset="0"/>
                        </a:rPr>
                        <a:t> اللاهوتي</a:t>
                      </a:r>
                      <a:endParaRPr lang="en-US" altLang="zh-CN" sz="2000" b="1" i="0">
                        <a:solidFill>
                          <a:schemeClr val="tx1"/>
                        </a:solidFill>
                        <a:latin typeface="Arial" panose="020B0604020202020204" pitchFamily="34" charset="0"/>
                        <a:ea typeface="Arial" charset="0"/>
                        <a:cs typeface="Arial" panose="020B0604020202020204" pitchFamily="34" charset="0"/>
                      </a:endParaRPr>
                    </a:p>
                  </a:txBody>
                  <a:tcPr anchor="ctr">
                    <a:solidFill>
                      <a:srgbClr val="000000"/>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ضيق</a:t>
                      </a:r>
                    </a:p>
                    <a:p>
                      <a:pPr algn="ctr"/>
                      <a:r>
                        <a:rPr lang="ar-JO" altLang="zh-CN" sz="2000" b="1" i="0">
                          <a:solidFill>
                            <a:srgbClr val="FFFFFF"/>
                          </a:solidFill>
                          <a:latin typeface="Arial" panose="020B0604020202020204" pitchFamily="34" charset="0"/>
                          <a:ea typeface="Arial" charset="0"/>
                          <a:cs typeface="Arial" panose="020B0604020202020204" pitchFamily="34" charset="0"/>
                        </a:rPr>
                        <a:t>التبرير</a:t>
                      </a:r>
                      <a:endParaRPr lang="en-US" altLang="zh-CN" sz="2000" b="1" i="0">
                        <a:solidFill>
                          <a:srgbClr val="FFFFFF"/>
                        </a:solidFill>
                        <a:latin typeface="Arial" panose="020B0604020202020204" pitchFamily="34" charset="0"/>
                        <a:ea typeface="Arial" charset="0"/>
                        <a:cs typeface="Arial" panose="020B0604020202020204" pitchFamily="34" charset="0"/>
                      </a:endParaRPr>
                    </a:p>
                    <a:p>
                      <a:pPr algn="ctr" eaLnBrk="0" hangingPunct="0"/>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tc>
                  <a:txBody>
                    <a:bodyPr/>
                    <a:lstStyle/>
                    <a:p>
                      <a:pPr algn="ctr"/>
                      <a:r>
                        <a:rPr lang="ar-JO" altLang="zh-CN" sz="2000" b="1" i="0">
                          <a:solidFill>
                            <a:srgbClr val="FFFFFF"/>
                          </a:solidFill>
                          <a:latin typeface="Arial" panose="020B0604020202020204" pitchFamily="34" charset="0"/>
                          <a:ea typeface="Arial" charset="0"/>
                          <a:cs typeface="Arial" panose="020B0604020202020204" pitchFamily="34" charset="0"/>
                        </a:rPr>
                        <a:t>واسع</a:t>
                      </a:r>
                    </a:p>
                    <a:p>
                      <a:pPr algn="ctr"/>
                      <a:r>
                        <a:rPr lang="ar-JO" altLang="zh-CN" sz="2000" b="1" i="0">
                          <a:solidFill>
                            <a:srgbClr val="FFFFFF"/>
                          </a:solidFill>
                          <a:latin typeface="Arial" panose="020B0604020202020204" pitchFamily="34" charset="0"/>
                          <a:ea typeface="Arial" charset="0"/>
                          <a:cs typeface="Arial" panose="020B0604020202020204" pitchFamily="34" charset="0"/>
                        </a:rPr>
                        <a:t>عدة مواضيع</a:t>
                      </a:r>
                      <a:endParaRPr lang="en-US" altLang="zh-CN" sz="2000" b="1" i="0">
                        <a:solidFill>
                          <a:srgbClr val="FFFFFF"/>
                        </a:solidFill>
                        <a:latin typeface="Arial" panose="020B0604020202020204" pitchFamily="34" charset="0"/>
                        <a:ea typeface="Arial" charset="0"/>
                        <a:cs typeface="Arial" panose="020B0604020202020204" pitchFamily="34" charset="0"/>
                      </a:endParaRPr>
                    </a:p>
                  </a:txBody>
                  <a:tcPr anchor="ctr">
                    <a:solidFill>
                      <a:srgbClr val="000055"/>
                    </a:solidFill>
                  </a:tcPr>
                </a:tc>
                <a:extLst>
                  <a:ext uri="{0D108BD9-81ED-4DB2-BD59-A6C34878D82A}">
                    <a16:rowId xmlns:a16="http://schemas.microsoft.com/office/drawing/2014/main" val="10007"/>
                  </a:ext>
                </a:extLst>
              </a:tr>
            </a:tbl>
          </a:graphicData>
        </a:graphic>
      </p:graphicFrame>
      <p:sp>
        <p:nvSpPr>
          <p:cNvPr id="2" name="Title 1"/>
          <p:cNvSpPr>
            <a:spLocks noGrp="1"/>
          </p:cNvSpPr>
          <p:nvPr>
            <p:ph type="title" idx="4294967295"/>
          </p:nvPr>
        </p:nvSpPr>
        <p:spPr>
          <a:xfrm>
            <a:off x="7020272" y="3122965"/>
            <a:ext cx="2016224" cy="954107"/>
          </a:xfrm>
          <a:gradFill rotWithShape="1">
            <a:gsLst>
              <a:gs pos="0">
                <a:srgbClr val="660066"/>
              </a:gs>
              <a:gs pos="100000">
                <a:srgbClr val="000000"/>
              </a:gs>
            </a:gsLst>
            <a:path path="shape">
              <a:fillToRect l="50000" t="50000" r="50000" b="50000"/>
            </a:path>
          </a:gradFill>
          <a:ln w="12700">
            <a:noFill/>
            <a:miter lim="800000"/>
            <a:headEnd type="none" w="sm" len="sm"/>
            <a:tailEnd type="none" w="sm" len="sm"/>
          </a:ln>
        </p:spPr>
        <p:txBody>
          <a:bodyPr wrap="square">
            <a:prstTxWarp prst="textNoShape">
              <a:avLst/>
            </a:prstTxWarp>
            <a:spAutoFit/>
          </a:bodyPr>
          <a:lstStyle/>
          <a:p>
            <a:pPr algn="ctr"/>
            <a:r>
              <a:rPr lang="ar-JO" sz="2800" b="1" kern="1200">
                <a:solidFill>
                  <a:srgbClr val="FFFFFF"/>
                </a:solidFill>
                <a:latin typeface="Arial" panose="020B0604020202020204" pitchFamily="34" charset="0"/>
                <a:ea typeface="Arial" charset="0"/>
                <a:cs typeface="Arial" panose="020B0604020202020204" pitchFamily="34" charset="0"/>
              </a:rPr>
              <a:t>غلاطية مقابل رومية</a:t>
            </a:r>
            <a:endParaRPr lang="en-US" sz="2800" b="1" kern="1200">
              <a:solidFill>
                <a:srgbClr val="FFFFFF"/>
              </a:solidFill>
              <a:latin typeface="Arial" panose="020B0604020202020204" pitchFamily="34" charset="0"/>
              <a:ea typeface="Arial" charset="0"/>
              <a:cs typeface="Arial" panose="020B0604020202020204" pitchFamily="34" charset="0"/>
            </a:endParaRPr>
          </a:p>
        </p:txBody>
      </p:sp>
    </p:spTree>
  </p:cSld>
  <p:clrMapOvr>
    <a:overrideClrMapping bg1="dk2" tx1="lt1" bg2="dk1" tx2="lt2" accent1="accent1" accent2="accent2" accent3="accent3" accent4="accent4" accent5="accent5" accent6="accent6" hlink="hlink" folHlink="folHlink"/>
  </p:clrMapOvr>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9522" name="Rectangle 6"/>
          <p:cNvSpPr>
            <a:spLocks noChangeArrowheads="1"/>
          </p:cNvSpPr>
          <p:nvPr/>
        </p:nvSpPr>
        <p:spPr bwMode="auto">
          <a:xfrm>
            <a:off x="0" y="5257800"/>
            <a:ext cx="9144000" cy="1600200"/>
          </a:xfrm>
          <a:prstGeom prst="rect">
            <a:avLst/>
          </a:prstGeom>
          <a:solidFill>
            <a:srgbClr val="0A0068"/>
          </a:solidFill>
          <a:ln w="9525">
            <a:noFill/>
            <a:round/>
            <a:headEnd/>
            <a:tailEnd/>
          </a:ln>
        </p:spPr>
        <p:txBody>
          <a:bodyPr wrap="none">
            <a:prstTxWarp prst="textNoShape">
              <a:avLst/>
            </a:prstTxWarp>
          </a:bodyPr>
          <a:lstStyle/>
          <a:p>
            <a:endParaRPr lang="en-US" b="1">
              <a:latin typeface="Arial" panose="020B0604020202020204" pitchFamily="34" charset="0"/>
              <a:cs typeface="Arial" panose="020B0604020202020204" pitchFamily="34" charset="0"/>
            </a:endParaRPr>
          </a:p>
        </p:txBody>
      </p:sp>
      <p:sp>
        <p:nvSpPr>
          <p:cNvPr id="29698" name="Rectangle 2"/>
          <p:cNvSpPr>
            <a:spLocks noGrp="1" noChangeArrowheads="1"/>
          </p:cNvSpPr>
          <p:nvPr>
            <p:ph type="title"/>
          </p:nvPr>
        </p:nvSpPr>
        <p:spPr>
          <a:xfrm>
            <a:off x="1676400" y="609600"/>
            <a:ext cx="7010400" cy="838200"/>
          </a:xfrm>
          <a:effectLst>
            <a:outerShdw blurRad="63500" dist="35921" dir="2700000" algn="ctr" rotWithShape="0">
              <a:srgbClr val="000000">
                <a:alpha val="74998"/>
              </a:srgbClr>
            </a:outerShdw>
          </a:effectLst>
        </p:spPr>
        <p:txBody>
          <a:bodyPr/>
          <a:lstStyle/>
          <a:p>
            <a:pPr algn="ctr" eaLnBrk="1" hangingPunct="1">
              <a:defRPr/>
            </a:pPr>
            <a:r>
              <a:rPr lang="ar-JO">
                <a:ea typeface="ＭＳ Ｐゴシック" charset="-128"/>
                <a:cs typeface="Arial" panose="020B0604020202020204" pitchFamily="34" charset="0"/>
              </a:rPr>
              <a:t>5 خصائص رئيسية</a:t>
            </a:r>
            <a:endParaRPr lang="en-US">
              <a:ea typeface="ＭＳ Ｐゴシック" charset="-128"/>
              <a:cs typeface="Arial" panose="020B0604020202020204" pitchFamily="34" charset="0"/>
            </a:endParaRPr>
          </a:p>
        </p:txBody>
      </p:sp>
      <p:sp>
        <p:nvSpPr>
          <p:cNvPr id="619525" name="Text Box 5"/>
          <p:cNvSpPr txBox="1">
            <a:spLocks noChangeArrowheads="1"/>
          </p:cNvSpPr>
          <p:nvPr/>
        </p:nvSpPr>
        <p:spPr bwMode="auto">
          <a:xfrm>
            <a:off x="541338" y="1447800"/>
            <a:ext cx="381000" cy="457200"/>
          </a:xfrm>
          <a:prstGeom prst="rect">
            <a:avLst/>
          </a:prstGeom>
          <a:noFill/>
          <a:ln w="9525">
            <a:noFill/>
            <a:miter lim="800000"/>
            <a:headEnd/>
            <a:tailEnd/>
          </a:ln>
        </p:spPr>
        <p:txBody>
          <a:bodyPr>
            <a:prstTxWarp prst="textNoShape">
              <a:avLst/>
            </a:prstTxWarp>
            <a:spAutoFit/>
          </a:bodyPr>
          <a:lstStyle/>
          <a:p>
            <a:pPr>
              <a:spcBef>
                <a:spcPct val="50000"/>
              </a:spcBef>
            </a:pPr>
            <a:r>
              <a:rPr lang="en-US" b="1">
                <a:solidFill>
                  <a:schemeClr val="bg1"/>
                </a:solidFill>
                <a:latin typeface="Arial" panose="020B0604020202020204" pitchFamily="34" charset="0"/>
                <a:cs typeface="Arial" panose="020B0604020202020204" pitchFamily="34" charset="0"/>
              </a:rPr>
              <a:t>5</a:t>
            </a:r>
          </a:p>
        </p:txBody>
      </p:sp>
      <p:sp>
        <p:nvSpPr>
          <p:cNvPr id="619526" name="Text Box 6"/>
          <p:cNvSpPr txBox="1">
            <a:spLocks noChangeArrowheads="1"/>
          </p:cNvSpPr>
          <p:nvPr/>
        </p:nvSpPr>
        <p:spPr bwMode="auto">
          <a:xfrm>
            <a:off x="7924800" y="76200"/>
            <a:ext cx="1326004" cy="461665"/>
          </a:xfrm>
          <a:prstGeom prst="rect">
            <a:avLst/>
          </a:prstGeom>
          <a:solidFill>
            <a:schemeClr val="bg1"/>
          </a:solidFill>
          <a:ln w="9525">
            <a:noFill/>
            <a:miter lim="800000"/>
            <a:headEnd/>
            <a:tailEnd/>
          </a:ln>
        </p:spPr>
        <p:txBody>
          <a:bodyPr wrap="none">
            <a:prstTxWarp prst="textNoShape">
              <a:avLst/>
            </a:prstTxWarp>
            <a:spAutoFit/>
          </a:bodyPr>
          <a:lstStyle/>
          <a:p>
            <a:r>
              <a:rPr lang="ar-JO" b="1">
                <a:latin typeface="Arial" panose="020B0604020202020204" pitchFamily="34" charset="0"/>
                <a:cs typeface="Arial" panose="020B0604020202020204" pitchFamily="34" charset="0"/>
              </a:rPr>
              <a:t>147-148</a:t>
            </a:r>
            <a:endParaRPr lang="en-US" b="1">
              <a:latin typeface="Arial" panose="020B0604020202020204" pitchFamily="34" charset="0"/>
              <a:cs typeface="Arial" panose="020B0604020202020204" pitchFamily="34" charset="0"/>
            </a:endParaRPr>
          </a:p>
        </p:txBody>
      </p:sp>
      <p:sp>
        <p:nvSpPr>
          <p:cNvPr id="29703" name="Rectangle 7"/>
          <p:cNvSpPr>
            <a:spLocks noChangeArrowheads="1"/>
          </p:cNvSpPr>
          <p:nvPr/>
        </p:nvSpPr>
        <p:spPr bwMode="auto">
          <a:xfrm>
            <a:off x="228600" y="1447800"/>
            <a:ext cx="8839200" cy="5410200"/>
          </a:xfrm>
          <a:prstGeom prst="rect">
            <a:avLst/>
          </a:prstGeom>
          <a:noFill/>
          <a:ln w="76200" cmpd="tri">
            <a:noFill/>
            <a:miter lim="800000"/>
            <a:headEnd/>
            <a:tailEnd/>
          </a:ln>
          <a:effectLst>
            <a:outerShdw blurRad="63500" dist="35921" dir="2700000" algn="ctr" rotWithShape="0">
              <a:srgbClr val="000000">
                <a:alpha val="74998"/>
              </a:srgbClr>
            </a:outerShdw>
          </a:effectLst>
        </p:spPr>
        <p:txBody>
          <a:bodyPr/>
          <a:lstStyle/>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أ.</a:t>
            </a:r>
            <a:r>
              <a:rPr lang="en-US" sz="2800" b="1">
                <a:solidFill>
                  <a:schemeClr val="tx2"/>
                </a:solidFill>
                <a:latin typeface="Arial" panose="020B0604020202020204" pitchFamily="34" charset="0"/>
                <a:ea typeface="+mn-ea"/>
                <a:cs typeface="Arial" panose="020B0604020202020204" pitchFamily="34" charset="0"/>
              </a:rPr>
              <a:t>	</a:t>
            </a:r>
            <a:r>
              <a:rPr lang="ar-JO" sz="2800" b="1">
                <a:solidFill>
                  <a:schemeClr val="tx2"/>
                </a:solidFill>
                <a:latin typeface="Arial" panose="020B0604020202020204" pitchFamily="34" charset="0"/>
                <a:ea typeface="+mn-ea"/>
                <a:cs typeface="Arial" panose="020B0604020202020204" pitchFamily="34" charset="0"/>
              </a:rPr>
              <a:t>يعتبر السفر الأكثر </a:t>
            </a:r>
            <a:r>
              <a:rPr lang="ar-JO" sz="2800" b="1">
                <a:solidFill>
                  <a:srgbClr val="FFC000"/>
                </a:solidFill>
                <a:latin typeface="Arial" panose="020B0604020202020204" pitchFamily="34" charset="0"/>
                <a:ea typeface="+mn-ea"/>
                <a:cs typeface="Arial" panose="020B0604020202020204" pitchFamily="34" charset="0"/>
              </a:rPr>
              <a:t>عمقاً </a:t>
            </a:r>
            <a:r>
              <a:rPr lang="ar-JO" sz="2800" b="1">
                <a:solidFill>
                  <a:schemeClr val="tx2"/>
                </a:solidFill>
                <a:latin typeface="Arial" panose="020B0604020202020204" pitchFamily="34" charset="0"/>
                <a:ea typeface="+mn-ea"/>
                <a:cs typeface="Arial" panose="020B0604020202020204" pitchFamily="34" charset="0"/>
              </a:rPr>
              <a:t>من أي كتاب آخر في أي وقت مضى</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ب. الكثر من </a:t>
            </a:r>
            <a:r>
              <a:rPr lang="ar-JO" sz="2800" b="1">
                <a:solidFill>
                  <a:srgbClr val="FFC000"/>
                </a:solidFill>
                <a:latin typeface="Arial" panose="020B0604020202020204" pitchFamily="34" charset="0"/>
                <a:ea typeface="+mn-ea"/>
                <a:cs typeface="Arial" panose="020B0604020202020204" pitchFamily="34" charset="0"/>
              </a:rPr>
              <a:t>اقتباسات العهد القديم </a:t>
            </a:r>
            <a:r>
              <a:rPr lang="ar-JO" sz="2800" b="1">
                <a:solidFill>
                  <a:schemeClr val="tx2"/>
                </a:solidFill>
                <a:latin typeface="Arial" panose="020B0604020202020204" pitchFamily="34" charset="0"/>
                <a:ea typeface="+mn-ea"/>
                <a:cs typeface="Arial" panose="020B0604020202020204" pitchFamily="34" charset="0"/>
              </a:rPr>
              <a:t>: يقتبس بولس من العهد القديم بانتظام في رسائله، لكن هنا يتم تقديم الحجة من خلال عدة اقتباسات (خصوصاً الإصحاحات 9-11)</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ت. </a:t>
            </a:r>
            <a:r>
              <a:rPr lang="ar-JO" sz="2800" b="1">
                <a:solidFill>
                  <a:srgbClr val="FFC000"/>
                </a:solidFill>
                <a:latin typeface="Arial" panose="020B0604020202020204" pitchFamily="34" charset="0"/>
                <a:ea typeface="+mn-ea"/>
                <a:cs typeface="Arial" panose="020B0604020202020204" pitchFamily="34" charset="0"/>
              </a:rPr>
              <a:t>الأكثر تنظيماً </a:t>
            </a:r>
            <a:r>
              <a:rPr lang="ar-JO" sz="2800" b="1">
                <a:solidFill>
                  <a:schemeClr val="tx2"/>
                </a:solidFill>
                <a:latin typeface="Arial" panose="020B0604020202020204" pitchFamily="34" charset="0"/>
                <a:ea typeface="+mn-ea"/>
                <a:cs typeface="Arial" panose="020B0604020202020204" pitchFamily="34" charset="0"/>
              </a:rPr>
              <a:t>في رسائل بولس : إنها تقرأ كمقالة لاهوتية واضحة أكثر من كونها رسالة</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ث. التركيز على </a:t>
            </a:r>
            <a:r>
              <a:rPr lang="ar-JO" sz="2800" b="1">
                <a:solidFill>
                  <a:srgbClr val="FFC000"/>
                </a:solidFill>
                <a:latin typeface="Arial" panose="020B0604020202020204" pitchFamily="34" charset="0"/>
                <a:ea typeface="+mn-ea"/>
                <a:cs typeface="Arial" panose="020B0604020202020204" pitchFamily="34" charset="0"/>
              </a:rPr>
              <a:t>العقيدة المسيحية </a:t>
            </a:r>
            <a:r>
              <a:rPr lang="ar-JO" sz="2800" b="1">
                <a:solidFill>
                  <a:schemeClr val="tx2"/>
                </a:solidFill>
                <a:latin typeface="Arial" panose="020B0604020202020204" pitchFamily="34" charset="0"/>
                <a:ea typeface="+mn-ea"/>
                <a:cs typeface="Arial" panose="020B0604020202020204" pitchFamily="34" charset="0"/>
              </a:rPr>
              <a:t>يظهر في مصطلحاتها اللاهوتية : الخلاص، النعمة، الإيمان، البر، التبرير، التقديس، الفداء، الموت والقيامة </a:t>
            </a:r>
            <a:endParaRPr lang="en-US" sz="2800" b="1">
              <a:solidFill>
                <a:schemeClr val="tx2"/>
              </a:solidFill>
              <a:latin typeface="Arial" panose="020B0604020202020204" pitchFamily="34" charset="0"/>
              <a:ea typeface="+mn-ea"/>
              <a:cs typeface="Arial" panose="020B0604020202020204" pitchFamily="34" charset="0"/>
            </a:endParaRPr>
          </a:p>
          <a:p>
            <a:pPr marL="457200" indent="-457200" algn="r" rtl="1">
              <a:lnSpc>
                <a:spcPct val="90000"/>
              </a:lnSpc>
              <a:spcBef>
                <a:spcPct val="20000"/>
              </a:spcBef>
              <a:buClr>
                <a:schemeClr val="accent1"/>
              </a:buClr>
              <a:buSzPct val="85000"/>
              <a:defRPr/>
            </a:pPr>
            <a:r>
              <a:rPr lang="ar-JO" sz="2800" b="1">
                <a:solidFill>
                  <a:schemeClr val="tx2"/>
                </a:solidFill>
                <a:latin typeface="Arial" panose="020B0604020202020204" pitchFamily="34" charset="0"/>
                <a:ea typeface="+mn-ea"/>
                <a:cs typeface="Arial" panose="020B0604020202020204" pitchFamily="34" charset="0"/>
              </a:rPr>
              <a:t>ج. </a:t>
            </a:r>
            <a:r>
              <a:rPr lang="ar-JO" sz="2800" b="1">
                <a:solidFill>
                  <a:srgbClr val="FFC000"/>
                </a:solidFill>
                <a:latin typeface="Arial" panose="020B0604020202020204" pitchFamily="34" charset="0"/>
                <a:ea typeface="+mn-ea"/>
                <a:cs typeface="Arial" panose="020B0604020202020204" pitchFamily="34" charset="0"/>
              </a:rPr>
              <a:t>اهتمام بولس بإسرائيل </a:t>
            </a:r>
            <a:r>
              <a:rPr lang="ar-JO" sz="2800" b="1">
                <a:solidFill>
                  <a:schemeClr val="tx2"/>
                </a:solidFill>
                <a:latin typeface="Arial" panose="020B0604020202020204" pitchFamily="34" charset="0"/>
                <a:ea typeface="+mn-ea"/>
                <a:cs typeface="Arial" panose="020B0604020202020204" pitchFamily="34" charset="0"/>
              </a:rPr>
              <a:t>ظاهر في حالتها الحالية وعلاقتها بالأمم وخلاصها النهائي</a:t>
            </a:r>
            <a:endParaRPr lang="en-US" sz="2800" b="1">
              <a:solidFill>
                <a:schemeClr val="tx2"/>
              </a:solidFill>
              <a:latin typeface="Arial" panose="020B0604020202020204" pitchFamily="34" charset="0"/>
              <a:ea typeface="+mn-ea"/>
              <a:cs typeface="Arial" panose="020B0604020202020204" pitchFamily="34" charset="0"/>
            </a:endParaRPr>
          </a:p>
        </p:txBody>
      </p:sp>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537602" name="Rectangle 2"/>
          <p:cNvSpPr>
            <a:spLocks noGrp="1" noChangeArrowheads="1"/>
          </p:cNvSpPr>
          <p:nvPr>
            <p:ph type="title"/>
          </p:nvPr>
        </p:nvSpPr>
        <p:spPr>
          <a:xfrm>
            <a:off x="0" y="304800"/>
            <a:ext cx="9144000" cy="838200"/>
          </a:xfrm>
        </p:spPr>
        <p:txBody>
          <a:bodyPr/>
          <a:lstStyle/>
          <a:p>
            <a:pPr eaLnBrk="1" hangingPunct="1">
              <a:defRPr/>
            </a:pPr>
            <a:r>
              <a:rPr lang="ar-JO" sz="4000" b="1">
                <a:solidFill>
                  <a:schemeClr val="tx1"/>
                </a:solidFill>
                <a:latin typeface="Accordance" panose="00000400000000000000" pitchFamily="2" charset="-78"/>
                <a:ea typeface="Accordance" panose="00000400000000000000" pitchFamily="2" charset="-78"/>
                <a:cs typeface="Accordance" panose="00000400000000000000" pitchFamily="2" charset="-78"/>
              </a:rPr>
              <a:t>البِرّ في رسالة رومية</a:t>
            </a:r>
            <a:endParaRPr lang="en-US" sz="4000">
              <a:solidFill>
                <a:schemeClr val="tx1"/>
              </a:solidFill>
              <a:latin typeface="Accordance" panose="00000400000000000000" pitchFamily="2" charset="-78"/>
              <a:ea typeface="Accordance" panose="00000400000000000000" pitchFamily="2" charset="-78"/>
              <a:cs typeface="Accordance" panose="00000400000000000000" pitchFamily="2" charset="-78"/>
            </a:endParaRPr>
          </a:p>
        </p:txBody>
      </p:sp>
      <p:sp>
        <p:nvSpPr>
          <p:cNvPr id="620547"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Arial"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2726457631"/>
              </p:ext>
            </p:extLst>
          </p:nvPr>
        </p:nvGraphicFramePr>
        <p:xfrm>
          <a:off x="147638" y="1473200"/>
          <a:ext cx="8816975" cy="5237165"/>
        </p:xfrm>
        <a:graphic>
          <a:graphicData uri="http://schemas.openxmlformats.org/drawingml/2006/table">
            <a:tbl>
              <a:tblPr/>
              <a:tblGrid>
                <a:gridCol w="4408487">
                  <a:extLst>
                    <a:ext uri="{9D8B030D-6E8A-4147-A177-3AD203B41FA5}">
                      <a16:colId xmlns:a16="http://schemas.microsoft.com/office/drawing/2014/main" val="20000"/>
                    </a:ext>
                  </a:extLst>
                </a:gridCol>
                <a:gridCol w="4408488">
                  <a:extLst>
                    <a:ext uri="{9D8B030D-6E8A-4147-A177-3AD203B41FA5}">
                      <a16:colId xmlns:a16="http://schemas.microsoft.com/office/drawing/2014/main" val="20001"/>
                    </a:ext>
                  </a:extLst>
                </a:gridCol>
              </a:tblGrid>
              <a:tr h="747713">
                <a:tc gridSpan="2">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بِرّ الله/ التبرير بالإيمان بالمسيح – ليس بالناموس</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hMerge="1">
                  <a:txBody>
                    <a:bodyPr/>
                    <a:lstStyle/>
                    <a:p>
                      <a:endParaRPr lang="en-US"/>
                    </a:p>
                  </a:txBody>
                  <a:tcPr/>
                </a:tc>
                <a:extLst>
                  <a:ext uri="{0D108BD9-81ED-4DB2-BD59-A6C34878D82A}">
                    <a16:rowId xmlns:a16="http://schemas.microsoft.com/office/drawing/2014/main" val="10000"/>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1-11</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الاصحاحات 12-16</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موضحًا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البِرّ مطبقًا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4930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لاهوتيًا</a:t>
                      </a:r>
                      <a:endParaRPr kumimoji="0" lang="en-US"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عمليًا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بماذا نؤمن</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كيف نتصرف</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عموديًا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أفقيًا</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747713">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بالله</a:t>
                      </a:r>
                      <a:endParaRPr kumimoji="0" lang="en-US" sz="3200" b="1" i="0" u="none" strike="noStrike" cap="none" normalizeH="0" baseline="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rPr>
                        <a:t>العلاقة بالآخرين</a:t>
                      </a:r>
                      <a:endParaRPr kumimoji="0" lang="en-US" sz="3200" b="1" i="0" u="none" strike="noStrike" cap="none" normalizeH="0" baseline="0" dirty="0">
                        <a:ln>
                          <a:noFill/>
                        </a:ln>
                        <a:solidFill>
                          <a:srgbClr val="FFFFFF"/>
                        </a:solidFill>
                        <a:effectLst/>
                        <a:latin typeface="Arial" panose="020B0604020202020204" pitchFamily="34" charset="0"/>
                        <a:ea typeface="Accordance" panose="00000400000000000000" pitchFamily="2" charset="-78"/>
                        <a:cs typeface="Arial" panose="020B0604020202020204" pitchFamily="34" charset="0"/>
                      </a:endParaRPr>
                    </a:p>
                  </a:txBody>
                  <a:tcPr marL="91447" marR="91447" marT="45724" marB="45724"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bl>
          </a:graphicData>
        </a:graphic>
      </p:graphicFrame>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763" name="Picture 19" descr="j0079118"/>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76201" y="947738"/>
            <a:ext cx="1295400" cy="1947862"/>
          </a:xfrm>
          <a:prstGeom prst="rect">
            <a:avLst/>
          </a:prstGeom>
          <a:noFill/>
          <a:ln w="9525">
            <a:noFill/>
            <a:miter lim="800000"/>
            <a:headEnd/>
            <a:tailEnd/>
          </a:ln>
        </p:spPr>
      </p:pic>
      <p:grpSp>
        <p:nvGrpSpPr>
          <p:cNvPr id="621571" name="Group 4"/>
          <p:cNvGrpSpPr>
            <a:grpSpLocks/>
          </p:cNvGrpSpPr>
          <p:nvPr/>
        </p:nvGrpSpPr>
        <p:grpSpPr bwMode="auto">
          <a:xfrm>
            <a:off x="152400" y="1258887"/>
            <a:ext cx="4038600" cy="3243263"/>
            <a:chOff x="0" y="0"/>
            <a:chExt cx="1526" cy="1152"/>
          </a:xfrm>
        </p:grpSpPr>
        <p:sp>
          <p:nvSpPr>
            <p:cNvPr id="621583" name="Rectangle 5"/>
            <p:cNvSpPr>
              <a:spLocks noChangeArrowheads="1"/>
            </p:cNvSpPr>
            <p:nvPr/>
          </p:nvSpPr>
          <p:spPr bwMode="auto">
            <a:xfrm>
              <a:off x="43" y="0"/>
              <a:ext cx="1440" cy="1152"/>
            </a:xfrm>
            <a:prstGeom prst="rect">
              <a:avLst/>
            </a:prstGeom>
            <a:noFill/>
            <a:ln w="9525">
              <a:noFill/>
              <a:miter lim="800000"/>
              <a:headEnd/>
              <a:tailEnd/>
            </a:ln>
          </p:spPr>
          <p:txBody>
            <a:bodyPr>
              <a:prstTxWarp prst="textNoShape">
                <a:avLst/>
              </a:prstTxWarp>
            </a:bodyPr>
            <a:lstStyle/>
            <a:p>
              <a:pPr indent="-92075" algn="r"/>
              <a:r>
                <a:rPr lang="ar-JO" sz="2800" b="1">
                  <a:latin typeface="Arial" panose="020B0604020202020204" pitchFamily="34" charset="0"/>
                  <a:ea typeface="Arial" charset="0"/>
                  <a:cs typeface="Arial" panose="020B0604020202020204" pitchFamily="34" charset="0"/>
                </a:rPr>
                <a:t>ماذا نؤمن؟</a:t>
              </a:r>
              <a:br>
                <a:rPr lang="en-US" sz="2800" b="1">
                  <a:latin typeface="Arial" panose="020B0604020202020204" pitchFamily="34" charset="0"/>
                  <a:ea typeface="Arial" charset="0"/>
                  <a:cs typeface="Arial" panose="020B0604020202020204" pitchFamily="34" charset="0"/>
                </a:rPr>
              </a:br>
              <a:r>
                <a:rPr lang="en-US" sz="2800" b="1">
                  <a:latin typeface="Arial" panose="020B0604020202020204" pitchFamily="34" charset="0"/>
                  <a:ea typeface="Arial" charset="0"/>
                  <a:cs typeface="Arial" panose="020B0604020202020204" pitchFamily="34" charset="0"/>
                </a:rPr>
                <a:t>(</a:t>
              </a:r>
              <a:r>
                <a:rPr lang="ar-JO" sz="2800" b="1">
                  <a:latin typeface="Arial" panose="020B0604020202020204" pitchFamily="34" charset="0"/>
                  <a:ea typeface="Arial" charset="0"/>
                  <a:cs typeface="Arial" panose="020B0604020202020204" pitchFamily="34" charset="0"/>
                </a:rPr>
                <a:t>رو 1-11</a:t>
              </a:r>
              <a:r>
                <a:rPr lang="en-US" sz="2800" b="1">
                  <a:latin typeface="Arial" panose="020B0604020202020204" pitchFamily="34" charset="0"/>
                  <a:ea typeface="Arial" charset="0"/>
                  <a:cs typeface="Arial" panose="020B0604020202020204" pitchFamily="34" charset="0"/>
                </a:rPr>
                <a:t>)</a:t>
              </a:r>
              <a:endParaRPr lang="en-US" sz="2800" b="1">
                <a:latin typeface="Arial" panose="020B0604020202020204" pitchFamily="34" charset="0"/>
                <a:ea typeface="Times New Roman" charset="0"/>
                <a:cs typeface="Arial" panose="020B0604020202020204" pitchFamily="34" charset="0"/>
              </a:endParaRPr>
            </a:p>
            <a:p>
              <a:pPr algn="r" eaLnBrk="0" hangingPunct="0"/>
              <a:r>
                <a:rPr lang="ar-JO" sz="1800" b="1">
                  <a:latin typeface="Arial" panose="020B0604020202020204" pitchFamily="34" charset="0"/>
                  <a:ea typeface="Times New Roman" charset="0"/>
                  <a:cs typeface="Arial" panose="020B0604020202020204" pitchFamily="34" charset="0"/>
                </a:rPr>
                <a:t>1. شر البشر</a:t>
              </a:r>
              <a:endParaRPr lang="en-US" sz="1800" b="1">
                <a:latin typeface="Arial" panose="020B0604020202020204" pitchFamily="34" charset="0"/>
                <a:ea typeface="Arial" charset="0"/>
                <a:cs typeface="Arial" panose="020B0604020202020204" pitchFamily="34" charset="0"/>
              </a:endParaRPr>
            </a:p>
            <a:p>
              <a:pPr indent="-92075" algn="r" eaLnBrk="0" hangingPunct="0"/>
              <a:r>
                <a:rPr lang="ar-JO" sz="1800" b="1">
                  <a:latin typeface="Arial" panose="020B0604020202020204" pitchFamily="34" charset="0"/>
                  <a:ea typeface="Times New Roman" charset="0"/>
                  <a:cs typeface="Arial" panose="020B0604020202020204" pitchFamily="34" charset="0"/>
                </a:rPr>
                <a:t>2. غفران الخطايا من خلال المسيح</a:t>
              </a:r>
            </a:p>
            <a:p>
              <a:pPr indent="-92075" algn="r" eaLnBrk="0" hangingPunct="0"/>
              <a:r>
                <a:rPr lang="ar-JO" sz="1800" b="1">
                  <a:latin typeface="Arial" panose="020B0604020202020204" pitchFamily="34" charset="0"/>
                  <a:ea typeface="Times New Roman" charset="0"/>
                  <a:cs typeface="Arial" panose="020B0604020202020204" pitchFamily="34" charset="0"/>
                </a:rPr>
                <a:t>3. حرية من سلطة الخطية</a:t>
              </a:r>
              <a:endParaRPr lang="en-US" altLang="ja-JP" sz="1800" b="1">
                <a:latin typeface="Arial" panose="020B0604020202020204" pitchFamily="34" charset="0"/>
                <a:ea typeface="Arial" charset="0"/>
                <a:cs typeface="Arial" panose="020B0604020202020204" pitchFamily="34" charset="0"/>
              </a:endParaRPr>
            </a:p>
            <a:p>
              <a:pPr indent="-92075" algn="r" eaLnBrk="0" hangingPunct="0"/>
              <a:r>
                <a:rPr lang="ar-JO" altLang="ja-JP" sz="1800" b="1">
                  <a:latin typeface="Arial" panose="020B0604020202020204" pitchFamily="34" charset="0"/>
                  <a:ea typeface="Times New Roman" charset="0"/>
                  <a:cs typeface="Arial" panose="020B0604020202020204" pitchFamily="34" charset="0"/>
                </a:rPr>
                <a:t>4. ماضي، حاضر ومستقبل إسرائيل</a:t>
              </a:r>
              <a:endParaRPr lang="en-US" altLang="ja-JP" sz="1800" b="1">
                <a:latin typeface="Arial" panose="020B0604020202020204" pitchFamily="34" charset="0"/>
                <a:ea typeface="Times New Roman" charset="0"/>
                <a:cs typeface="Arial" panose="020B0604020202020204" pitchFamily="34" charset="0"/>
              </a:endParaRPr>
            </a:p>
            <a:p>
              <a:pPr indent="-92075" eaLnBrk="0" hangingPunct="0"/>
              <a:endParaRPr lang="en-US" sz="1800" b="1">
                <a:latin typeface="Arial" panose="020B0604020202020204" pitchFamily="34" charset="0"/>
                <a:ea typeface="Times New Roman" charset="0"/>
                <a:cs typeface="Arial" panose="020B0604020202020204" pitchFamily="34" charset="0"/>
              </a:endParaRPr>
            </a:p>
          </p:txBody>
        </p:sp>
        <p:sp>
          <p:nvSpPr>
            <p:cNvPr id="621584" name="Rectangle 6"/>
            <p:cNvSpPr>
              <a:spLocks noChangeArrowheads="1"/>
            </p:cNvSpPr>
            <p:nvPr/>
          </p:nvSpPr>
          <p:spPr bwMode="auto">
            <a:xfrm>
              <a:off x="0" y="0"/>
              <a:ext cx="1526" cy="1152"/>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grpSp>
      <p:sp>
        <p:nvSpPr>
          <p:cNvPr id="31752" name="Rectangle 8"/>
          <p:cNvSpPr>
            <a:spLocks noChangeArrowheads="1"/>
          </p:cNvSpPr>
          <p:nvPr/>
        </p:nvSpPr>
        <p:spPr bwMode="auto">
          <a:xfrm>
            <a:off x="4114800" y="914400"/>
            <a:ext cx="5029200" cy="3005138"/>
          </a:xfrm>
          <a:prstGeom prst="rect">
            <a:avLst/>
          </a:prstGeom>
          <a:noFill/>
          <a:ln w="9525">
            <a:noFill/>
            <a:miter lim="800000"/>
            <a:headEnd/>
            <a:tailEnd/>
          </a:ln>
        </p:spPr>
        <p:txBody>
          <a:bodyPr>
            <a:prstTxWarp prst="textNoShape">
              <a:avLst/>
            </a:prstTxWarp>
          </a:bodyPr>
          <a:lstStyle/>
          <a:p>
            <a:pPr algn="r"/>
            <a:r>
              <a:rPr lang="ar-JO" b="1">
                <a:latin typeface="Arial" panose="020B0604020202020204" pitchFamily="34" charset="0"/>
                <a:ea typeface="Arial" charset="0"/>
                <a:cs typeface="Arial" panose="020B0604020202020204" pitchFamily="34" charset="0"/>
              </a:rPr>
              <a:t>يضع بولس أسس الإيمان المسيحي. كل الناس خطاة، مات المسيح ليغفر الخطيئة، لقد تصالحنا مع الله بالإيمان، وبهذا نبدأ حياة جديدة بعلاقة جديدة مع الله. وكما يقوم فريق رياضي بمراجعة الأساسيات باستمرار فإن معرفة هذه الأساسيات ستساعدنا كثيراً في إيماننا إذا درسنا رومية بعناية فلن نفقد أبداً معرفة ما يجب أن نؤمن به.</a:t>
            </a:r>
            <a:endParaRPr lang="en-US" b="1">
              <a:latin typeface="Arial" panose="020B0604020202020204" pitchFamily="34" charset="0"/>
              <a:ea typeface="Arial" charset="0"/>
              <a:cs typeface="Arial" panose="020B0604020202020204" pitchFamily="34" charset="0"/>
            </a:endParaRPr>
          </a:p>
        </p:txBody>
      </p:sp>
      <p:sp>
        <p:nvSpPr>
          <p:cNvPr id="621573" name="Rectangle 9"/>
          <p:cNvSpPr>
            <a:spLocks noChangeArrowheads="1"/>
          </p:cNvSpPr>
          <p:nvPr/>
        </p:nvSpPr>
        <p:spPr bwMode="auto">
          <a:xfrm>
            <a:off x="4076700" y="914400"/>
            <a:ext cx="4838700" cy="3005138"/>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grpSp>
        <p:nvGrpSpPr>
          <p:cNvPr id="3" name="Group 10"/>
          <p:cNvGrpSpPr>
            <a:grpSpLocks/>
          </p:cNvGrpSpPr>
          <p:nvPr/>
        </p:nvGrpSpPr>
        <p:grpSpPr bwMode="auto">
          <a:xfrm>
            <a:off x="158750" y="3421781"/>
            <a:ext cx="3992563" cy="2939332"/>
            <a:chOff x="0" y="914"/>
            <a:chExt cx="1526" cy="1294"/>
          </a:xfrm>
        </p:grpSpPr>
        <p:sp>
          <p:nvSpPr>
            <p:cNvPr id="621581" name="Rectangle 11"/>
            <p:cNvSpPr>
              <a:spLocks noChangeArrowheads="1"/>
            </p:cNvSpPr>
            <p:nvPr/>
          </p:nvSpPr>
          <p:spPr bwMode="auto">
            <a:xfrm>
              <a:off x="43" y="914"/>
              <a:ext cx="1440" cy="1294"/>
            </a:xfrm>
            <a:prstGeom prst="rect">
              <a:avLst/>
            </a:prstGeom>
            <a:noFill/>
            <a:ln w="9525">
              <a:noFill/>
              <a:miter lim="800000"/>
              <a:headEnd/>
              <a:tailEnd/>
            </a:ln>
          </p:spPr>
          <p:txBody>
            <a:bodyPr>
              <a:prstTxWarp prst="textNoShape">
                <a:avLst/>
              </a:prstTxWarp>
            </a:bodyPr>
            <a:lstStyle/>
            <a:p>
              <a:pPr indent="-92075" algn="r"/>
              <a:r>
                <a:rPr lang="ar-JO" sz="2800" b="1">
                  <a:latin typeface="Arial" panose="020B0604020202020204" pitchFamily="34" charset="0"/>
                  <a:ea typeface="Arial" charset="0"/>
                  <a:cs typeface="Arial" panose="020B0604020202020204" pitchFamily="34" charset="0"/>
                </a:rPr>
                <a:t>كيف نسلك؟</a:t>
              </a:r>
              <a:br>
                <a:rPr lang="en-US" sz="2800" b="1">
                  <a:latin typeface="Arial" panose="020B0604020202020204" pitchFamily="34" charset="0"/>
                  <a:ea typeface="Arial" charset="0"/>
                  <a:cs typeface="Arial" panose="020B0604020202020204" pitchFamily="34" charset="0"/>
                </a:rPr>
              </a:br>
              <a:r>
                <a:rPr lang="en-US" sz="2800" b="1">
                  <a:latin typeface="Arial" panose="020B0604020202020204" pitchFamily="34" charset="0"/>
                  <a:ea typeface="Arial" charset="0"/>
                  <a:cs typeface="Arial" panose="020B0604020202020204" pitchFamily="34" charset="0"/>
                </a:rPr>
                <a:t>(</a:t>
              </a:r>
              <a:r>
                <a:rPr lang="ar-JO" sz="2800" b="1">
                  <a:latin typeface="Arial" panose="020B0604020202020204" pitchFamily="34" charset="0"/>
                  <a:ea typeface="Arial" charset="0"/>
                  <a:cs typeface="Arial" panose="020B0604020202020204" pitchFamily="34" charset="0"/>
                </a:rPr>
                <a:t>رو 12-16</a:t>
              </a:r>
              <a:r>
                <a:rPr lang="en-US" sz="2800" b="1">
                  <a:latin typeface="Arial" panose="020B0604020202020204" pitchFamily="34" charset="0"/>
                  <a:ea typeface="Arial" charset="0"/>
                  <a:cs typeface="Arial" panose="020B0604020202020204" pitchFamily="34" charset="0"/>
                </a:rPr>
                <a:t>)</a:t>
              </a:r>
              <a:endParaRPr lang="en-US" sz="2800" b="1">
                <a:latin typeface="Arial" panose="020B0604020202020204" pitchFamily="34" charset="0"/>
                <a:ea typeface="Times New Roman" charset="0"/>
                <a:cs typeface="Arial" panose="020B0604020202020204" pitchFamily="34" charset="0"/>
              </a:endParaRPr>
            </a:p>
            <a:p>
              <a:pPr indent="-92075" algn="r" eaLnBrk="0" hangingPunct="0"/>
              <a:r>
                <a:rPr lang="ar-JO" sz="1800" b="1">
                  <a:latin typeface="Arial" panose="020B0604020202020204" pitchFamily="34" charset="0"/>
                  <a:ea typeface="Times New Roman" charset="0"/>
                  <a:cs typeface="Arial" panose="020B0604020202020204" pitchFamily="34" charset="0"/>
                </a:rPr>
                <a:t>1. المسؤولية الشخصية</a:t>
              </a:r>
            </a:p>
            <a:p>
              <a:pPr indent="-92075" algn="r" eaLnBrk="0" hangingPunct="0"/>
              <a:r>
                <a:rPr lang="ar-JO" sz="1800" b="1">
                  <a:latin typeface="Arial" panose="020B0604020202020204" pitchFamily="34" charset="0"/>
                  <a:ea typeface="Times New Roman" charset="0"/>
                  <a:cs typeface="Arial" panose="020B0604020202020204" pitchFamily="34" charset="0"/>
                </a:rPr>
                <a:t>2. الملاحظات الشخصية</a:t>
              </a:r>
              <a:endParaRPr lang="en-US" sz="1800" b="1">
                <a:latin typeface="Arial" panose="020B0604020202020204" pitchFamily="34" charset="0"/>
                <a:ea typeface="Times New Roman" charset="0"/>
                <a:cs typeface="Arial" panose="020B0604020202020204" pitchFamily="34" charset="0"/>
              </a:endParaRPr>
            </a:p>
            <a:p>
              <a:pPr indent="-92075" algn="r" eaLnBrk="0" hangingPunct="0"/>
              <a:endParaRPr lang="en-US" sz="1800" b="1">
                <a:latin typeface="Arial" panose="020B0604020202020204" pitchFamily="34" charset="0"/>
                <a:ea typeface="Times New Roman" charset="0"/>
                <a:cs typeface="Arial" panose="020B0604020202020204" pitchFamily="34" charset="0"/>
              </a:endParaRPr>
            </a:p>
          </p:txBody>
        </p:sp>
        <p:sp>
          <p:nvSpPr>
            <p:cNvPr id="621582" name="Rectangle 12"/>
            <p:cNvSpPr>
              <a:spLocks noChangeArrowheads="1"/>
            </p:cNvSpPr>
            <p:nvPr/>
          </p:nvSpPr>
          <p:spPr bwMode="auto">
            <a:xfrm>
              <a:off x="0" y="1152"/>
              <a:ext cx="1526" cy="1056"/>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grpSp>
      <p:sp>
        <p:nvSpPr>
          <p:cNvPr id="31758" name="Rectangle 14"/>
          <p:cNvSpPr>
            <a:spLocks noChangeArrowheads="1"/>
          </p:cNvSpPr>
          <p:nvPr/>
        </p:nvSpPr>
        <p:spPr bwMode="auto">
          <a:xfrm>
            <a:off x="4114800" y="4256088"/>
            <a:ext cx="4953000" cy="2068512"/>
          </a:xfrm>
          <a:prstGeom prst="rect">
            <a:avLst/>
          </a:prstGeom>
          <a:noFill/>
          <a:ln w="9525">
            <a:noFill/>
            <a:miter lim="800000"/>
            <a:headEnd/>
            <a:tailEnd/>
          </a:ln>
        </p:spPr>
        <p:txBody>
          <a:bodyPr>
            <a:prstTxWarp prst="textNoShape">
              <a:avLst/>
            </a:prstTxWarp>
          </a:bodyPr>
          <a:lstStyle/>
          <a:p>
            <a:pPr algn="r"/>
            <a:r>
              <a:rPr lang="ar-JO" b="1">
                <a:latin typeface="Arial" panose="020B0604020202020204" pitchFamily="34" charset="0"/>
                <a:ea typeface="Arial" charset="0"/>
                <a:cs typeface="Arial" panose="020B0604020202020204" pitchFamily="34" charset="0"/>
              </a:rPr>
              <a:t>يقدم بولس إرشادات واضحة وعملية للسلوك فالحياة المسيحية ليست لاهوتاً مجرداً غير مرتبط بالحياة ولكنه عملية تؤثر على سلوكنا كل يوم. لا يكفي مجرد معرفة الإنجيل بل يجب أن ندعه يغير حياتنا.</a:t>
            </a:r>
            <a:endParaRPr lang="en-US" b="1">
              <a:latin typeface="Arial" panose="020B0604020202020204" pitchFamily="34" charset="0"/>
              <a:ea typeface="Times New Roman" charset="0"/>
              <a:cs typeface="Arial" panose="020B0604020202020204" pitchFamily="34" charset="0"/>
            </a:endParaRPr>
          </a:p>
        </p:txBody>
      </p:sp>
      <p:sp>
        <p:nvSpPr>
          <p:cNvPr id="621576" name="Rectangle 15"/>
          <p:cNvSpPr>
            <a:spLocks noChangeArrowheads="1"/>
          </p:cNvSpPr>
          <p:nvPr/>
        </p:nvSpPr>
        <p:spPr bwMode="auto">
          <a:xfrm>
            <a:off x="4038600" y="4103688"/>
            <a:ext cx="4838700" cy="2754312"/>
          </a:xfrm>
          <a:prstGeom prst="rect">
            <a:avLst/>
          </a:prstGeom>
          <a:noFill/>
          <a:ln w="7">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sp>
        <p:nvSpPr>
          <p:cNvPr id="621577" name="Rectangle 16"/>
          <p:cNvSpPr>
            <a:spLocks noChangeArrowheads="1"/>
          </p:cNvSpPr>
          <p:nvPr/>
        </p:nvSpPr>
        <p:spPr bwMode="auto">
          <a:xfrm>
            <a:off x="609600" y="1447800"/>
            <a:ext cx="7772400" cy="5029200"/>
          </a:xfrm>
          <a:prstGeom prst="rect">
            <a:avLst/>
          </a:prstGeom>
          <a:noFill/>
          <a:ln w="9525">
            <a:noFill/>
            <a:miter lim="800000"/>
            <a:headEnd/>
            <a:tailEnd/>
          </a:ln>
        </p:spPr>
        <p:txBody>
          <a:bodyPr>
            <a:prstTxWarp prst="textNoShape">
              <a:avLst/>
            </a:prstTxWarp>
          </a:bodyPr>
          <a:lstStyle/>
          <a:p>
            <a:endParaRPr lang="en-US" b="1">
              <a:latin typeface="Arial" panose="020B0604020202020204" pitchFamily="34" charset="0"/>
              <a:cs typeface="Arial" panose="020B0604020202020204" pitchFamily="34" charset="0"/>
            </a:endParaRPr>
          </a:p>
        </p:txBody>
      </p:sp>
      <p:pic>
        <p:nvPicPr>
          <p:cNvPr id="31762" name="Picture 18" descr="AN00113_"/>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2286000" y="5029200"/>
            <a:ext cx="1752600" cy="1636713"/>
          </a:xfrm>
          <a:prstGeom prst="rect">
            <a:avLst/>
          </a:prstGeom>
          <a:noFill/>
          <a:ln w="9525">
            <a:noFill/>
            <a:miter lim="800000"/>
            <a:headEnd/>
            <a:tailEnd/>
          </a:ln>
        </p:spPr>
      </p:pic>
      <p:sp>
        <p:nvSpPr>
          <p:cNvPr id="621579" name="Rectangle 21"/>
          <p:cNvSpPr>
            <a:spLocks noGrp="1" noChangeArrowheads="1"/>
          </p:cNvSpPr>
          <p:nvPr>
            <p:ph type="title"/>
          </p:nvPr>
        </p:nvSpPr>
        <p:spPr>
          <a:xfrm>
            <a:off x="1600200" y="0"/>
            <a:ext cx="7010400" cy="1219200"/>
          </a:xfrm>
        </p:spPr>
        <p:txBody>
          <a:bodyPr/>
          <a:lstStyle/>
          <a:p>
            <a:pPr eaLnBrk="1" hangingPunct="1"/>
            <a:r>
              <a:rPr lang="ar-JO">
                <a:ea typeface="ＭＳ Ｐゴシック" charset="-128"/>
                <a:cs typeface="Arial" panose="020B0604020202020204" pitchFamily="34" charset="0"/>
              </a:rPr>
              <a:t>الكتاب في السكتات الدماغية الواسعة</a:t>
            </a:r>
            <a:endParaRPr lang="en-US">
              <a:ea typeface="ＭＳ Ｐゴシック" charset="-128"/>
              <a:cs typeface="Arial" panose="020B0604020202020204" pitchFamily="34" charset="0"/>
            </a:endParaRPr>
          </a:p>
        </p:txBody>
      </p:sp>
      <p:sp>
        <p:nvSpPr>
          <p:cNvPr id="621580" name="Text Box 22"/>
          <p:cNvSpPr txBox="1">
            <a:spLocks noChangeArrowheads="1"/>
          </p:cNvSpPr>
          <p:nvPr/>
        </p:nvSpPr>
        <p:spPr bwMode="auto">
          <a:xfrm>
            <a:off x="8426450" y="76200"/>
            <a:ext cx="704039" cy="461665"/>
          </a:xfrm>
          <a:prstGeom prst="rect">
            <a:avLst/>
          </a:prstGeom>
          <a:solidFill>
            <a:schemeClr val="bg1"/>
          </a:solidFill>
          <a:ln w="9525">
            <a:noFill/>
            <a:miter lim="800000"/>
            <a:headEnd/>
            <a:tailEnd/>
          </a:ln>
        </p:spPr>
        <p:txBody>
          <a:bodyPr wrap="none">
            <a:prstTxWarp prst="textNoShape">
              <a:avLst/>
            </a:prstTxWarp>
            <a:spAutoFit/>
          </a:bodyPr>
          <a:lstStyle/>
          <a:p>
            <a:r>
              <a:rPr lang="ar-JO" b="1">
                <a:latin typeface="Arial" panose="020B0604020202020204" pitchFamily="34" charset="0"/>
                <a:cs typeface="Arial" panose="020B0604020202020204" pitchFamily="34" charset="0"/>
              </a:rPr>
              <a:t>145</a:t>
            </a:r>
            <a:endParaRPr lang="en-US" b="1">
              <a:latin typeface="Arial" panose="020B0604020202020204" pitchFamily="34" charset="0"/>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31763"/>
                                        </p:tgtEl>
                                        <p:attrNameLst>
                                          <p:attrName>style.visibility</p:attrName>
                                        </p:attrNameLst>
                                      </p:cBhvr>
                                      <p:to>
                                        <p:strVal val="visible"/>
                                      </p:to>
                                    </p:set>
                                    <p:anim calcmode="lin" valueType="num">
                                      <p:cBhvr additive="base">
                                        <p:cTn id="7" dur="500" fill="hold"/>
                                        <p:tgtEl>
                                          <p:spTgt spid="31763"/>
                                        </p:tgtEl>
                                        <p:attrNameLst>
                                          <p:attrName>ppt_x</p:attrName>
                                        </p:attrNameLst>
                                      </p:cBhvr>
                                      <p:tavLst>
                                        <p:tav tm="0">
                                          <p:val>
                                            <p:strVal val="0-#ppt_w/2"/>
                                          </p:val>
                                        </p:tav>
                                        <p:tav tm="100000">
                                          <p:val>
                                            <p:strVal val="#ppt_x"/>
                                          </p:val>
                                        </p:tav>
                                      </p:tavLst>
                                    </p:anim>
                                    <p:anim calcmode="lin" valueType="num">
                                      <p:cBhvr additive="base">
                                        <p:cTn id="8" dur="500" fill="hold"/>
                                        <p:tgtEl>
                                          <p:spTgt spid="3176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1752"/>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childTnLst>
                                </p:cTn>
                              </p:par>
                            </p:childTnLst>
                          </p:cTn>
                        </p:par>
                        <p:par>
                          <p:cTn id="17" fill="hold" nodeType="afterGroup">
                            <p:stCondLst>
                              <p:cond delay="0"/>
                            </p:stCondLst>
                            <p:childTnLst>
                              <p:par>
                                <p:cTn id="18" presetID="2" presetClass="entr" presetSubtype="8" fill="hold" nodeType="afterEffect">
                                  <p:stCondLst>
                                    <p:cond delay="0"/>
                                  </p:stCondLst>
                                  <p:childTnLst>
                                    <p:set>
                                      <p:cBhvr>
                                        <p:cTn id="19" dur="1" fill="hold">
                                          <p:stCondLst>
                                            <p:cond delay="0"/>
                                          </p:stCondLst>
                                        </p:cTn>
                                        <p:tgtEl>
                                          <p:spTgt spid="31762"/>
                                        </p:tgtEl>
                                        <p:attrNameLst>
                                          <p:attrName>style.visibility</p:attrName>
                                        </p:attrNameLst>
                                      </p:cBhvr>
                                      <p:to>
                                        <p:strVal val="visible"/>
                                      </p:to>
                                    </p:set>
                                    <p:anim calcmode="lin" valueType="num">
                                      <p:cBhvr additive="base">
                                        <p:cTn id="20" dur="500" fill="hold"/>
                                        <p:tgtEl>
                                          <p:spTgt spid="31762"/>
                                        </p:tgtEl>
                                        <p:attrNameLst>
                                          <p:attrName>ppt_x</p:attrName>
                                        </p:attrNameLst>
                                      </p:cBhvr>
                                      <p:tavLst>
                                        <p:tav tm="0">
                                          <p:val>
                                            <p:strVal val="0-#ppt_w/2"/>
                                          </p:val>
                                        </p:tav>
                                        <p:tav tm="100000">
                                          <p:val>
                                            <p:strVal val="#ppt_x"/>
                                          </p:val>
                                        </p:tav>
                                      </p:tavLst>
                                    </p:anim>
                                    <p:anim calcmode="lin" valueType="num">
                                      <p:cBhvr additive="base">
                                        <p:cTn id="21" dur="500" fill="hold"/>
                                        <p:tgtEl>
                                          <p:spTgt spid="31762"/>
                                        </p:tgtEl>
                                        <p:attrNameLst>
                                          <p:attrName>ppt_y</p:attrName>
                                        </p:attrNameLst>
                                      </p:cBhvr>
                                      <p:tavLst>
                                        <p:tav tm="0">
                                          <p:val>
                                            <p:strVal val="#ppt_y"/>
                                          </p:val>
                                        </p:tav>
                                        <p:tav tm="100000">
                                          <p:val>
                                            <p:strVal val="#ppt_y"/>
                                          </p:val>
                                        </p:tav>
                                      </p:tavLst>
                                    </p:anim>
                                  </p:childTnLst>
                                </p:cTn>
                              </p:par>
                            </p:childTnLst>
                          </p:cTn>
                        </p:par>
                      </p:childTnLst>
                    </p:cTn>
                  </p:par>
                  <p:par>
                    <p:cTn id="22" fill="hold" nodeType="clickPar">
                      <p:stCondLst>
                        <p:cond delay="indefinite"/>
                      </p:stCondLst>
                      <p:childTnLst>
                        <p:par>
                          <p:cTn id="23" fill="hold" nodeType="withGroup">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317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p:bldP spid="31758"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 </a:t>
            </a:r>
            <a:r>
              <a:rPr lang="ar-JO" sz="3600">
                <a:solidFill>
                  <a:srgbClr val="FFFF00"/>
                </a:solidFill>
                <a:effectLst>
                  <a:glow rad="101600">
                    <a:schemeClr val="tx1">
                      <a:alpha val="75000"/>
                    </a:schemeClr>
                  </a:glow>
                </a:effectLst>
                <a:cs typeface="Arial" panose="020B0604020202020204" pitchFamily="34" charset="0"/>
              </a:rPr>
              <a:t>نقبل</a:t>
            </a:r>
            <a:r>
              <a:rPr lang="ar-JO" sz="3600">
                <a:solidFill>
                  <a:schemeClr val="bg1"/>
                </a:solidFill>
                <a:effectLst>
                  <a:glow rad="101600">
                    <a:schemeClr val="tx1">
                      <a:alpha val="75000"/>
                    </a:schemeClr>
                  </a:glow>
                </a:effectLst>
                <a:cs typeface="Arial" panose="020B0604020202020204" pitchFamily="34" charset="0"/>
              </a:rPr>
              <a:t> بعضنا البعض؟</a:t>
            </a:r>
            <a:endParaRPr lang="en-US">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89" name="Line 13"/>
          <p:cNvSpPr>
            <a:spLocks noChangeShapeType="1"/>
          </p:cNvSpPr>
          <p:nvPr/>
        </p:nvSpPr>
        <p:spPr bwMode="auto">
          <a:xfrm flipV="1">
            <a:off x="5257800" y="609600"/>
            <a:ext cx="0" cy="28194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0" name="Line 14"/>
          <p:cNvSpPr>
            <a:spLocks noChangeShapeType="1"/>
          </p:cNvSpPr>
          <p:nvPr/>
        </p:nvSpPr>
        <p:spPr bwMode="auto">
          <a:xfrm flipV="1">
            <a:off x="5486400" y="1828800"/>
            <a:ext cx="22098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1" name="Rectangle 15"/>
          <p:cNvSpPr>
            <a:spLocks noChangeArrowheads="1"/>
          </p:cNvSpPr>
          <p:nvPr/>
        </p:nvSpPr>
        <p:spPr bwMode="auto">
          <a:xfrm>
            <a:off x="5257799" y="1219200"/>
            <a:ext cx="2348357"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الحاجة إلى</a:t>
            </a:r>
            <a:r>
              <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الدينونة</a:t>
            </a:r>
            <a:endPar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18-3: 20</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2" name="Line 16"/>
          <p:cNvSpPr>
            <a:spLocks noChangeShapeType="1"/>
          </p:cNvSpPr>
          <p:nvPr/>
        </p:nvSpPr>
        <p:spPr bwMode="auto">
          <a:xfrm>
            <a:off x="5562600" y="3581400"/>
            <a:ext cx="2209800" cy="16002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3" name="Rectangle 17"/>
          <p:cNvSpPr>
            <a:spLocks noChangeArrowheads="1"/>
          </p:cNvSpPr>
          <p:nvPr/>
        </p:nvSpPr>
        <p:spPr bwMode="auto">
          <a:xfrm>
            <a:off x="6400800" y="2971800"/>
            <a:ext cx="1828800" cy="1077218"/>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مزود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التبرير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3: 21-5: 21</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4" name="Line 18"/>
          <p:cNvSpPr>
            <a:spLocks noChangeShapeType="1"/>
          </p:cNvSpPr>
          <p:nvPr/>
        </p:nvSpPr>
        <p:spPr bwMode="auto">
          <a:xfrm>
            <a:off x="5257800" y="3429000"/>
            <a:ext cx="0" cy="2971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5" name="Rectangle 19"/>
          <p:cNvSpPr>
            <a:spLocks noChangeArrowheads="1"/>
          </p:cNvSpPr>
          <p:nvPr/>
        </p:nvSpPr>
        <p:spPr bwMode="auto">
          <a:xfrm>
            <a:off x="5257799" y="4648200"/>
            <a:ext cx="2103873"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متاح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التقديس</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6-8</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6" name="Line 20"/>
          <p:cNvSpPr>
            <a:spLocks noChangeShapeType="1"/>
          </p:cNvSpPr>
          <p:nvPr/>
        </p:nvSpPr>
        <p:spPr bwMode="auto">
          <a:xfrm flipH="1">
            <a:off x="2743200" y="3505200"/>
            <a:ext cx="2362200" cy="14478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7" name="Rectangle 21"/>
          <p:cNvSpPr>
            <a:spLocks noChangeArrowheads="1"/>
          </p:cNvSpPr>
          <p:nvPr/>
        </p:nvSpPr>
        <p:spPr bwMode="auto">
          <a:xfrm>
            <a:off x="3184525" y="4648200"/>
            <a:ext cx="1828800" cy="101566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محفوظ في</a:t>
            </a:r>
            <a:r>
              <a:rPr kumimoji="0" lang="en-US"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9-11</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398" name="Line 22"/>
          <p:cNvSpPr>
            <a:spLocks noChangeShapeType="1"/>
          </p:cNvSpPr>
          <p:nvPr/>
        </p:nvSpPr>
        <p:spPr bwMode="auto">
          <a:xfrm flipH="1" flipV="1">
            <a:off x="2803525" y="1905000"/>
            <a:ext cx="2209800" cy="1524000"/>
          </a:xfrm>
          <a:prstGeom prst="line">
            <a:avLst/>
          </a:prstGeom>
          <a:no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cs typeface="Arial" panose="020B0604020202020204" pitchFamily="34" charset="0"/>
            </a:endParaRPr>
          </a:p>
        </p:txBody>
      </p:sp>
      <p:sp>
        <p:nvSpPr>
          <p:cNvPr id="997399" name="Rectangle 23"/>
          <p:cNvSpPr>
            <a:spLocks noChangeArrowheads="1"/>
          </p:cNvSpPr>
          <p:nvPr/>
        </p:nvSpPr>
        <p:spPr bwMode="auto">
          <a:xfrm>
            <a:off x="2193924" y="3011488"/>
            <a:ext cx="205739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مطبق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التغير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12: 1-15: 13</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0" name="Rectangle 24"/>
          <p:cNvSpPr>
            <a:spLocks noChangeArrowheads="1"/>
          </p:cNvSpPr>
          <p:nvPr/>
        </p:nvSpPr>
        <p:spPr bwMode="auto">
          <a:xfrm>
            <a:off x="3131840" y="1333217"/>
            <a:ext cx="2194769" cy="1077218"/>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منتشر في</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التكاثر</a:t>
            </a:r>
            <a:b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b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15: 14-16: 27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1" name="Rectangle 25"/>
          <p:cNvSpPr>
            <a:spLocks noChangeArrowheads="1"/>
          </p:cNvSpPr>
          <p:nvPr/>
        </p:nvSpPr>
        <p:spPr bwMode="auto">
          <a:xfrm rot="1943519">
            <a:off x="5957888" y="471488"/>
            <a:ext cx="1981200" cy="477837"/>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الخطية</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3" name="Rectangle 27"/>
          <p:cNvSpPr>
            <a:spLocks noChangeArrowheads="1"/>
          </p:cNvSpPr>
          <p:nvPr/>
        </p:nvSpPr>
        <p:spPr bwMode="auto">
          <a:xfrm rot="5384643">
            <a:off x="7577138" y="3227387"/>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الخلاص</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4" name="Rectangle 28"/>
          <p:cNvSpPr>
            <a:spLocks noChangeArrowheads="1"/>
          </p:cNvSpPr>
          <p:nvPr/>
        </p:nvSpPr>
        <p:spPr bwMode="auto">
          <a:xfrm rot="19906728">
            <a:off x="5545138" y="5918200"/>
            <a:ext cx="2886075" cy="46037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الإنفصال</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5" name="Rectangle 29"/>
          <p:cNvSpPr>
            <a:spLocks noChangeArrowheads="1"/>
          </p:cNvSpPr>
          <p:nvPr/>
        </p:nvSpPr>
        <p:spPr bwMode="auto">
          <a:xfrm rot="2218303">
            <a:off x="2362200" y="5865813"/>
            <a:ext cx="2057400" cy="47942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الإختيار</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6" name="Rectangle 30"/>
          <p:cNvSpPr>
            <a:spLocks noChangeArrowheads="1"/>
          </p:cNvSpPr>
          <p:nvPr/>
        </p:nvSpPr>
        <p:spPr bwMode="auto">
          <a:xfrm rot="16200000">
            <a:off x="548549" y="3445817"/>
            <a:ext cx="2552700" cy="461665"/>
          </a:xfrm>
          <a:prstGeom prst="rect">
            <a:avLst/>
          </a:prstGeom>
          <a:noFill/>
          <a:ln w="9525">
            <a:noFill/>
            <a:miter lim="800000"/>
            <a:headEnd/>
            <a:tailEnd/>
          </a:ln>
          <a:effectLst/>
        </p:spPr>
        <p:txBody>
          <a:bodyPr wrap="square">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الخضوع والحساسية</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07" name="Rectangle 31"/>
          <p:cNvSpPr>
            <a:spLocks noChangeArrowheads="1"/>
          </p:cNvSpPr>
          <p:nvPr/>
        </p:nvSpPr>
        <p:spPr bwMode="auto">
          <a:xfrm rot="19777426">
            <a:off x="2338388" y="431155"/>
            <a:ext cx="2292350" cy="461665"/>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النشر</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25" name="Rectangle 2">
            <a:extLst>
              <a:ext uri="{FF2B5EF4-FFF2-40B4-BE49-F238E27FC236}">
                <a16:creationId xmlns:a16="http://schemas.microsoft.com/office/drawing/2014/main" id="{EF8A7416-DD4D-DA49-B48D-BBCDC0734D8D}"/>
              </a:ext>
            </a:extLst>
          </p:cNvPr>
          <p:cNvSpPr txBox="1">
            <a:spLocks noChangeArrowheads="1"/>
          </p:cNvSpPr>
          <p:nvPr/>
        </p:nvSpPr>
        <p:spPr bwMode="auto">
          <a:xfrm>
            <a:off x="323528" y="5920006"/>
            <a:ext cx="280831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ar-JO"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8902692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97389"/>
                                        </p:tgtEl>
                                        <p:attrNameLst>
                                          <p:attrName>style.visibility</p:attrName>
                                        </p:attrNameLst>
                                      </p:cBhvr>
                                      <p:to>
                                        <p:strVal val="visible"/>
                                      </p:to>
                                    </p:set>
                                    <p:animEffect transition="in" filter="wipe(down)">
                                      <p:cBhvr>
                                        <p:cTn id="12" dur="500"/>
                                        <p:tgtEl>
                                          <p:spTgt spid="997389"/>
                                        </p:tgtEl>
                                      </p:cBhvr>
                                    </p:animEffect>
                                  </p:childTnLst>
                                </p:cTn>
                              </p:par>
                              <p:par>
                                <p:cTn id="13" presetID="1" presetClass="entr" presetSubtype="0" fill="hold" grpId="0" nodeType="withEffect">
                                  <p:stCondLst>
                                    <p:cond delay="0"/>
                                  </p:stCondLst>
                                  <p:childTnLst>
                                    <p:set>
                                      <p:cBhvr>
                                        <p:cTn id="14" dur="1" fill="hold">
                                          <p:stCondLst>
                                            <p:cond delay="499"/>
                                          </p:stCondLst>
                                        </p:cTn>
                                        <p:tgtEl>
                                          <p:spTgt spid="997391">
                                            <p:txEl>
                                              <p:pRg st="0" end="0"/>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997391">
                                            <p:txEl>
                                              <p:pRg st="1" end="1"/>
                                            </p:txEl>
                                          </p:spTgt>
                                        </p:tgtEl>
                                        <p:attrNameLst>
                                          <p:attrName>style.visibility</p:attrName>
                                        </p:attrNameLst>
                                      </p:cBhvr>
                                      <p:to>
                                        <p:strVal val="visible"/>
                                      </p:to>
                                    </p:set>
                                  </p:childTnLst>
                                </p:cTn>
                              </p:par>
                              <p:par>
                                <p:cTn id="17" presetID="22" presetClass="entr" presetSubtype="8" fill="hold" grpId="0" nodeType="withEffect">
                                  <p:stCondLst>
                                    <p:cond delay="0"/>
                                  </p:stCondLst>
                                  <p:childTnLst>
                                    <p:set>
                                      <p:cBhvr>
                                        <p:cTn id="18" dur="1" fill="hold">
                                          <p:stCondLst>
                                            <p:cond delay="0"/>
                                          </p:stCondLst>
                                        </p:cTn>
                                        <p:tgtEl>
                                          <p:spTgt spid="997390"/>
                                        </p:tgtEl>
                                        <p:attrNameLst>
                                          <p:attrName>style.visibility</p:attrName>
                                        </p:attrNameLst>
                                      </p:cBhvr>
                                      <p:to>
                                        <p:strVal val="visible"/>
                                      </p:to>
                                    </p:set>
                                    <p:animEffect transition="in" filter="wipe(left)">
                                      <p:cBhvr>
                                        <p:cTn id="19" dur="500"/>
                                        <p:tgtEl>
                                          <p:spTgt spid="99739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997401">
                                            <p:txEl>
                                              <p:pRg st="0" end="0"/>
                                            </p:txEl>
                                          </p:spTgt>
                                        </p:tgtEl>
                                        <p:attrNameLst>
                                          <p:attrName>style.visibility</p:attrName>
                                        </p:attrNameLst>
                                      </p:cBhvr>
                                      <p:to>
                                        <p:strVal val="visible"/>
                                      </p:to>
                                    </p:set>
                                    <p:animEffect transition="in" filter="dissolve">
                                      <p:cBhvr>
                                        <p:cTn id="24" dur="500"/>
                                        <p:tgtEl>
                                          <p:spTgt spid="997401">
                                            <p:txEl>
                                              <p:pRg st="0" end="0"/>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997393">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499"/>
                                          </p:stCondLst>
                                        </p:cTn>
                                        <p:tgtEl>
                                          <p:spTgt spid="997393">
                                            <p:txEl>
                                              <p:pRg st="1" end="1"/>
                                            </p:txEl>
                                          </p:spTgt>
                                        </p:tgtEl>
                                        <p:attrNameLst>
                                          <p:attrName>style.visibility</p:attrName>
                                        </p:attrNameLst>
                                      </p:cBhvr>
                                      <p:to>
                                        <p:strVal val="visible"/>
                                      </p:to>
                                    </p:set>
                                  </p:childTnLst>
                                </p:cTn>
                              </p:par>
                              <p:par>
                                <p:cTn id="31" presetID="22" presetClass="entr" presetSubtype="8" fill="hold" grpId="0" nodeType="withEffect">
                                  <p:stCondLst>
                                    <p:cond delay="0"/>
                                  </p:stCondLst>
                                  <p:childTnLst>
                                    <p:set>
                                      <p:cBhvr>
                                        <p:cTn id="32" dur="1" fill="hold">
                                          <p:stCondLst>
                                            <p:cond delay="0"/>
                                          </p:stCondLst>
                                        </p:cTn>
                                        <p:tgtEl>
                                          <p:spTgt spid="997392"/>
                                        </p:tgtEl>
                                        <p:attrNameLst>
                                          <p:attrName>style.visibility</p:attrName>
                                        </p:attrNameLst>
                                      </p:cBhvr>
                                      <p:to>
                                        <p:strVal val="visible"/>
                                      </p:to>
                                    </p:set>
                                    <p:animEffect transition="in" filter="wipe(left)">
                                      <p:cBhvr>
                                        <p:cTn id="33" dur="500"/>
                                        <p:tgtEl>
                                          <p:spTgt spid="99739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97403">
                                            <p:txEl>
                                              <p:pRg st="0" end="0"/>
                                            </p:txEl>
                                          </p:spTgt>
                                        </p:tgtEl>
                                        <p:attrNameLst>
                                          <p:attrName>style.visibility</p:attrName>
                                        </p:attrNameLst>
                                      </p:cBhvr>
                                      <p:to>
                                        <p:strVal val="visible"/>
                                      </p:to>
                                    </p:set>
                                    <p:animEffect transition="in" filter="dissolve">
                                      <p:cBhvr>
                                        <p:cTn id="38" dur="500"/>
                                        <p:tgtEl>
                                          <p:spTgt spid="997403">
                                            <p:txEl>
                                              <p:pRg st="0" end="0"/>
                                            </p:txEl>
                                          </p:spTgt>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499"/>
                                          </p:stCondLst>
                                        </p:cTn>
                                        <p:tgtEl>
                                          <p:spTgt spid="997395">
                                            <p:txEl>
                                              <p:pRg st="0" end="0"/>
                                            </p:txEl>
                                          </p:spTgt>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499"/>
                                          </p:stCondLst>
                                        </p:cTn>
                                        <p:tgtEl>
                                          <p:spTgt spid="997395">
                                            <p:txEl>
                                              <p:pRg st="1" end="1"/>
                                            </p:txEl>
                                          </p:spTgt>
                                        </p:tgtEl>
                                        <p:attrNameLst>
                                          <p:attrName>style.visibility</p:attrName>
                                        </p:attrNameLst>
                                      </p:cBhvr>
                                      <p:to>
                                        <p:strVal val="visible"/>
                                      </p:to>
                                    </p:set>
                                  </p:childTnLst>
                                </p:cTn>
                              </p:par>
                              <p:par>
                                <p:cTn id="45" presetID="22" presetClass="entr" presetSubtype="1" fill="hold" grpId="0" nodeType="withEffect">
                                  <p:stCondLst>
                                    <p:cond delay="0"/>
                                  </p:stCondLst>
                                  <p:childTnLst>
                                    <p:set>
                                      <p:cBhvr>
                                        <p:cTn id="46" dur="1" fill="hold">
                                          <p:stCondLst>
                                            <p:cond delay="0"/>
                                          </p:stCondLst>
                                        </p:cTn>
                                        <p:tgtEl>
                                          <p:spTgt spid="997394"/>
                                        </p:tgtEl>
                                        <p:attrNameLst>
                                          <p:attrName>style.visibility</p:attrName>
                                        </p:attrNameLst>
                                      </p:cBhvr>
                                      <p:to>
                                        <p:strVal val="visible"/>
                                      </p:to>
                                    </p:set>
                                    <p:animEffect transition="in" filter="wipe(up)">
                                      <p:cBhvr>
                                        <p:cTn id="47" dur="500"/>
                                        <p:tgtEl>
                                          <p:spTgt spid="99739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997404">
                                            <p:txEl>
                                              <p:pRg st="0" end="0"/>
                                            </p:txEl>
                                          </p:spTgt>
                                        </p:tgtEl>
                                        <p:attrNameLst>
                                          <p:attrName>style.visibility</p:attrName>
                                        </p:attrNameLst>
                                      </p:cBhvr>
                                      <p:to>
                                        <p:strVal val="visible"/>
                                      </p:to>
                                    </p:set>
                                    <p:animEffect transition="in" filter="dissolve">
                                      <p:cBhvr>
                                        <p:cTn id="52" dur="500"/>
                                        <p:tgtEl>
                                          <p:spTgt spid="997404">
                                            <p:txEl>
                                              <p:pRg st="0" end="0"/>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499"/>
                                          </p:stCondLst>
                                        </p:cTn>
                                        <p:tgtEl>
                                          <p:spTgt spid="997397">
                                            <p:txEl>
                                              <p:pRg st="0" end="0"/>
                                            </p:txEl>
                                          </p:spTgt>
                                        </p:tgtEl>
                                        <p:attrNameLst>
                                          <p:attrName>style.visibility</p:attrName>
                                        </p:attrNameLst>
                                      </p:cBhvr>
                                      <p:to>
                                        <p:strVal val="visible"/>
                                      </p:to>
                                    </p:set>
                                  </p:childTnLst>
                                </p:cTn>
                              </p:par>
                              <p:par>
                                <p:cTn id="57" presetID="22" presetClass="entr" presetSubtype="2" fill="hold" grpId="0" nodeType="withEffect">
                                  <p:stCondLst>
                                    <p:cond delay="0"/>
                                  </p:stCondLst>
                                  <p:childTnLst>
                                    <p:set>
                                      <p:cBhvr>
                                        <p:cTn id="58" dur="1" fill="hold">
                                          <p:stCondLst>
                                            <p:cond delay="0"/>
                                          </p:stCondLst>
                                        </p:cTn>
                                        <p:tgtEl>
                                          <p:spTgt spid="997396"/>
                                        </p:tgtEl>
                                        <p:attrNameLst>
                                          <p:attrName>style.visibility</p:attrName>
                                        </p:attrNameLst>
                                      </p:cBhvr>
                                      <p:to>
                                        <p:strVal val="visible"/>
                                      </p:to>
                                    </p:set>
                                    <p:animEffect transition="in" filter="wipe(right)">
                                      <p:cBhvr>
                                        <p:cTn id="59" dur="500"/>
                                        <p:tgtEl>
                                          <p:spTgt spid="997396"/>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997405">
                                            <p:txEl>
                                              <p:pRg st="0" end="0"/>
                                            </p:txEl>
                                          </p:spTgt>
                                        </p:tgtEl>
                                        <p:attrNameLst>
                                          <p:attrName>style.visibility</p:attrName>
                                        </p:attrNameLst>
                                      </p:cBhvr>
                                      <p:to>
                                        <p:strVal val="visible"/>
                                      </p:to>
                                    </p:set>
                                    <p:animEffect transition="in" filter="dissolve">
                                      <p:cBhvr>
                                        <p:cTn id="64" dur="500"/>
                                        <p:tgtEl>
                                          <p:spTgt spid="997405">
                                            <p:txEl>
                                              <p:pRg st="0" end="0"/>
                                            </p:txEl>
                                          </p:spTgt>
                                        </p:tgtEl>
                                      </p:cBhvr>
                                    </p:animEffect>
                                  </p:child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997399">
                                            <p:txEl>
                                              <p:pRg st="0" end="0"/>
                                            </p:txEl>
                                          </p:spTgt>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499"/>
                                          </p:stCondLst>
                                        </p:cTn>
                                        <p:tgtEl>
                                          <p:spTgt spid="997399">
                                            <p:txEl>
                                              <p:pRg st="1" end="1"/>
                                            </p:txEl>
                                          </p:spTgt>
                                        </p:tgtEl>
                                        <p:attrNameLst>
                                          <p:attrName>style.visibility</p:attrName>
                                        </p:attrNameLst>
                                      </p:cBhvr>
                                      <p:to>
                                        <p:strVal val="visible"/>
                                      </p:to>
                                    </p:set>
                                  </p:childTnLst>
                                </p:cTn>
                              </p:par>
                              <p:par>
                                <p:cTn id="71" presetID="22" presetClass="entr" presetSubtype="4" fill="hold" grpId="0" nodeType="withEffect">
                                  <p:stCondLst>
                                    <p:cond delay="0"/>
                                  </p:stCondLst>
                                  <p:childTnLst>
                                    <p:set>
                                      <p:cBhvr>
                                        <p:cTn id="72" dur="1" fill="hold">
                                          <p:stCondLst>
                                            <p:cond delay="0"/>
                                          </p:stCondLst>
                                        </p:cTn>
                                        <p:tgtEl>
                                          <p:spTgt spid="997398"/>
                                        </p:tgtEl>
                                        <p:attrNameLst>
                                          <p:attrName>style.visibility</p:attrName>
                                        </p:attrNameLst>
                                      </p:cBhvr>
                                      <p:to>
                                        <p:strVal val="visible"/>
                                      </p:to>
                                    </p:set>
                                    <p:animEffect transition="in" filter="wipe(down)">
                                      <p:cBhvr>
                                        <p:cTn id="73" dur="500"/>
                                        <p:tgtEl>
                                          <p:spTgt spid="99739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997406">
                                            <p:txEl>
                                              <p:pRg st="0" end="0"/>
                                            </p:txEl>
                                          </p:spTgt>
                                        </p:tgtEl>
                                        <p:attrNameLst>
                                          <p:attrName>style.visibility</p:attrName>
                                        </p:attrNameLst>
                                      </p:cBhvr>
                                      <p:to>
                                        <p:strVal val="visible"/>
                                      </p:to>
                                    </p:set>
                                    <p:animEffect transition="in" filter="dissolve">
                                      <p:cBhvr>
                                        <p:cTn id="78" dur="500"/>
                                        <p:tgtEl>
                                          <p:spTgt spid="997406">
                                            <p:txEl>
                                              <p:pRg st="0" end="0"/>
                                            </p:txEl>
                                          </p:spTgt>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ntr" presetSubtype="0" fill="hold" grpId="0" nodeType="clickEffect">
                                  <p:stCondLst>
                                    <p:cond delay="0"/>
                                  </p:stCondLst>
                                  <p:childTnLst>
                                    <p:set>
                                      <p:cBhvr>
                                        <p:cTn id="82" dur="1" fill="hold">
                                          <p:stCondLst>
                                            <p:cond delay="499"/>
                                          </p:stCondLst>
                                        </p:cTn>
                                        <p:tgtEl>
                                          <p:spTgt spid="997400">
                                            <p:txEl>
                                              <p:pRg st="0" end="0"/>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499"/>
                                          </p:stCondLst>
                                        </p:cTn>
                                        <p:tgtEl>
                                          <p:spTgt spid="997400">
                                            <p:txEl>
                                              <p:pRg st="1" end="1"/>
                                            </p:txEl>
                                          </p:spTgt>
                                        </p:tgtEl>
                                        <p:attrNameLst>
                                          <p:attrName>style.visibility</p:attrName>
                                        </p:attrNameLst>
                                      </p:cBhvr>
                                      <p:to>
                                        <p:strVal val="visible"/>
                                      </p:to>
                                    </p:set>
                                  </p:childTnLst>
                                </p:cTn>
                              </p:par>
                            </p:childTnLst>
                          </p:cTn>
                        </p:par>
                      </p:childTnLst>
                    </p:cTn>
                  </p:par>
                  <p:par>
                    <p:cTn id="85" fill="hold" nodeType="clickPar">
                      <p:stCondLst>
                        <p:cond delay="indefinite"/>
                      </p:stCondLst>
                      <p:childTnLst>
                        <p:par>
                          <p:cTn id="86" fill="hold" nodeType="withGroup">
                            <p:stCondLst>
                              <p:cond delay="0"/>
                            </p:stCondLst>
                            <p:childTnLst>
                              <p:par>
                                <p:cTn id="87" presetID="9" presetClass="entr" presetSubtype="0" fill="hold" grpId="0" nodeType="clickEffect">
                                  <p:stCondLst>
                                    <p:cond delay="0"/>
                                  </p:stCondLst>
                                  <p:childTnLst>
                                    <p:set>
                                      <p:cBhvr>
                                        <p:cTn id="88" dur="1" fill="hold">
                                          <p:stCondLst>
                                            <p:cond delay="0"/>
                                          </p:stCondLst>
                                        </p:cTn>
                                        <p:tgtEl>
                                          <p:spTgt spid="997407">
                                            <p:txEl>
                                              <p:pRg st="0" end="0"/>
                                            </p:txEl>
                                          </p:spTgt>
                                        </p:tgtEl>
                                        <p:attrNameLst>
                                          <p:attrName>style.visibility</p:attrName>
                                        </p:attrNameLst>
                                      </p:cBhvr>
                                      <p:to>
                                        <p:strVal val="visible"/>
                                      </p:to>
                                    </p:set>
                                    <p:animEffect transition="in" filter="dissolve">
                                      <p:cBhvr>
                                        <p:cTn id="89" dur="500"/>
                                        <p:tgtEl>
                                          <p:spTgt spid="997407">
                                            <p:txEl>
                                              <p:pRg st="0" end="0"/>
                                            </p:txEl>
                                          </p:spTgt>
                                        </p:tgtEl>
                                      </p:cBhvr>
                                    </p:animEffec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9" grpId="0" animBg="1"/>
      <p:bldP spid="997390" grpId="0" animBg="1"/>
      <p:bldP spid="997391" grpId="0" build="p" autoUpdateAnimBg="0"/>
      <p:bldP spid="997392" grpId="0" animBg="1"/>
      <p:bldP spid="997393" grpId="0" uiExpand="1" build="p" autoUpdateAnimBg="0"/>
      <p:bldP spid="997394" grpId="0" animBg="1"/>
      <p:bldP spid="997395" grpId="0" uiExpand="1" build="p" autoUpdateAnimBg="0"/>
      <p:bldP spid="997396" grpId="0" animBg="1"/>
      <p:bldP spid="997397" grpId="0" build="p" autoUpdateAnimBg="0"/>
      <p:bldP spid="997398" grpId="0" animBg="1"/>
      <p:bldP spid="997399" grpId="0" uiExpand="1" build="p" autoUpdateAnimBg="0"/>
      <p:bldP spid="997400" grpId="0" uiExpand="1" build="p" autoUpdateAnimBg="0"/>
      <p:bldP spid="997388" grpId="0"/>
      <p:bldP spid="997401" grpId="0" build="p" autoUpdateAnimBg="0"/>
      <p:bldP spid="997403" grpId="0" build="p" autoUpdateAnimBg="0"/>
      <p:bldP spid="997404" grpId="0" build="p" autoUpdateAnimBg="0"/>
      <p:bldP spid="997405" grpId="0" build="p" autoUpdateAnimBg="0"/>
      <p:bldP spid="997406" grpId="0" build="p" autoUpdateAnimBg="0"/>
      <p:bldP spid="997407" grpId="0" build="p" autoUpdateAnimBg="0"/>
      <p:bldP spid="25"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3618" name="Text Box 340"/>
          <p:cNvSpPr txBox="1">
            <a:spLocks noChangeArrowheads="1"/>
          </p:cNvSpPr>
          <p:nvPr/>
        </p:nvSpPr>
        <p:spPr bwMode="auto">
          <a:xfrm>
            <a:off x="1116013" y="1852613"/>
            <a:ext cx="6867525" cy="2800767"/>
          </a:xfrm>
          <a:prstGeom prst="rect">
            <a:avLst/>
          </a:prstGeom>
          <a:noFill/>
          <a:ln w="9525">
            <a:noFill/>
            <a:miter lim="800000"/>
            <a:headEnd/>
            <a:tailEnd/>
          </a:ln>
        </p:spPr>
        <p:txBody>
          <a:bodyPr>
            <a:prstTxWarp prst="textNoShape">
              <a:avLst/>
            </a:prstTxWarp>
            <a:spAutoFit/>
          </a:bodyPr>
          <a:lstStyle/>
          <a:p>
            <a:pPr algn="ctr"/>
            <a:r>
              <a:rPr lang="ar-JO" sz="4400" b="1">
                <a:solidFill>
                  <a:schemeClr val="bg1"/>
                </a:solidFill>
                <a:latin typeface="Arial" panose="020B0604020202020204" pitchFamily="34" charset="0"/>
                <a:ea typeface="Osaka" charset="-128"/>
                <a:cs typeface="Arial" panose="020B0604020202020204" pitchFamily="34" charset="0"/>
              </a:rPr>
              <a:t>أول مجموعة تقوم بحل لغز الكلمات المتقاطعة بشكل صحيح تحصل على جائزة </a:t>
            </a:r>
          </a:p>
          <a:p>
            <a:pPr algn="ctr"/>
            <a:r>
              <a:rPr lang="ar-JO" sz="4400" b="1">
                <a:solidFill>
                  <a:schemeClr val="bg1"/>
                </a:solidFill>
                <a:latin typeface="Arial" panose="020B0604020202020204" pitchFamily="34" charset="0"/>
                <a:ea typeface="Osaka" charset="-128"/>
                <a:cs typeface="Arial" panose="020B0604020202020204" pitchFamily="34" charset="0"/>
              </a:rPr>
              <a:t>جاهز، استعد، انطلق</a:t>
            </a:r>
            <a:endParaRPr lang="en-US" sz="4400" b="1">
              <a:solidFill>
                <a:schemeClr val="bg1"/>
              </a:solidFill>
              <a:latin typeface="Arial" panose="020B0604020202020204" pitchFamily="34" charset="0"/>
              <a:ea typeface="Osaka" charset="-128"/>
              <a:cs typeface="Arial" panose="020B0604020202020204" pitchFamily="34" charset="0"/>
            </a:endParaRPr>
          </a:p>
        </p:txBody>
      </p:sp>
      <p:sp>
        <p:nvSpPr>
          <p:cNvPr id="131411" name="Rectangle 339"/>
          <p:cNvSpPr>
            <a:spLocks noChangeArrowheads="1"/>
          </p:cNvSpPr>
          <p:nvPr/>
        </p:nvSpPr>
        <p:spPr bwMode="auto">
          <a:xfrm>
            <a:off x="8229600" y="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20000"/>
              </a:spcBef>
              <a:defRPr/>
            </a:pPr>
            <a:r>
              <a:rPr lang="ar-JO" b="1">
                <a:solidFill>
                  <a:schemeClr val="bg1"/>
                </a:solidFill>
                <a:latin typeface="Arial" panose="020B0604020202020204" pitchFamily="34" charset="0"/>
                <a:ea typeface="+mn-ea"/>
                <a:cs typeface="Arial" panose="020B0604020202020204" pitchFamily="34" charset="0"/>
              </a:rPr>
              <a:t>155ث</a:t>
            </a:r>
            <a:endParaRPr lang="en-US" b="1">
              <a:solidFill>
                <a:schemeClr val="bg1"/>
              </a:solidFill>
              <a:latin typeface="Arial" panose="020B0604020202020204" pitchFamily="34" charset="0"/>
              <a:ea typeface="+mn-ea"/>
              <a:cs typeface="Arial" panose="020B0604020202020204" pitchFamily="34" charset="0"/>
            </a:endParaRPr>
          </a:p>
        </p:txBody>
      </p:sp>
      <p:sp>
        <p:nvSpPr>
          <p:cNvPr id="623620" name="Rectangle 1028"/>
          <p:cNvSpPr>
            <a:spLocks noGrp="1" noChangeArrowheads="1"/>
          </p:cNvSpPr>
          <p:nvPr>
            <p:ph type="title" idx="4294967295"/>
          </p:nvPr>
        </p:nvSpPr>
        <p:spPr/>
        <p:txBody>
          <a:bodyPr/>
          <a:lstStyle/>
          <a:p>
            <a:r>
              <a:rPr lang="en-US">
                <a:ea typeface="Arial" charset="0"/>
                <a:cs typeface="Arial" panose="020B0604020202020204" pitchFamily="34" charset="0"/>
              </a:rPr>
              <a:t>Crossroad Puzzle Incomplete</a:t>
            </a:r>
          </a:p>
        </p:txBody>
      </p:sp>
    </p:spTree>
  </p:cSld>
  <p:clrMapOvr>
    <a:masterClrMapping/>
  </p:clrMapOvr>
  <p:transition/>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4642" name="Text Box 340"/>
          <p:cNvSpPr txBox="1">
            <a:spLocks noChangeArrowheads="1"/>
          </p:cNvSpPr>
          <p:nvPr/>
        </p:nvSpPr>
        <p:spPr bwMode="auto">
          <a:xfrm>
            <a:off x="1744663" y="1600200"/>
            <a:ext cx="5951537" cy="2771775"/>
          </a:xfrm>
          <a:prstGeom prst="rect">
            <a:avLst/>
          </a:prstGeom>
          <a:noFill/>
          <a:ln w="9525">
            <a:noFill/>
            <a:miter lim="800000"/>
            <a:headEnd/>
            <a:tailEnd/>
          </a:ln>
        </p:spPr>
        <p:txBody>
          <a:bodyPr>
            <a:prstTxWarp prst="textNoShape">
              <a:avLst/>
            </a:prstTxWarp>
            <a:spAutoFit/>
          </a:bodyPr>
          <a:lstStyle/>
          <a:p>
            <a:pPr algn="ctr"/>
            <a:r>
              <a:rPr lang="en-US" sz="4400" b="1">
                <a:solidFill>
                  <a:schemeClr val="bg1"/>
                </a:solidFill>
                <a:ea typeface="Osaka" charset="-128"/>
                <a:cs typeface="Osaka" charset="-128"/>
              </a:rPr>
              <a:t>The first group to fill in this crossword puzzle correctly gets a prize!  </a:t>
            </a:r>
            <a:br>
              <a:rPr lang="en-US" sz="4400" b="1">
                <a:solidFill>
                  <a:schemeClr val="bg1"/>
                </a:solidFill>
                <a:ea typeface="Osaka" charset="-128"/>
                <a:cs typeface="Osaka" charset="-128"/>
              </a:rPr>
            </a:br>
            <a:r>
              <a:rPr lang="en-US" sz="4400" b="1">
                <a:solidFill>
                  <a:schemeClr val="bg1"/>
                </a:solidFill>
                <a:ea typeface="Osaka" charset="-128"/>
                <a:cs typeface="Osaka" charset="-128"/>
              </a:rPr>
              <a:t>Ready, set, go! </a:t>
            </a:r>
          </a:p>
        </p:txBody>
      </p:sp>
      <p:sp>
        <p:nvSpPr>
          <p:cNvPr id="131074" name="Rectangle 2"/>
          <p:cNvSpPr>
            <a:spLocks noGrp="1" noChangeArrowheads="1"/>
          </p:cNvSpPr>
          <p:nvPr>
            <p:ph type="ctrTitle"/>
          </p:nvPr>
        </p:nvSpPr>
        <p:spPr>
          <a:xfrm rot="16200000">
            <a:off x="-2781300" y="2781300"/>
            <a:ext cx="6858000" cy="1295400"/>
          </a:xfrm>
          <a:solidFill>
            <a:srgbClr val="007A01"/>
          </a:solidFill>
          <a:effectLst>
            <a:outerShdw blurRad="63500" dist="35921" dir="2700000" algn="ctr" rotWithShape="0">
              <a:schemeClr val="bg2">
                <a:alpha val="74998"/>
              </a:schemeClr>
            </a:outerShdw>
          </a:effectLst>
        </p:spPr>
        <p:txBody>
          <a:bodyPr/>
          <a:lstStyle/>
          <a:p>
            <a:pPr eaLnBrk="1" hangingPunct="1">
              <a:defRPr/>
            </a:pPr>
            <a:r>
              <a:rPr lang="ar-JO" sz="5400">
                <a:solidFill>
                  <a:schemeClr val="bg1"/>
                </a:solidFill>
                <a:effectLst>
                  <a:outerShdw blurRad="38100" dist="38100" dir="2700000" algn="tl">
                    <a:srgbClr val="000000"/>
                  </a:outerShdw>
                </a:effectLst>
              </a:rPr>
              <a:t>لغز الكلمات المتقاطعة</a:t>
            </a:r>
            <a:endParaRPr lang="en-US"/>
          </a:p>
        </p:txBody>
      </p:sp>
      <p:graphicFrame>
        <p:nvGraphicFramePr>
          <p:cNvPr id="131414" name="Group 342"/>
          <p:cNvGraphicFramePr>
            <a:graphicFrameLocks noGrp="1"/>
          </p:cNvGraphicFramePr>
          <p:nvPr/>
        </p:nvGraphicFramePr>
        <p:xfrm>
          <a:off x="1600200" y="228600"/>
          <a:ext cx="6629400" cy="6400800"/>
        </p:xfrm>
        <a:graphic>
          <a:graphicData uri="http://schemas.openxmlformats.org/drawingml/2006/table">
            <a:tbl>
              <a:tblPr/>
              <a:tblGrid>
                <a:gridCol w="442913">
                  <a:extLst>
                    <a:ext uri="{9D8B030D-6E8A-4147-A177-3AD203B41FA5}">
                      <a16:colId xmlns:a16="http://schemas.microsoft.com/office/drawing/2014/main" val="20000"/>
                    </a:ext>
                  </a:extLst>
                </a:gridCol>
                <a:gridCol w="439737">
                  <a:extLst>
                    <a:ext uri="{9D8B030D-6E8A-4147-A177-3AD203B41FA5}">
                      <a16:colId xmlns:a16="http://schemas.microsoft.com/office/drawing/2014/main" val="20001"/>
                    </a:ext>
                  </a:extLst>
                </a:gridCol>
                <a:gridCol w="444500">
                  <a:extLst>
                    <a:ext uri="{9D8B030D-6E8A-4147-A177-3AD203B41FA5}">
                      <a16:colId xmlns:a16="http://schemas.microsoft.com/office/drawing/2014/main" val="20002"/>
                    </a:ext>
                  </a:extLst>
                </a:gridCol>
                <a:gridCol w="439738">
                  <a:extLst>
                    <a:ext uri="{9D8B030D-6E8A-4147-A177-3AD203B41FA5}">
                      <a16:colId xmlns:a16="http://schemas.microsoft.com/office/drawing/2014/main" val="20003"/>
                    </a:ext>
                  </a:extLst>
                </a:gridCol>
                <a:gridCol w="442912">
                  <a:extLst>
                    <a:ext uri="{9D8B030D-6E8A-4147-A177-3AD203B41FA5}">
                      <a16:colId xmlns:a16="http://schemas.microsoft.com/office/drawing/2014/main" val="20004"/>
                    </a:ext>
                  </a:extLst>
                </a:gridCol>
                <a:gridCol w="442913">
                  <a:extLst>
                    <a:ext uri="{9D8B030D-6E8A-4147-A177-3AD203B41FA5}">
                      <a16:colId xmlns:a16="http://schemas.microsoft.com/office/drawing/2014/main" val="20005"/>
                    </a:ext>
                  </a:extLst>
                </a:gridCol>
                <a:gridCol w="439737">
                  <a:extLst>
                    <a:ext uri="{9D8B030D-6E8A-4147-A177-3AD203B41FA5}">
                      <a16:colId xmlns:a16="http://schemas.microsoft.com/office/drawing/2014/main" val="20006"/>
                    </a:ext>
                  </a:extLst>
                </a:gridCol>
                <a:gridCol w="444500">
                  <a:extLst>
                    <a:ext uri="{9D8B030D-6E8A-4147-A177-3AD203B41FA5}">
                      <a16:colId xmlns:a16="http://schemas.microsoft.com/office/drawing/2014/main" val="20007"/>
                    </a:ext>
                  </a:extLst>
                </a:gridCol>
                <a:gridCol w="439738">
                  <a:extLst>
                    <a:ext uri="{9D8B030D-6E8A-4147-A177-3AD203B41FA5}">
                      <a16:colId xmlns:a16="http://schemas.microsoft.com/office/drawing/2014/main" val="20008"/>
                    </a:ext>
                  </a:extLst>
                </a:gridCol>
                <a:gridCol w="442912">
                  <a:extLst>
                    <a:ext uri="{9D8B030D-6E8A-4147-A177-3AD203B41FA5}">
                      <a16:colId xmlns:a16="http://schemas.microsoft.com/office/drawing/2014/main" val="20009"/>
                    </a:ext>
                  </a:extLst>
                </a:gridCol>
                <a:gridCol w="442913">
                  <a:extLst>
                    <a:ext uri="{9D8B030D-6E8A-4147-A177-3AD203B41FA5}">
                      <a16:colId xmlns:a16="http://schemas.microsoft.com/office/drawing/2014/main" val="20010"/>
                    </a:ext>
                  </a:extLst>
                </a:gridCol>
                <a:gridCol w="439737">
                  <a:extLst>
                    <a:ext uri="{9D8B030D-6E8A-4147-A177-3AD203B41FA5}">
                      <a16:colId xmlns:a16="http://schemas.microsoft.com/office/drawing/2014/main" val="20011"/>
                    </a:ext>
                  </a:extLst>
                </a:gridCol>
                <a:gridCol w="444500">
                  <a:extLst>
                    <a:ext uri="{9D8B030D-6E8A-4147-A177-3AD203B41FA5}">
                      <a16:colId xmlns:a16="http://schemas.microsoft.com/office/drawing/2014/main" val="20012"/>
                    </a:ext>
                  </a:extLst>
                </a:gridCol>
                <a:gridCol w="425450">
                  <a:extLst>
                    <a:ext uri="{9D8B030D-6E8A-4147-A177-3AD203B41FA5}">
                      <a16:colId xmlns:a16="http://schemas.microsoft.com/office/drawing/2014/main" val="20013"/>
                    </a:ext>
                  </a:extLst>
                </a:gridCol>
                <a:gridCol w="457200">
                  <a:extLst>
                    <a:ext uri="{9D8B030D-6E8A-4147-A177-3AD203B41FA5}">
                      <a16:colId xmlns:a16="http://schemas.microsoft.com/office/drawing/2014/main" val="20014"/>
                    </a:ext>
                  </a:extLst>
                </a:gridCol>
              </a:tblGrid>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0"/>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1"/>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2"/>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3"/>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4"/>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M</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5"/>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K</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6"/>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G</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O</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7"/>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H</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8"/>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9"/>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F</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J</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0"/>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W</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1"/>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U</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L</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A</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W</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2"/>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G</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D</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R</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V</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C</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3"/>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4"/>
                  </a:ext>
                </a:extLst>
              </a:tr>
              <a:tr h="4000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I</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rPr>
                        <a:t>N</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sz="2000" b="1" i="0" u="none" strike="noStrike" cap="none" normalizeH="0" baseline="0">
                        <a:ln>
                          <a:noFill/>
                        </a:ln>
                        <a:solidFill>
                          <a:schemeClr val="tx1"/>
                        </a:solidFill>
                        <a:effectLst/>
                        <a:latin typeface="Arial" panose="020B0604020202020204" pitchFamily="34" charset="0"/>
                        <a:ea typeface="Osaka" pitchFamily="-112" charset="-128"/>
                        <a:cs typeface="Osaka" pitchFamily="-112" charset="-128"/>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15"/>
                  </a:ext>
                </a:extLst>
              </a:tr>
            </a:tbl>
          </a:graphicData>
        </a:graphic>
      </p:graphicFrame>
      <p:sp>
        <p:nvSpPr>
          <p:cNvPr id="131411" name="Rectangle 339"/>
          <p:cNvSpPr>
            <a:spLocks noChangeArrowheads="1"/>
          </p:cNvSpPr>
          <p:nvPr/>
        </p:nvSpPr>
        <p:spPr bwMode="auto">
          <a:xfrm>
            <a:off x="8229600" y="0"/>
            <a:ext cx="990600"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a:spAutoFit/>
          </a:bodyPr>
          <a:lstStyle/>
          <a:p>
            <a:pPr algn="ctr">
              <a:spcBef>
                <a:spcPct val="20000"/>
              </a:spcBef>
              <a:defRPr/>
            </a:pPr>
            <a:r>
              <a:rPr lang="ar-JO" b="1">
                <a:solidFill>
                  <a:schemeClr val="bg1"/>
                </a:solidFill>
                <a:latin typeface="Arial" panose="020B0604020202020204" pitchFamily="34" charset="0"/>
                <a:ea typeface="+mn-ea"/>
                <a:cs typeface="Arial" panose="020B0604020202020204" pitchFamily="34" charset="0"/>
              </a:rPr>
              <a:t>155ث</a:t>
            </a:r>
            <a:endParaRPr lang="en-US" b="1">
              <a:solidFill>
                <a:schemeClr val="bg1"/>
              </a:solidFill>
              <a:latin typeface="Arial" panose="020B0604020202020204" pitchFamily="34" charset="0"/>
              <a:ea typeface="+mn-ea"/>
              <a:cs typeface="Arial" panose="020B0604020202020204" pitchFamily="34" charset="0"/>
            </a:endParaRPr>
          </a:p>
        </p:txBody>
      </p:sp>
      <p:grpSp>
        <p:nvGrpSpPr>
          <p:cNvPr id="2" name="Group 83"/>
          <p:cNvGrpSpPr>
            <a:grpSpLocks/>
          </p:cNvGrpSpPr>
          <p:nvPr/>
        </p:nvGrpSpPr>
        <p:grpSpPr bwMode="auto">
          <a:xfrm>
            <a:off x="2133600" y="3048000"/>
            <a:ext cx="5562600" cy="304800"/>
            <a:chOff x="2133600" y="3048000"/>
            <a:chExt cx="5562600" cy="304800"/>
          </a:xfrm>
        </p:grpSpPr>
        <p:sp>
          <p:nvSpPr>
            <p:cNvPr id="625053" name="Rectangle 10"/>
            <p:cNvSpPr>
              <a:spLocks noChangeArrowheads="1"/>
            </p:cNvSpPr>
            <p:nvPr/>
          </p:nvSpPr>
          <p:spPr bwMode="auto">
            <a:xfrm>
              <a:off x="21336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4" name="Rectangle 11"/>
            <p:cNvSpPr>
              <a:spLocks noChangeArrowheads="1"/>
            </p:cNvSpPr>
            <p:nvPr/>
          </p:nvSpPr>
          <p:spPr bwMode="auto">
            <a:xfrm>
              <a:off x="25146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5" name="Rectangle 12"/>
            <p:cNvSpPr>
              <a:spLocks noChangeArrowheads="1"/>
            </p:cNvSpPr>
            <p:nvPr/>
          </p:nvSpPr>
          <p:spPr bwMode="auto">
            <a:xfrm>
              <a:off x="29718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6" name="Rectangle 13"/>
            <p:cNvSpPr>
              <a:spLocks noChangeArrowheads="1"/>
            </p:cNvSpPr>
            <p:nvPr/>
          </p:nvSpPr>
          <p:spPr bwMode="auto">
            <a:xfrm>
              <a:off x="34290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7" name="Rectangle 15"/>
            <p:cNvSpPr>
              <a:spLocks noChangeArrowheads="1"/>
            </p:cNvSpPr>
            <p:nvPr/>
          </p:nvSpPr>
          <p:spPr bwMode="auto">
            <a:xfrm>
              <a:off x="4343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8" name="Rectangle 16"/>
            <p:cNvSpPr>
              <a:spLocks noChangeArrowheads="1"/>
            </p:cNvSpPr>
            <p:nvPr/>
          </p:nvSpPr>
          <p:spPr bwMode="auto">
            <a:xfrm>
              <a:off x="4724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9" name="Rectangle 17"/>
            <p:cNvSpPr>
              <a:spLocks noChangeArrowheads="1"/>
            </p:cNvSpPr>
            <p:nvPr/>
          </p:nvSpPr>
          <p:spPr bwMode="auto">
            <a:xfrm>
              <a:off x="51816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0" name="Rectangle 18"/>
            <p:cNvSpPr>
              <a:spLocks noChangeArrowheads="1"/>
            </p:cNvSpPr>
            <p:nvPr/>
          </p:nvSpPr>
          <p:spPr bwMode="auto">
            <a:xfrm>
              <a:off x="56388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1" name="Rectangle 19"/>
            <p:cNvSpPr>
              <a:spLocks noChangeArrowheads="1"/>
            </p:cNvSpPr>
            <p:nvPr/>
          </p:nvSpPr>
          <p:spPr bwMode="auto">
            <a:xfrm>
              <a:off x="60960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2" name="Rectangle 20"/>
            <p:cNvSpPr>
              <a:spLocks noChangeArrowheads="1"/>
            </p:cNvSpPr>
            <p:nvPr/>
          </p:nvSpPr>
          <p:spPr bwMode="auto">
            <a:xfrm>
              <a:off x="65532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3" name="Rectangle 21"/>
            <p:cNvSpPr>
              <a:spLocks noChangeArrowheads="1"/>
            </p:cNvSpPr>
            <p:nvPr/>
          </p:nvSpPr>
          <p:spPr bwMode="auto">
            <a:xfrm>
              <a:off x="7010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64" name="Rectangle 22"/>
            <p:cNvSpPr>
              <a:spLocks noChangeArrowheads="1"/>
            </p:cNvSpPr>
            <p:nvPr/>
          </p:nvSpPr>
          <p:spPr bwMode="auto">
            <a:xfrm>
              <a:off x="73914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3" name="Group 26"/>
          <p:cNvGrpSpPr>
            <a:grpSpLocks/>
          </p:cNvGrpSpPr>
          <p:nvPr/>
        </p:nvGrpSpPr>
        <p:grpSpPr bwMode="auto">
          <a:xfrm>
            <a:off x="6934200" y="1905000"/>
            <a:ext cx="762000" cy="304800"/>
            <a:chOff x="6934200" y="1905000"/>
            <a:chExt cx="762000" cy="304800"/>
          </a:xfrm>
        </p:grpSpPr>
        <p:sp>
          <p:nvSpPr>
            <p:cNvPr id="625051" name="Rectangle 24"/>
            <p:cNvSpPr>
              <a:spLocks noChangeArrowheads="1"/>
            </p:cNvSpPr>
            <p:nvPr/>
          </p:nvSpPr>
          <p:spPr bwMode="auto">
            <a:xfrm>
              <a:off x="6934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2" name="Rectangle 25"/>
            <p:cNvSpPr>
              <a:spLocks noChangeArrowheads="1"/>
            </p:cNvSpPr>
            <p:nvPr/>
          </p:nvSpPr>
          <p:spPr bwMode="auto">
            <a:xfrm>
              <a:off x="73914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29" name="TextBox 28"/>
          <p:cNvSpPr txBox="1"/>
          <p:nvPr/>
        </p:nvSpPr>
        <p:spPr>
          <a:xfrm>
            <a:off x="1981200" y="203200"/>
            <a:ext cx="304800" cy="244475"/>
          </a:xfrm>
          <a:prstGeom prst="rect">
            <a:avLst/>
          </a:prstGeom>
          <a:noFill/>
        </p:spPr>
        <p:txBody>
          <a:bodyPr>
            <a:spAutoFit/>
          </a:bodyPr>
          <a:lstStyle/>
          <a:p>
            <a:pPr>
              <a:defRPr/>
            </a:pPr>
            <a:r>
              <a:rPr lang="en-US" sz="1050">
                <a:latin typeface="Times New Roman" pitchFamily="-112" charset="0"/>
                <a:ea typeface="+mn-ea"/>
                <a:cs typeface="+mn-cs"/>
              </a:rPr>
              <a:t>1</a:t>
            </a:r>
          </a:p>
        </p:txBody>
      </p:sp>
      <p:sp>
        <p:nvSpPr>
          <p:cNvPr id="31" name="TextBox 30"/>
          <p:cNvSpPr txBox="1"/>
          <p:nvPr/>
        </p:nvSpPr>
        <p:spPr>
          <a:xfrm>
            <a:off x="3733800" y="965200"/>
            <a:ext cx="381000" cy="244475"/>
          </a:xfrm>
          <a:prstGeom prst="rect">
            <a:avLst/>
          </a:prstGeom>
          <a:noFill/>
        </p:spPr>
        <p:txBody>
          <a:bodyPr>
            <a:spAutoFit/>
          </a:bodyPr>
          <a:lstStyle/>
          <a:p>
            <a:pPr>
              <a:defRPr/>
            </a:pPr>
            <a:r>
              <a:rPr lang="en-US" sz="1050">
                <a:latin typeface="Times New Roman" pitchFamily="-112" charset="0"/>
                <a:ea typeface="+mn-ea"/>
                <a:cs typeface="+mn-cs"/>
              </a:rPr>
              <a:t>4</a:t>
            </a:r>
          </a:p>
        </p:txBody>
      </p:sp>
      <p:sp>
        <p:nvSpPr>
          <p:cNvPr id="32" name="TextBox 31"/>
          <p:cNvSpPr txBox="1"/>
          <p:nvPr/>
        </p:nvSpPr>
        <p:spPr>
          <a:xfrm>
            <a:off x="1981200" y="2971800"/>
            <a:ext cx="381000" cy="244475"/>
          </a:xfrm>
          <a:prstGeom prst="rect">
            <a:avLst/>
          </a:prstGeom>
          <a:noFill/>
        </p:spPr>
        <p:txBody>
          <a:bodyPr>
            <a:spAutoFit/>
          </a:bodyPr>
          <a:lstStyle/>
          <a:p>
            <a:pPr>
              <a:defRPr/>
            </a:pPr>
            <a:r>
              <a:rPr lang="en-US" sz="1050">
                <a:latin typeface="Times New Roman" pitchFamily="-112" charset="0"/>
                <a:ea typeface="+mn-ea"/>
                <a:cs typeface="+mn-cs"/>
              </a:rPr>
              <a:t>5</a:t>
            </a:r>
          </a:p>
        </p:txBody>
      </p:sp>
      <p:sp>
        <p:nvSpPr>
          <p:cNvPr id="33" name="TextBox 32"/>
          <p:cNvSpPr txBox="1"/>
          <p:nvPr/>
        </p:nvSpPr>
        <p:spPr>
          <a:xfrm>
            <a:off x="5943600" y="1371600"/>
            <a:ext cx="381000" cy="244475"/>
          </a:xfrm>
          <a:prstGeom prst="rect">
            <a:avLst/>
          </a:prstGeom>
          <a:noFill/>
        </p:spPr>
        <p:txBody>
          <a:bodyPr>
            <a:spAutoFit/>
          </a:bodyPr>
          <a:lstStyle/>
          <a:p>
            <a:pPr>
              <a:defRPr/>
            </a:pPr>
            <a:r>
              <a:rPr lang="en-US" sz="1050">
                <a:latin typeface="Times New Roman" pitchFamily="-112" charset="0"/>
                <a:ea typeface="+mn-ea"/>
                <a:cs typeface="+mn-cs"/>
              </a:rPr>
              <a:t>6</a:t>
            </a:r>
          </a:p>
        </p:txBody>
      </p:sp>
      <p:sp>
        <p:nvSpPr>
          <p:cNvPr id="34" name="TextBox 33"/>
          <p:cNvSpPr txBox="1"/>
          <p:nvPr/>
        </p:nvSpPr>
        <p:spPr>
          <a:xfrm>
            <a:off x="6858000" y="1752600"/>
            <a:ext cx="381000" cy="244475"/>
          </a:xfrm>
          <a:prstGeom prst="rect">
            <a:avLst/>
          </a:prstGeom>
          <a:noFill/>
        </p:spPr>
        <p:txBody>
          <a:bodyPr>
            <a:spAutoFit/>
          </a:bodyPr>
          <a:lstStyle/>
          <a:p>
            <a:pPr>
              <a:defRPr/>
            </a:pPr>
            <a:r>
              <a:rPr lang="en-US" sz="1050">
                <a:latin typeface="Times New Roman" pitchFamily="-112" charset="0"/>
                <a:ea typeface="+mn-ea"/>
                <a:cs typeface="+mn-cs"/>
              </a:rPr>
              <a:t>7</a:t>
            </a:r>
          </a:p>
        </p:txBody>
      </p:sp>
      <p:sp>
        <p:nvSpPr>
          <p:cNvPr id="35" name="TextBox 34"/>
          <p:cNvSpPr txBox="1"/>
          <p:nvPr/>
        </p:nvSpPr>
        <p:spPr>
          <a:xfrm>
            <a:off x="6858000" y="1371600"/>
            <a:ext cx="381000" cy="244475"/>
          </a:xfrm>
          <a:prstGeom prst="rect">
            <a:avLst/>
          </a:prstGeom>
          <a:noFill/>
        </p:spPr>
        <p:txBody>
          <a:bodyPr>
            <a:spAutoFit/>
          </a:bodyPr>
          <a:lstStyle/>
          <a:p>
            <a:pPr>
              <a:defRPr/>
            </a:pPr>
            <a:r>
              <a:rPr lang="en-US" sz="1050">
                <a:latin typeface="Times New Roman" pitchFamily="-112" charset="0"/>
                <a:ea typeface="+mn-ea"/>
                <a:cs typeface="+mn-cs"/>
              </a:rPr>
              <a:t>8</a:t>
            </a:r>
          </a:p>
        </p:txBody>
      </p:sp>
      <p:grpSp>
        <p:nvGrpSpPr>
          <p:cNvPr id="4" name="Group 58"/>
          <p:cNvGrpSpPr>
            <a:grpSpLocks/>
          </p:cNvGrpSpPr>
          <p:nvPr/>
        </p:nvGrpSpPr>
        <p:grpSpPr bwMode="auto">
          <a:xfrm>
            <a:off x="2133600" y="304800"/>
            <a:ext cx="6019800" cy="304800"/>
            <a:chOff x="2133600" y="304800"/>
            <a:chExt cx="6019800" cy="304800"/>
          </a:xfrm>
        </p:grpSpPr>
        <p:sp>
          <p:nvSpPr>
            <p:cNvPr id="625037" name="Rectangle 23"/>
            <p:cNvSpPr>
              <a:spLocks noChangeArrowheads="1"/>
            </p:cNvSpPr>
            <p:nvPr/>
          </p:nvSpPr>
          <p:spPr bwMode="auto">
            <a:xfrm>
              <a:off x="7848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8" name="Rectangle 45"/>
            <p:cNvSpPr>
              <a:spLocks noChangeArrowheads="1"/>
            </p:cNvSpPr>
            <p:nvPr/>
          </p:nvSpPr>
          <p:spPr bwMode="auto">
            <a:xfrm>
              <a:off x="2133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9" name="Rectangle 46"/>
            <p:cNvSpPr>
              <a:spLocks noChangeArrowheads="1"/>
            </p:cNvSpPr>
            <p:nvPr/>
          </p:nvSpPr>
          <p:spPr bwMode="auto">
            <a:xfrm>
              <a:off x="2514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0" name="Rectangle 47"/>
            <p:cNvSpPr>
              <a:spLocks noChangeArrowheads="1"/>
            </p:cNvSpPr>
            <p:nvPr/>
          </p:nvSpPr>
          <p:spPr bwMode="auto">
            <a:xfrm>
              <a:off x="29718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1" name="Rectangle 48"/>
            <p:cNvSpPr>
              <a:spLocks noChangeArrowheads="1"/>
            </p:cNvSpPr>
            <p:nvPr/>
          </p:nvSpPr>
          <p:spPr bwMode="auto">
            <a:xfrm>
              <a:off x="34290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2" name="Rectangle 49"/>
            <p:cNvSpPr>
              <a:spLocks noChangeArrowheads="1"/>
            </p:cNvSpPr>
            <p:nvPr/>
          </p:nvSpPr>
          <p:spPr bwMode="auto">
            <a:xfrm>
              <a:off x="38862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3" name="Rectangle 50"/>
            <p:cNvSpPr>
              <a:spLocks noChangeArrowheads="1"/>
            </p:cNvSpPr>
            <p:nvPr/>
          </p:nvSpPr>
          <p:spPr bwMode="auto">
            <a:xfrm>
              <a:off x="4343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4" name="Rectangle 52"/>
            <p:cNvSpPr>
              <a:spLocks noChangeArrowheads="1"/>
            </p:cNvSpPr>
            <p:nvPr/>
          </p:nvSpPr>
          <p:spPr bwMode="auto">
            <a:xfrm>
              <a:off x="51816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5" name="Rectangle 53"/>
            <p:cNvSpPr>
              <a:spLocks noChangeArrowheads="1"/>
            </p:cNvSpPr>
            <p:nvPr/>
          </p:nvSpPr>
          <p:spPr bwMode="auto">
            <a:xfrm>
              <a:off x="56388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6" name="Rectangle 54"/>
            <p:cNvSpPr>
              <a:spLocks noChangeArrowheads="1"/>
            </p:cNvSpPr>
            <p:nvPr/>
          </p:nvSpPr>
          <p:spPr bwMode="auto">
            <a:xfrm>
              <a:off x="60960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7" name="Rectangle 55"/>
            <p:cNvSpPr>
              <a:spLocks noChangeArrowheads="1"/>
            </p:cNvSpPr>
            <p:nvPr/>
          </p:nvSpPr>
          <p:spPr bwMode="auto">
            <a:xfrm>
              <a:off x="65532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8" name="Rectangle 56"/>
            <p:cNvSpPr>
              <a:spLocks noChangeArrowheads="1"/>
            </p:cNvSpPr>
            <p:nvPr/>
          </p:nvSpPr>
          <p:spPr bwMode="auto">
            <a:xfrm>
              <a:off x="7010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49" name="Rectangle 57"/>
            <p:cNvSpPr>
              <a:spLocks noChangeArrowheads="1"/>
            </p:cNvSpPr>
            <p:nvPr/>
          </p:nvSpPr>
          <p:spPr bwMode="auto">
            <a:xfrm>
              <a:off x="7391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50" name="Rectangle 51"/>
            <p:cNvSpPr>
              <a:spLocks noChangeArrowheads="1"/>
            </p:cNvSpPr>
            <p:nvPr/>
          </p:nvSpPr>
          <p:spPr bwMode="auto">
            <a:xfrm>
              <a:off x="4724400" y="304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30" name="TextBox 29"/>
          <p:cNvSpPr txBox="1"/>
          <p:nvPr/>
        </p:nvSpPr>
        <p:spPr>
          <a:xfrm>
            <a:off x="4648200" y="203200"/>
            <a:ext cx="304800" cy="244475"/>
          </a:xfrm>
          <a:prstGeom prst="rect">
            <a:avLst/>
          </a:prstGeom>
          <a:noFill/>
        </p:spPr>
        <p:txBody>
          <a:bodyPr>
            <a:spAutoFit/>
          </a:bodyPr>
          <a:lstStyle/>
          <a:p>
            <a:pPr>
              <a:defRPr/>
            </a:pPr>
            <a:r>
              <a:rPr lang="en-US" sz="1050">
                <a:latin typeface="Times New Roman" pitchFamily="-112" charset="0"/>
                <a:ea typeface="+mn-ea"/>
                <a:cs typeface="+mn-cs"/>
              </a:rPr>
              <a:t>2</a:t>
            </a:r>
          </a:p>
        </p:txBody>
      </p:sp>
      <p:grpSp>
        <p:nvGrpSpPr>
          <p:cNvPr id="5" name="Group 67"/>
          <p:cNvGrpSpPr>
            <a:grpSpLocks/>
          </p:cNvGrpSpPr>
          <p:nvPr/>
        </p:nvGrpSpPr>
        <p:grpSpPr bwMode="auto">
          <a:xfrm>
            <a:off x="4762500" y="685800"/>
            <a:ext cx="304800" cy="1524000"/>
            <a:chOff x="4762500" y="685800"/>
            <a:chExt cx="304800" cy="1524000"/>
          </a:xfrm>
        </p:grpSpPr>
        <p:sp>
          <p:nvSpPr>
            <p:cNvPr id="625033" name="Rectangle 59"/>
            <p:cNvSpPr>
              <a:spLocks noChangeArrowheads="1"/>
            </p:cNvSpPr>
            <p:nvPr/>
          </p:nvSpPr>
          <p:spPr bwMode="auto">
            <a:xfrm>
              <a:off x="4762500" y="685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4" name="Rectangle 60"/>
            <p:cNvSpPr>
              <a:spLocks noChangeArrowheads="1"/>
            </p:cNvSpPr>
            <p:nvPr/>
          </p:nvSpPr>
          <p:spPr bwMode="auto">
            <a:xfrm>
              <a:off x="47625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5" name="Rectangle 61"/>
            <p:cNvSpPr>
              <a:spLocks noChangeArrowheads="1"/>
            </p:cNvSpPr>
            <p:nvPr/>
          </p:nvSpPr>
          <p:spPr bwMode="auto">
            <a:xfrm>
              <a:off x="47625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6" name="Rectangle 62"/>
            <p:cNvSpPr>
              <a:spLocks noChangeArrowheads="1"/>
            </p:cNvSpPr>
            <p:nvPr/>
          </p:nvSpPr>
          <p:spPr bwMode="auto">
            <a:xfrm>
              <a:off x="47625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6" name="Group 75"/>
          <p:cNvGrpSpPr>
            <a:grpSpLocks/>
          </p:cNvGrpSpPr>
          <p:nvPr/>
        </p:nvGrpSpPr>
        <p:grpSpPr bwMode="auto">
          <a:xfrm>
            <a:off x="2514600" y="1066800"/>
            <a:ext cx="3429000" cy="304800"/>
            <a:chOff x="2514600" y="1066800"/>
            <a:chExt cx="3429000" cy="304800"/>
          </a:xfrm>
        </p:grpSpPr>
        <p:sp>
          <p:nvSpPr>
            <p:cNvPr id="625026" name="Rectangle 68"/>
            <p:cNvSpPr>
              <a:spLocks noChangeArrowheads="1"/>
            </p:cNvSpPr>
            <p:nvPr/>
          </p:nvSpPr>
          <p:spPr bwMode="auto">
            <a:xfrm>
              <a:off x="25146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7" name="Rectangle 69"/>
            <p:cNvSpPr>
              <a:spLocks noChangeArrowheads="1"/>
            </p:cNvSpPr>
            <p:nvPr/>
          </p:nvSpPr>
          <p:spPr bwMode="auto">
            <a:xfrm>
              <a:off x="29718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8" name="Rectangle 70"/>
            <p:cNvSpPr>
              <a:spLocks noChangeArrowheads="1"/>
            </p:cNvSpPr>
            <p:nvPr/>
          </p:nvSpPr>
          <p:spPr bwMode="auto">
            <a:xfrm>
              <a:off x="34290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9" name="Rectangle 71"/>
            <p:cNvSpPr>
              <a:spLocks noChangeArrowheads="1"/>
            </p:cNvSpPr>
            <p:nvPr/>
          </p:nvSpPr>
          <p:spPr bwMode="auto">
            <a:xfrm>
              <a:off x="38862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0" name="Rectangle 72"/>
            <p:cNvSpPr>
              <a:spLocks noChangeArrowheads="1"/>
            </p:cNvSpPr>
            <p:nvPr/>
          </p:nvSpPr>
          <p:spPr bwMode="auto">
            <a:xfrm>
              <a:off x="43434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1" name="Rectangle 73"/>
            <p:cNvSpPr>
              <a:spLocks noChangeArrowheads="1"/>
            </p:cNvSpPr>
            <p:nvPr/>
          </p:nvSpPr>
          <p:spPr bwMode="auto">
            <a:xfrm>
              <a:off x="51816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32" name="Rectangle 74"/>
            <p:cNvSpPr>
              <a:spLocks noChangeArrowheads="1"/>
            </p:cNvSpPr>
            <p:nvPr/>
          </p:nvSpPr>
          <p:spPr bwMode="auto">
            <a:xfrm>
              <a:off x="5638800" y="1066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28" name="TextBox 27"/>
          <p:cNvSpPr txBox="1"/>
          <p:nvPr/>
        </p:nvSpPr>
        <p:spPr>
          <a:xfrm>
            <a:off x="2438400" y="965200"/>
            <a:ext cx="381000" cy="244475"/>
          </a:xfrm>
          <a:prstGeom prst="rect">
            <a:avLst/>
          </a:prstGeom>
          <a:noFill/>
        </p:spPr>
        <p:txBody>
          <a:bodyPr>
            <a:spAutoFit/>
          </a:bodyPr>
          <a:lstStyle/>
          <a:p>
            <a:pPr>
              <a:defRPr/>
            </a:pPr>
            <a:r>
              <a:rPr lang="en-US" sz="1050">
                <a:latin typeface="Times New Roman" pitchFamily="-112" charset="0"/>
                <a:ea typeface="+mn-ea"/>
                <a:cs typeface="+mn-cs"/>
              </a:rPr>
              <a:t>3</a:t>
            </a:r>
          </a:p>
        </p:txBody>
      </p:sp>
      <p:grpSp>
        <p:nvGrpSpPr>
          <p:cNvPr id="7" name="Group 82"/>
          <p:cNvGrpSpPr>
            <a:grpSpLocks/>
          </p:cNvGrpSpPr>
          <p:nvPr/>
        </p:nvGrpSpPr>
        <p:grpSpPr bwMode="auto">
          <a:xfrm>
            <a:off x="3886200" y="1447800"/>
            <a:ext cx="304800" cy="2362200"/>
            <a:chOff x="3886200" y="1447800"/>
            <a:chExt cx="304800" cy="2362200"/>
          </a:xfrm>
        </p:grpSpPr>
        <p:sp>
          <p:nvSpPr>
            <p:cNvPr id="625020" name="Rectangle 14"/>
            <p:cNvSpPr>
              <a:spLocks noChangeArrowheads="1"/>
            </p:cNvSpPr>
            <p:nvPr/>
          </p:nvSpPr>
          <p:spPr bwMode="auto">
            <a:xfrm>
              <a:off x="3886200" y="3048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1" name="Rectangle 63"/>
            <p:cNvSpPr>
              <a:spLocks noChangeArrowheads="1"/>
            </p:cNvSpPr>
            <p:nvPr/>
          </p:nvSpPr>
          <p:spPr bwMode="auto">
            <a:xfrm>
              <a:off x="38862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2" name="Rectangle 64"/>
            <p:cNvSpPr>
              <a:spLocks noChangeArrowheads="1"/>
            </p:cNvSpPr>
            <p:nvPr/>
          </p:nvSpPr>
          <p:spPr bwMode="auto">
            <a:xfrm>
              <a:off x="3886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3" name="Rectangle 65"/>
            <p:cNvSpPr>
              <a:spLocks noChangeArrowheads="1"/>
            </p:cNvSpPr>
            <p:nvPr/>
          </p:nvSpPr>
          <p:spPr bwMode="auto">
            <a:xfrm>
              <a:off x="38862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4" name="Rectangle 66"/>
            <p:cNvSpPr>
              <a:spLocks noChangeArrowheads="1"/>
            </p:cNvSpPr>
            <p:nvPr/>
          </p:nvSpPr>
          <p:spPr bwMode="auto">
            <a:xfrm>
              <a:off x="38862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25" name="Rectangle 76"/>
            <p:cNvSpPr>
              <a:spLocks noChangeArrowheads="1"/>
            </p:cNvSpPr>
            <p:nvPr/>
          </p:nvSpPr>
          <p:spPr bwMode="auto">
            <a:xfrm>
              <a:off x="38862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8" name="Group 88"/>
          <p:cNvGrpSpPr>
            <a:grpSpLocks/>
          </p:cNvGrpSpPr>
          <p:nvPr/>
        </p:nvGrpSpPr>
        <p:grpSpPr bwMode="auto">
          <a:xfrm>
            <a:off x="6096000" y="1447800"/>
            <a:ext cx="304800" cy="1524000"/>
            <a:chOff x="6096000" y="1447800"/>
            <a:chExt cx="304800" cy="1524000"/>
          </a:xfrm>
        </p:grpSpPr>
        <p:sp>
          <p:nvSpPr>
            <p:cNvPr id="625016" name="Rectangle 78"/>
            <p:cNvSpPr>
              <a:spLocks noChangeArrowheads="1"/>
            </p:cNvSpPr>
            <p:nvPr/>
          </p:nvSpPr>
          <p:spPr bwMode="auto">
            <a:xfrm>
              <a:off x="60960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7" name="Rectangle 79"/>
            <p:cNvSpPr>
              <a:spLocks noChangeArrowheads="1"/>
            </p:cNvSpPr>
            <p:nvPr/>
          </p:nvSpPr>
          <p:spPr bwMode="auto">
            <a:xfrm>
              <a:off x="60960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8" name="Rectangle 80"/>
            <p:cNvSpPr>
              <a:spLocks noChangeArrowheads="1"/>
            </p:cNvSpPr>
            <p:nvPr/>
          </p:nvSpPr>
          <p:spPr bwMode="auto">
            <a:xfrm>
              <a:off x="60960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9" name="Rectangle 81"/>
            <p:cNvSpPr>
              <a:spLocks noChangeArrowheads="1"/>
            </p:cNvSpPr>
            <p:nvPr/>
          </p:nvSpPr>
          <p:spPr bwMode="auto">
            <a:xfrm>
              <a:off x="60960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9" name="Group 89"/>
          <p:cNvGrpSpPr>
            <a:grpSpLocks/>
          </p:cNvGrpSpPr>
          <p:nvPr/>
        </p:nvGrpSpPr>
        <p:grpSpPr bwMode="auto">
          <a:xfrm>
            <a:off x="7010400" y="1447800"/>
            <a:ext cx="304800" cy="1524000"/>
            <a:chOff x="7010400" y="1447800"/>
            <a:chExt cx="304800" cy="1524000"/>
          </a:xfrm>
        </p:grpSpPr>
        <p:sp>
          <p:nvSpPr>
            <p:cNvPr id="625013" name="Rectangle 84"/>
            <p:cNvSpPr>
              <a:spLocks noChangeArrowheads="1"/>
            </p:cNvSpPr>
            <p:nvPr/>
          </p:nvSpPr>
          <p:spPr bwMode="auto">
            <a:xfrm>
              <a:off x="7010400"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4" name="Rectangle 86"/>
            <p:cNvSpPr>
              <a:spLocks noChangeArrowheads="1"/>
            </p:cNvSpPr>
            <p:nvPr/>
          </p:nvSpPr>
          <p:spPr bwMode="auto">
            <a:xfrm>
              <a:off x="70104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5" name="Rectangle 87"/>
            <p:cNvSpPr>
              <a:spLocks noChangeArrowheads="1"/>
            </p:cNvSpPr>
            <p:nvPr/>
          </p:nvSpPr>
          <p:spPr bwMode="auto">
            <a:xfrm>
              <a:off x="70104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0" name="Group 101"/>
          <p:cNvGrpSpPr>
            <a:grpSpLocks/>
          </p:cNvGrpSpPr>
          <p:nvPr/>
        </p:nvGrpSpPr>
        <p:grpSpPr bwMode="auto">
          <a:xfrm>
            <a:off x="1676400" y="1447800"/>
            <a:ext cx="304800" cy="1524000"/>
            <a:chOff x="1676401" y="1447800"/>
            <a:chExt cx="304800" cy="1524000"/>
          </a:xfrm>
        </p:grpSpPr>
        <p:sp>
          <p:nvSpPr>
            <p:cNvPr id="625010" name="Rectangle 93"/>
            <p:cNvSpPr>
              <a:spLocks noChangeArrowheads="1"/>
            </p:cNvSpPr>
            <p:nvPr/>
          </p:nvSpPr>
          <p:spPr bwMode="auto">
            <a:xfrm rot="10800000">
              <a:off x="1676401" y="14478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1" name="Rectangle 91"/>
            <p:cNvSpPr>
              <a:spLocks noChangeArrowheads="1"/>
            </p:cNvSpPr>
            <p:nvPr/>
          </p:nvSpPr>
          <p:spPr bwMode="auto">
            <a:xfrm rot="10800000">
              <a:off x="1676401"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12" name="Rectangle 92"/>
            <p:cNvSpPr>
              <a:spLocks noChangeArrowheads="1"/>
            </p:cNvSpPr>
            <p:nvPr/>
          </p:nvSpPr>
          <p:spPr bwMode="auto">
            <a:xfrm rot="10800000">
              <a:off x="1676401"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1" name="Group 100"/>
          <p:cNvGrpSpPr>
            <a:grpSpLocks/>
          </p:cNvGrpSpPr>
          <p:nvPr/>
        </p:nvGrpSpPr>
        <p:grpSpPr bwMode="auto">
          <a:xfrm>
            <a:off x="1676400" y="2286000"/>
            <a:ext cx="1600200" cy="304800"/>
            <a:chOff x="1676400" y="2286000"/>
            <a:chExt cx="1600200" cy="304800"/>
          </a:xfrm>
        </p:grpSpPr>
        <p:grpSp>
          <p:nvGrpSpPr>
            <p:cNvPr id="625004" name="Group 26"/>
            <p:cNvGrpSpPr>
              <a:grpSpLocks/>
            </p:cNvGrpSpPr>
            <p:nvPr/>
          </p:nvGrpSpPr>
          <p:grpSpPr bwMode="auto">
            <a:xfrm>
              <a:off x="1676400" y="2286000"/>
              <a:ext cx="762000" cy="304800"/>
              <a:chOff x="6934200" y="1905000"/>
              <a:chExt cx="762000" cy="304800"/>
            </a:xfrm>
          </p:grpSpPr>
          <p:sp>
            <p:nvSpPr>
              <p:cNvPr id="625008" name="Rectangle 95"/>
              <p:cNvSpPr>
                <a:spLocks noChangeArrowheads="1"/>
              </p:cNvSpPr>
              <p:nvPr/>
            </p:nvSpPr>
            <p:spPr bwMode="auto">
              <a:xfrm>
                <a:off x="6934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9" name="Rectangle 96"/>
              <p:cNvSpPr>
                <a:spLocks noChangeArrowheads="1"/>
              </p:cNvSpPr>
              <p:nvPr/>
            </p:nvSpPr>
            <p:spPr bwMode="auto">
              <a:xfrm>
                <a:off x="73914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625005" name="Group 26"/>
            <p:cNvGrpSpPr>
              <a:grpSpLocks/>
            </p:cNvGrpSpPr>
            <p:nvPr/>
          </p:nvGrpSpPr>
          <p:grpSpPr bwMode="auto">
            <a:xfrm>
              <a:off x="2514600" y="2286000"/>
              <a:ext cx="762000" cy="304800"/>
              <a:chOff x="6934200" y="1905000"/>
              <a:chExt cx="762000" cy="304800"/>
            </a:xfrm>
          </p:grpSpPr>
          <p:sp>
            <p:nvSpPr>
              <p:cNvPr id="625006" name="Rectangle 98"/>
              <p:cNvSpPr>
                <a:spLocks noChangeArrowheads="1"/>
              </p:cNvSpPr>
              <p:nvPr/>
            </p:nvSpPr>
            <p:spPr bwMode="auto">
              <a:xfrm>
                <a:off x="69342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7" name="Rectangle 99"/>
              <p:cNvSpPr>
                <a:spLocks noChangeArrowheads="1"/>
              </p:cNvSpPr>
              <p:nvPr/>
            </p:nvSpPr>
            <p:spPr bwMode="auto">
              <a:xfrm>
                <a:off x="7391400" y="1905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sp>
        <p:nvSpPr>
          <p:cNvPr id="41" name="TextBox 40"/>
          <p:cNvSpPr txBox="1"/>
          <p:nvPr/>
        </p:nvSpPr>
        <p:spPr>
          <a:xfrm>
            <a:off x="2819400" y="2184400"/>
            <a:ext cx="381000" cy="244475"/>
          </a:xfrm>
          <a:prstGeom prst="rect">
            <a:avLst/>
          </a:prstGeom>
          <a:noFill/>
        </p:spPr>
        <p:txBody>
          <a:bodyPr>
            <a:spAutoFit/>
          </a:bodyPr>
          <a:lstStyle/>
          <a:p>
            <a:pPr>
              <a:defRPr/>
            </a:pPr>
            <a:r>
              <a:rPr lang="en-US" sz="1050">
                <a:latin typeface="Times New Roman" pitchFamily="-112" charset="0"/>
                <a:ea typeface="+mn-ea"/>
                <a:cs typeface="+mn-cs"/>
              </a:rPr>
              <a:t> 14</a:t>
            </a:r>
          </a:p>
        </p:txBody>
      </p:sp>
      <p:sp>
        <p:nvSpPr>
          <p:cNvPr id="36" name="TextBox 35"/>
          <p:cNvSpPr txBox="1"/>
          <p:nvPr/>
        </p:nvSpPr>
        <p:spPr>
          <a:xfrm>
            <a:off x="1524000" y="2184400"/>
            <a:ext cx="304800" cy="244475"/>
          </a:xfrm>
          <a:prstGeom prst="rect">
            <a:avLst/>
          </a:prstGeom>
          <a:noFill/>
        </p:spPr>
        <p:txBody>
          <a:bodyPr>
            <a:spAutoFit/>
          </a:bodyPr>
          <a:lstStyle/>
          <a:p>
            <a:pPr>
              <a:defRPr/>
            </a:pPr>
            <a:r>
              <a:rPr lang="en-US" sz="1050">
                <a:latin typeface="Times New Roman" pitchFamily="-112" charset="0"/>
                <a:ea typeface="+mn-ea"/>
                <a:cs typeface="+mn-cs"/>
              </a:rPr>
              <a:t> 9</a:t>
            </a:r>
          </a:p>
        </p:txBody>
      </p:sp>
      <p:sp>
        <p:nvSpPr>
          <p:cNvPr id="37" name="TextBox 36"/>
          <p:cNvSpPr txBox="1"/>
          <p:nvPr/>
        </p:nvSpPr>
        <p:spPr>
          <a:xfrm>
            <a:off x="1524000" y="1371600"/>
            <a:ext cx="381000" cy="244475"/>
          </a:xfrm>
          <a:prstGeom prst="rect">
            <a:avLst/>
          </a:prstGeom>
          <a:noFill/>
        </p:spPr>
        <p:txBody>
          <a:bodyPr>
            <a:spAutoFit/>
          </a:bodyPr>
          <a:lstStyle/>
          <a:p>
            <a:pPr>
              <a:defRPr/>
            </a:pPr>
            <a:r>
              <a:rPr lang="en-US" sz="1050">
                <a:latin typeface="Times New Roman" pitchFamily="-112" charset="0"/>
                <a:ea typeface="+mn-ea"/>
                <a:cs typeface="+mn-cs"/>
              </a:rPr>
              <a:t>10</a:t>
            </a:r>
          </a:p>
        </p:txBody>
      </p:sp>
      <p:grpSp>
        <p:nvGrpSpPr>
          <p:cNvPr id="14" name="Group 113"/>
          <p:cNvGrpSpPr>
            <a:grpSpLocks/>
          </p:cNvGrpSpPr>
          <p:nvPr/>
        </p:nvGrpSpPr>
        <p:grpSpPr bwMode="auto">
          <a:xfrm>
            <a:off x="1676400" y="4648200"/>
            <a:ext cx="304800" cy="1905000"/>
            <a:chOff x="1676400" y="4648200"/>
            <a:chExt cx="304800" cy="1905000"/>
          </a:xfrm>
        </p:grpSpPr>
        <p:sp>
          <p:nvSpPr>
            <p:cNvPr id="624999" name="Rectangle 103"/>
            <p:cNvSpPr>
              <a:spLocks noChangeArrowheads="1"/>
            </p:cNvSpPr>
            <p:nvPr/>
          </p:nvSpPr>
          <p:spPr bwMode="auto">
            <a:xfrm>
              <a:off x="16764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0" name="Rectangle 104"/>
            <p:cNvSpPr>
              <a:spLocks noChangeArrowheads="1"/>
            </p:cNvSpPr>
            <p:nvPr/>
          </p:nvSpPr>
          <p:spPr bwMode="auto">
            <a:xfrm>
              <a:off x="16764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1" name="Rectangle 105"/>
            <p:cNvSpPr>
              <a:spLocks noChangeArrowheads="1"/>
            </p:cNvSpPr>
            <p:nvPr/>
          </p:nvSpPr>
          <p:spPr bwMode="auto">
            <a:xfrm>
              <a:off x="1676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2" name="Rectangle 106"/>
            <p:cNvSpPr>
              <a:spLocks noChangeArrowheads="1"/>
            </p:cNvSpPr>
            <p:nvPr/>
          </p:nvSpPr>
          <p:spPr bwMode="auto">
            <a:xfrm>
              <a:off x="1676400" y="5867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5003" name="Rectangle 107"/>
            <p:cNvSpPr>
              <a:spLocks noChangeArrowheads="1"/>
            </p:cNvSpPr>
            <p:nvPr/>
          </p:nvSpPr>
          <p:spPr bwMode="auto">
            <a:xfrm>
              <a:off x="1676400" y="6248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38" name="TextBox 37"/>
          <p:cNvSpPr txBox="1"/>
          <p:nvPr/>
        </p:nvSpPr>
        <p:spPr>
          <a:xfrm>
            <a:off x="1524000" y="4572000"/>
            <a:ext cx="381000" cy="244475"/>
          </a:xfrm>
          <a:prstGeom prst="rect">
            <a:avLst/>
          </a:prstGeom>
          <a:noFill/>
        </p:spPr>
        <p:txBody>
          <a:bodyPr>
            <a:spAutoFit/>
          </a:bodyPr>
          <a:lstStyle/>
          <a:p>
            <a:pPr>
              <a:defRPr/>
            </a:pPr>
            <a:r>
              <a:rPr lang="en-US" sz="1050">
                <a:latin typeface="Times New Roman" pitchFamily="-112" charset="0"/>
                <a:ea typeface="+mn-ea"/>
                <a:cs typeface="+mn-cs"/>
              </a:rPr>
              <a:t>11</a:t>
            </a:r>
          </a:p>
        </p:txBody>
      </p:sp>
      <p:sp>
        <p:nvSpPr>
          <p:cNvPr id="42" name="TextBox 41"/>
          <p:cNvSpPr txBox="1"/>
          <p:nvPr/>
        </p:nvSpPr>
        <p:spPr>
          <a:xfrm>
            <a:off x="1524000" y="6172200"/>
            <a:ext cx="381000" cy="244475"/>
          </a:xfrm>
          <a:prstGeom prst="rect">
            <a:avLst/>
          </a:prstGeom>
          <a:noFill/>
        </p:spPr>
        <p:txBody>
          <a:bodyPr>
            <a:spAutoFit/>
          </a:bodyPr>
          <a:lstStyle/>
          <a:p>
            <a:pPr>
              <a:defRPr/>
            </a:pPr>
            <a:r>
              <a:rPr lang="en-US" sz="1050">
                <a:latin typeface="Times New Roman" pitchFamily="-112" charset="0"/>
                <a:ea typeface="+mn-ea"/>
                <a:cs typeface="+mn-cs"/>
              </a:rPr>
              <a:t>13</a:t>
            </a:r>
          </a:p>
        </p:txBody>
      </p:sp>
      <p:grpSp>
        <p:nvGrpSpPr>
          <p:cNvPr id="15" name="Group 117"/>
          <p:cNvGrpSpPr>
            <a:grpSpLocks/>
          </p:cNvGrpSpPr>
          <p:nvPr/>
        </p:nvGrpSpPr>
        <p:grpSpPr bwMode="auto">
          <a:xfrm>
            <a:off x="5181600" y="2286000"/>
            <a:ext cx="381000" cy="1524000"/>
            <a:chOff x="5181600" y="2286000"/>
            <a:chExt cx="381000" cy="1524000"/>
          </a:xfrm>
        </p:grpSpPr>
        <p:sp>
          <p:nvSpPr>
            <p:cNvPr id="624996" name="Rectangle 114"/>
            <p:cNvSpPr>
              <a:spLocks noChangeArrowheads="1"/>
            </p:cNvSpPr>
            <p:nvPr/>
          </p:nvSpPr>
          <p:spPr bwMode="auto">
            <a:xfrm>
              <a:off x="5257800" y="2286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7" name="Rectangle 115"/>
            <p:cNvSpPr>
              <a:spLocks noChangeArrowheads="1"/>
            </p:cNvSpPr>
            <p:nvPr/>
          </p:nvSpPr>
          <p:spPr bwMode="auto">
            <a:xfrm>
              <a:off x="52578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8" name="Rectangle 116"/>
            <p:cNvSpPr>
              <a:spLocks noChangeArrowheads="1"/>
            </p:cNvSpPr>
            <p:nvPr/>
          </p:nvSpPr>
          <p:spPr bwMode="auto">
            <a:xfrm>
              <a:off x="51816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39" name="TextBox 38"/>
          <p:cNvSpPr txBox="1"/>
          <p:nvPr/>
        </p:nvSpPr>
        <p:spPr>
          <a:xfrm>
            <a:off x="5029200" y="2184400"/>
            <a:ext cx="381000" cy="244475"/>
          </a:xfrm>
          <a:prstGeom prst="rect">
            <a:avLst/>
          </a:prstGeom>
          <a:noFill/>
        </p:spPr>
        <p:txBody>
          <a:bodyPr>
            <a:spAutoFit/>
          </a:bodyPr>
          <a:lstStyle/>
          <a:p>
            <a:pPr>
              <a:defRPr/>
            </a:pPr>
            <a:r>
              <a:rPr lang="en-US" sz="1050">
                <a:latin typeface="Times New Roman" pitchFamily="-112" charset="0"/>
                <a:ea typeface="+mn-ea"/>
                <a:cs typeface="+mn-cs"/>
              </a:rPr>
              <a:t> 12</a:t>
            </a:r>
          </a:p>
        </p:txBody>
      </p:sp>
      <p:grpSp>
        <p:nvGrpSpPr>
          <p:cNvPr id="16" name="Group 120"/>
          <p:cNvGrpSpPr>
            <a:grpSpLocks/>
          </p:cNvGrpSpPr>
          <p:nvPr/>
        </p:nvGrpSpPr>
        <p:grpSpPr bwMode="auto">
          <a:xfrm>
            <a:off x="2133600" y="6248400"/>
            <a:ext cx="685800" cy="304800"/>
            <a:chOff x="2133600" y="6248400"/>
            <a:chExt cx="685800" cy="304800"/>
          </a:xfrm>
        </p:grpSpPr>
        <p:sp>
          <p:nvSpPr>
            <p:cNvPr id="624994" name="Rectangle 118"/>
            <p:cNvSpPr>
              <a:spLocks noChangeArrowheads="1"/>
            </p:cNvSpPr>
            <p:nvPr/>
          </p:nvSpPr>
          <p:spPr bwMode="auto">
            <a:xfrm>
              <a:off x="2133600" y="6248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5" name="Rectangle 119"/>
            <p:cNvSpPr>
              <a:spLocks noChangeArrowheads="1"/>
            </p:cNvSpPr>
            <p:nvPr/>
          </p:nvSpPr>
          <p:spPr bwMode="auto">
            <a:xfrm>
              <a:off x="2514600" y="6248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7" name="Group 180"/>
          <p:cNvGrpSpPr>
            <a:grpSpLocks/>
          </p:cNvGrpSpPr>
          <p:nvPr/>
        </p:nvGrpSpPr>
        <p:grpSpPr bwMode="auto">
          <a:xfrm>
            <a:off x="2971800" y="2667000"/>
            <a:ext cx="304800" cy="3124200"/>
            <a:chOff x="2971800" y="2667000"/>
            <a:chExt cx="304800" cy="3124200"/>
          </a:xfrm>
        </p:grpSpPr>
        <p:sp>
          <p:nvSpPr>
            <p:cNvPr id="624988" name="Rectangle 108"/>
            <p:cNvSpPr>
              <a:spLocks noChangeArrowheads="1"/>
            </p:cNvSpPr>
            <p:nvPr/>
          </p:nvSpPr>
          <p:spPr bwMode="auto">
            <a:xfrm>
              <a:off x="2971800" y="3886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9" name="Rectangle 109"/>
            <p:cNvSpPr>
              <a:spLocks noChangeArrowheads="1"/>
            </p:cNvSpPr>
            <p:nvPr/>
          </p:nvSpPr>
          <p:spPr bwMode="auto">
            <a:xfrm>
              <a:off x="29718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0" name="Rectangle 111"/>
            <p:cNvSpPr>
              <a:spLocks noChangeArrowheads="1"/>
            </p:cNvSpPr>
            <p:nvPr/>
          </p:nvSpPr>
          <p:spPr bwMode="auto">
            <a:xfrm>
              <a:off x="29718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1" name="Rectangle 112"/>
            <p:cNvSpPr>
              <a:spLocks noChangeArrowheads="1"/>
            </p:cNvSpPr>
            <p:nvPr/>
          </p:nvSpPr>
          <p:spPr bwMode="auto">
            <a:xfrm>
              <a:off x="29718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2" name="Rectangle 122"/>
            <p:cNvSpPr>
              <a:spLocks noChangeArrowheads="1"/>
            </p:cNvSpPr>
            <p:nvPr/>
          </p:nvSpPr>
          <p:spPr bwMode="auto">
            <a:xfrm>
              <a:off x="29718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93" name="Rectangle 123"/>
            <p:cNvSpPr>
              <a:spLocks noChangeArrowheads="1"/>
            </p:cNvSpPr>
            <p:nvPr/>
          </p:nvSpPr>
          <p:spPr bwMode="auto">
            <a:xfrm>
              <a:off x="2971800" y="26670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8" name="Group 151"/>
          <p:cNvGrpSpPr>
            <a:grpSpLocks/>
          </p:cNvGrpSpPr>
          <p:nvPr/>
        </p:nvGrpSpPr>
        <p:grpSpPr bwMode="auto">
          <a:xfrm>
            <a:off x="6553200" y="3505200"/>
            <a:ext cx="304800" cy="2286000"/>
            <a:chOff x="6553200" y="3505200"/>
            <a:chExt cx="304800" cy="2286000"/>
          </a:xfrm>
        </p:grpSpPr>
        <p:sp>
          <p:nvSpPr>
            <p:cNvPr id="624983" name="Rectangle 124"/>
            <p:cNvSpPr>
              <a:spLocks noChangeArrowheads="1"/>
            </p:cNvSpPr>
            <p:nvPr/>
          </p:nvSpPr>
          <p:spPr bwMode="auto">
            <a:xfrm>
              <a:off x="6553200" y="3886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4" name="Rectangle 126"/>
            <p:cNvSpPr>
              <a:spLocks noChangeArrowheads="1"/>
            </p:cNvSpPr>
            <p:nvPr/>
          </p:nvSpPr>
          <p:spPr bwMode="auto">
            <a:xfrm>
              <a:off x="65532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5" name="Rectangle 127"/>
            <p:cNvSpPr>
              <a:spLocks noChangeArrowheads="1"/>
            </p:cNvSpPr>
            <p:nvPr/>
          </p:nvSpPr>
          <p:spPr bwMode="auto">
            <a:xfrm>
              <a:off x="65532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6" name="Rectangle 128"/>
            <p:cNvSpPr>
              <a:spLocks noChangeArrowheads="1"/>
            </p:cNvSpPr>
            <p:nvPr/>
          </p:nvSpPr>
          <p:spPr bwMode="auto">
            <a:xfrm>
              <a:off x="65532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7" name="Rectangle 129"/>
            <p:cNvSpPr>
              <a:spLocks noChangeArrowheads="1"/>
            </p:cNvSpPr>
            <p:nvPr/>
          </p:nvSpPr>
          <p:spPr bwMode="auto">
            <a:xfrm>
              <a:off x="6553200" y="3505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19" name="Group 145"/>
          <p:cNvGrpSpPr>
            <a:grpSpLocks/>
          </p:cNvGrpSpPr>
          <p:nvPr/>
        </p:nvGrpSpPr>
        <p:grpSpPr bwMode="auto">
          <a:xfrm>
            <a:off x="3886200" y="4267200"/>
            <a:ext cx="2971800" cy="304800"/>
            <a:chOff x="3886200" y="4267200"/>
            <a:chExt cx="2971800" cy="304800"/>
          </a:xfrm>
        </p:grpSpPr>
        <p:sp>
          <p:nvSpPr>
            <p:cNvPr id="624976" name="Rectangle 137"/>
            <p:cNvSpPr>
              <a:spLocks noChangeArrowheads="1"/>
            </p:cNvSpPr>
            <p:nvPr/>
          </p:nvSpPr>
          <p:spPr bwMode="auto">
            <a:xfrm>
              <a:off x="38862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7" name="Rectangle 138"/>
            <p:cNvSpPr>
              <a:spLocks noChangeArrowheads="1"/>
            </p:cNvSpPr>
            <p:nvPr/>
          </p:nvSpPr>
          <p:spPr bwMode="auto">
            <a:xfrm>
              <a:off x="42672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8" name="Rectangle 139"/>
            <p:cNvSpPr>
              <a:spLocks noChangeArrowheads="1"/>
            </p:cNvSpPr>
            <p:nvPr/>
          </p:nvSpPr>
          <p:spPr bwMode="auto">
            <a:xfrm>
              <a:off x="47244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9" name="Rectangle 140"/>
            <p:cNvSpPr>
              <a:spLocks noChangeArrowheads="1"/>
            </p:cNvSpPr>
            <p:nvPr/>
          </p:nvSpPr>
          <p:spPr bwMode="auto">
            <a:xfrm>
              <a:off x="51816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0" name="Rectangle 141"/>
            <p:cNvSpPr>
              <a:spLocks noChangeArrowheads="1"/>
            </p:cNvSpPr>
            <p:nvPr/>
          </p:nvSpPr>
          <p:spPr bwMode="auto">
            <a:xfrm>
              <a:off x="56388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1" name="Rectangle 142"/>
            <p:cNvSpPr>
              <a:spLocks noChangeArrowheads="1"/>
            </p:cNvSpPr>
            <p:nvPr/>
          </p:nvSpPr>
          <p:spPr bwMode="auto">
            <a:xfrm>
              <a:off x="60960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82" name="Rectangle 143"/>
            <p:cNvSpPr>
              <a:spLocks noChangeArrowheads="1"/>
            </p:cNvSpPr>
            <p:nvPr/>
          </p:nvSpPr>
          <p:spPr bwMode="auto">
            <a:xfrm>
              <a:off x="65532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40" name="TextBox 39"/>
          <p:cNvSpPr txBox="1"/>
          <p:nvPr/>
        </p:nvSpPr>
        <p:spPr>
          <a:xfrm>
            <a:off x="3733800" y="4191000"/>
            <a:ext cx="381000" cy="244475"/>
          </a:xfrm>
          <a:prstGeom prst="rect">
            <a:avLst/>
          </a:prstGeom>
          <a:noFill/>
        </p:spPr>
        <p:txBody>
          <a:bodyPr>
            <a:spAutoFit/>
          </a:bodyPr>
          <a:lstStyle/>
          <a:p>
            <a:pPr>
              <a:defRPr/>
            </a:pPr>
            <a:r>
              <a:rPr lang="en-US" sz="1050">
                <a:latin typeface="Times New Roman" pitchFamily="-112" charset="0"/>
                <a:ea typeface="+mn-ea"/>
                <a:cs typeface="+mn-cs"/>
              </a:rPr>
              <a:t>15</a:t>
            </a:r>
          </a:p>
        </p:txBody>
      </p:sp>
      <p:grpSp>
        <p:nvGrpSpPr>
          <p:cNvPr id="20" name="Group 162"/>
          <p:cNvGrpSpPr>
            <a:grpSpLocks/>
          </p:cNvGrpSpPr>
          <p:nvPr/>
        </p:nvGrpSpPr>
        <p:grpSpPr bwMode="auto">
          <a:xfrm>
            <a:off x="7391400" y="4267200"/>
            <a:ext cx="304800" cy="1524000"/>
            <a:chOff x="7391400" y="4267200"/>
            <a:chExt cx="304800" cy="1524000"/>
          </a:xfrm>
        </p:grpSpPr>
        <p:sp>
          <p:nvSpPr>
            <p:cNvPr id="624972" name="Rectangle 147"/>
            <p:cNvSpPr>
              <a:spLocks noChangeArrowheads="1"/>
            </p:cNvSpPr>
            <p:nvPr/>
          </p:nvSpPr>
          <p:spPr bwMode="auto">
            <a:xfrm>
              <a:off x="73914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3" name="Rectangle 148"/>
            <p:cNvSpPr>
              <a:spLocks noChangeArrowheads="1"/>
            </p:cNvSpPr>
            <p:nvPr/>
          </p:nvSpPr>
          <p:spPr bwMode="auto">
            <a:xfrm>
              <a:off x="73914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4" name="Rectangle 149"/>
            <p:cNvSpPr>
              <a:spLocks noChangeArrowheads="1"/>
            </p:cNvSpPr>
            <p:nvPr/>
          </p:nvSpPr>
          <p:spPr bwMode="auto">
            <a:xfrm>
              <a:off x="7391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5" name="Rectangle 150"/>
            <p:cNvSpPr>
              <a:spLocks noChangeArrowheads="1"/>
            </p:cNvSpPr>
            <p:nvPr/>
          </p:nvSpPr>
          <p:spPr bwMode="auto">
            <a:xfrm>
              <a:off x="7391400" y="4267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153" name="TextBox 152"/>
          <p:cNvSpPr txBox="1"/>
          <p:nvPr/>
        </p:nvSpPr>
        <p:spPr>
          <a:xfrm>
            <a:off x="6400800" y="2971800"/>
            <a:ext cx="381000" cy="244475"/>
          </a:xfrm>
          <a:prstGeom prst="rect">
            <a:avLst/>
          </a:prstGeom>
          <a:noFill/>
        </p:spPr>
        <p:txBody>
          <a:bodyPr>
            <a:spAutoFit/>
          </a:bodyPr>
          <a:lstStyle/>
          <a:p>
            <a:pPr>
              <a:defRPr/>
            </a:pPr>
            <a:r>
              <a:rPr lang="en-US" sz="1050">
                <a:latin typeface="Times New Roman" pitchFamily="-112" charset="0"/>
                <a:ea typeface="+mn-ea"/>
                <a:cs typeface="+mn-cs"/>
              </a:rPr>
              <a:t>16</a:t>
            </a:r>
          </a:p>
        </p:txBody>
      </p:sp>
      <p:sp>
        <p:nvSpPr>
          <p:cNvPr id="45" name="TextBox 44"/>
          <p:cNvSpPr txBox="1"/>
          <p:nvPr/>
        </p:nvSpPr>
        <p:spPr>
          <a:xfrm>
            <a:off x="6400800" y="4953000"/>
            <a:ext cx="381000" cy="244475"/>
          </a:xfrm>
          <a:prstGeom prst="rect">
            <a:avLst/>
          </a:prstGeom>
          <a:noFill/>
        </p:spPr>
        <p:txBody>
          <a:bodyPr>
            <a:spAutoFit/>
          </a:bodyPr>
          <a:lstStyle/>
          <a:p>
            <a:pPr>
              <a:defRPr/>
            </a:pPr>
            <a:r>
              <a:rPr lang="en-US" sz="1050">
                <a:latin typeface="Times New Roman" pitchFamily="-112" charset="0"/>
                <a:ea typeface="+mn-ea"/>
                <a:cs typeface="+mn-cs"/>
              </a:rPr>
              <a:t>19</a:t>
            </a:r>
          </a:p>
        </p:txBody>
      </p:sp>
      <p:grpSp>
        <p:nvGrpSpPr>
          <p:cNvPr id="21" name="Group 166"/>
          <p:cNvGrpSpPr>
            <a:grpSpLocks/>
          </p:cNvGrpSpPr>
          <p:nvPr/>
        </p:nvGrpSpPr>
        <p:grpSpPr bwMode="auto">
          <a:xfrm>
            <a:off x="4343400" y="5486400"/>
            <a:ext cx="2057400" cy="304800"/>
            <a:chOff x="4343400" y="5486400"/>
            <a:chExt cx="2057400" cy="304800"/>
          </a:xfrm>
        </p:grpSpPr>
        <p:sp>
          <p:nvSpPr>
            <p:cNvPr id="624967" name="Rectangle 154"/>
            <p:cNvSpPr>
              <a:spLocks noChangeArrowheads="1"/>
            </p:cNvSpPr>
            <p:nvPr/>
          </p:nvSpPr>
          <p:spPr bwMode="auto">
            <a:xfrm>
              <a:off x="4343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8" name="Rectangle 155"/>
            <p:cNvSpPr>
              <a:spLocks noChangeArrowheads="1"/>
            </p:cNvSpPr>
            <p:nvPr/>
          </p:nvSpPr>
          <p:spPr bwMode="auto">
            <a:xfrm>
              <a:off x="47244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9" name="Rectangle 156"/>
            <p:cNvSpPr>
              <a:spLocks noChangeArrowheads="1"/>
            </p:cNvSpPr>
            <p:nvPr/>
          </p:nvSpPr>
          <p:spPr bwMode="auto">
            <a:xfrm>
              <a:off x="51816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0" name="Rectangle 157"/>
            <p:cNvSpPr>
              <a:spLocks noChangeArrowheads="1"/>
            </p:cNvSpPr>
            <p:nvPr/>
          </p:nvSpPr>
          <p:spPr bwMode="auto">
            <a:xfrm>
              <a:off x="56388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71" name="Rectangle 158"/>
            <p:cNvSpPr>
              <a:spLocks noChangeArrowheads="1"/>
            </p:cNvSpPr>
            <p:nvPr/>
          </p:nvSpPr>
          <p:spPr bwMode="auto">
            <a:xfrm>
              <a:off x="60960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44" name="TextBox 43"/>
          <p:cNvSpPr txBox="1"/>
          <p:nvPr/>
        </p:nvSpPr>
        <p:spPr>
          <a:xfrm>
            <a:off x="7315200" y="4191000"/>
            <a:ext cx="381000" cy="244475"/>
          </a:xfrm>
          <a:prstGeom prst="rect">
            <a:avLst/>
          </a:prstGeom>
          <a:noFill/>
        </p:spPr>
        <p:txBody>
          <a:bodyPr>
            <a:spAutoFit/>
          </a:bodyPr>
          <a:lstStyle/>
          <a:p>
            <a:pPr>
              <a:defRPr/>
            </a:pPr>
            <a:r>
              <a:rPr lang="en-US" sz="1050">
                <a:latin typeface="Times New Roman" pitchFamily="-112" charset="0"/>
                <a:ea typeface="+mn-ea"/>
                <a:cs typeface="+mn-cs"/>
              </a:rPr>
              <a:t>18</a:t>
            </a:r>
          </a:p>
        </p:txBody>
      </p:sp>
      <p:sp>
        <p:nvSpPr>
          <p:cNvPr id="173" name="Rectangle 172"/>
          <p:cNvSpPr>
            <a:spLocks noChangeArrowheads="1"/>
          </p:cNvSpPr>
          <p:nvPr/>
        </p:nvSpPr>
        <p:spPr bwMode="auto">
          <a:xfrm>
            <a:off x="70104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nvGrpSpPr>
          <p:cNvPr id="22" name="Group 179"/>
          <p:cNvGrpSpPr>
            <a:grpSpLocks/>
          </p:cNvGrpSpPr>
          <p:nvPr/>
        </p:nvGrpSpPr>
        <p:grpSpPr bwMode="auto">
          <a:xfrm>
            <a:off x="2133600" y="4648200"/>
            <a:ext cx="2057400" cy="304800"/>
            <a:chOff x="2133600" y="4648200"/>
            <a:chExt cx="2057400" cy="304800"/>
          </a:xfrm>
        </p:grpSpPr>
        <p:sp>
          <p:nvSpPr>
            <p:cNvPr id="624962" name="Rectangle 125"/>
            <p:cNvSpPr>
              <a:spLocks noChangeArrowheads="1"/>
            </p:cNvSpPr>
            <p:nvPr/>
          </p:nvSpPr>
          <p:spPr bwMode="auto">
            <a:xfrm>
              <a:off x="34290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3" name="Rectangle 173"/>
            <p:cNvSpPr>
              <a:spLocks noChangeArrowheads="1"/>
            </p:cNvSpPr>
            <p:nvPr/>
          </p:nvSpPr>
          <p:spPr bwMode="auto">
            <a:xfrm>
              <a:off x="25908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4" name="Rectangle 174"/>
            <p:cNvSpPr>
              <a:spLocks noChangeArrowheads="1"/>
            </p:cNvSpPr>
            <p:nvPr/>
          </p:nvSpPr>
          <p:spPr bwMode="auto">
            <a:xfrm>
              <a:off x="21336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5" name="Rectangle 177"/>
            <p:cNvSpPr>
              <a:spLocks noChangeArrowheads="1"/>
            </p:cNvSpPr>
            <p:nvPr/>
          </p:nvSpPr>
          <p:spPr bwMode="auto">
            <a:xfrm>
              <a:off x="38862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6" name="Rectangle 178"/>
            <p:cNvSpPr>
              <a:spLocks noChangeArrowheads="1"/>
            </p:cNvSpPr>
            <p:nvPr/>
          </p:nvSpPr>
          <p:spPr bwMode="auto">
            <a:xfrm>
              <a:off x="2971800" y="46482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grpSp>
        <p:nvGrpSpPr>
          <p:cNvPr id="23" name="Group 184"/>
          <p:cNvGrpSpPr>
            <a:grpSpLocks/>
          </p:cNvGrpSpPr>
          <p:nvPr/>
        </p:nvGrpSpPr>
        <p:grpSpPr bwMode="auto">
          <a:xfrm>
            <a:off x="3886200" y="5105400"/>
            <a:ext cx="304800" cy="1066800"/>
            <a:chOff x="3886200" y="5105400"/>
            <a:chExt cx="304800" cy="1066800"/>
          </a:xfrm>
        </p:grpSpPr>
        <p:sp>
          <p:nvSpPr>
            <p:cNvPr id="624959" name="Rectangle 163"/>
            <p:cNvSpPr>
              <a:spLocks noChangeArrowheads="1"/>
            </p:cNvSpPr>
            <p:nvPr/>
          </p:nvSpPr>
          <p:spPr bwMode="auto">
            <a:xfrm>
              <a:off x="3886200" y="5486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0" name="Rectangle 164"/>
            <p:cNvSpPr>
              <a:spLocks noChangeArrowheads="1"/>
            </p:cNvSpPr>
            <p:nvPr/>
          </p:nvSpPr>
          <p:spPr bwMode="auto">
            <a:xfrm>
              <a:off x="3886200" y="5105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sp>
          <p:nvSpPr>
            <p:cNvPr id="624961" name="Rectangle 182"/>
            <p:cNvSpPr>
              <a:spLocks noChangeArrowheads="1"/>
            </p:cNvSpPr>
            <p:nvPr/>
          </p:nvSpPr>
          <p:spPr bwMode="auto">
            <a:xfrm>
              <a:off x="3886200" y="5867400"/>
              <a:ext cx="304800" cy="304800"/>
            </a:xfrm>
            <a:prstGeom prst="rect">
              <a:avLst/>
            </a:prstGeom>
            <a:solidFill>
              <a:schemeClr val="bg1"/>
            </a:solidFill>
            <a:ln w="9525">
              <a:noFill/>
              <a:round/>
              <a:headEnd/>
              <a:tailEnd/>
            </a:ln>
          </p:spPr>
          <p:txBody>
            <a:bodyPr wrap="none">
              <a:prstTxWarp prst="textNoShape">
                <a:avLst/>
              </a:prstTxWarp>
            </a:bodyPr>
            <a:lstStyle/>
            <a:p>
              <a:endParaRPr lang="en-US">
                <a:ea typeface="Osaka" charset="-128"/>
                <a:cs typeface="Osaka" charset="-128"/>
              </a:endParaRPr>
            </a:p>
          </p:txBody>
        </p:sp>
      </p:grpSp>
      <p:sp>
        <p:nvSpPr>
          <p:cNvPr id="43" name="TextBox 42"/>
          <p:cNvSpPr txBox="1"/>
          <p:nvPr/>
        </p:nvSpPr>
        <p:spPr>
          <a:xfrm>
            <a:off x="3733800" y="5384800"/>
            <a:ext cx="381000" cy="244475"/>
          </a:xfrm>
          <a:prstGeom prst="rect">
            <a:avLst/>
          </a:prstGeom>
          <a:noFill/>
        </p:spPr>
        <p:txBody>
          <a:bodyPr>
            <a:spAutoFit/>
          </a:bodyPr>
          <a:lstStyle/>
          <a:p>
            <a:pPr>
              <a:defRPr/>
            </a:pPr>
            <a:r>
              <a:rPr lang="en-US" sz="1050">
                <a:latin typeface="Times New Roman" pitchFamily="-112" charset="0"/>
                <a:ea typeface="+mn-ea"/>
                <a:cs typeface="+mn-cs"/>
              </a:rPr>
              <a:t>17</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xit" presetSubtype="0" fill="hold" nodeType="clickEffect">
                                  <p:stCondLst>
                                    <p:cond delay="0"/>
                                  </p:stCondLst>
                                  <p:childTnLst>
                                    <p:set>
                                      <p:cBhvr>
                                        <p:cTn id="6" dur="1" fill="hold">
                                          <p:stCondLst>
                                            <p:cond delay="0"/>
                                          </p:stCondLst>
                                        </p:cTn>
                                        <p:tgtEl>
                                          <p:spTgt spid="4"/>
                                        </p:tgtEl>
                                        <p:attrNameLst>
                                          <p:attrName>style.visibility</p:attrName>
                                        </p:attrNameLst>
                                      </p:cBhvr>
                                      <p:to>
                                        <p:strVal val="hidden"/>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5"/>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xit" presetSubtype="0" fill="hold" nodeType="clickEffect">
                                  <p:stCondLst>
                                    <p:cond delay="0"/>
                                  </p:stCondLst>
                                  <p:childTnLst>
                                    <p:set>
                                      <p:cBhvr>
                                        <p:cTn id="14" dur="1" fill="hold">
                                          <p:stCondLst>
                                            <p:cond delay="0"/>
                                          </p:stCondLst>
                                        </p:cTn>
                                        <p:tgtEl>
                                          <p:spTgt spid="6"/>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xit" presetSubtype="0" fill="hold" nodeType="clickEffect">
                                  <p:stCondLst>
                                    <p:cond delay="0"/>
                                  </p:stCondLst>
                                  <p:childTnLst>
                                    <p:set>
                                      <p:cBhvr>
                                        <p:cTn id="18" dur="1" fill="hold">
                                          <p:stCondLst>
                                            <p:cond delay="0"/>
                                          </p:stCondLst>
                                        </p:cTn>
                                        <p:tgtEl>
                                          <p:spTgt spid="7"/>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xit" presetSubtype="0" fill="hold" nodeType="clickEffect">
                                  <p:stCondLst>
                                    <p:cond delay="0"/>
                                  </p:stCondLst>
                                  <p:childTnLst>
                                    <p:set>
                                      <p:cBhvr>
                                        <p:cTn id="22" dur="1" fill="hold">
                                          <p:stCondLst>
                                            <p:cond delay="0"/>
                                          </p:stCondLst>
                                        </p:cTn>
                                        <p:tgtEl>
                                          <p:spTgt spid="2"/>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xit" presetSubtype="0" fill="hold" nodeType="clickEffect">
                                  <p:stCondLst>
                                    <p:cond delay="0"/>
                                  </p:stCondLst>
                                  <p:childTnLst>
                                    <p:set>
                                      <p:cBhvr>
                                        <p:cTn id="26" dur="1" fill="hold">
                                          <p:stCondLst>
                                            <p:cond delay="0"/>
                                          </p:stCondLst>
                                        </p:cTn>
                                        <p:tgtEl>
                                          <p:spTgt spid="8"/>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xit" presetSubtype="0" fill="hold" nodeType="clickEffect">
                                  <p:stCondLst>
                                    <p:cond delay="0"/>
                                  </p:stCondLst>
                                  <p:childTnLst>
                                    <p:set>
                                      <p:cBhvr>
                                        <p:cTn id="30" dur="1" fill="hold">
                                          <p:stCondLst>
                                            <p:cond delay="0"/>
                                          </p:stCondLst>
                                        </p:cTn>
                                        <p:tgtEl>
                                          <p:spTgt spid="3"/>
                                        </p:tgtEl>
                                        <p:attrNameLst>
                                          <p:attrName>style.visibility</p:attrName>
                                        </p:attrNameLst>
                                      </p:cBhvr>
                                      <p:to>
                                        <p:strVal val="hidden"/>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xit" presetSubtype="0" fill="hold" nodeType="clickEffect">
                                  <p:stCondLst>
                                    <p:cond delay="0"/>
                                  </p:stCondLst>
                                  <p:childTnLst>
                                    <p:set>
                                      <p:cBhvr>
                                        <p:cTn id="34" dur="1" fill="hold">
                                          <p:stCondLst>
                                            <p:cond delay="0"/>
                                          </p:stCondLst>
                                        </p:cTn>
                                        <p:tgtEl>
                                          <p:spTgt spid="9"/>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xit" presetSubtype="0" fill="hold" nodeType="clickEffect">
                                  <p:stCondLst>
                                    <p:cond delay="0"/>
                                  </p:stCondLst>
                                  <p:childTnLst>
                                    <p:set>
                                      <p:cBhvr>
                                        <p:cTn id="38" dur="1" fill="hold">
                                          <p:stCondLst>
                                            <p:cond delay="0"/>
                                          </p:stCondLst>
                                        </p:cTn>
                                        <p:tgtEl>
                                          <p:spTgt spid="11"/>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xit" presetSubtype="0" fill="hold" nodeType="clickEffect">
                                  <p:stCondLst>
                                    <p:cond delay="0"/>
                                  </p:stCondLst>
                                  <p:childTnLst>
                                    <p:set>
                                      <p:cBhvr>
                                        <p:cTn id="42" dur="1" fill="hold">
                                          <p:stCondLst>
                                            <p:cond delay="0"/>
                                          </p:stCondLst>
                                        </p:cTn>
                                        <p:tgtEl>
                                          <p:spTgt spid="10"/>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xit" presetSubtype="0" fill="hold" nodeType="clickEffect">
                                  <p:stCondLst>
                                    <p:cond delay="0"/>
                                  </p:stCondLst>
                                  <p:childTnLst>
                                    <p:set>
                                      <p:cBhvr>
                                        <p:cTn id="46" dur="1" fill="hold">
                                          <p:stCondLst>
                                            <p:cond delay="0"/>
                                          </p:stCondLst>
                                        </p:cTn>
                                        <p:tgtEl>
                                          <p:spTgt spid="14"/>
                                        </p:tgtEl>
                                        <p:attrNameLst>
                                          <p:attrName>style.visibility</p:attrName>
                                        </p:attrNameLst>
                                      </p:cBhvr>
                                      <p:to>
                                        <p:strVal val="hidden"/>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xit" presetSubtype="0" fill="hold" nodeType="clickEffect">
                                  <p:stCondLst>
                                    <p:cond delay="0"/>
                                  </p:stCondLst>
                                  <p:childTnLst>
                                    <p:set>
                                      <p:cBhvr>
                                        <p:cTn id="50" dur="1" fill="hold">
                                          <p:stCondLst>
                                            <p:cond delay="0"/>
                                          </p:stCondLst>
                                        </p:cTn>
                                        <p:tgtEl>
                                          <p:spTgt spid="22"/>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nodeType="clickEffect">
                                  <p:stCondLst>
                                    <p:cond delay="0"/>
                                  </p:stCondLst>
                                  <p:childTnLst>
                                    <p:set>
                                      <p:cBhvr>
                                        <p:cTn id="54" dur="1" fill="hold">
                                          <p:stCondLst>
                                            <p:cond delay="0"/>
                                          </p:stCondLst>
                                        </p:cTn>
                                        <p:tgtEl>
                                          <p:spTgt spid="15"/>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 presetClass="exit" presetSubtype="0" fill="hold" nodeType="clickEffect">
                                  <p:stCondLst>
                                    <p:cond delay="0"/>
                                  </p:stCondLst>
                                  <p:childTnLst>
                                    <p:set>
                                      <p:cBhvr>
                                        <p:cTn id="58" dur="1" fill="hold">
                                          <p:stCondLst>
                                            <p:cond delay="0"/>
                                          </p:stCondLst>
                                        </p:cTn>
                                        <p:tgtEl>
                                          <p:spTgt spid="16"/>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 presetClass="exit" presetSubtype="0" fill="hold" nodeType="clickEffect">
                                  <p:stCondLst>
                                    <p:cond delay="0"/>
                                  </p:stCondLst>
                                  <p:childTnLst>
                                    <p:set>
                                      <p:cBhvr>
                                        <p:cTn id="62" dur="1" fill="hold">
                                          <p:stCondLst>
                                            <p:cond delay="0"/>
                                          </p:stCondLst>
                                        </p:cTn>
                                        <p:tgtEl>
                                          <p:spTgt spid="17"/>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nodeType="clickEffect">
                                  <p:stCondLst>
                                    <p:cond delay="0"/>
                                  </p:stCondLst>
                                  <p:childTnLst>
                                    <p:set>
                                      <p:cBhvr>
                                        <p:cTn id="66" dur="1" fill="hold">
                                          <p:stCondLst>
                                            <p:cond delay="0"/>
                                          </p:stCondLst>
                                        </p:cTn>
                                        <p:tgtEl>
                                          <p:spTgt spid="19"/>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 presetClass="exit" presetSubtype="0" fill="hold" nodeType="clickEffect">
                                  <p:stCondLst>
                                    <p:cond delay="0"/>
                                  </p:stCondLst>
                                  <p:childTnLst>
                                    <p:set>
                                      <p:cBhvr>
                                        <p:cTn id="70" dur="1" fill="hold">
                                          <p:stCondLst>
                                            <p:cond delay="0"/>
                                          </p:stCondLst>
                                        </p:cTn>
                                        <p:tgtEl>
                                          <p:spTgt spid="23"/>
                                        </p:tgtEl>
                                        <p:attrNameLst>
                                          <p:attrName>style.visibility</p:attrName>
                                        </p:attrNameLst>
                                      </p:cBhvr>
                                      <p:to>
                                        <p:strVal val="hidden"/>
                                      </p:to>
                                    </p:set>
                                  </p:childTnLst>
                                </p:cTn>
                              </p:par>
                            </p:childTnLst>
                          </p:cTn>
                        </p:par>
                      </p:childTnLst>
                    </p:cTn>
                  </p:par>
                  <p:par>
                    <p:cTn id="71" fill="hold" nodeType="clickPar">
                      <p:stCondLst>
                        <p:cond delay="indefinite"/>
                      </p:stCondLst>
                      <p:childTnLst>
                        <p:par>
                          <p:cTn id="72" fill="hold" nodeType="withGroup">
                            <p:stCondLst>
                              <p:cond delay="0"/>
                            </p:stCondLst>
                            <p:childTnLst>
                              <p:par>
                                <p:cTn id="73" presetID="1" presetClass="exit" presetSubtype="0" fill="hold" nodeType="clickEffect">
                                  <p:stCondLst>
                                    <p:cond delay="0"/>
                                  </p:stCondLst>
                                  <p:childTnLst>
                                    <p:set>
                                      <p:cBhvr>
                                        <p:cTn id="74" dur="1" fill="hold">
                                          <p:stCondLst>
                                            <p:cond delay="0"/>
                                          </p:stCondLst>
                                        </p:cTn>
                                        <p:tgtEl>
                                          <p:spTgt spid="18"/>
                                        </p:tgtEl>
                                        <p:attrNameLst>
                                          <p:attrName>style.visibility</p:attrName>
                                        </p:attrNameLst>
                                      </p:cBhvr>
                                      <p:to>
                                        <p:strVal val="hidden"/>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 presetClass="exit" presetSubtype="0" fill="hold" nodeType="clickEffect">
                                  <p:stCondLst>
                                    <p:cond delay="0"/>
                                  </p:stCondLst>
                                  <p:childTnLst>
                                    <p:set>
                                      <p:cBhvr>
                                        <p:cTn id="78" dur="1" fill="hold">
                                          <p:stCondLst>
                                            <p:cond delay="0"/>
                                          </p:stCondLst>
                                        </p:cTn>
                                        <p:tgtEl>
                                          <p:spTgt spid="21"/>
                                        </p:tgtEl>
                                        <p:attrNameLst>
                                          <p:attrName>style.visibility</p:attrName>
                                        </p:attrNameLst>
                                      </p:cBhvr>
                                      <p:to>
                                        <p:strVal val="hidden"/>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 presetClass="exit" presetSubtype="0" fill="hold" nodeType="clickEffect">
                                  <p:stCondLst>
                                    <p:cond delay="0"/>
                                  </p:stCondLst>
                                  <p:childTnLst>
                                    <p:set>
                                      <p:cBhvr>
                                        <p:cTn id="82" dur="1" fill="hold">
                                          <p:stCondLst>
                                            <p:cond delay="0"/>
                                          </p:stCondLst>
                                        </p:cTn>
                                        <p:tgtEl>
                                          <p:spTgt spid="20"/>
                                        </p:tgtEl>
                                        <p:attrNameLst>
                                          <p:attrName>style.visibility</p:attrName>
                                        </p:attrNameLst>
                                      </p:cBhvr>
                                      <p:to>
                                        <p:strVal val="hidden"/>
                                      </p:to>
                                    </p:se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xit" presetSubtype="0" fill="hold" grpId="0" nodeType="clickEffect">
                                  <p:stCondLst>
                                    <p:cond delay="0"/>
                                  </p:stCondLst>
                                  <p:childTnLst>
                                    <p:set>
                                      <p:cBhvr>
                                        <p:cTn id="86" dur="1" fill="hold">
                                          <p:stCondLst>
                                            <p:cond delay="0"/>
                                          </p:stCondLst>
                                        </p:cTn>
                                        <p:tgtEl>
                                          <p:spTgt spid="1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3329" name="Picture 9" descr="Soldier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151313" y="1676400"/>
            <a:ext cx="5029200" cy="518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434" name="Rectangle 2"/>
          <p:cNvSpPr>
            <a:spLocks noGrp="1" noChangeArrowheads="1"/>
          </p:cNvSpPr>
          <p:nvPr>
            <p:ph type="title"/>
          </p:nvPr>
        </p:nvSpPr>
        <p:spPr>
          <a:xfrm>
            <a:off x="-36513" y="207987"/>
            <a:ext cx="9159876" cy="1420813"/>
          </a:xfrm>
        </p:spPr>
        <p:txBody>
          <a:bodyPr/>
          <a:lstStyle/>
          <a:p>
            <a:pPr eaLnBrk="1" hangingPunct="1">
              <a:defRPr/>
            </a:pPr>
            <a:r>
              <a:rPr lang="ar-JO" sz="4000">
                <a:solidFill>
                  <a:schemeClr val="tx1"/>
                </a:solidFill>
                <a:ea typeface="ＭＳ Ｐゴシック" charset="0"/>
                <a:cs typeface="Arial" panose="020B0604020202020204" pitchFamily="34" charset="0"/>
              </a:rPr>
              <a:t>أحياناً يسيء المسيحيون معاملة الآخرين من مجموعات عرقية مختلفة</a:t>
            </a:r>
            <a:endParaRPr lang="en-US" sz="4000">
              <a:solidFill>
                <a:schemeClr val="tx1"/>
              </a:solidFill>
              <a:ea typeface="ＭＳ Ｐゴシック" charset="0"/>
              <a:cs typeface="Arial" panose="020B0604020202020204" pitchFamily="34" charset="0"/>
            </a:endParaRPr>
          </a:p>
        </p:txBody>
      </p:sp>
      <p:grpSp>
        <p:nvGrpSpPr>
          <p:cNvPr id="483331" name="Group 2"/>
          <p:cNvGrpSpPr>
            <a:grpSpLocks/>
          </p:cNvGrpSpPr>
          <p:nvPr/>
        </p:nvGrpSpPr>
        <p:grpSpPr bwMode="auto">
          <a:xfrm>
            <a:off x="-36510" y="1628775"/>
            <a:ext cx="3733801" cy="5257800"/>
            <a:chOff x="-36512" y="1699592"/>
            <a:chExt cx="3733800" cy="5257800"/>
          </a:xfrm>
        </p:grpSpPr>
        <p:pic>
          <p:nvPicPr>
            <p:cNvPr id="483336" name="Picture 10" descr="Jew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6512" y="1699592"/>
              <a:ext cx="37338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3337" name="Rectangle 1"/>
            <p:cNvSpPr>
              <a:spLocks noChangeArrowheads="1"/>
            </p:cNvSpPr>
            <p:nvPr/>
          </p:nvSpPr>
          <p:spPr bwMode="auto">
            <a:xfrm>
              <a:off x="1897088" y="1699592"/>
              <a:ext cx="1800200" cy="2664296"/>
            </a:xfrm>
            <a:prstGeom prst="rect">
              <a:avLst/>
            </a:prstGeom>
            <a:solidFill>
              <a:srgbClr val="FFF8E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sp>
        <p:nvSpPr>
          <p:cNvPr id="18437" name="Rectangle 5"/>
          <p:cNvSpPr>
            <a:spLocks noGrp="1" noChangeArrowheads="1"/>
          </p:cNvSpPr>
          <p:nvPr>
            <p:ph type="body" sz="half" idx="2"/>
          </p:nvPr>
        </p:nvSpPr>
        <p:spPr>
          <a:xfrm>
            <a:off x="4162425" y="1628775"/>
            <a:ext cx="2209800" cy="685800"/>
          </a:xfrm>
          <a:solidFill>
            <a:srgbClr val="000000"/>
          </a:solidFill>
        </p:spPr>
        <p:txBody>
          <a:bodyPr/>
          <a:lstStyle/>
          <a:p>
            <a:pPr algn="ctr" eaLnBrk="1" hangingPunct="1">
              <a:buFont typeface="Wingdings" charset="0"/>
              <a:buNone/>
              <a:defRPr/>
            </a:pPr>
            <a:r>
              <a:rPr lang="ar-JO"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الأمم</a:t>
            </a:r>
            <a:endParaRPr lang="en-US"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8438" name="Rectangle 6"/>
          <p:cNvSpPr>
            <a:spLocks noChangeArrowheads="1"/>
          </p:cNvSpPr>
          <p:nvPr/>
        </p:nvSpPr>
        <p:spPr bwMode="auto">
          <a:xfrm>
            <a:off x="1868489" y="2279653"/>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إله واحد</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محرمات كثيرة</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8439" name="Rectangle 7"/>
          <p:cNvSpPr>
            <a:spLocks noChangeArrowheads="1"/>
          </p:cNvSpPr>
          <p:nvPr/>
        </p:nvSpPr>
        <p:spPr bwMode="auto">
          <a:xfrm>
            <a:off x="4162426" y="2314578"/>
            <a:ext cx="1828800" cy="2016125"/>
          </a:xfrm>
          <a:prstGeom prst="rect">
            <a:avLst/>
          </a:prstGeom>
          <a:solidFill>
            <a:srgbClr val="FF0000"/>
          </a:solidFill>
          <a:ln w="9525">
            <a:noFill/>
            <a:miter lim="800000"/>
            <a:headEnd/>
            <a:tailEnd/>
          </a:ln>
          <a:effectLst/>
        </p:spPr>
        <p:txBody>
          <a:bodyPr lIns="91427" tIns="45714" rIns="91427" bIns="45714"/>
          <a:lstStyle/>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آلهة عديدة</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342849" marR="0" lvl="0" indent="-342849" algn="r" defTabSz="914400" rtl="1" eaLnBrk="1" fontAlgn="base" latinLnBrk="0" hangingPunct="1">
              <a:lnSpc>
                <a:spcPct val="100000"/>
              </a:lnSpc>
              <a:spcBef>
                <a:spcPct val="20000"/>
              </a:spcBef>
              <a:spcAft>
                <a:spcPct val="0"/>
              </a:spcAft>
              <a:buClr>
                <a:srgbClr val="FFCC66"/>
              </a:buClr>
              <a:buSzPct val="65000"/>
              <a:buFont typeface="Wingdings" charset="0"/>
              <a:buChar char="n"/>
              <a:tabLst/>
              <a:defRPr/>
            </a:pPr>
            <a:r>
              <a:rPr kumimoji="0" lang="ar-JO"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محرمات قليلة</a:t>
            </a:r>
            <a:endParaRPr kumimoji="0" lang="en-US" sz="2800" b="1"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sp>
        <p:nvSpPr>
          <p:cNvPr id="18436" name="Rectangle 4"/>
          <p:cNvSpPr>
            <a:spLocks noGrp="1" noChangeArrowheads="1"/>
          </p:cNvSpPr>
          <p:nvPr>
            <p:ph type="body" sz="half" idx="1"/>
          </p:nvPr>
        </p:nvSpPr>
        <p:spPr>
          <a:xfrm>
            <a:off x="1487488" y="1628775"/>
            <a:ext cx="2209800" cy="685800"/>
          </a:xfrm>
          <a:solidFill>
            <a:srgbClr val="000000"/>
          </a:solidFill>
        </p:spPr>
        <p:txBody>
          <a:bodyPr/>
          <a:lstStyle/>
          <a:p>
            <a:pPr algn="ctr" eaLnBrk="1" hangingPunct="1">
              <a:buFont typeface="Wingdings" charset="0"/>
              <a:buNone/>
              <a:defRPr/>
            </a:pPr>
            <a:r>
              <a:rPr lang="ar-JO"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rPr>
              <a:t>اليهود</a:t>
            </a:r>
            <a:endParaRPr lang="en-US" sz="3200" b="1">
              <a:effectLst>
                <a:outerShdw blurRad="38100" dist="38100" dir="2700000" algn="tl">
                  <a:srgbClr val="663300"/>
                </a:outerShdw>
              </a:effectLst>
              <a:latin typeface="Arial" panose="020B0604020202020204" pitchFamily="34" charset="0"/>
              <a:ea typeface="ＭＳ Ｐゴシック" charset="0"/>
              <a:cs typeface="Arial" panose="020B0604020202020204" pitchFamily="34" charset="0"/>
            </a:endParaRPr>
          </a:p>
        </p:txBody>
      </p:sp>
      <p:sp>
        <p:nvSpPr>
          <p:cNvPr id="12" name="Text Box 37">
            <a:extLst>
              <a:ext uri="{FF2B5EF4-FFF2-40B4-BE49-F238E27FC236}">
                <a16:creationId xmlns:a16="http://schemas.microsoft.com/office/drawing/2014/main" id="{41EEB69E-7905-2A49-86FE-9B6F860DA54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541934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438">
                                            <p:txEl>
                                              <p:pRg st="0" end="0"/>
                                            </p:txEl>
                                          </p:spTgt>
                                        </p:tgtEl>
                                        <p:attrNameLst>
                                          <p:attrName>style.visibility</p:attrName>
                                        </p:attrNameLst>
                                      </p:cBhvr>
                                      <p:to>
                                        <p:strVal val="visible"/>
                                      </p:to>
                                    </p:set>
                                    <p:animEffect transition="in" filter="fade">
                                      <p:cBhvr>
                                        <p:cTn id="7" dur="500"/>
                                        <p:tgtEl>
                                          <p:spTgt spid="184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438">
                                            <p:txEl>
                                              <p:pRg st="1" end="1"/>
                                            </p:txEl>
                                          </p:spTgt>
                                        </p:tgtEl>
                                        <p:attrNameLst>
                                          <p:attrName>style.visibility</p:attrName>
                                        </p:attrNameLst>
                                      </p:cBhvr>
                                      <p:to>
                                        <p:strVal val="visible"/>
                                      </p:to>
                                    </p:set>
                                    <p:animEffect transition="in" filter="fade">
                                      <p:cBhvr>
                                        <p:cTn id="12" dur="500"/>
                                        <p:tgtEl>
                                          <p:spTgt spid="18438">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8439">
                                            <p:txEl>
                                              <p:pRg st="0" end="0"/>
                                            </p:txEl>
                                          </p:spTgt>
                                        </p:tgtEl>
                                        <p:attrNameLst>
                                          <p:attrName>style.visibility</p:attrName>
                                        </p:attrNameLst>
                                      </p:cBhvr>
                                      <p:to>
                                        <p:strVal val="visible"/>
                                      </p:to>
                                    </p:set>
                                    <p:animEffect transition="in" filter="fade">
                                      <p:cBhvr>
                                        <p:cTn id="17" dur="500"/>
                                        <p:tgtEl>
                                          <p:spTgt spid="1843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8439">
                                            <p:txEl>
                                              <p:pRg st="1" end="1"/>
                                            </p:txEl>
                                          </p:spTgt>
                                        </p:tgtEl>
                                        <p:attrNameLst>
                                          <p:attrName>style.visibility</p:attrName>
                                        </p:attrNameLst>
                                      </p:cBhvr>
                                      <p:to>
                                        <p:strVal val="visible"/>
                                      </p:to>
                                    </p:set>
                                    <p:animEffect transition="in" filter="fade">
                                      <p:cBhvr>
                                        <p:cTn id="22" dur="500"/>
                                        <p:tgtEl>
                                          <p:spTgt spid="1843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8" grpId="0" build="p" autoUpdateAnimBg="0"/>
      <p:bldP spid="18439" grpId="0" build="p"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5378" name="Rectangle 5"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5379" name="Rectangle 2"/>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67587" name="Rectangle 3"/>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يفضل </a:t>
            </a:r>
            <a:r>
              <a:rPr lang="ar-JO" sz="3600" b="1">
                <a:solidFill>
                  <a:srgbClr val="FFFF00"/>
                </a:solidFill>
                <a:latin typeface="Arial" panose="020B0604020202020204" pitchFamily="34" charset="0"/>
                <a:cs typeface="Arial" panose="020B0604020202020204" pitchFamily="34" charset="0"/>
              </a:rPr>
              <a:t>الشعر</a:t>
            </a:r>
            <a:r>
              <a:rPr lang="ar-JO" sz="3600" b="1">
                <a:latin typeface="Arial" panose="020B0604020202020204" pitchFamily="34" charset="0"/>
                <a:cs typeface="Arial" panose="020B0604020202020204" pitchFamily="34" charset="0"/>
              </a:rPr>
              <a:t> واللغة التصويرية والرمزية</a:t>
            </a:r>
            <a:endParaRPr lang="en-US" sz="3600" b="1">
              <a:latin typeface="Arial" panose="020B0604020202020204" pitchFamily="34" charset="0"/>
              <a:ea typeface="ＭＳ Ｐゴシック" charset="0"/>
              <a:cs typeface="Arial" panose="020B0604020202020204" pitchFamily="34" charset="0"/>
            </a:endParaRPr>
          </a:p>
        </p:txBody>
      </p:sp>
      <p:sp>
        <p:nvSpPr>
          <p:cNvPr id="67588" name="Rectangle 4"/>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يفضل </a:t>
            </a:r>
            <a:r>
              <a:rPr lang="ar-JO" sz="3600" b="1">
                <a:solidFill>
                  <a:srgbClr val="FFFF00"/>
                </a:solidFill>
                <a:latin typeface="Arial" panose="020B0604020202020204" pitchFamily="34" charset="0"/>
                <a:cs typeface="Arial" panose="020B0604020202020204" pitchFamily="34" charset="0"/>
              </a:rPr>
              <a:t>الملخصات</a:t>
            </a:r>
            <a:r>
              <a:rPr lang="ar-JO" sz="3600" b="1">
                <a:latin typeface="Arial" panose="020B0604020202020204" pitchFamily="34" charset="0"/>
                <a:cs typeface="Arial" panose="020B0604020202020204" pitchFamily="34" charset="0"/>
              </a:rPr>
              <a:t> والقوائم والنقاط</a:t>
            </a:r>
            <a:endParaRPr lang="en-US" sz="3600" b="1">
              <a:latin typeface="Arial" panose="020B0604020202020204" pitchFamily="34" charset="0"/>
              <a:ea typeface="ＭＳ Ｐゴシック" charset="0"/>
              <a:cs typeface="Arial" panose="020B0604020202020204" pitchFamily="34" charset="0"/>
            </a:endParaRPr>
          </a:p>
        </p:txBody>
      </p:sp>
      <p:sp>
        <p:nvSpPr>
          <p:cNvPr id="67591" name="Text Box 7"/>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67592" name="Text Box 8"/>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5384" name="WordArt 10"/>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أسلوب الكتابة</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538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BA803B1-380E-C24D-AB71-F42FA3CE0D9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9031744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الفِداء</a:t>
            </a:r>
            <a:endPar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يسوع هو إله الأمم وكذلك إله اليهود (3: 29)</a:t>
            </a:r>
          </a:p>
          <a:p>
            <a:r>
              <a:rPr lang="ar-JO"/>
              <a:t> لأن كلا المجموعتين</a:t>
            </a:r>
          </a:p>
          <a:p>
            <a:r>
              <a:rPr lang="ar-JO"/>
              <a:t> قد خلّصتا بالإيمان بالمسيح (1: 16- 17).</a:t>
            </a:r>
            <a:endParaRPr lang="en-US"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CD0FE2C8-15E4-AF42-9169-B5337701BC6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1457484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7426"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7427"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06500"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يرى الأرقام على أنها صفة أو</a:t>
            </a:r>
            <a:r>
              <a:rPr lang="ar-JO" sz="3600" b="1">
                <a:solidFill>
                  <a:srgbClr val="FFFF00"/>
                </a:solidFill>
                <a:latin typeface="Arial" panose="020B0604020202020204" pitchFamily="34" charset="0"/>
                <a:ea typeface="ＭＳ Ｐゴシック" charset="0"/>
                <a:cs typeface="Arial" panose="020B0604020202020204" pitchFamily="34" charset="0"/>
              </a:rPr>
              <a:t> رمز</a:t>
            </a:r>
            <a:endParaRPr lang="en-US" sz="3600" b="1">
              <a:latin typeface="Arial" panose="020B0604020202020204" pitchFamily="34" charset="0"/>
              <a:ea typeface="ＭＳ Ｐゴシック" charset="0"/>
              <a:cs typeface="Arial" panose="020B0604020202020204" pitchFamily="34" charset="0"/>
            </a:endParaRPr>
          </a:p>
        </p:txBody>
      </p:sp>
      <p:sp>
        <p:nvSpPr>
          <p:cNvPr id="106501"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يرى الأرقام على أنها </a:t>
            </a:r>
            <a:r>
              <a:rPr lang="ar-JO" sz="3600" b="1">
                <a:solidFill>
                  <a:srgbClr val="FFFF00"/>
                </a:solidFill>
                <a:latin typeface="Arial" panose="020B0604020202020204" pitchFamily="34" charset="0"/>
                <a:ea typeface="ＭＳ Ｐゴシック" charset="0"/>
                <a:cs typeface="Arial" panose="020B0604020202020204" pitchFamily="34" charset="0"/>
              </a:rPr>
              <a:t>كمية </a:t>
            </a:r>
            <a:r>
              <a:rPr lang="ar-JO" sz="3600" b="1">
                <a:latin typeface="Arial" panose="020B0604020202020204" pitchFamily="34" charset="0"/>
                <a:ea typeface="ＭＳ Ｐゴシック" charset="0"/>
                <a:cs typeface="Arial" panose="020B0604020202020204" pitchFamily="34" charset="0"/>
              </a:rPr>
              <a:t>محددة</a:t>
            </a:r>
            <a:endParaRPr lang="en-US" sz="3600" b="1">
              <a:latin typeface="Arial" panose="020B0604020202020204" pitchFamily="34" charset="0"/>
              <a:ea typeface="ＭＳ Ｐゴシック" charset="0"/>
              <a:cs typeface="Arial" panose="020B0604020202020204" pitchFamily="34" charset="0"/>
            </a:endParaRPr>
          </a:p>
        </p:txBody>
      </p:sp>
      <p:sp>
        <p:nvSpPr>
          <p:cNvPr id="106502"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6503"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7432"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الأرقام</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743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820A8451-E799-6647-976E-D43F704DEF37}"/>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48972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89474"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9475"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08548" name="Rectangle 4"/>
          <p:cNvSpPr>
            <a:spLocks noGrp="1" noChangeArrowheads="1"/>
          </p:cNvSpPr>
          <p:nvPr>
            <p:ph type="body" sz="half" idx="1"/>
          </p:nvPr>
        </p:nvSpPr>
        <p:spPr>
          <a:xfrm>
            <a:off x="48768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يركز على علاقة </a:t>
            </a:r>
            <a:r>
              <a:rPr lang="ar-JO" sz="3600" b="1">
                <a:solidFill>
                  <a:srgbClr val="FFFF00"/>
                </a:solidFill>
                <a:latin typeface="Arial" panose="020B0604020202020204" pitchFamily="34" charset="0"/>
                <a:ea typeface="ＭＳ Ｐゴシック" charset="0"/>
                <a:cs typeface="Arial" panose="020B0604020202020204" pitchFamily="34" charset="0"/>
              </a:rPr>
              <a:t>الفرد</a:t>
            </a:r>
            <a:r>
              <a:rPr lang="ar-JO" sz="3600" b="1">
                <a:latin typeface="Arial" panose="020B0604020202020204" pitchFamily="34" charset="0"/>
                <a:ea typeface="ＭＳ Ｐゴシック" charset="0"/>
                <a:cs typeface="Arial" panose="020B0604020202020204" pitchFamily="34" charset="0"/>
              </a:rPr>
              <a:t> مع الله</a:t>
            </a:r>
            <a:endParaRPr lang="en-US" sz="3600" b="1">
              <a:latin typeface="Arial" panose="020B0604020202020204" pitchFamily="34" charset="0"/>
              <a:ea typeface="ＭＳ Ｐゴシック" charset="0"/>
              <a:cs typeface="Arial" panose="020B0604020202020204" pitchFamily="34" charset="0"/>
            </a:endParaRPr>
          </a:p>
        </p:txBody>
      </p:sp>
      <p:sp>
        <p:nvSpPr>
          <p:cNvPr id="108549" name="Rectangle 5"/>
          <p:cNvSpPr>
            <a:spLocks noGrp="1" noChangeArrowheads="1"/>
          </p:cNvSpPr>
          <p:nvPr>
            <p:ph type="body" sz="half" idx="2"/>
          </p:nvPr>
        </p:nvSpPr>
        <p:spPr>
          <a:xfrm>
            <a:off x="457200" y="22098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يركز على </a:t>
            </a:r>
            <a:r>
              <a:rPr lang="ar-JO" sz="3600" b="1">
                <a:solidFill>
                  <a:srgbClr val="FFFF00"/>
                </a:solidFill>
                <a:latin typeface="Arial" panose="020B0604020202020204" pitchFamily="34" charset="0"/>
                <a:ea typeface="ＭＳ Ｐゴシック" charset="0"/>
                <a:cs typeface="Arial" panose="020B0604020202020204" pitchFamily="34" charset="0"/>
              </a:rPr>
              <a:t>المجتمع</a:t>
            </a:r>
            <a:r>
              <a:rPr lang="ar-JO" sz="3600" b="1">
                <a:latin typeface="Arial" panose="020B0604020202020204" pitchFamily="34" charset="0"/>
                <a:ea typeface="ＭＳ Ｐゴシック" charset="0"/>
                <a:cs typeface="Arial" panose="020B0604020202020204" pitchFamily="34" charset="0"/>
              </a:rPr>
              <a:t> في العلاقة مع الله</a:t>
            </a:r>
            <a:endParaRPr lang="en-US" sz="3600" b="1">
              <a:latin typeface="Arial" panose="020B0604020202020204" pitchFamily="34" charset="0"/>
              <a:ea typeface="ＭＳ Ｐゴシック" charset="0"/>
              <a:cs typeface="Arial" panose="020B0604020202020204" pitchFamily="34" charset="0"/>
            </a:endParaRPr>
          </a:p>
        </p:txBody>
      </p:sp>
      <p:sp>
        <p:nvSpPr>
          <p:cNvPr id="108550"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08551"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89480"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العلاقة مع الله</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8948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44D5BD36-E9F7-CD43-B989-B7A792A0933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7445470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1522"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1523"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0596" name="Rectangle 4"/>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يبدأ ملكوت الله </a:t>
            </a:r>
            <a:r>
              <a:rPr lang="ar-JO" sz="3600" b="1">
                <a:solidFill>
                  <a:srgbClr val="FFFF00"/>
                </a:solidFill>
                <a:latin typeface="Arial" panose="020B0604020202020204" pitchFamily="34" charset="0"/>
                <a:cs typeface="Arial" panose="020B0604020202020204" pitchFamily="34" charset="0"/>
              </a:rPr>
              <a:t>في هذه الحياة</a:t>
            </a:r>
            <a:r>
              <a:rPr lang="ar-JO" sz="3600" b="1">
                <a:latin typeface="Arial" panose="020B0604020202020204" pitchFamily="34" charset="0"/>
                <a:cs typeface="Arial" panose="020B0604020202020204" pitchFamily="34" charset="0"/>
              </a:rPr>
              <a:t>. </a:t>
            </a:r>
          </a:p>
          <a:p>
            <a:pPr algn="r" rtl="1" eaLnBrk="1" hangingPunct="1">
              <a:buNone/>
              <a:defRPr/>
            </a:pPr>
            <a:r>
              <a:rPr lang="ar-JO" sz="3600" b="1">
                <a:latin typeface="Arial" panose="020B0604020202020204" pitchFamily="34" charset="0"/>
                <a:cs typeface="Arial" panose="020B0604020202020204" pitchFamily="34" charset="0"/>
              </a:rPr>
              <a:t>   تعيش الحياة الأبدية في وئام مع الله</a:t>
            </a:r>
            <a:endParaRPr lang="en-US" sz="3600" b="1">
              <a:latin typeface="Arial" panose="020B0604020202020204" pitchFamily="34" charset="0"/>
              <a:ea typeface="ＭＳ Ｐゴシック" charset="0"/>
              <a:cs typeface="Arial" panose="020B0604020202020204" pitchFamily="34" charset="0"/>
            </a:endParaRPr>
          </a:p>
        </p:txBody>
      </p:sp>
      <p:sp>
        <p:nvSpPr>
          <p:cNvPr id="110597" name="Rectangle 5"/>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cs typeface="Arial" panose="020B0604020202020204" pitchFamily="34" charset="0"/>
              </a:rPr>
              <a:t>ملكوت الله </a:t>
            </a:r>
            <a:r>
              <a:rPr lang="ar-JO" sz="3600" b="1">
                <a:solidFill>
                  <a:srgbClr val="FFFF00"/>
                </a:solidFill>
                <a:latin typeface="Arial" panose="020B0604020202020204" pitchFamily="34" charset="0"/>
                <a:cs typeface="Arial" panose="020B0604020202020204" pitchFamily="34" charset="0"/>
              </a:rPr>
              <a:t>خارج هذا العالم </a:t>
            </a:r>
            <a:r>
              <a:rPr lang="ar-JO" sz="3600" b="1">
                <a:latin typeface="Arial" panose="020B0604020202020204" pitchFamily="34" charset="0"/>
                <a:cs typeface="Arial" panose="020B0604020202020204" pitchFamily="34" charset="0"/>
              </a:rPr>
              <a:t>. </a:t>
            </a:r>
          </a:p>
          <a:p>
            <a:pPr algn="r" rtl="1" eaLnBrk="1" hangingPunct="1">
              <a:buNone/>
              <a:defRPr/>
            </a:pPr>
            <a:r>
              <a:rPr lang="ar-JO" sz="3600" b="1">
                <a:latin typeface="Arial" panose="020B0604020202020204" pitchFamily="34" charset="0"/>
                <a:cs typeface="Arial" panose="020B0604020202020204" pitchFamily="34" charset="0"/>
              </a:rPr>
              <a:t>  ستحدث الحياة الأبدية بعد انتهاء هذه الحياة .</a:t>
            </a:r>
            <a:endParaRPr lang="en-US" sz="3600" b="1">
              <a:latin typeface="Arial" panose="020B0604020202020204" pitchFamily="34" charset="0"/>
              <a:ea typeface="ＭＳ Ｐゴシック" charset="0"/>
              <a:cs typeface="Arial" panose="020B0604020202020204" pitchFamily="34" charset="0"/>
            </a:endParaRPr>
          </a:p>
        </p:txBody>
      </p:sp>
      <p:sp>
        <p:nvSpPr>
          <p:cNvPr id="110598"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0599"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1528"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الحياة الأبدية</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1529"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F14ED4C8-4107-2B42-807D-530F9C647370}"/>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136276988"/>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3570" name="Rectangle 2"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3571" name="Rectangle 3"/>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2644" name="Rectangle 4"/>
          <p:cNvSpPr>
            <a:spLocks noGrp="1" noChangeArrowheads="1"/>
          </p:cNvSpPr>
          <p:nvPr>
            <p:ph type="body" sz="half" idx="1"/>
          </p:nvPr>
        </p:nvSpPr>
        <p:spPr>
          <a:xfrm>
            <a:off x="381000" y="1989138"/>
            <a:ext cx="4046538" cy="45720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a:latin typeface="Arial" panose="020B0604020202020204" pitchFamily="34" charset="0"/>
                <a:ea typeface="ＭＳ Ｐゴシック" charset="0"/>
                <a:cs typeface="Arial" panose="020B0604020202020204" pitchFamily="34" charset="0"/>
              </a:rPr>
              <a:t>الخطية هي </a:t>
            </a:r>
            <a:r>
              <a:rPr lang="ar-JO" sz="3600" b="1">
                <a:solidFill>
                  <a:srgbClr val="FFFF00"/>
                </a:solidFill>
                <a:latin typeface="Arial" panose="020B0604020202020204" pitchFamily="34" charset="0"/>
                <a:ea typeface="ＭＳ Ｐゴシック" charset="0"/>
                <a:cs typeface="Arial" panose="020B0604020202020204" pitchFamily="34" charset="0"/>
              </a:rPr>
              <a:t>سلوك</a:t>
            </a:r>
            <a:r>
              <a:rPr lang="ar-JO" sz="3600" b="1">
                <a:latin typeface="Arial" panose="020B0604020202020204" pitchFamily="34" charset="0"/>
                <a:ea typeface="ＭＳ Ｐゴシック" charset="0"/>
                <a:cs typeface="Arial" panose="020B0604020202020204" pitchFamily="34" charset="0"/>
              </a:rPr>
              <a:t> خاطئ فقط</a:t>
            </a:r>
            <a:r>
              <a:rPr lang="en-US" sz="3600" b="1">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a:latin typeface="Arial" panose="020B0604020202020204" pitchFamily="34" charset="0"/>
                <a:cs typeface="Arial" panose="020B0604020202020204" pitchFamily="34" charset="0"/>
              </a:rPr>
              <a:t>يؤكدون ما </a:t>
            </a:r>
            <a:r>
              <a:rPr lang="ar-JO" sz="3600" b="1">
                <a:solidFill>
                  <a:srgbClr val="FFFF00"/>
                </a:solidFill>
                <a:latin typeface="Arial" panose="020B0604020202020204" pitchFamily="34" charset="0"/>
                <a:cs typeface="Arial" panose="020B0604020202020204" pitchFamily="34" charset="0"/>
              </a:rPr>
              <a:t>يفعله</a:t>
            </a:r>
            <a:r>
              <a:rPr lang="ar-JO" sz="3600" b="1">
                <a:latin typeface="Arial" panose="020B0604020202020204" pitchFamily="34" charset="0"/>
                <a:cs typeface="Arial" panose="020B0604020202020204" pitchFamily="34" charset="0"/>
              </a:rPr>
              <a:t> المرء استجابة للإيمان.</a:t>
            </a:r>
            <a:endParaRPr lang="en-US" sz="3600" b="1">
              <a:latin typeface="Arial" panose="020B0604020202020204" pitchFamily="34" charset="0"/>
              <a:ea typeface="ＭＳ Ｐゴシック" charset="0"/>
              <a:cs typeface="Arial" panose="020B0604020202020204" pitchFamily="34" charset="0"/>
            </a:endParaRPr>
          </a:p>
        </p:txBody>
      </p:sp>
      <p:sp>
        <p:nvSpPr>
          <p:cNvPr id="112645" name="Rectangle 5"/>
          <p:cNvSpPr>
            <a:spLocks noGrp="1" noChangeArrowheads="1"/>
          </p:cNvSpPr>
          <p:nvPr>
            <p:ph type="body" sz="half" idx="2"/>
          </p:nvPr>
        </p:nvSpPr>
        <p:spPr>
          <a:xfrm>
            <a:off x="4495800" y="1989139"/>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600" b="1">
                <a:latin typeface="Arial" panose="020B0604020202020204" pitchFamily="34" charset="0"/>
                <a:ea typeface="ＭＳ Ｐゴシック" charset="0"/>
                <a:cs typeface="Arial" panose="020B0604020202020204" pitchFamily="34" charset="0"/>
              </a:rPr>
              <a:t>الخطية هي أفعال و</a:t>
            </a:r>
            <a:r>
              <a:rPr lang="ar-JO" sz="3600" b="1">
                <a:solidFill>
                  <a:srgbClr val="FFFF00"/>
                </a:solidFill>
                <a:latin typeface="Arial" panose="020B0604020202020204" pitchFamily="34" charset="0"/>
                <a:ea typeface="ＭＳ Ｐゴシック" charset="0"/>
                <a:cs typeface="Arial" panose="020B0604020202020204" pitchFamily="34" charset="0"/>
              </a:rPr>
              <a:t>تفكير</a:t>
            </a:r>
            <a:r>
              <a:rPr lang="ar-JO" sz="3600" b="1">
                <a:latin typeface="Arial" panose="020B0604020202020204" pitchFamily="34" charset="0"/>
                <a:ea typeface="ＭＳ Ｐゴシック" charset="0"/>
                <a:cs typeface="Arial" panose="020B0604020202020204" pitchFamily="34" charset="0"/>
              </a:rPr>
              <a:t> خاطئ</a:t>
            </a:r>
            <a:r>
              <a:rPr lang="en-US" sz="3600" b="1">
                <a:latin typeface="Arial" panose="020B0604020202020204" pitchFamily="34" charset="0"/>
                <a:ea typeface="ＭＳ Ｐゴシック" charset="0"/>
                <a:cs typeface="Arial" panose="020B0604020202020204" pitchFamily="34" charset="0"/>
              </a:rPr>
              <a:t>  </a:t>
            </a:r>
          </a:p>
          <a:p>
            <a:pPr algn="r" rtl="1" eaLnBrk="1" hangingPunct="1">
              <a:lnSpc>
                <a:spcPct val="90000"/>
              </a:lnSpc>
              <a:defRPr/>
            </a:pPr>
            <a:r>
              <a:rPr lang="ar-JO" sz="3600" b="1">
                <a:latin typeface="Arial" panose="020B0604020202020204" pitchFamily="34" charset="0"/>
                <a:ea typeface="ＭＳ Ｐゴシック" charset="0"/>
                <a:cs typeface="Arial" panose="020B0604020202020204" pitchFamily="34" charset="0"/>
              </a:rPr>
              <a:t>يؤكدون ما </a:t>
            </a:r>
            <a:r>
              <a:rPr lang="ar-JO" sz="3600" b="1">
                <a:solidFill>
                  <a:srgbClr val="FFFF00"/>
                </a:solidFill>
                <a:latin typeface="Arial" panose="020B0604020202020204" pitchFamily="34" charset="0"/>
                <a:ea typeface="ＭＳ Ｐゴシック" charset="0"/>
                <a:cs typeface="Arial" panose="020B0604020202020204" pitchFamily="34" charset="0"/>
              </a:rPr>
              <a:t>يعرفه</a:t>
            </a:r>
            <a:r>
              <a:rPr lang="ar-JO" sz="3600" b="1">
                <a:latin typeface="Arial" panose="020B0604020202020204" pitchFamily="34" charset="0"/>
                <a:ea typeface="ＭＳ Ｐゴシック" charset="0"/>
                <a:cs typeface="Arial" panose="020B0604020202020204" pitchFamily="34" charset="0"/>
              </a:rPr>
              <a:t> المرء عن الإيمان</a:t>
            </a:r>
            <a:endParaRPr lang="en-US" sz="3600" b="1">
              <a:latin typeface="Arial" panose="020B0604020202020204" pitchFamily="34" charset="0"/>
              <a:ea typeface="ＭＳ Ｐゴシック" charset="0"/>
              <a:cs typeface="Arial" panose="020B0604020202020204" pitchFamily="34" charset="0"/>
            </a:endParaRPr>
          </a:p>
        </p:txBody>
      </p:sp>
      <p:sp>
        <p:nvSpPr>
          <p:cNvPr id="112646" name="Text Box 6"/>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2647" name="Text Box 7"/>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3576" name="WordArt 8"/>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الخطية</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3577"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B1C6E6D7-D4A0-744D-812C-BDFD255877A3}"/>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347994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5618"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5619"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4692"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600" b="1">
                <a:solidFill>
                  <a:srgbClr val="FFFF00"/>
                </a:solidFill>
                <a:latin typeface="Arial" panose="020B0604020202020204" pitchFamily="34" charset="0"/>
                <a:ea typeface="ＭＳ Ｐゴシック" charset="0"/>
                <a:cs typeface="Arial" panose="020B0604020202020204" pitchFamily="34" charset="0"/>
              </a:rPr>
              <a:t>يفترض </a:t>
            </a:r>
            <a:r>
              <a:rPr lang="ar-JO" sz="3600" b="1">
                <a:latin typeface="Arial" panose="020B0604020202020204" pitchFamily="34" charset="0"/>
                <a:ea typeface="ＭＳ Ｐゴシック" charset="0"/>
                <a:cs typeface="Arial" panose="020B0604020202020204" pitchFamily="34" charset="0"/>
              </a:rPr>
              <a:t>أن الله موجود</a:t>
            </a:r>
            <a:endParaRPr lang="en-US" sz="3600" b="1">
              <a:latin typeface="Arial" panose="020B0604020202020204" pitchFamily="34" charset="0"/>
              <a:ea typeface="ＭＳ Ｐゴシック" charset="0"/>
              <a:cs typeface="Arial" panose="020B0604020202020204" pitchFamily="34" charset="0"/>
            </a:endParaRPr>
          </a:p>
        </p:txBody>
      </p:sp>
      <p:sp>
        <p:nvSpPr>
          <p:cNvPr id="114693" name="Rectangle 1029"/>
          <p:cNvSpPr>
            <a:spLocks noGrp="1" noChangeArrowheads="1"/>
          </p:cNvSpPr>
          <p:nvPr>
            <p:ph type="body" sz="half" idx="2"/>
          </p:nvPr>
        </p:nvSpPr>
        <p:spPr>
          <a:xfrm>
            <a:off x="4724400" y="2133600"/>
            <a:ext cx="4191000" cy="4419600"/>
          </a:xfrm>
          <a:effectLst>
            <a:outerShdw blurRad="63500" dist="38099" dir="2700000" algn="ctr" rotWithShape="0">
              <a:srgbClr val="000000">
                <a:alpha val="74998"/>
              </a:srgbClr>
            </a:outerShdw>
          </a:effectLst>
        </p:spPr>
        <p:txBody>
          <a:bodyPr/>
          <a:lstStyle/>
          <a:p>
            <a:pPr algn="r" rtl="1" eaLnBrk="1" hangingPunct="1">
              <a:defRPr/>
            </a:pPr>
            <a:r>
              <a:rPr lang="ar-JO" sz="3600" b="1">
                <a:latin typeface="Arial" panose="020B0604020202020204" pitchFamily="34" charset="0"/>
                <a:ea typeface="ＭＳ Ｐゴシック" charset="0"/>
                <a:cs typeface="Arial" panose="020B0604020202020204" pitchFamily="34" charset="0"/>
              </a:rPr>
              <a:t>يحاول أن </a:t>
            </a:r>
            <a:r>
              <a:rPr lang="ar-JO" sz="3600" b="1">
                <a:solidFill>
                  <a:srgbClr val="FFFF00"/>
                </a:solidFill>
                <a:latin typeface="Arial" panose="020B0604020202020204" pitchFamily="34" charset="0"/>
                <a:ea typeface="ＭＳ Ｐゴシック" charset="0"/>
                <a:cs typeface="Arial" panose="020B0604020202020204" pitchFamily="34" charset="0"/>
              </a:rPr>
              <a:t>يثبت</a:t>
            </a:r>
            <a:r>
              <a:rPr lang="ar-JO" sz="3600" b="1">
                <a:latin typeface="Arial" panose="020B0604020202020204" pitchFamily="34" charset="0"/>
                <a:ea typeface="ＭＳ Ｐゴシック" charset="0"/>
                <a:cs typeface="Arial" panose="020B0604020202020204" pitchFamily="34" charset="0"/>
              </a:rPr>
              <a:t> وجود الله</a:t>
            </a:r>
            <a:endParaRPr lang="en-US" sz="3600" b="1">
              <a:latin typeface="Arial" panose="020B0604020202020204" pitchFamily="34" charset="0"/>
              <a:ea typeface="ＭＳ Ｐゴシック" charset="0"/>
              <a:cs typeface="Arial" panose="020B0604020202020204" pitchFamily="34" charset="0"/>
            </a:endParaRPr>
          </a:p>
        </p:txBody>
      </p:sp>
      <p:sp>
        <p:nvSpPr>
          <p:cNvPr id="114694"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4695"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5624" name="WordArt 1032"/>
          <p:cNvSpPr>
            <a:spLocks noChangeArrowheads="1" noChangeShapeType="1" noTextEdit="1"/>
          </p:cNvSpPr>
          <p:nvPr/>
        </p:nvSpPr>
        <p:spPr bwMode="auto">
          <a:xfrm>
            <a:off x="3563941" y="0"/>
            <a:ext cx="3095625" cy="23622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وجود الله</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5625"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420FAAD-B239-F54B-ABCF-CF512ED9372A}"/>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8777487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7666"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7667"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6740" name="Rectangle 1028"/>
          <p:cNvSpPr>
            <a:spLocks noGrp="1" noChangeArrowheads="1"/>
          </p:cNvSpPr>
          <p:nvPr>
            <p:ph type="body" sz="half" idx="1"/>
          </p:nvPr>
        </p:nvSpPr>
        <p:spPr>
          <a:xfrm>
            <a:off x="533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a:solidFill>
                  <a:srgbClr val="FFFF00"/>
                </a:solidFill>
                <a:latin typeface="Arial" panose="020B0604020202020204" pitchFamily="34" charset="0"/>
                <a:ea typeface="ＭＳ Ｐゴシック" charset="0"/>
                <a:cs typeface="Arial" panose="020B0604020202020204" pitchFamily="34" charset="0"/>
              </a:rPr>
              <a:t>علاقاتي </a:t>
            </a:r>
            <a:r>
              <a:rPr lang="ar-JO" sz="3200" b="1">
                <a:latin typeface="Arial" panose="020B0604020202020204" pitchFamily="34" charset="0"/>
                <a:ea typeface="ＭＳ Ｐゴシック" charset="0"/>
                <a:cs typeface="Arial" panose="020B0604020202020204" pitchFamily="34" charset="0"/>
              </a:rPr>
              <a:t>و</a:t>
            </a:r>
            <a:r>
              <a:rPr lang="ar-JO" sz="3200" b="1">
                <a:solidFill>
                  <a:srgbClr val="FFFF00"/>
                </a:solidFill>
                <a:latin typeface="Arial" panose="020B0604020202020204" pitchFamily="34" charset="0"/>
                <a:ea typeface="ＭＳ Ｐゴシック" charset="0"/>
                <a:cs typeface="Arial" panose="020B0604020202020204" pitchFamily="34" charset="0"/>
              </a:rPr>
              <a:t>شخصي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a:latin typeface="Arial" panose="020B0604020202020204" pitchFamily="34" charset="0"/>
                <a:ea typeface="ＭＳ Ｐゴシック" charset="0"/>
                <a:cs typeface="Arial" panose="020B0604020202020204" pitchFamily="34" charset="0"/>
              </a:rPr>
              <a:t>يعبر عنه من جهة </a:t>
            </a:r>
            <a:r>
              <a:rPr lang="ar-JO" sz="3200" b="1">
                <a:solidFill>
                  <a:srgbClr val="FFFF00"/>
                </a:solidFill>
                <a:latin typeface="Arial" panose="020B0604020202020204" pitchFamily="34" charset="0"/>
                <a:ea typeface="ＭＳ Ｐゴシック" charset="0"/>
                <a:cs typeface="Arial" panose="020B0604020202020204" pitchFamily="34" charset="0"/>
              </a:rPr>
              <a:t>العلاقة</a:t>
            </a:r>
            <a:r>
              <a:rPr lang="ar-JO" sz="3200" b="1">
                <a:latin typeface="Arial" panose="020B0604020202020204" pitchFamily="34" charset="0"/>
                <a:ea typeface="ＭＳ Ｐゴシック" charset="0"/>
                <a:cs typeface="Arial" panose="020B0604020202020204" pitchFamily="34" charset="0"/>
              </a:rPr>
              <a:t> مع الله بدلاً من العقلانية</a:t>
            </a:r>
            <a:endParaRPr lang="en-US" sz="3200" b="1">
              <a:latin typeface="Arial" panose="020B0604020202020204" pitchFamily="34" charset="0"/>
              <a:ea typeface="ＭＳ Ｐゴシック" charset="0"/>
              <a:cs typeface="Arial" panose="020B0604020202020204" pitchFamily="34" charset="0"/>
            </a:endParaRPr>
          </a:p>
        </p:txBody>
      </p:sp>
      <p:sp>
        <p:nvSpPr>
          <p:cNvPr id="116741" name="Rectangle 1029"/>
          <p:cNvSpPr>
            <a:spLocks noGrp="1" noChangeArrowheads="1"/>
          </p:cNvSpPr>
          <p:nvPr>
            <p:ph type="body" sz="half" idx="2"/>
          </p:nvPr>
        </p:nvSpPr>
        <p:spPr>
          <a:xfrm>
            <a:off x="4724400" y="2133600"/>
            <a:ext cx="4038600" cy="4419600"/>
          </a:xfrm>
          <a:effectLst>
            <a:outerShdw blurRad="63500" dist="38099" dir="2700000" algn="ctr" rotWithShape="0">
              <a:srgbClr val="000000">
                <a:alpha val="74998"/>
              </a:srgbClr>
            </a:outerShdw>
          </a:effectLst>
        </p:spPr>
        <p:txBody>
          <a:bodyPr/>
          <a:lstStyle/>
          <a:p>
            <a:pPr algn="r" rtl="1" eaLnBrk="1" hangingPunct="1">
              <a:defRPr/>
            </a:pPr>
            <a:r>
              <a:rPr lang="ar-JO" sz="3200" b="1">
                <a:solidFill>
                  <a:srgbClr val="FFFF00"/>
                </a:solidFill>
                <a:latin typeface="Arial" panose="020B0604020202020204" pitchFamily="34" charset="0"/>
                <a:ea typeface="ＭＳ Ｐゴシック" charset="0"/>
                <a:cs typeface="Arial" panose="020B0604020202020204" pitchFamily="34" charset="0"/>
              </a:rPr>
              <a:t>فكري </a:t>
            </a:r>
            <a:r>
              <a:rPr lang="ar-JO" sz="3200" b="1">
                <a:latin typeface="Arial" panose="020B0604020202020204" pitchFamily="34" charset="0"/>
                <a:ea typeface="ＭＳ Ｐゴシック" charset="0"/>
                <a:cs typeface="Arial" panose="020B0604020202020204" pitchFamily="34" charset="0"/>
              </a:rPr>
              <a:t>و</a:t>
            </a:r>
            <a:r>
              <a:rPr lang="ar-JO" sz="3200" b="1">
                <a:solidFill>
                  <a:srgbClr val="FFFF00"/>
                </a:solidFill>
                <a:latin typeface="Arial" panose="020B0604020202020204" pitchFamily="34" charset="0"/>
                <a:ea typeface="ＭＳ Ｐゴシック" charset="0"/>
                <a:cs typeface="Arial" panose="020B0604020202020204" pitchFamily="34" charset="0"/>
              </a:rPr>
              <a:t>غير شخصي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defRPr/>
            </a:pPr>
            <a:r>
              <a:rPr lang="ar-JO" sz="3200" b="1">
                <a:latin typeface="Arial" panose="020B0604020202020204" pitchFamily="34" charset="0"/>
                <a:ea typeface="ＭＳ Ｐゴシック" charset="0"/>
                <a:cs typeface="Arial" panose="020B0604020202020204" pitchFamily="34" charset="0"/>
              </a:rPr>
              <a:t>يعبر عنه بالقوانين و</a:t>
            </a:r>
            <a:r>
              <a:rPr lang="ar-JO" sz="3200" b="1">
                <a:solidFill>
                  <a:srgbClr val="FFFF00"/>
                </a:solidFill>
                <a:latin typeface="Arial" panose="020B0604020202020204" pitchFamily="34" charset="0"/>
                <a:ea typeface="ＭＳ Ｐゴシック" charset="0"/>
                <a:cs typeface="Arial" panose="020B0604020202020204" pitchFamily="34" charset="0"/>
              </a:rPr>
              <a:t>العقيدة</a:t>
            </a:r>
            <a:r>
              <a:rPr lang="ar-JO" sz="3200" b="1">
                <a:latin typeface="Arial" panose="020B0604020202020204" pitchFamily="34" charset="0"/>
                <a:ea typeface="ＭＳ Ｐゴシック" charset="0"/>
                <a:cs typeface="Arial" panose="020B0604020202020204" pitchFamily="34" charset="0"/>
              </a:rPr>
              <a:t> مع الدعم بنصوص إثبات</a:t>
            </a:r>
            <a:endParaRPr lang="en-US" sz="3200" b="1">
              <a:latin typeface="Arial" panose="020B0604020202020204" pitchFamily="34" charset="0"/>
              <a:ea typeface="ＭＳ Ｐゴシック" charset="0"/>
              <a:cs typeface="Arial" panose="020B0604020202020204" pitchFamily="34" charset="0"/>
            </a:endParaRPr>
          </a:p>
        </p:txBody>
      </p:sp>
      <p:sp>
        <p:nvSpPr>
          <p:cNvPr id="116742"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6743" name="Text Box 1031"/>
          <p:cNvSpPr txBox="1">
            <a:spLocks noChangeArrowheads="1"/>
          </p:cNvSpPr>
          <p:nvPr/>
        </p:nvSpPr>
        <p:spPr bwMode="auto">
          <a:xfrm>
            <a:off x="5943600" y="1276351"/>
            <a:ext cx="2263775" cy="707874"/>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7672"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الإيمان</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7673"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0EEA0B32-8745-6B4E-A507-04F9A49B1A5C}"/>
              </a:ext>
            </a:extLst>
          </p:cNvPr>
          <p:cNvSpPr txBox="1">
            <a:spLocks noChangeArrowheads="1"/>
          </p:cNvSpPr>
          <p:nvPr/>
        </p:nvSpPr>
        <p:spPr bwMode="auto">
          <a:xfrm>
            <a:off x="8295866" y="-27384"/>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445210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499714" name="Rectangle 1026" descr="Green marble"/>
          <p:cNvSpPr>
            <a:spLocks noChangeArrowheads="1"/>
          </p:cNvSpPr>
          <p:nvPr/>
        </p:nvSpPr>
        <p:spPr bwMode="auto">
          <a:xfrm>
            <a:off x="0" y="0"/>
            <a:ext cx="4648200" cy="68580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1427" tIns="45714" rIns="91427" bIns="45714"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99715" name="Rectangle 1027"/>
          <p:cNvSpPr>
            <a:spLocks noGrp="1" noChangeArrowheads="1"/>
          </p:cNvSpPr>
          <p:nvPr>
            <p:ph type="title"/>
          </p:nvPr>
        </p:nvSpPr>
        <p:spPr>
          <a:xfrm>
            <a:off x="0" y="0"/>
            <a:ext cx="3505200" cy="609600"/>
          </a:xfrm>
          <a:solidFill>
            <a:srgbClr val="000000"/>
          </a:solidFill>
        </p:spPr>
        <p:txBody>
          <a:bodyPr/>
          <a:lstStyle/>
          <a:p>
            <a:pPr eaLnBrk="1" hangingPunct="1"/>
            <a:r>
              <a:rPr lang="ar-JO" sz="3200">
                <a:effectLst/>
                <a:ea typeface="ＭＳ Ｐゴシック" charset="0"/>
                <a:cs typeface="Arial" panose="020B0604020202020204" pitchFamily="34" charset="0"/>
              </a:rPr>
              <a:t>الشرق يقابل الغرب</a:t>
            </a:r>
            <a:endParaRPr lang="en-US" sz="3200">
              <a:effectLst/>
              <a:ea typeface="ＭＳ Ｐゴシック" charset="0"/>
              <a:cs typeface="Arial" panose="020B0604020202020204" pitchFamily="34" charset="0"/>
            </a:endParaRPr>
          </a:p>
        </p:txBody>
      </p:sp>
      <p:sp>
        <p:nvSpPr>
          <p:cNvPr id="118788" name="Rectangle 1028"/>
          <p:cNvSpPr>
            <a:spLocks noGrp="1" noChangeArrowheads="1"/>
          </p:cNvSpPr>
          <p:nvPr>
            <p:ph type="body" sz="half" idx="1"/>
          </p:nvPr>
        </p:nvSpPr>
        <p:spPr>
          <a:xfrm>
            <a:off x="762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تجريبي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ماذا</a:t>
            </a:r>
            <a:r>
              <a:rPr lang="ar-JO" sz="3200" b="1">
                <a:latin typeface="Arial" panose="020B0604020202020204" pitchFamily="34" charset="0"/>
                <a:ea typeface="ＭＳ Ｐゴシック" charset="0"/>
                <a:cs typeface="Arial" panose="020B0604020202020204" pitchFamily="34" charset="0"/>
              </a:rPr>
              <a:t> حدث ومن الذي فعله في الكتاب المقدس</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الإيمان يأتي من خلال </a:t>
            </a:r>
            <a:r>
              <a:rPr lang="ar-JO" sz="3200" b="1">
                <a:solidFill>
                  <a:srgbClr val="FFFF00"/>
                </a:solidFill>
                <a:latin typeface="Arial" panose="020B0604020202020204" pitchFamily="34" charset="0"/>
                <a:ea typeface="ＭＳ Ｐゴシック" charset="0"/>
                <a:cs typeface="Arial" panose="020B0604020202020204" pitchFamily="34" charset="0"/>
              </a:rPr>
              <a:t>الإختبار</a:t>
            </a:r>
            <a:endParaRPr lang="en-US" sz="3200" b="1">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الحق قابل للإكتشاف </a:t>
            </a:r>
            <a:r>
              <a:rPr lang="ar-JO" sz="3200" b="1">
                <a:solidFill>
                  <a:srgbClr val="FFFF00"/>
                </a:solidFill>
                <a:latin typeface="Arial" panose="020B0604020202020204" pitchFamily="34" charset="0"/>
                <a:ea typeface="ＭＳ Ｐゴシック" charset="0"/>
                <a:cs typeface="Arial" panose="020B0604020202020204" pitchFamily="34" charset="0"/>
              </a:rPr>
              <a:t>ونسبي</a:t>
            </a:r>
            <a:endParaRPr lang="en-US" sz="3200" b="1">
              <a:latin typeface="Arial" panose="020B0604020202020204" pitchFamily="34" charset="0"/>
              <a:ea typeface="ＭＳ Ｐゴシック" charset="0"/>
              <a:cs typeface="Arial" panose="020B0604020202020204" pitchFamily="34" charset="0"/>
            </a:endParaRPr>
          </a:p>
        </p:txBody>
      </p:sp>
      <p:sp>
        <p:nvSpPr>
          <p:cNvPr id="118789" name="Rectangle 1029"/>
          <p:cNvSpPr>
            <a:spLocks noGrp="1" noChangeArrowheads="1"/>
          </p:cNvSpPr>
          <p:nvPr>
            <p:ph type="body" sz="half" idx="2"/>
          </p:nvPr>
        </p:nvSpPr>
        <p:spPr>
          <a:xfrm>
            <a:off x="4495800" y="2133600"/>
            <a:ext cx="4648200" cy="4419600"/>
          </a:xfrm>
          <a:effectLst>
            <a:outerShdw blurRad="63500" dist="38099" dir="2700000" algn="ctr" rotWithShape="0">
              <a:srgbClr val="000000">
                <a:alpha val="74998"/>
              </a:srgbClr>
            </a:outerShdw>
          </a:effectLst>
        </p:spPr>
        <p:txBody>
          <a:bodyPr/>
          <a:lstStyle/>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علمي</a:t>
            </a:r>
            <a:r>
              <a:rPr lang="ar-JO" sz="3200" b="1">
                <a:latin typeface="Arial" panose="020B0604020202020204" pitchFamily="34" charset="0"/>
                <a:ea typeface="ＭＳ Ｐゴシック" charset="0"/>
                <a:cs typeface="Arial" panose="020B0604020202020204" pitchFamily="34" charset="0"/>
              </a:rPr>
              <a:t> وعقلاني</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solidFill>
                  <a:srgbClr val="FFFF00"/>
                </a:solidFill>
                <a:latin typeface="Arial" panose="020B0604020202020204" pitchFamily="34" charset="0"/>
                <a:ea typeface="ＭＳ Ｐゴシック" charset="0"/>
                <a:cs typeface="Arial" panose="020B0604020202020204" pitchFamily="34" charset="0"/>
              </a:rPr>
              <a:t>كيف</a:t>
            </a:r>
            <a:r>
              <a:rPr lang="ar-JO" sz="3200" b="1">
                <a:latin typeface="Arial" panose="020B0604020202020204" pitchFamily="34" charset="0"/>
                <a:ea typeface="ＭＳ Ｐゴシック" charset="0"/>
                <a:cs typeface="Arial" panose="020B0604020202020204" pitchFamily="34" charset="0"/>
              </a:rPr>
              <a:t> حدثت الأمور في الكتاب المقدس</a:t>
            </a:r>
            <a:endParaRPr lang="en-US" sz="3200" b="1">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الإيمان يأتي من خلال </a:t>
            </a:r>
            <a:r>
              <a:rPr lang="ar-JO" sz="3200" b="1">
                <a:solidFill>
                  <a:srgbClr val="FFFF00"/>
                </a:solidFill>
                <a:latin typeface="Arial" panose="020B0604020202020204" pitchFamily="34" charset="0"/>
                <a:ea typeface="ＭＳ Ｐゴシック" charset="0"/>
                <a:cs typeface="Arial" panose="020B0604020202020204" pitchFamily="34" charset="0"/>
              </a:rPr>
              <a:t>التفكير</a:t>
            </a:r>
            <a:endParaRPr lang="en-US" sz="3200" b="1">
              <a:solidFill>
                <a:srgbClr val="FFFF00"/>
              </a:solidFill>
              <a:latin typeface="Arial" panose="020B0604020202020204" pitchFamily="34" charset="0"/>
              <a:ea typeface="ＭＳ Ｐゴシック" charset="0"/>
              <a:cs typeface="Arial" panose="020B0604020202020204" pitchFamily="34" charset="0"/>
            </a:endParaRPr>
          </a:p>
          <a:p>
            <a:pPr algn="r" rtl="1" eaLnBrk="1" hangingPunct="1">
              <a:lnSpc>
                <a:spcPct val="90000"/>
              </a:lnSpc>
              <a:defRPr/>
            </a:pPr>
            <a:r>
              <a:rPr lang="ar-JO" sz="3200" b="1">
                <a:latin typeface="Arial" panose="020B0604020202020204" pitchFamily="34" charset="0"/>
                <a:ea typeface="ＭＳ Ｐゴシック" charset="0"/>
                <a:cs typeface="Arial" panose="020B0604020202020204" pitchFamily="34" charset="0"/>
              </a:rPr>
              <a:t>الحق ثابت و</a:t>
            </a:r>
            <a:r>
              <a:rPr lang="ar-JO" sz="3200" b="1">
                <a:solidFill>
                  <a:srgbClr val="FFFF00"/>
                </a:solidFill>
                <a:latin typeface="Arial" panose="020B0604020202020204" pitchFamily="34" charset="0"/>
                <a:ea typeface="ＭＳ Ｐゴシック" charset="0"/>
                <a:cs typeface="Arial" panose="020B0604020202020204" pitchFamily="34" charset="0"/>
              </a:rPr>
              <a:t>لا يتغير</a:t>
            </a:r>
            <a:endParaRPr lang="en-US" sz="3200" b="1">
              <a:solidFill>
                <a:srgbClr val="FFFF00"/>
              </a:solidFill>
              <a:latin typeface="Arial" panose="020B0604020202020204" pitchFamily="34" charset="0"/>
              <a:ea typeface="ＭＳ Ｐゴシック" charset="0"/>
              <a:cs typeface="Arial" panose="020B0604020202020204" pitchFamily="34" charset="0"/>
            </a:endParaRPr>
          </a:p>
        </p:txBody>
      </p:sp>
      <p:sp>
        <p:nvSpPr>
          <p:cNvPr id="118790" name="Text Box 1030"/>
          <p:cNvSpPr txBox="1">
            <a:spLocks noChangeArrowheads="1"/>
          </p:cNvSpPr>
          <p:nvPr/>
        </p:nvSpPr>
        <p:spPr bwMode="auto">
          <a:xfrm>
            <a:off x="1295401"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العبري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118791" name="Text Box 1031"/>
          <p:cNvSpPr txBox="1">
            <a:spLocks noChangeArrowheads="1"/>
          </p:cNvSpPr>
          <p:nvPr/>
        </p:nvSpPr>
        <p:spPr bwMode="auto">
          <a:xfrm>
            <a:off x="5943600" y="1276351"/>
            <a:ext cx="2263775" cy="709190"/>
          </a:xfrm>
          <a:prstGeom prst="rect">
            <a:avLst/>
          </a:prstGeom>
          <a:noFill/>
          <a:ln w="9525">
            <a:noFill/>
            <a:miter lim="800000"/>
            <a:headEnd/>
            <a:tailEnd/>
          </a:ln>
          <a:effectLst>
            <a:outerShdw blurRad="63500" dist="38099" dir="2700000" algn="ctr" rotWithShape="0">
              <a:srgbClr val="000000">
                <a:alpha val="74998"/>
              </a:srgbClr>
            </a:outerShdw>
          </a:effectLst>
        </p:spPr>
        <p:txBody>
          <a:bodyPr lIns="91427" tIns="45714" rIns="91427" bIns="45714">
            <a:spAutoFit/>
          </a:body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ar-JO"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اليوناني</a:t>
            </a:r>
            <a:endParaRPr kumimoji="0" lang="en-US" sz="40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sp>
        <p:nvSpPr>
          <p:cNvPr id="499720" name="WordArt 1032"/>
          <p:cNvSpPr>
            <a:spLocks noChangeArrowheads="1" noChangeShapeType="1" noTextEdit="1"/>
          </p:cNvSpPr>
          <p:nvPr/>
        </p:nvSpPr>
        <p:spPr bwMode="auto">
          <a:xfrm>
            <a:off x="3733800" y="457200"/>
            <a:ext cx="2362200" cy="1905000"/>
          </a:xfrm>
          <a:prstGeom prst="rect">
            <a:avLst/>
          </a:prstGeom>
        </p:spPr>
        <p:txBody>
          <a:bodyPr wrap="none" lIns="91427" tIns="45714" rIns="91427" bIns="45714" fromWordArt="1">
            <a:prstTxWarp prst="textCascadeUp">
              <a:avLst>
                <a:gd name="adj" fmla="val 44444"/>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rPr>
              <a:t>الحق</a:t>
            </a:r>
            <a:endParaRPr kumimoji="0" lang="en-US" sz="3600" b="0" i="0" u="none" strike="noStrike" kern="10" cap="none" spc="0" normalizeH="0" baseline="0" noProof="0">
              <a:ln w="9525">
                <a:solidFill>
                  <a:srgbClr val="000000"/>
                </a:solidFill>
                <a:round/>
                <a:headEnd/>
                <a:tailEnd/>
              </a:ln>
              <a:gradFill rotWithShape="1">
                <a:gsLst>
                  <a:gs pos="0">
                    <a:srgbClr val="FFE701"/>
                  </a:gs>
                  <a:gs pos="100000">
                    <a:srgbClr val="FE3E02"/>
                  </a:gs>
                </a:gsLst>
                <a:lin ang="5400000" scaled="1"/>
              </a:gradFill>
              <a:effectLst>
                <a:outerShdw blurRad="63500" dist="107763" dir="13500000" algn="ctr" rotWithShape="0">
                  <a:srgbClr val="000000">
                    <a:alpha val="74997"/>
                  </a:srgbClr>
                </a:outerShdw>
              </a:effectLst>
              <a:uLnTx/>
              <a:uFillTx/>
              <a:latin typeface="Impact"/>
              <a:ea typeface="Impact"/>
              <a:cs typeface="Impact"/>
            </a:endParaRPr>
          </a:p>
        </p:txBody>
      </p:sp>
      <p:sp>
        <p:nvSpPr>
          <p:cNvPr id="499721" name="Rectangle 2"/>
          <p:cNvSpPr txBox="1">
            <a:spLocks noChangeArrowheads="1"/>
          </p:cNvSpPr>
          <p:nvPr/>
        </p:nvSpPr>
        <p:spPr bwMode="auto">
          <a:xfrm>
            <a:off x="0" y="6210301"/>
            <a:ext cx="9144000" cy="6477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427" tIns="45714" rIns="91427"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مقتبس من لين م. ثومبسون ” عيد الميلاد : الصفقة الحقيقية ” مقابلة مع راي فاندر لان،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مجلة الإنفصال ( كانون الأول 2003)، 7-9</a:t>
            </a:r>
            <a:endParaRPr kumimoji="0" lang="en-US" sz="18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10" name="Text Box 37">
            <a:extLst>
              <a:ext uri="{FF2B5EF4-FFF2-40B4-BE49-F238E27FC236}">
                <a16:creationId xmlns:a16="http://schemas.microsoft.com/office/drawing/2014/main" id="{613459A7-7A45-8D4A-9012-1C4E20D2EB9F}"/>
              </a:ext>
            </a:extLst>
          </p:cNvPr>
          <p:cNvSpPr txBox="1">
            <a:spLocks noChangeArrowheads="1"/>
          </p:cNvSpPr>
          <p:nvPr/>
        </p:nvSpPr>
        <p:spPr bwMode="auto">
          <a:xfrm>
            <a:off x="8295866" y="-6300"/>
            <a:ext cx="901478" cy="46383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89986" tIns="46794" rIns="89986" bIns="46794">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ar-JO"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rPr>
              <a:t>180ب</a:t>
            </a:r>
            <a:endParaRPr kumimoji="0" lang="en-US" sz="2400" b="1" u="none" strike="noStrike" kern="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96531638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8194" name="Picture 2" descr="https://www.incimages.com/uploaded_files/image/970x450/getty_614212068_370098.jpg">
            <a:extLst>
              <a:ext uri="{FF2B5EF4-FFF2-40B4-BE49-F238E27FC236}">
                <a16:creationId xmlns:a16="http://schemas.microsoft.com/office/drawing/2014/main" id="{40441580-9915-C544-9497-0AC1D29913E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592" r="11860"/>
          <a:stretch/>
        </p:blipFill>
        <p:spPr bwMode="auto">
          <a:xfrm>
            <a:off x="23813" y="-1"/>
            <a:ext cx="9180590" cy="610408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7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رومية</a:t>
            </a:r>
            <a:endParaRPr kumimoji="0" lang="en-US" sz="72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046826"/>
            <a:ext cx="9120187" cy="1446653"/>
          </a:xfrm>
          <a:effectLst>
            <a:outerShdw blurRad="63500" dist="35921" dir="2700000" algn="ctr" rotWithShape="0">
              <a:schemeClr val="tx2">
                <a:alpha val="74998"/>
              </a:schemeClr>
            </a:outerShdw>
          </a:effectLst>
        </p:spPr>
        <p:txBody>
          <a:bodyPr/>
          <a:lstStyle/>
          <a:p>
            <a:pPr>
              <a:defRPr/>
            </a:pPr>
            <a:r>
              <a:rPr lang="ar-JO" sz="8800">
                <a:effectLst>
                  <a:glow rad="127000">
                    <a:schemeClr val="tx1"/>
                  </a:glow>
                </a:effectLst>
                <a:ea typeface="ＭＳ Ｐゴシック" charset="0"/>
              </a:rPr>
              <a:t>كن قابلاً</a:t>
            </a:r>
            <a:endParaRPr lang="en-US" sz="8800">
              <a:effectLst>
                <a:glow rad="127000">
                  <a:schemeClr val="tx1"/>
                </a:glow>
              </a:effectLst>
              <a:ea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lang="ar-JO" sz="2000" b="1" kern="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د. ريك جريفيث</a:t>
            </a:r>
            <a:r>
              <a:rPr kumimoji="0" lang="en-US"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 </a:t>
            </a:r>
            <a:r>
              <a:rPr lang="ar-JO" sz="2000" b="1" kern="0">
                <a:solidFill>
                  <a:srgbClr val="FFFFFF"/>
                </a:solidFill>
                <a:effectLst>
                  <a:outerShdw blurRad="38100" dist="38100" dir="2700000" algn="tl">
                    <a:srgbClr val="000000"/>
                  </a:outerShdw>
                </a:effectLst>
                <a:latin typeface="Arial" panose="020B0604020202020204" pitchFamily="34" charset="0"/>
                <a:cs typeface="Arial" panose="020B0604020202020204" pitchFamily="34" charset="0"/>
              </a:rPr>
              <a:t>مؤسسة الدراسات اللاهوتية الأردنية</a:t>
            </a:r>
            <a:endParaRPr kumimoji="0" lang="en-US"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BibleStudyDownloads.org</a:t>
            </a:r>
          </a:p>
        </p:txBody>
      </p:sp>
    </p:spTree>
    <p:extLst>
      <p:ext uri="{BB962C8B-B14F-4D97-AF65-F5344CB8AC3E}">
        <p14:creationId xmlns:p14="http://schemas.microsoft.com/office/powerpoint/2010/main" val="2892104268"/>
      </p:ext>
    </p:extLst>
  </p:cSld>
  <p:clrMapOvr>
    <a:masterClrMapping/>
  </p:clrMapOvr>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4338" name="Picture 2" descr="http://photos1.blogger.com/blogger/163/2152/1600/animals.1.jpg">
            <a:extLst>
              <a:ext uri="{FF2B5EF4-FFF2-40B4-BE49-F238E27FC236}">
                <a16:creationId xmlns:a16="http://schemas.microsoft.com/office/drawing/2014/main" id="{C9A1BC89-1CD9-F64D-A22F-9568B74928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81" y="252378"/>
            <a:ext cx="9131574" cy="635324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9018240" cy="1080120"/>
          </a:xfrm>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نقبل الآخرين عندما نكون صغاراً</a:t>
            </a:r>
            <a:endParaRPr lang="en-US">
              <a:effectLst>
                <a:glow rad="127000">
                  <a:schemeClr val="tx1"/>
                </a:glow>
              </a:effectLst>
              <a:ea typeface="ＭＳ Ｐゴシック" charset="0"/>
            </a:endParaRPr>
          </a:p>
        </p:txBody>
      </p:sp>
    </p:spTree>
    <p:extLst>
      <p:ext uri="{BB962C8B-B14F-4D97-AF65-F5344CB8AC3E}">
        <p14:creationId xmlns:p14="http://schemas.microsoft.com/office/powerpoint/2010/main" val="835696139"/>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7170" name="Picture 2" descr="https://i2.wp.com/www.marcandangel.com/images/7-stop-expecting-others.jpg?resize=500%2C393">
            <a:extLst>
              <a:ext uri="{FF2B5EF4-FFF2-40B4-BE49-F238E27FC236}">
                <a16:creationId xmlns:a16="http://schemas.microsoft.com/office/drawing/2014/main" id="{9EF4AD37-DF57-B94F-B5AB-2C94E342B2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2533" y="0"/>
            <a:ext cx="6350000" cy="49911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25760" y="548680"/>
            <a:ext cx="5958408" cy="3744416"/>
          </a:xfrm>
          <a:effectLst>
            <a:outerShdw blurRad="63500" dist="35921" dir="2700000" algn="ctr" rotWithShape="0">
              <a:schemeClr val="tx2">
                <a:alpha val="74998"/>
              </a:schemeClr>
            </a:outerShdw>
          </a:effectLst>
        </p:spPr>
        <p:txBody>
          <a:bodyPr/>
          <a:lstStyle/>
          <a:p>
            <a:pPr>
              <a:defRPr/>
            </a:pPr>
            <a:r>
              <a:rPr lang="ar-JO">
                <a:effectLst>
                  <a:glow rad="127000">
                    <a:schemeClr val="tx1"/>
                  </a:glow>
                </a:effectLst>
                <a:ea typeface="ＭＳ Ｐゴシック" charset="0"/>
              </a:rPr>
              <a:t>عادة لا نقبل </a:t>
            </a:r>
            <a:br>
              <a:rPr lang="ar-JO">
                <a:effectLst>
                  <a:glow rad="127000">
                    <a:schemeClr val="tx1"/>
                  </a:glow>
                </a:effectLst>
                <a:ea typeface="ＭＳ Ｐゴシック" charset="0"/>
              </a:rPr>
            </a:br>
            <a:r>
              <a:rPr lang="ar-JO">
                <a:effectLst>
                  <a:glow rad="127000">
                    <a:schemeClr val="tx1"/>
                  </a:glow>
                </a:effectLst>
                <a:ea typeface="ＭＳ Ｐゴシック" charset="0"/>
              </a:rPr>
              <a:t>الأشخاص المختلفين عنا</a:t>
            </a:r>
            <a:endParaRPr lang="en-US">
              <a:effectLst>
                <a:glow rad="127000">
                  <a:schemeClr val="tx1"/>
                </a:glow>
              </a:effectLst>
              <a:ea typeface="ＭＳ Ｐゴシック" charset="0"/>
            </a:endParaRPr>
          </a:p>
        </p:txBody>
      </p:sp>
    </p:spTree>
    <p:extLst>
      <p:ext uri="{BB962C8B-B14F-4D97-AF65-F5344CB8AC3E}">
        <p14:creationId xmlns:p14="http://schemas.microsoft.com/office/powerpoint/2010/main" val="115797357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4">
            <a:extLst>
              <a:ext uri="{28A0092B-C50C-407E-A947-70E740481C1C}">
                <a14:useLocalDpi xmlns:a14="http://schemas.microsoft.com/office/drawing/2010/main" val="0"/>
              </a:ext>
            </a:extLst>
          </a:blip>
          <a:srcRect l="24847"/>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النبوة</a:t>
            </a:r>
            <a:b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b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a:t>
            </a:r>
            <a:r>
              <a:rPr lang="ar-JO" sz="3600" b="1">
                <a:solidFill>
                  <a:schemeClr val="bg1"/>
                </a:solidFill>
                <a:effectLst>
                  <a:glow rad="101600">
                    <a:schemeClr val="tx1">
                      <a:alpha val="99000"/>
                    </a:schemeClr>
                  </a:glow>
                </a:effectLst>
                <a:latin typeface="Arial" panose="020B0604020202020204" pitchFamily="34" charset="0"/>
                <a:cs typeface="Arial" panose="020B0604020202020204" pitchFamily="34" charset="0"/>
              </a:rPr>
              <a:t>الرّب، الإله</a:t>
            </a:r>
            <a:r>
              <a:rPr lang="en-US" sz="3600" b="1" dirty="0">
                <a:solidFill>
                  <a:schemeClr val="bg1"/>
                </a:solidFill>
                <a:effectLst>
                  <a:glow rad="101600">
                    <a:schemeClr val="tx1">
                      <a:alpha val="99000"/>
                    </a:schemeClr>
                  </a:glow>
                </a:effectLst>
                <a:latin typeface="Arial" panose="020B0604020202020204" pitchFamily="34" charset="0"/>
                <a:cs typeface="Arial" panose="020B0604020202020204" pitchFamily="34" charset="0"/>
              </a:rPr>
              <a:t>) </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u="none" strike="noStrike" kern="1200" cap="none" spc="0" normalizeH="0" baseline="0" noProof="0" dirty="0">
              <a:ln>
                <a:noFill/>
              </a:ln>
              <a:solidFill>
                <a:prstClr val="white"/>
              </a:solidFill>
              <a:effectLst>
                <a:glow rad="101600">
                  <a:prstClr val="black">
                    <a:alpha val="99000"/>
                  </a:prstClr>
                </a:glow>
              </a:effectLst>
              <a:uLnTx/>
              <a:uFillTx/>
              <a:latin typeface="Arial" panose="020B0604020202020204" pitchFamily="34" charset="0"/>
              <a:cs typeface="Arial" panose="020B0604020202020204" pitchFamily="34" charset="0"/>
            </a:endParaRPr>
          </a:p>
        </p:txBody>
      </p:sp>
      <p:sp>
        <p:nvSpPr>
          <p:cNvPr id="4" name="Rectangle 2"/>
          <p:cNvSpPr txBox="1">
            <a:spLocks noChangeArrowheads="1"/>
          </p:cNvSpPr>
          <p:nvPr/>
        </p:nvSpPr>
        <p:spPr bwMode="auto">
          <a:xfrm>
            <a:off x="90720" y="1602007"/>
            <a:ext cx="894697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rtl="1" eaLnBrk="0" hangingPunct="0">
              <a:defRPr sz="3200" b="1">
                <a:solidFill>
                  <a:schemeClr val="bg1"/>
                </a:solidFill>
                <a:effectLst>
                  <a:glow rad="127000">
                    <a:schemeClr val="tx1"/>
                  </a:glow>
                </a:effectLst>
                <a:latin typeface="Arial" panose="020B0604020202020204" pitchFamily="34" charset="0"/>
                <a:ea typeface="ＭＳ Ｐゴシック" charset="0"/>
                <a:cs typeface="Arial" panose="020B0604020202020204" pitchFamily="34"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ar-JO"/>
              <a:t>عند عودة المسيح ستثقُ به الأمّة اليهودية كرّبٍ عندما </a:t>
            </a:r>
          </a:p>
          <a:p>
            <a:r>
              <a:rPr lang="ar-JO"/>
              <a:t>ينزع الله خطاياهم (11: 26-27) في العهد الجديد</a:t>
            </a:r>
          </a:p>
          <a:p>
            <a:r>
              <a:rPr lang="ar-JO"/>
              <a:t> الذي استُهِلّ مع إسرائيل في المملكة المسيّانية</a:t>
            </a:r>
          </a:p>
          <a:p>
            <a:r>
              <a:rPr lang="ar-JO"/>
              <a:t> عندما تغفر خطاياها (إر 31: 34) وأعطي الرّوح للأمة</a:t>
            </a:r>
          </a:p>
          <a:p>
            <a:r>
              <a:rPr lang="ar-JO"/>
              <a:t> (إش 59: 21؛ حز 36: 27).</a:t>
            </a:r>
            <a:endParaRPr lang="en-US"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27ب</a:t>
            </a:r>
            <a:endParaRPr kumimoji="0" lang="en-US" sz="2400" b="1" u="none" strike="noStrike" kern="1200" cap="none" spc="0" normalizeH="0" baseline="0" noProof="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7" name="Rectangle 2">
            <a:extLst>
              <a:ext uri="{FF2B5EF4-FFF2-40B4-BE49-F238E27FC236}">
                <a16:creationId xmlns:a16="http://schemas.microsoft.com/office/drawing/2014/main" id="{F3C6B9F4-5A41-F547-8FC5-1E13849FCB2F}"/>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rgbClr val="00000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ar-JO" sz="4800" b="1" kern="0">
                <a:solidFill>
                  <a:srgbClr val="FFFFFF"/>
                </a:solidFill>
                <a:effectLst>
                  <a:glow rad="127000">
                    <a:srgbClr val="000000"/>
                  </a:glow>
                </a:effectLst>
                <a:latin typeface="Arial" panose="020B0604020202020204" pitchFamily="34" charset="0"/>
                <a:ea typeface="ＭＳ Ｐゴシック" charset="0"/>
                <a:cs typeface="Arial" panose="020B0604020202020204" pitchFamily="34" charset="0"/>
              </a:rPr>
              <a:t>رومية</a:t>
            </a:r>
            <a:endParaRPr kumimoji="0" lang="en-US" sz="4800" b="1" u="none" strike="noStrike" kern="0" cap="none" spc="0" normalizeH="0" baseline="0" noProof="0" dirty="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611006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2" descr="https://lifejottings.files.wordpress.com/2013/06/accept-differences2.jpg">
            <a:extLst>
              <a:ext uri="{FF2B5EF4-FFF2-40B4-BE49-F238E27FC236}">
                <a16:creationId xmlns:a16="http://schemas.microsoft.com/office/drawing/2014/main" id="{EEDC1715-AFC1-A844-A2DB-A2A94FBB59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104" y="0"/>
            <a:ext cx="9144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20688"/>
            <a:ext cx="9144000" cy="1008112"/>
          </a:xfrm>
          <a:solidFill>
            <a:schemeClr val="tx1"/>
          </a:solidFill>
          <a:effectLst>
            <a:outerShdw blurRad="63500" dist="35921" dir="2700000" algn="ctr" rotWithShape="0">
              <a:schemeClr val="tx2">
                <a:alpha val="74998"/>
              </a:schemeClr>
            </a:outerShdw>
          </a:effectLst>
        </p:spPr>
        <p:txBody>
          <a:bodyPr anchor="t"/>
          <a:lstStyle/>
          <a:p>
            <a:pPr>
              <a:defRPr/>
            </a:pPr>
            <a:r>
              <a:rPr lang="ar-JO" sz="5400">
                <a:effectLst>
                  <a:glow rad="127000">
                    <a:schemeClr val="tx1"/>
                  </a:glow>
                </a:effectLst>
                <a:ea typeface="ＭＳ Ｐゴシック" charset="0"/>
              </a:rPr>
              <a:t>لماذا </a:t>
            </a:r>
            <a:r>
              <a:rPr lang="ar-JO" sz="5400">
                <a:solidFill>
                  <a:srgbClr val="FFFF00"/>
                </a:solidFill>
                <a:effectLst>
                  <a:glow rad="127000">
                    <a:schemeClr val="tx1"/>
                  </a:glow>
                </a:effectLst>
                <a:ea typeface="ＭＳ Ｐゴシック" charset="0"/>
              </a:rPr>
              <a:t>نقبل</a:t>
            </a:r>
            <a:r>
              <a:rPr lang="ar-JO" sz="5400">
                <a:effectLst>
                  <a:glow rad="127000">
                    <a:schemeClr val="tx1"/>
                  </a:glow>
                </a:effectLst>
                <a:ea typeface="ＭＳ Ｐゴシック" charset="0"/>
              </a:rPr>
              <a:t> بعضنا البعض؟</a:t>
            </a:r>
            <a:endParaRPr lang="en-US" sz="5400">
              <a:effectLst>
                <a:glow rad="127000">
                  <a:schemeClr val="tx1"/>
                </a:glow>
              </a:effectLst>
              <a:ea typeface="ＭＳ Ｐゴシック" charset="0"/>
            </a:endParaRPr>
          </a:p>
        </p:txBody>
      </p:sp>
    </p:spTree>
    <p:extLst>
      <p:ext uri="{BB962C8B-B14F-4D97-AF65-F5344CB8AC3E}">
        <p14:creationId xmlns:p14="http://schemas.microsoft.com/office/powerpoint/2010/main" val="5646020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3900107" y="3140968"/>
            <a:ext cx="5160079" cy="21602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r-JO"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rPr>
              <a:t>الموضوع الرئيسي في رومية يعتمد على رومية 15: 7</a:t>
            </a:r>
            <a:endParaRPr kumimoji="0" lang="en-US" sz="4000" b="1" u="none" strike="noStrike" kern="1200" cap="none" spc="0" normalizeH="0" baseline="0" noProof="0">
              <a:ln>
                <a:noFill/>
              </a:ln>
              <a:solidFill>
                <a:srgbClr val="FFFFFF"/>
              </a:solidFill>
              <a:effectLst>
                <a:glow rad="127000">
                  <a:srgbClr val="000000"/>
                </a:glow>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3825435" y="1046826"/>
            <a:ext cx="5294752" cy="1553507"/>
          </a:xfrm>
          <a:effectLst>
            <a:outerShdw blurRad="63500" dist="35921" dir="2700000" algn="ctr" rotWithShape="0">
              <a:schemeClr val="tx2">
                <a:alpha val="74998"/>
              </a:schemeClr>
            </a:outerShdw>
          </a:effectLst>
        </p:spPr>
        <p:txBody>
          <a:bodyPr/>
          <a:lstStyle/>
          <a:p>
            <a:pPr>
              <a:defRPr/>
            </a:pPr>
            <a:r>
              <a:rPr lang="ar-JO">
                <a:solidFill>
                  <a:srgbClr val="FFFFFF"/>
                </a:solidFill>
                <a:effectLst>
                  <a:glow rad="127000">
                    <a:srgbClr val="000000"/>
                  </a:glow>
                </a:effectLst>
                <a:ea typeface="ＭＳ Ｐゴシック" charset="0"/>
              </a:rPr>
              <a:t>اقبلوا بعضكم البعض      كما قبلكم المسيح</a:t>
            </a:r>
            <a:endParaRPr lang="en-US" sz="6600">
              <a:effectLst>
                <a:glow rad="127000">
                  <a:schemeClr val="tx1"/>
                </a:glow>
              </a:effectLst>
              <a:ea typeface="ＭＳ Ｐゴシック" charset="0"/>
            </a:endParaRPr>
          </a:p>
        </p:txBody>
      </p:sp>
      <p:sp>
        <p:nvSpPr>
          <p:cNvPr id="6" name="Rectangle 5"/>
          <p:cNvSpPr>
            <a:spLocks noChangeArrowheads="1"/>
          </p:cNvSpPr>
          <p:nvPr/>
        </p:nvSpPr>
        <p:spPr bwMode="auto">
          <a:xfrm>
            <a:off x="-23813" y="5325117"/>
            <a:ext cx="9252520" cy="1532883"/>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nchor="ct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د. آندرو سبرجن</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ar-JO"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rPr>
              <a:t>أستاذ العهد الجديد، كلية سنغافورة للكتاب المقدس</a:t>
            </a:r>
            <a:endParaRPr kumimoji="0" lang="en-US" sz="2400" b="1" u="none" strike="noStrike" kern="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charset="0"/>
              <a:cs typeface="Arial" panose="020B0604020202020204" pitchFamily="34" charset="0"/>
            </a:endParaRPr>
          </a:p>
        </p:txBody>
      </p:sp>
      <p:pic>
        <p:nvPicPr>
          <p:cNvPr id="2" name="Picture 1"/>
          <p:cNvPicPr>
            <a:picLocks noChangeAspect="1"/>
          </p:cNvPicPr>
          <p:nvPr/>
        </p:nvPicPr>
        <p:blipFill>
          <a:blip r:embed="rId3"/>
          <a:stretch>
            <a:fillRect/>
          </a:stretch>
        </p:blipFill>
        <p:spPr>
          <a:xfrm>
            <a:off x="0" y="0"/>
            <a:ext cx="3825435" cy="5357061"/>
          </a:xfrm>
          <a:prstGeom prst="rect">
            <a:avLst/>
          </a:prstGeom>
        </p:spPr>
      </p:pic>
    </p:spTree>
    <p:extLst>
      <p:ext uri="{BB962C8B-B14F-4D97-AF65-F5344CB8AC3E}">
        <p14:creationId xmlns:p14="http://schemas.microsoft.com/office/powerpoint/2010/main" val="2628664062"/>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900098" name="Rectangle 2"/>
          <p:cNvSpPr>
            <a:spLocks noGrp="1" noChangeArrowheads="1"/>
          </p:cNvSpPr>
          <p:nvPr>
            <p:ph type="ctrTitle"/>
          </p:nvPr>
        </p:nvSpPr>
        <p:spPr>
          <a:xfrm>
            <a:off x="0" y="-16580"/>
            <a:ext cx="9143999" cy="1080120"/>
          </a:xfrm>
          <a:effectLst/>
        </p:spPr>
        <p:txBody>
          <a:bodyPr/>
          <a:lstStyle/>
          <a:p>
            <a:pPr>
              <a:defRPr/>
            </a:pPr>
            <a:r>
              <a:rPr lang="ar-JO" b="1">
                <a:solidFill>
                  <a:srgbClr val="000000"/>
                </a:solidFill>
                <a:effectLst/>
                <a:latin typeface="Arial" panose="020B0604020202020204" pitchFamily="34" charset="0"/>
                <a:ea typeface="ＭＳ Ｐゴシック" charset="0"/>
                <a:cs typeface="Arial" panose="020B0604020202020204" pitchFamily="34" charset="0"/>
              </a:rPr>
              <a:t>الموضوع الرئيسي</a:t>
            </a:r>
            <a:endParaRPr lang="en-US" b="1">
              <a:solidFill>
                <a:srgbClr val="000000"/>
              </a:solidFill>
              <a:effectLst/>
              <a:latin typeface="Arial" panose="020B0604020202020204" pitchFamily="34" charset="0"/>
              <a:ea typeface="ＭＳ Ｐゴシック" charset="0"/>
              <a:cs typeface="Arial" panose="020B0604020202020204" pitchFamily="34" charset="0"/>
            </a:endParaRPr>
          </a:p>
        </p:txBody>
      </p:sp>
      <p:pic>
        <p:nvPicPr>
          <p:cNvPr id="5"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228600"/>
            <a:ext cx="1243013" cy="1600200"/>
          </a:xfrm>
          <a:prstGeom prst="rect">
            <a:avLst/>
          </a:prstGeom>
          <a:noFill/>
          <a:ln w="9525">
            <a:noFill/>
            <a:miter lim="800000"/>
            <a:headEnd/>
            <a:tailEnd/>
          </a:ln>
        </p:spPr>
      </p:pic>
      <p:sp>
        <p:nvSpPr>
          <p:cNvPr id="2" name="Rectangle 1"/>
          <p:cNvSpPr/>
          <p:nvPr/>
        </p:nvSpPr>
        <p:spPr>
          <a:xfrm>
            <a:off x="166255" y="2888344"/>
            <a:ext cx="8672945" cy="1754326"/>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لذلك اقبلوا بعضكم بعضاً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كما أن المسيح أيضاً قبلنا لمجد الله</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(رو 15: 7)</a:t>
            </a:r>
            <a:endParaRPr kumimoji="0" lang="en-US" sz="3600" b="1" u="none" strike="noStrike" kern="1200" cap="none" spc="0" normalizeH="0" baseline="0" noProof="0">
              <a:ln>
                <a:noFill/>
              </a:ln>
              <a:solidFill>
                <a:prstClr val="black"/>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910783348"/>
      </p:ext>
    </p:extLst>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801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0063"/>
          </a:xfrm>
          <a:prstGeom prst="rect">
            <a:avLst/>
          </a:prstGeom>
          <a:noFill/>
          <a:ln w="38100">
            <a:noFill/>
            <a:miter lim="800000"/>
            <a:headEnd/>
            <a:tailEnd/>
          </a:ln>
        </p:spPr>
      </p:pic>
      <p:sp>
        <p:nvSpPr>
          <p:cNvPr id="598019" name="Rectangle 2"/>
          <p:cNvSpPr>
            <a:spLocks noGrp="1" noChangeArrowheads="1"/>
          </p:cNvSpPr>
          <p:nvPr>
            <p:ph type="title"/>
          </p:nvPr>
        </p:nvSpPr>
        <p:spPr>
          <a:xfrm>
            <a:off x="3581400" y="533400"/>
            <a:ext cx="5715000" cy="762000"/>
          </a:xfrm>
        </p:spPr>
        <p:txBody>
          <a:bodyPr/>
          <a:lstStyle/>
          <a:p>
            <a:pPr eaLnBrk="1" hangingPunct="1"/>
            <a:r>
              <a:rPr lang="ar-JO" sz="4000">
                <a:solidFill>
                  <a:schemeClr val="bg1"/>
                </a:solidFill>
                <a:ea typeface="ＭＳ Ｐゴシック" charset="-128"/>
              </a:rPr>
              <a:t>الإمبراطورية الرومانية</a:t>
            </a:r>
            <a:endParaRPr lang="en-US" sz="4000">
              <a:solidFill>
                <a:schemeClr val="bg1"/>
              </a:solidFill>
              <a:ea typeface="ＭＳ Ｐゴシック" charset="-128"/>
            </a:endParaRPr>
          </a:p>
        </p:txBody>
      </p:sp>
      <p:sp>
        <p:nvSpPr>
          <p:cNvPr id="598020" name="Text Box 5"/>
          <p:cNvSpPr txBox="1">
            <a:spLocks noChangeArrowheads="1"/>
          </p:cNvSpPr>
          <p:nvPr/>
        </p:nvSpPr>
        <p:spPr bwMode="auto">
          <a:xfrm>
            <a:off x="8655050" y="0"/>
            <a:ext cx="530915" cy="461665"/>
          </a:xfrm>
          <a:prstGeom prst="rect">
            <a:avLst/>
          </a:prstGeom>
          <a:solidFill>
            <a:schemeClr val="bg2"/>
          </a:solid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EAEAEA"/>
                </a:solidFill>
                <a:effectLst/>
                <a:uLnTx/>
                <a:uFillTx/>
                <a:latin typeface="Arial" panose="020B0604020202020204" pitchFamily="34" charset="0"/>
                <a:ea typeface="Arial" charset="0"/>
                <a:cs typeface="Arial" panose="020B0604020202020204" pitchFamily="34" charset="0"/>
              </a:rPr>
              <a:t>12</a:t>
            </a:r>
            <a:endParaRPr kumimoji="0" lang="en-US" sz="2400" b="1" u="none" strike="noStrike" kern="1200" cap="none" spc="0" normalizeH="0" baseline="0" noProof="0">
              <a:ln>
                <a:noFill/>
              </a:ln>
              <a:solidFill>
                <a:srgbClr val="000066"/>
              </a:solidFill>
              <a:effectLst/>
              <a:uLnTx/>
              <a:uFillTx/>
              <a:latin typeface="Arial" panose="020B0604020202020204" pitchFamily="34" charset="0"/>
              <a:ea typeface="Arial" charset="0"/>
              <a:cs typeface="Arial" panose="020B0604020202020204" pitchFamily="34" charset="0"/>
            </a:endParaRPr>
          </a:p>
        </p:txBody>
      </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3ED2C8E-7EDC-BBE7-E669-4D2BCBCA4DE1}"/>
            </a:ext>
          </a:extLst>
        </p:cNvPr>
        <p:cNvGrpSpPr/>
        <p:nvPr/>
      </p:nvGrpSpPr>
      <p:grpSpPr>
        <a:xfrm>
          <a:off x="0" y="0"/>
          <a:ext cx="0" cy="0"/>
          <a:chOff x="0" y="0"/>
          <a:chExt cx="0" cy="0"/>
        </a:xfrm>
      </p:grpSpPr>
      <p:sp>
        <p:nvSpPr>
          <p:cNvPr id="217089" name="Rectangle 3" descr="EXPTEXTB">
            <a:extLst>
              <a:ext uri="{FF2B5EF4-FFF2-40B4-BE49-F238E27FC236}">
                <a16:creationId xmlns:a16="http://schemas.microsoft.com/office/drawing/2014/main" id="{9103B0CF-D562-1841-AF11-5B7600DB21E1}"/>
              </a:ext>
            </a:extLst>
          </p:cNvPr>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1376" tIns="45688" rIns="91376" bIns="45688"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4" name="Text Box 20">
            <a:extLst>
              <a:ext uri="{FF2B5EF4-FFF2-40B4-BE49-F238E27FC236}">
                <a16:creationId xmlns:a16="http://schemas.microsoft.com/office/drawing/2014/main" id="{8A1FCF44-4382-7F02-EBE2-EE4546A6AEA8}"/>
              </a:ext>
            </a:extLst>
          </p:cNvPr>
          <p:cNvSpPr txBox="1">
            <a:spLocks noChangeArrowheads="1"/>
          </p:cNvSpPr>
          <p:nvPr/>
        </p:nvSpPr>
        <p:spPr bwMode="auto">
          <a:xfrm>
            <a:off x="8296279" y="2381979"/>
            <a:ext cx="771522"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ربيع 68</a:t>
            </a:r>
            <a:endPar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توسع</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الكنيسة</a:t>
            </a:r>
            <a:endParaRPr kumimoji="0" lang="en-US"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966" name="Text Box 6">
            <a:extLst>
              <a:ext uri="{FF2B5EF4-FFF2-40B4-BE49-F238E27FC236}">
                <a16:creationId xmlns:a16="http://schemas.microsoft.com/office/drawing/2014/main" id="{8FA87F7F-E619-36BC-50CC-8FC016CCB451}"/>
              </a:ext>
            </a:extLst>
          </p:cNvPr>
          <p:cNvSpPr txBox="1">
            <a:spLocks noChangeArrowheads="1"/>
          </p:cNvSpPr>
          <p:nvPr/>
        </p:nvSpPr>
        <p:spPr bwMode="auto">
          <a:xfrm>
            <a:off x="76200" y="1143003"/>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688" rIns="0" bIns="45688">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إلى أقصى الأرض (أع 1: 8)</a:t>
            </a: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أع</a:t>
            </a:r>
            <a:r>
              <a:rPr kumimoji="0" lang="en-US" sz="16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9</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13</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14</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15</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16</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18</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21</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27</a:t>
            </a:r>
            <a:r>
              <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     </a:t>
            </a:r>
            <a:r>
              <a:rPr kumimoji="0" lang="ar-JO"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28</a:t>
            </a: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17091" name="Text Box 16">
            <a:extLst>
              <a:ext uri="{FF2B5EF4-FFF2-40B4-BE49-F238E27FC236}">
                <a16:creationId xmlns:a16="http://schemas.microsoft.com/office/drawing/2014/main" id="{3BAD5C71-D692-F6B9-1A78-163D868352F8}"/>
              </a:ext>
            </a:extLst>
          </p:cNvPr>
          <p:cNvSpPr txBox="1">
            <a:spLocks noChangeArrowheads="1"/>
          </p:cNvSpPr>
          <p:nvPr/>
        </p:nvSpPr>
        <p:spPr bwMode="auto">
          <a:xfrm>
            <a:off x="1828800" y="2340749"/>
            <a:ext cx="83820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خريف 49</a:t>
            </a:r>
            <a:endPar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المجمع</a:t>
            </a:r>
            <a:endParaRPr kumimoji="0" lang="en-US"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092" name="Text Box 17">
            <a:extLst>
              <a:ext uri="{FF2B5EF4-FFF2-40B4-BE49-F238E27FC236}">
                <a16:creationId xmlns:a16="http://schemas.microsoft.com/office/drawing/2014/main" id="{D37E2BBC-35B1-9120-2624-85EB0385C4B6}"/>
              </a:ext>
            </a:extLst>
          </p:cNvPr>
          <p:cNvSpPr txBox="1">
            <a:spLocks noChangeArrowheads="1"/>
          </p:cNvSpPr>
          <p:nvPr/>
        </p:nvSpPr>
        <p:spPr bwMode="auto">
          <a:xfrm>
            <a:off x="4724400" y="2133600"/>
            <a:ext cx="685800" cy="83099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أيار 57</a:t>
            </a: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آب 59</a:t>
            </a:r>
            <a:endPar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المحاكمات</a:t>
            </a:r>
            <a:endParaRPr kumimoji="0" lang="en-US"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093" name="Line 19">
            <a:extLst>
              <a:ext uri="{FF2B5EF4-FFF2-40B4-BE49-F238E27FC236}">
                <a16:creationId xmlns:a16="http://schemas.microsoft.com/office/drawing/2014/main" id="{0E0A2423-1E41-28F1-D307-E774C0345C5E}"/>
              </a:ext>
            </a:extLst>
          </p:cNvPr>
          <p:cNvSpPr>
            <a:spLocks noChangeShapeType="1"/>
          </p:cNvSpPr>
          <p:nvPr/>
        </p:nvSpPr>
        <p:spPr bwMode="auto">
          <a:xfrm>
            <a:off x="0" y="2590799"/>
            <a:ext cx="9144000" cy="60321"/>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1376" tIns="45688" rIns="91376" bIns="45688"/>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5" name="Text Box 21">
            <a:extLst>
              <a:ext uri="{FF2B5EF4-FFF2-40B4-BE49-F238E27FC236}">
                <a16:creationId xmlns:a16="http://schemas.microsoft.com/office/drawing/2014/main" id="{26DCB59A-202C-46BD-7F14-A74525613069}"/>
              </a:ext>
            </a:extLst>
          </p:cNvPr>
          <p:cNvSpPr txBox="1">
            <a:spLocks noChangeArrowheads="1"/>
          </p:cNvSpPr>
          <p:nvPr/>
        </p:nvSpPr>
        <p:spPr bwMode="auto">
          <a:xfrm>
            <a:off x="0" y="3276600"/>
            <a:ext cx="9144000" cy="400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35</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48</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49</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50</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53</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57</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60</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62</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67</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68</a:t>
            </a:r>
            <a:r>
              <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a:t>
            </a:r>
            <a:r>
              <a:rPr kumimoji="0" lang="ar-JO"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95</a:t>
            </a:r>
            <a:endParaRPr kumimoji="0" lang="en-US" sz="2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096" name="Text Box 7">
            <a:extLst>
              <a:ext uri="{FF2B5EF4-FFF2-40B4-BE49-F238E27FC236}">
                <a16:creationId xmlns:a16="http://schemas.microsoft.com/office/drawing/2014/main" id="{BE0416BD-5EAA-06DE-6C87-8BDC4C18937D}"/>
              </a:ext>
            </a:extLst>
          </p:cNvPr>
          <p:cNvSpPr txBox="1">
            <a:spLocks noChangeAspect="1" noChangeArrowheads="1"/>
          </p:cNvSpPr>
          <p:nvPr/>
        </p:nvSpPr>
        <p:spPr bwMode="auto">
          <a:xfrm>
            <a:off x="914400" y="1987844"/>
            <a:ext cx="987552"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نيسان 48-</a:t>
            </a:r>
            <a:br>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أيلول 49</a:t>
            </a: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a:t>
            </a:r>
            <a:br>
              <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غلاطية</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097" name="Text Box 9">
            <a:extLst>
              <a:ext uri="{FF2B5EF4-FFF2-40B4-BE49-F238E27FC236}">
                <a16:creationId xmlns:a16="http://schemas.microsoft.com/office/drawing/2014/main" id="{1B0DBA8B-5087-8F4D-7A15-2DF1E88F6449}"/>
              </a:ext>
            </a:extLst>
          </p:cNvPr>
          <p:cNvSpPr txBox="1">
            <a:spLocks noChangeAspect="1" noChangeArrowheads="1"/>
          </p:cNvSpPr>
          <p:nvPr/>
        </p:nvSpPr>
        <p:spPr bwMode="auto">
          <a:xfrm>
            <a:off x="3743325" y="1987843"/>
            <a:ext cx="1018064" cy="1316736"/>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t">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1"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ربيع 53-</a:t>
            </a:r>
            <a:br>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ايار 57</a:t>
            </a: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3</a:t>
            </a:r>
            <a:br>
              <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أسيا</a:t>
            </a:r>
            <a:endParaRPr kumimoji="0" lang="en-US" sz="2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1" eaLnBrk="1" fontAlgn="base" latinLnBrk="0" hangingPunct="1">
              <a:lnSpc>
                <a:spcPct val="100000"/>
              </a:lnSpc>
              <a:spcBef>
                <a:spcPct val="0"/>
              </a:spcBef>
              <a:spcAft>
                <a:spcPct val="0"/>
              </a:spcAft>
              <a:buClrTx/>
              <a:buSzTx/>
              <a:buFontTx/>
              <a:buNone/>
              <a:tabLst/>
              <a:defRPr/>
            </a:pPr>
            <a:endParaRPr kumimoji="0" lang="en-US" sz="11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40970" name="Text Box 10">
            <a:extLst>
              <a:ext uri="{FF2B5EF4-FFF2-40B4-BE49-F238E27FC236}">
                <a16:creationId xmlns:a16="http://schemas.microsoft.com/office/drawing/2014/main" id="{29218217-803E-80F2-A8A5-D36FFCF12629}"/>
              </a:ext>
            </a:extLst>
          </p:cNvPr>
          <p:cNvSpPr txBox="1">
            <a:spLocks noChangeAspect="1" noChangeArrowheads="1"/>
          </p:cNvSpPr>
          <p:nvPr/>
        </p:nvSpPr>
        <p:spPr bwMode="auto">
          <a:xfrm>
            <a:off x="5286380" y="1965752"/>
            <a:ext cx="987552" cy="1338828"/>
          </a:xfrm>
          <a:prstGeom prst="rect">
            <a:avLst/>
          </a:prstGeom>
          <a:solidFill>
            <a:schemeClr val="accent4"/>
          </a:solidFill>
          <a:ln w="12700">
            <a:solidFill>
              <a:srgbClr val="FFFFFF"/>
            </a:solidFill>
            <a:miter lim="800000"/>
            <a:headEnd/>
            <a:tailEnd/>
          </a:ln>
          <a:effectLst/>
        </p:spPr>
        <p:txBody>
          <a:bodyPr wrap="square"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شباط 60 –</a:t>
            </a:r>
            <a:br>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 آذار 62</a:t>
            </a:r>
            <a:br>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a:t>
            </a:r>
            <a:b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روما</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0971" name="Text Box 11">
            <a:extLst>
              <a:ext uri="{FF2B5EF4-FFF2-40B4-BE49-F238E27FC236}">
                <a16:creationId xmlns:a16="http://schemas.microsoft.com/office/drawing/2014/main" id="{432F7D6C-EC83-FC4C-1E7C-CCB5C19C8BDD}"/>
              </a:ext>
            </a:extLst>
          </p:cNvPr>
          <p:cNvSpPr txBox="1">
            <a:spLocks noChangeAspect="1" noChangeArrowheads="1"/>
          </p:cNvSpPr>
          <p:nvPr/>
        </p:nvSpPr>
        <p:spPr bwMode="auto">
          <a:xfrm>
            <a:off x="7315200" y="1965752"/>
            <a:ext cx="987552" cy="1338828"/>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خريف 67 – </a:t>
            </a:r>
            <a:br>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ربيع 68</a:t>
            </a:r>
            <a:endPar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2</a:t>
            </a:r>
            <a:b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روما</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0" name="TextBox 27">
            <a:extLst>
              <a:ext uri="{FF2B5EF4-FFF2-40B4-BE49-F238E27FC236}">
                <a16:creationId xmlns:a16="http://schemas.microsoft.com/office/drawing/2014/main" id="{FAA68675-635C-FCF0-E7B1-473176144CBC}"/>
              </a:ext>
            </a:extLst>
          </p:cNvPr>
          <p:cNvSpPr txBox="1">
            <a:spLocks noChangeArrowheads="1"/>
          </p:cNvSpPr>
          <p:nvPr/>
        </p:nvSpPr>
        <p:spPr bwMode="auto">
          <a:xfrm>
            <a:off x="7924800" y="71438"/>
            <a:ext cx="1155700" cy="12002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38</a:t>
            </a:r>
            <a:b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124</a:t>
            </a:r>
            <a:br>
              <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39-41</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01" name="Text Box 9">
            <a:extLst>
              <a:ext uri="{FF2B5EF4-FFF2-40B4-BE49-F238E27FC236}">
                <a16:creationId xmlns:a16="http://schemas.microsoft.com/office/drawing/2014/main" id="{8167C730-4520-C4C4-58F1-254110FD9D72}"/>
              </a:ext>
            </a:extLst>
          </p:cNvPr>
          <p:cNvSpPr txBox="1">
            <a:spLocks noChangeAspect="1" noChangeArrowheads="1"/>
          </p:cNvSpPr>
          <p:nvPr/>
        </p:nvSpPr>
        <p:spPr bwMode="auto">
          <a:xfrm>
            <a:off x="6324600" y="1965752"/>
            <a:ext cx="987552"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ربيع 62 -</a:t>
            </a:r>
            <a:br>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خريف 67</a:t>
            </a: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4</a:t>
            </a:r>
            <a:br>
              <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إسبانيا</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4" name="Title 33">
            <a:extLst>
              <a:ext uri="{FF2B5EF4-FFF2-40B4-BE49-F238E27FC236}">
                <a16:creationId xmlns:a16="http://schemas.microsoft.com/office/drawing/2014/main" id="{088B0A39-5CAF-6BC5-E5A3-9EDA3972E60E}"/>
              </a:ext>
            </a:extLst>
          </p:cNvPr>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ar-JO" sz="4000" b="1">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نظرة عامة على العهد الجديد (رسائل بولس)</a:t>
            </a:r>
            <a:endParaRPr lang="en-US" sz="4000" b="1">
              <a:solidFill>
                <a:srgbClr val="FFFFFF"/>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endParaRPr>
          </a:p>
        </p:txBody>
      </p:sp>
      <p:sp>
        <p:nvSpPr>
          <p:cNvPr id="19" name="Text Box 19">
            <a:extLst>
              <a:ext uri="{FF2B5EF4-FFF2-40B4-BE49-F238E27FC236}">
                <a16:creationId xmlns:a16="http://schemas.microsoft.com/office/drawing/2014/main" id="{253AE23C-7239-EBEC-9DC6-FD01CE079B13}"/>
              </a:ext>
            </a:extLst>
          </p:cNvPr>
          <p:cNvSpPr txBox="1">
            <a:spLocks noChangeArrowheads="1"/>
          </p:cNvSpPr>
          <p:nvPr/>
        </p:nvSpPr>
        <p:spPr bwMode="auto">
          <a:xfrm>
            <a:off x="9906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غل</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0" name="Text Box 20">
            <a:extLst>
              <a:ext uri="{FF2B5EF4-FFF2-40B4-BE49-F238E27FC236}">
                <a16:creationId xmlns:a16="http://schemas.microsoft.com/office/drawing/2014/main" id="{859F0B79-3491-3F5A-64F5-DA6EEE113BB4}"/>
              </a:ext>
            </a:extLst>
          </p:cNvPr>
          <p:cNvSpPr txBox="1">
            <a:spLocks noChangeArrowheads="1"/>
          </p:cNvSpPr>
          <p:nvPr/>
        </p:nvSpPr>
        <p:spPr bwMode="auto">
          <a:xfrm>
            <a:off x="2713038"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 تس</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 name="Text Box 21">
            <a:extLst>
              <a:ext uri="{FF2B5EF4-FFF2-40B4-BE49-F238E27FC236}">
                <a16:creationId xmlns:a16="http://schemas.microsoft.com/office/drawing/2014/main" id="{E643EC96-2DB7-720C-E0D0-95CF7275F47F}"/>
              </a:ext>
            </a:extLst>
          </p:cNvPr>
          <p:cNvSpPr txBox="1">
            <a:spLocks noChangeArrowheads="1"/>
          </p:cNvSpPr>
          <p:nvPr/>
        </p:nvSpPr>
        <p:spPr bwMode="auto">
          <a:xfrm>
            <a:off x="2713038"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2 تس</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2" name="Text Box 22">
            <a:extLst>
              <a:ext uri="{FF2B5EF4-FFF2-40B4-BE49-F238E27FC236}">
                <a16:creationId xmlns:a16="http://schemas.microsoft.com/office/drawing/2014/main" id="{CCF2EC98-2096-51D0-9919-0B5475E9C37E}"/>
              </a:ext>
            </a:extLst>
          </p:cNvPr>
          <p:cNvSpPr txBox="1">
            <a:spLocks noChangeArrowheads="1"/>
          </p:cNvSpPr>
          <p:nvPr/>
        </p:nvSpPr>
        <p:spPr bwMode="auto">
          <a:xfrm>
            <a:off x="38100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 كو</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3" name="Text Box 23">
            <a:extLst>
              <a:ext uri="{FF2B5EF4-FFF2-40B4-BE49-F238E27FC236}">
                <a16:creationId xmlns:a16="http://schemas.microsoft.com/office/drawing/2014/main" id="{F0774DE5-9DD7-E63E-475B-7EC4A8CE7864}"/>
              </a:ext>
            </a:extLst>
          </p:cNvPr>
          <p:cNvSpPr txBox="1">
            <a:spLocks noChangeArrowheads="1"/>
          </p:cNvSpPr>
          <p:nvPr/>
        </p:nvSpPr>
        <p:spPr bwMode="auto">
          <a:xfrm>
            <a:off x="38100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2 كو</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4" name="Text Box 24">
            <a:extLst>
              <a:ext uri="{FF2B5EF4-FFF2-40B4-BE49-F238E27FC236}">
                <a16:creationId xmlns:a16="http://schemas.microsoft.com/office/drawing/2014/main" id="{20D62734-32BC-583D-B791-03E85FAAC1DF}"/>
              </a:ext>
            </a:extLst>
          </p:cNvPr>
          <p:cNvSpPr txBox="1">
            <a:spLocks noChangeArrowheads="1"/>
          </p:cNvSpPr>
          <p:nvPr/>
        </p:nvSpPr>
        <p:spPr bwMode="auto">
          <a:xfrm>
            <a:off x="38100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رو</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5" name="Text Box 25">
            <a:extLst>
              <a:ext uri="{FF2B5EF4-FFF2-40B4-BE49-F238E27FC236}">
                <a16:creationId xmlns:a16="http://schemas.microsoft.com/office/drawing/2014/main" id="{01617327-6A15-F149-95DA-567D29B87D58}"/>
              </a:ext>
            </a:extLst>
          </p:cNvPr>
          <p:cNvSpPr txBox="1">
            <a:spLocks noChangeArrowheads="1"/>
          </p:cNvSpPr>
          <p:nvPr/>
        </p:nvSpPr>
        <p:spPr bwMode="auto">
          <a:xfrm>
            <a:off x="5486406"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أف</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6" name="Text Box 26">
            <a:extLst>
              <a:ext uri="{FF2B5EF4-FFF2-40B4-BE49-F238E27FC236}">
                <a16:creationId xmlns:a16="http://schemas.microsoft.com/office/drawing/2014/main" id="{84212444-B24F-D517-7314-253DCD704131}"/>
              </a:ext>
            </a:extLst>
          </p:cNvPr>
          <p:cNvSpPr txBox="1">
            <a:spLocks noChangeArrowheads="1"/>
          </p:cNvSpPr>
          <p:nvPr/>
        </p:nvSpPr>
        <p:spPr bwMode="auto">
          <a:xfrm>
            <a:off x="5486406" y="46568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كو</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7" name="Text Box 27">
            <a:extLst>
              <a:ext uri="{FF2B5EF4-FFF2-40B4-BE49-F238E27FC236}">
                <a16:creationId xmlns:a16="http://schemas.microsoft.com/office/drawing/2014/main" id="{9DE08FA4-9968-50D3-0AF1-0D06A2EAC740}"/>
              </a:ext>
            </a:extLst>
          </p:cNvPr>
          <p:cNvSpPr txBox="1">
            <a:spLocks noChangeArrowheads="1"/>
          </p:cNvSpPr>
          <p:nvPr/>
        </p:nvSpPr>
        <p:spPr bwMode="auto">
          <a:xfrm>
            <a:off x="5486406" y="51140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8" name="Text Box 28">
            <a:extLst>
              <a:ext uri="{FF2B5EF4-FFF2-40B4-BE49-F238E27FC236}">
                <a16:creationId xmlns:a16="http://schemas.microsoft.com/office/drawing/2014/main" id="{4E8428A5-9C53-CD18-4036-E7AA7BE0B792}"/>
              </a:ext>
            </a:extLst>
          </p:cNvPr>
          <p:cNvSpPr txBox="1">
            <a:spLocks noChangeArrowheads="1"/>
          </p:cNvSpPr>
          <p:nvPr/>
        </p:nvSpPr>
        <p:spPr bwMode="auto">
          <a:xfrm>
            <a:off x="5486406" y="55712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فيل</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9" name="Text Box 29">
            <a:extLst>
              <a:ext uri="{FF2B5EF4-FFF2-40B4-BE49-F238E27FC236}">
                <a16:creationId xmlns:a16="http://schemas.microsoft.com/office/drawing/2014/main" id="{A82CFF55-E9DC-5CFE-273D-3F40C643CFEB}"/>
              </a:ext>
            </a:extLst>
          </p:cNvPr>
          <p:cNvSpPr txBox="1">
            <a:spLocks noChangeArrowheads="1"/>
          </p:cNvSpPr>
          <p:nvPr/>
        </p:nvSpPr>
        <p:spPr bwMode="auto">
          <a:xfrm>
            <a:off x="6516882" y="41996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 تي</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0" name="Text Box 30">
            <a:extLst>
              <a:ext uri="{FF2B5EF4-FFF2-40B4-BE49-F238E27FC236}">
                <a16:creationId xmlns:a16="http://schemas.microsoft.com/office/drawing/2014/main" id="{B074627C-F276-1FDF-30ED-33AF8819BE92}"/>
              </a:ext>
            </a:extLst>
          </p:cNvPr>
          <p:cNvSpPr txBox="1">
            <a:spLocks noChangeArrowheads="1"/>
          </p:cNvSpPr>
          <p:nvPr/>
        </p:nvSpPr>
        <p:spPr bwMode="auto">
          <a:xfrm>
            <a:off x="6516882" y="4656856"/>
            <a:ext cx="792162"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تي</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1" name="Text Box 31">
            <a:extLst>
              <a:ext uri="{FF2B5EF4-FFF2-40B4-BE49-F238E27FC236}">
                <a16:creationId xmlns:a16="http://schemas.microsoft.com/office/drawing/2014/main" id="{76D16379-6A67-2B66-8263-B7513B9E0792}"/>
              </a:ext>
            </a:extLst>
          </p:cNvPr>
          <p:cNvSpPr txBox="1">
            <a:spLocks noChangeArrowheads="1"/>
          </p:cNvSpPr>
          <p:nvPr/>
        </p:nvSpPr>
        <p:spPr bwMode="auto">
          <a:xfrm>
            <a:off x="7461450" y="4199656"/>
            <a:ext cx="792163" cy="369888"/>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2 تي</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32" name="Text Box 19">
            <a:extLst>
              <a:ext uri="{FF2B5EF4-FFF2-40B4-BE49-F238E27FC236}">
                <a16:creationId xmlns:a16="http://schemas.microsoft.com/office/drawing/2014/main" id="{0A085D6A-CF41-6598-9DAE-DA85CF42CD83}"/>
              </a:ext>
            </a:extLst>
          </p:cNvPr>
          <p:cNvSpPr txBox="1">
            <a:spLocks noChangeArrowheads="1"/>
          </p:cNvSpPr>
          <p:nvPr/>
        </p:nvSpPr>
        <p:spPr bwMode="auto">
          <a:xfrm>
            <a:off x="9906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مت</a:t>
            </a:r>
            <a:endParaRPr kumimoji="0" lang="en-US"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3" name="Text Box 22">
            <a:extLst>
              <a:ext uri="{FF2B5EF4-FFF2-40B4-BE49-F238E27FC236}">
                <a16:creationId xmlns:a16="http://schemas.microsoft.com/office/drawing/2014/main" id="{8E45A999-6BD1-ABEC-1DC2-6DEA5F8334C0}"/>
              </a:ext>
            </a:extLst>
          </p:cNvPr>
          <p:cNvSpPr txBox="1">
            <a:spLocks noChangeArrowheads="1"/>
          </p:cNvSpPr>
          <p:nvPr/>
        </p:nvSpPr>
        <p:spPr bwMode="auto">
          <a:xfrm>
            <a:off x="45720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لو</a:t>
            </a:r>
            <a:endParaRPr kumimoji="0" lang="en-US"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6" name="Text Box 31">
            <a:extLst>
              <a:ext uri="{FF2B5EF4-FFF2-40B4-BE49-F238E27FC236}">
                <a16:creationId xmlns:a16="http://schemas.microsoft.com/office/drawing/2014/main" id="{8AB102B5-01C1-7433-0A6F-876FEBBBF829}"/>
              </a:ext>
            </a:extLst>
          </p:cNvPr>
          <p:cNvSpPr txBox="1">
            <a:spLocks noChangeArrowheads="1"/>
          </p:cNvSpPr>
          <p:nvPr/>
        </p:nvSpPr>
        <p:spPr bwMode="auto">
          <a:xfrm>
            <a:off x="7461450"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يو</a:t>
            </a:r>
            <a:endParaRPr kumimoji="0" lang="en-US"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37" name="Text Box 29">
            <a:extLst>
              <a:ext uri="{FF2B5EF4-FFF2-40B4-BE49-F238E27FC236}">
                <a16:creationId xmlns:a16="http://schemas.microsoft.com/office/drawing/2014/main" id="{DD2060ED-0424-468C-ADFB-F88DEF817CCF}"/>
              </a:ext>
            </a:extLst>
          </p:cNvPr>
          <p:cNvSpPr txBox="1">
            <a:spLocks noChangeArrowheads="1"/>
          </p:cNvSpPr>
          <p:nvPr/>
        </p:nvSpPr>
        <p:spPr bwMode="auto">
          <a:xfrm>
            <a:off x="6516882" y="3657600"/>
            <a:ext cx="792162"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مر</a:t>
            </a:r>
            <a:endParaRPr kumimoji="0" lang="en-US"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48" name="Text Box 22">
            <a:extLst>
              <a:ext uri="{FF2B5EF4-FFF2-40B4-BE49-F238E27FC236}">
                <a16:creationId xmlns:a16="http://schemas.microsoft.com/office/drawing/2014/main" id="{4A452EFD-BC73-F048-2E6A-79E8B8B185A8}"/>
              </a:ext>
            </a:extLst>
          </p:cNvPr>
          <p:cNvSpPr txBox="1">
            <a:spLocks noChangeArrowheads="1"/>
          </p:cNvSpPr>
          <p:nvPr/>
        </p:nvSpPr>
        <p:spPr bwMode="auto">
          <a:xfrm>
            <a:off x="5486406" y="3657600"/>
            <a:ext cx="792163"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أع</a:t>
            </a:r>
            <a:endParaRPr kumimoji="0" lang="en-US"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0" name="Text Box 19">
            <a:extLst>
              <a:ext uri="{FF2B5EF4-FFF2-40B4-BE49-F238E27FC236}">
                <a16:creationId xmlns:a16="http://schemas.microsoft.com/office/drawing/2014/main" id="{BCD8FF05-514B-3AE2-28D9-B0D725684D2F}"/>
              </a:ext>
            </a:extLst>
          </p:cNvPr>
          <p:cNvSpPr txBox="1">
            <a:spLocks noChangeArrowheads="1"/>
          </p:cNvSpPr>
          <p:nvPr/>
        </p:nvSpPr>
        <p:spPr bwMode="auto">
          <a:xfrm>
            <a:off x="152400" y="5760736"/>
            <a:ext cx="1800225" cy="369888"/>
          </a:xfrm>
          <a:prstGeom prst="rect">
            <a:avLst/>
          </a:prstGeom>
          <a:solidFill>
            <a:srgbClr val="800000"/>
          </a:solidFill>
          <a:ln w="12700">
            <a:solidFill>
              <a:srgbClr val="FFFFFF"/>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الأناجيل والأعمال</a:t>
            </a:r>
            <a:endParaRPr kumimoji="0" lang="en-US"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1" name="Text Box 19">
            <a:extLst>
              <a:ext uri="{FF2B5EF4-FFF2-40B4-BE49-F238E27FC236}">
                <a16:creationId xmlns:a16="http://schemas.microsoft.com/office/drawing/2014/main" id="{2F97B301-1E07-50BC-F323-A65BD77CA59E}"/>
              </a:ext>
            </a:extLst>
          </p:cNvPr>
          <p:cNvSpPr txBox="1">
            <a:spLocks noChangeArrowheads="1"/>
          </p:cNvSpPr>
          <p:nvPr/>
        </p:nvSpPr>
        <p:spPr bwMode="auto">
          <a:xfrm>
            <a:off x="152400" y="6229052"/>
            <a:ext cx="1800225" cy="368300"/>
          </a:xfrm>
          <a:prstGeom prst="rect">
            <a:avLst/>
          </a:prstGeom>
          <a:solidFill>
            <a:srgbClr val="CCFFFF"/>
          </a:solidFill>
          <a:ln w="12700">
            <a:solidFill>
              <a:schemeClr val="tx2"/>
            </a:solidFill>
            <a:miter lim="800000"/>
            <a:headEnd/>
            <a:tailEnd/>
          </a:ln>
          <a:effectLst>
            <a:outerShdw blurRad="50800" dist="38100" dir="2700000">
              <a:srgbClr val="000000">
                <a:alpha val="43000"/>
              </a:srgbClr>
            </a:outerShdw>
          </a:effectLst>
        </p:spPr>
        <p:txBody>
          <a:bodyPr lIns="0" tIns="45688" rIns="0"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الرسائل البولسية</a:t>
            </a:r>
            <a:endParaRPr kumimoji="0" lang="en-US" sz="16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135" name="Text Box 20">
            <a:extLst>
              <a:ext uri="{FF2B5EF4-FFF2-40B4-BE49-F238E27FC236}">
                <a16:creationId xmlns:a16="http://schemas.microsoft.com/office/drawing/2014/main" id="{3F74D821-2FF2-C2FE-868E-6F20300CFDA7}"/>
              </a:ext>
            </a:extLst>
          </p:cNvPr>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Pauline Categories</a:t>
            </a:r>
            <a:endParaRPr kumimoji="0" lang="en-US"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36" name="Text Box 7">
            <a:extLst>
              <a:ext uri="{FF2B5EF4-FFF2-40B4-BE49-F238E27FC236}">
                <a16:creationId xmlns:a16="http://schemas.microsoft.com/office/drawing/2014/main" id="{7868E42C-CF3C-4E98-C647-5391FB9373D3}"/>
              </a:ext>
            </a:extLst>
          </p:cNvPr>
          <p:cNvSpPr txBox="1">
            <a:spLocks noChangeAspect="1" noChangeArrowheads="1"/>
          </p:cNvSpPr>
          <p:nvPr/>
        </p:nvSpPr>
        <p:spPr bwMode="auto">
          <a:xfrm>
            <a:off x="2667000" y="1987844"/>
            <a:ext cx="987552" cy="1311697"/>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نيسان 50-</a:t>
            </a:r>
            <a:br>
              <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أيلول 52</a:t>
            </a:r>
            <a:endParaRPr kumimoji="0" lang="en-US" sz="12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2</a:t>
            </a:r>
            <a:br>
              <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بحر إيجة</a:t>
            </a: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137" name="Text Box 17">
            <a:extLst>
              <a:ext uri="{FF2B5EF4-FFF2-40B4-BE49-F238E27FC236}">
                <a16:creationId xmlns:a16="http://schemas.microsoft.com/office/drawing/2014/main" id="{828D3091-9A86-4D8A-6BF1-C7B42509AC1D}"/>
              </a:ext>
            </a:extLst>
          </p:cNvPr>
          <p:cNvSpPr txBox="1">
            <a:spLocks noChangeArrowheads="1"/>
          </p:cNvSpPr>
          <p:nvPr/>
        </p:nvSpPr>
        <p:spPr bwMode="auto">
          <a:xfrm>
            <a:off x="-76200" y="2340749"/>
            <a:ext cx="990600" cy="800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صيف 35-37</a:t>
            </a:r>
            <a:endParaRPr kumimoji="0" lang="en-US" sz="12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دمشق</a:t>
            </a:r>
            <a:br>
              <a:rPr kumimoji="0" lang="en-US"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br>
            <a:r>
              <a:rPr kumimoji="0" lang="ar-JO"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أنطاكية</a:t>
            </a:r>
            <a:endParaRPr kumimoji="0" lang="en-US" sz="16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3" name="Text Box 10">
            <a:extLst>
              <a:ext uri="{FF2B5EF4-FFF2-40B4-BE49-F238E27FC236}">
                <a16:creationId xmlns:a16="http://schemas.microsoft.com/office/drawing/2014/main" id="{CE014C2F-DD71-EBAF-1C3A-CA3306DD2DAD}"/>
              </a:ext>
            </a:extLst>
          </p:cNvPr>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روما</a:t>
            </a:r>
            <a:endParaRPr kumimoji="0" lang="en-US" sz="10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39" name="Text Box 20">
            <a:extLst>
              <a:ext uri="{FF2B5EF4-FFF2-40B4-BE49-F238E27FC236}">
                <a16:creationId xmlns:a16="http://schemas.microsoft.com/office/drawing/2014/main" id="{FCFDD80D-73C2-63D4-D657-9869E74F6CF7}"/>
              </a:ext>
            </a:extLst>
          </p:cNvPr>
          <p:cNvSpPr txBox="1">
            <a:spLocks noChangeArrowheads="1"/>
          </p:cNvSpPr>
          <p:nvPr/>
        </p:nvSpPr>
        <p:spPr bwMode="auto">
          <a:xfrm>
            <a:off x="3352800" y="590708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الرحلات</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217140" name="Text Box 9">
            <a:extLst>
              <a:ext uri="{FF2B5EF4-FFF2-40B4-BE49-F238E27FC236}">
                <a16:creationId xmlns:a16="http://schemas.microsoft.com/office/drawing/2014/main" id="{FFB10434-8679-4562-8C98-6101D0DBC3FE}"/>
              </a:ext>
            </a:extLst>
          </p:cNvPr>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688"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rPr>
              <a:t>1 2 3 4</a:t>
            </a:r>
            <a:endParaRPr kumimoji="0" lang="en-US" sz="10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217141" name="Text Box 20">
            <a:extLst>
              <a:ext uri="{FF2B5EF4-FFF2-40B4-BE49-F238E27FC236}">
                <a16:creationId xmlns:a16="http://schemas.microsoft.com/office/drawing/2014/main" id="{6C8E46FC-E2A0-1B22-69D7-E5F0630763D6}"/>
              </a:ext>
            </a:extLst>
          </p:cNvPr>
          <p:cNvSpPr txBox="1">
            <a:spLocks noChangeArrowheads="1"/>
          </p:cNvSpPr>
          <p:nvPr/>
        </p:nvSpPr>
        <p:spPr bwMode="auto">
          <a:xfrm>
            <a:off x="3352800" y="6370638"/>
            <a:ext cx="1600200" cy="2778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ar-JO" sz="18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السجون</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nvGrpSpPr>
          <p:cNvPr id="54" name="Group 7">
            <a:extLst>
              <a:ext uri="{FF2B5EF4-FFF2-40B4-BE49-F238E27FC236}">
                <a16:creationId xmlns:a16="http://schemas.microsoft.com/office/drawing/2014/main" id="{38B2CB19-C1C8-4611-DAF3-1B086488625B}"/>
              </a:ext>
            </a:extLst>
          </p:cNvPr>
          <p:cNvGrpSpPr>
            <a:grpSpLocks/>
          </p:cNvGrpSpPr>
          <p:nvPr/>
        </p:nvGrpSpPr>
        <p:grpSpPr bwMode="auto">
          <a:xfrm>
            <a:off x="838200" y="4123460"/>
            <a:ext cx="3886200" cy="1452563"/>
            <a:chOff x="144" y="2736"/>
            <a:chExt cx="2544" cy="1104"/>
          </a:xfrm>
        </p:grpSpPr>
        <p:sp>
          <p:nvSpPr>
            <p:cNvPr id="55" name="Rectangle 8">
              <a:extLst>
                <a:ext uri="{FF2B5EF4-FFF2-40B4-BE49-F238E27FC236}">
                  <a16:creationId xmlns:a16="http://schemas.microsoft.com/office/drawing/2014/main" id="{CA5FFA87-F51C-99DF-D63C-8353BB6A8EDE}"/>
                </a:ext>
              </a:extLst>
            </p:cNvPr>
            <p:cNvSpPr>
              <a:spLocks noChangeArrowheads="1"/>
            </p:cNvSpPr>
            <p:nvPr/>
          </p:nvSpPr>
          <p:spPr bwMode="auto">
            <a:xfrm>
              <a:off x="144" y="2736"/>
              <a:ext cx="2544" cy="1104"/>
            </a:xfrm>
            <a:prstGeom prst="rect">
              <a:avLst/>
            </a:prstGeom>
            <a:noFill/>
            <a:ln w="57150">
              <a:solidFill>
                <a:srgbClr val="FFFFFF"/>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
          <p:nvSpPr>
            <p:cNvPr id="56" name="Text Box 9">
              <a:extLst>
                <a:ext uri="{FF2B5EF4-FFF2-40B4-BE49-F238E27FC236}">
                  <a16:creationId xmlns:a16="http://schemas.microsoft.com/office/drawing/2014/main" id="{B481188A-EA60-0245-5EF3-20E06F1665EF}"/>
                </a:ext>
              </a:extLst>
            </p:cNvPr>
            <p:cNvSpPr txBox="1">
              <a:spLocks noChangeArrowheads="1"/>
            </p:cNvSpPr>
            <p:nvPr/>
          </p:nvSpPr>
          <p:spPr bwMode="auto">
            <a:xfrm>
              <a:off x="593" y="3456"/>
              <a:ext cx="1494" cy="3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الإرسالية</a:t>
              </a:r>
              <a:endParaRPr kumimoji="0" lang="en-US" sz="2400" b="1" u="none" strike="noStrike" kern="120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57" name="Group 10">
            <a:extLst>
              <a:ext uri="{FF2B5EF4-FFF2-40B4-BE49-F238E27FC236}">
                <a16:creationId xmlns:a16="http://schemas.microsoft.com/office/drawing/2014/main" id="{44447002-FCD1-22D7-6F0C-02FC2EC69A95}"/>
              </a:ext>
            </a:extLst>
          </p:cNvPr>
          <p:cNvGrpSpPr>
            <a:grpSpLocks/>
          </p:cNvGrpSpPr>
          <p:nvPr/>
        </p:nvGrpSpPr>
        <p:grpSpPr bwMode="auto">
          <a:xfrm>
            <a:off x="5181600" y="4123456"/>
            <a:ext cx="1371600" cy="2401888"/>
            <a:chOff x="3024" y="2736"/>
            <a:chExt cx="724" cy="1392"/>
          </a:xfrm>
        </p:grpSpPr>
        <p:sp>
          <p:nvSpPr>
            <p:cNvPr id="58" name="Rectangle 11">
              <a:extLst>
                <a:ext uri="{FF2B5EF4-FFF2-40B4-BE49-F238E27FC236}">
                  <a16:creationId xmlns:a16="http://schemas.microsoft.com/office/drawing/2014/main" id="{F1D609CC-EF56-9EEA-D767-1FA37BD12EC9}"/>
                </a:ext>
              </a:extLst>
            </p:cNvPr>
            <p:cNvSpPr>
              <a:spLocks noChangeArrowheads="1"/>
            </p:cNvSpPr>
            <p:nvPr/>
          </p:nvSpPr>
          <p:spPr bwMode="auto">
            <a:xfrm>
              <a:off x="3129" y="2736"/>
              <a:ext cx="511" cy="1392"/>
            </a:xfrm>
            <a:prstGeom prst="rect">
              <a:avLst/>
            </a:prstGeom>
            <a:noFill/>
            <a:ln w="57150">
              <a:solidFill>
                <a:srgbClr val="FF99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59" name="Text Box 12">
              <a:extLst>
                <a:ext uri="{FF2B5EF4-FFF2-40B4-BE49-F238E27FC236}">
                  <a16:creationId xmlns:a16="http://schemas.microsoft.com/office/drawing/2014/main" id="{2FE542C7-D25C-B2A2-4071-ED6E8D42E5BD}"/>
                </a:ext>
              </a:extLst>
            </p:cNvPr>
            <p:cNvSpPr txBox="1">
              <a:spLocks noChangeArrowheads="1"/>
            </p:cNvSpPr>
            <p:nvPr/>
          </p:nvSpPr>
          <p:spPr bwMode="auto">
            <a:xfrm>
              <a:off x="3024" y="3859"/>
              <a:ext cx="724" cy="2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9900"/>
                  </a:solidFill>
                  <a:effectLst/>
                  <a:uLnTx/>
                  <a:uFillTx/>
                  <a:latin typeface="Arial" panose="020B0604020202020204" pitchFamily="34" charset="0"/>
                  <a:ea typeface="ＭＳ Ｐゴシック" charset="0"/>
                  <a:cs typeface="Arial" panose="020B0604020202020204" pitchFamily="34" charset="0"/>
                </a:rPr>
                <a:t>السجن</a:t>
              </a:r>
              <a:endParaRPr kumimoji="0" lang="en-US" sz="2400" b="1" u="none" strike="noStrike" kern="1200" cap="none" spc="0" normalizeH="0" baseline="0" noProof="0">
                <a:ln>
                  <a:noFill/>
                </a:ln>
                <a:solidFill>
                  <a:srgbClr val="FF9900"/>
                </a:solidFill>
                <a:effectLst/>
                <a:uLnTx/>
                <a:uFillTx/>
                <a:latin typeface="Arial" panose="020B0604020202020204" pitchFamily="34" charset="0"/>
                <a:ea typeface="ＭＳ Ｐゴシック" charset="0"/>
                <a:cs typeface="Arial" panose="020B0604020202020204" pitchFamily="34" charset="0"/>
              </a:endParaRPr>
            </a:p>
          </p:txBody>
        </p:sp>
      </p:grpSp>
      <p:grpSp>
        <p:nvGrpSpPr>
          <p:cNvPr id="60" name="Group 13">
            <a:extLst>
              <a:ext uri="{FF2B5EF4-FFF2-40B4-BE49-F238E27FC236}">
                <a16:creationId xmlns:a16="http://schemas.microsoft.com/office/drawing/2014/main" id="{4E88EE49-3F2C-2BD8-C21C-0A451EAD2463}"/>
              </a:ext>
            </a:extLst>
          </p:cNvPr>
          <p:cNvGrpSpPr>
            <a:grpSpLocks/>
          </p:cNvGrpSpPr>
          <p:nvPr/>
        </p:nvGrpSpPr>
        <p:grpSpPr bwMode="auto">
          <a:xfrm>
            <a:off x="6442272" y="4123454"/>
            <a:ext cx="1981201" cy="1431144"/>
            <a:chOff x="3630" y="2736"/>
            <a:chExt cx="1248" cy="753"/>
          </a:xfrm>
        </p:grpSpPr>
        <p:sp>
          <p:nvSpPr>
            <p:cNvPr id="61" name="Rectangle 14">
              <a:extLst>
                <a:ext uri="{FF2B5EF4-FFF2-40B4-BE49-F238E27FC236}">
                  <a16:creationId xmlns:a16="http://schemas.microsoft.com/office/drawing/2014/main" id="{F0F277B8-DB5C-ACD7-DB4A-9F7D9BB1F8DF}"/>
                </a:ext>
              </a:extLst>
            </p:cNvPr>
            <p:cNvSpPr>
              <a:spLocks noChangeArrowheads="1"/>
            </p:cNvSpPr>
            <p:nvPr/>
          </p:nvSpPr>
          <p:spPr bwMode="auto">
            <a:xfrm>
              <a:off x="3630" y="2736"/>
              <a:ext cx="1248" cy="753"/>
            </a:xfrm>
            <a:prstGeom prst="rect">
              <a:avLst/>
            </a:prstGeom>
            <a:noFill/>
            <a:ln w="57150">
              <a:solidFill>
                <a:srgbClr val="FFFF00"/>
              </a:solidFill>
              <a:miter lim="800000"/>
              <a:headEnd/>
              <a:tailEnd/>
            </a:ln>
            <a:extLst>
              <a:ext uri="{909E8E84-426E-40dd-AFC4-6F175D3DCCD1}">
                <a14:hiddenFill xmlns:a14="http://schemas.microsoft.com/office/drawing/2010/main" xmlns="">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uLnTx/>
                <a:uFillTx/>
                <a:latin typeface="Arial" panose="020B0604020202020204" pitchFamily="34" charset="0"/>
                <a:ea typeface="ＭＳ Ｐゴシック" charset="0"/>
                <a:cs typeface="Arial" panose="020B0604020202020204" pitchFamily="34" charset="0"/>
              </a:endParaRPr>
            </a:p>
          </p:txBody>
        </p:sp>
        <p:sp>
          <p:nvSpPr>
            <p:cNvPr id="62" name="Text Box 15">
              <a:extLst>
                <a:ext uri="{FF2B5EF4-FFF2-40B4-BE49-F238E27FC236}">
                  <a16:creationId xmlns:a16="http://schemas.microsoft.com/office/drawing/2014/main" id="{2ED5AEDF-916E-C9D2-DEF9-C2E8E77FF588}"/>
                </a:ext>
              </a:extLst>
            </p:cNvPr>
            <p:cNvSpPr txBox="1">
              <a:spLocks noChangeArrowheads="1"/>
            </p:cNvSpPr>
            <p:nvPr/>
          </p:nvSpPr>
          <p:spPr bwMode="auto">
            <a:xfrm>
              <a:off x="3638" y="3204"/>
              <a:ext cx="1240" cy="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rPr>
                <a:t>الرعوية</a:t>
              </a:r>
              <a:endParaRPr kumimoji="0" lang="en-US" sz="2400" b="1" u="none" strike="noStrike" kern="1200" cap="none" spc="0" normalizeH="0" baseline="0" noProof="0">
                <a:ln>
                  <a:noFill/>
                </a:ln>
                <a:solidFill>
                  <a:srgbClr val="FFFF00"/>
                </a:solidFill>
                <a:effectLst/>
                <a:uLnTx/>
                <a:uFillTx/>
                <a:latin typeface="Arial" panose="020B0604020202020204" pitchFamily="34" charset="0"/>
                <a:ea typeface="ＭＳ Ｐゴシック" charset="0"/>
                <a:cs typeface="Arial" panose="020B0604020202020204" pitchFamily="34" charset="0"/>
              </a:endParaRPr>
            </a:p>
          </p:txBody>
        </p:sp>
      </p:grpSp>
      <p:sp>
        <p:nvSpPr>
          <p:cNvPr id="52" name="Text Box 16">
            <a:extLst>
              <a:ext uri="{FF2B5EF4-FFF2-40B4-BE49-F238E27FC236}">
                <a16:creationId xmlns:a16="http://schemas.microsoft.com/office/drawing/2014/main" id="{3CAB90C7-F70D-669B-702A-C6060B7934FB}"/>
              </a:ext>
            </a:extLst>
          </p:cNvPr>
          <p:cNvSpPr txBox="1">
            <a:spLocks noChangeArrowheads="1"/>
          </p:cNvSpPr>
          <p:nvPr/>
        </p:nvSpPr>
        <p:spPr bwMode="auto">
          <a:xfrm rot="20556147">
            <a:off x="1265418" y="3052421"/>
            <a:ext cx="6521313" cy="1754326"/>
          </a:xfrm>
          <a:prstGeom prst="rect">
            <a:avLst/>
          </a:prstGeom>
          <a:solidFill>
            <a:srgbClr val="000090"/>
          </a:solidFill>
          <a:ln>
            <a:noFill/>
          </a:ln>
        </p:spPr>
        <p:txBody>
          <a:bodyPr wrap="square">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ar-JO" sz="3600" b="1"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rPr>
              <a:t>رومية هي الرسالة الأخيرة في الرسائل التبشيرية لكنها الأولى في ترتيب رسائل العهد الجديد</a:t>
            </a:r>
            <a:endParaRPr kumimoji="0" lang="en-US" sz="3600" b="1" u="none" strike="noStrike" kern="0" cap="none" spc="0" normalizeH="0" baseline="0" noProof="0">
              <a:ln>
                <a:noFill/>
              </a:ln>
              <a:solidFill>
                <a:srgbClr val="FFFFFF"/>
              </a:solidFill>
              <a:effectLst/>
              <a:uLnTx/>
              <a:uFillTx/>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481746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dissolve">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0"/>
                                        </p:tgtEl>
                                        <p:attrNameLst>
                                          <p:attrName>style.visibility</p:attrName>
                                        </p:attrNameLst>
                                      </p:cBhvr>
                                      <p:to>
                                        <p:strVal val="visible"/>
                                      </p:to>
                                    </p:set>
                                    <p:animEffect transition="in" filter="dissolve">
                                      <p:cBhvr>
                                        <p:cTn id="17" dur="500"/>
                                        <p:tgtEl>
                                          <p:spTgt spid="60"/>
                                        </p:tgtEl>
                                      </p:cBhvr>
                                    </p:animEffect>
                                  </p:childTnLst>
                                </p:cTn>
                              </p:par>
                            </p:childTnLst>
                          </p:cTn>
                        </p:par>
                      </p:childTnLst>
                    </p:cTn>
                  </p:par>
                  <p:par>
                    <p:cTn id="18" fill="hold">
                      <p:stCondLst>
                        <p:cond delay="indefinite"/>
                      </p:stCondLst>
                      <p:childTnLst>
                        <p:par>
                          <p:cTn id="19" fill="hold">
                            <p:stCondLst>
                              <p:cond delay="0"/>
                            </p:stCondLst>
                            <p:childTnLst>
                              <p:par>
                                <p:cTn id="20" presetID="31" presetClass="entr" presetSubtype="0" fill="hold" grpId="0" nodeType="clickEffect">
                                  <p:stCondLst>
                                    <p:cond delay="0"/>
                                  </p:stCondLst>
                                  <p:childTnLst>
                                    <p:set>
                                      <p:cBhvr>
                                        <p:cTn id="21" dur="1" fill="hold">
                                          <p:stCondLst>
                                            <p:cond delay="0"/>
                                          </p:stCondLst>
                                        </p:cTn>
                                        <p:tgtEl>
                                          <p:spTgt spid="52"/>
                                        </p:tgtEl>
                                        <p:attrNameLst>
                                          <p:attrName>style.visibility</p:attrName>
                                        </p:attrNameLst>
                                      </p:cBhvr>
                                      <p:to>
                                        <p:strVal val="visible"/>
                                      </p:to>
                                    </p:set>
                                    <p:anim calcmode="lin" valueType="num">
                                      <p:cBhvr>
                                        <p:cTn id="22" dur="1000" fill="hold"/>
                                        <p:tgtEl>
                                          <p:spTgt spid="52"/>
                                        </p:tgtEl>
                                        <p:attrNameLst>
                                          <p:attrName>ppt_w</p:attrName>
                                        </p:attrNameLst>
                                      </p:cBhvr>
                                      <p:tavLst>
                                        <p:tav tm="0">
                                          <p:val>
                                            <p:fltVal val="0"/>
                                          </p:val>
                                        </p:tav>
                                        <p:tav tm="100000">
                                          <p:val>
                                            <p:strVal val="#ppt_w"/>
                                          </p:val>
                                        </p:tav>
                                      </p:tavLst>
                                    </p:anim>
                                    <p:anim calcmode="lin" valueType="num">
                                      <p:cBhvr>
                                        <p:cTn id="23" dur="1000" fill="hold"/>
                                        <p:tgtEl>
                                          <p:spTgt spid="52"/>
                                        </p:tgtEl>
                                        <p:attrNameLst>
                                          <p:attrName>ppt_h</p:attrName>
                                        </p:attrNameLst>
                                      </p:cBhvr>
                                      <p:tavLst>
                                        <p:tav tm="0">
                                          <p:val>
                                            <p:fltVal val="0"/>
                                          </p:val>
                                        </p:tav>
                                        <p:tav tm="100000">
                                          <p:val>
                                            <p:strVal val="#ppt_h"/>
                                          </p:val>
                                        </p:tav>
                                      </p:tavLst>
                                    </p:anim>
                                    <p:anim calcmode="lin" valueType="num">
                                      <p:cBhvr>
                                        <p:cTn id="24" dur="1000" fill="hold"/>
                                        <p:tgtEl>
                                          <p:spTgt spid="52"/>
                                        </p:tgtEl>
                                        <p:attrNameLst>
                                          <p:attrName>style.rotation</p:attrName>
                                        </p:attrNameLst>
                                      </p:cBhvr>
                                      <p:tavLst>
                                        <p:tav tm="0">
                                          <p:val>
                                            <p:fltVal val="90"/>
                                          </p:val>
                                        </p:tav>
                                        <p:tav tm="100000">
                                          <p:val>
                                            <p:fltVal val="0"/>
                                          </p:val>
                                        </p:tav>
                                      </p:tavLst>
                                    </p:anim>
                                    <p:animEffect transition="in" filter="fade">
                                      <p:cBhvr>
                                        <p:cTn id="25"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2594" name="Rectangle 2"/>
          <p:cNvSpPr>
            <a:spLocks noGrp="1" noChangeArrowheads="1"/>
          </p:cNvSpPr>
          <p:nvPr>
            <p:ph type="ctrTitle"/>
          </p:nvPr>
        </p:nvSpPr>
        <p:spPr>
          <a:xfrm>
            <a:off x="-2033" y="116208"/>
            <a:ext cx="2514600" cy="2209800"/>
          </a:xfrm>
          <a:effectLst/>
        </p:spPr>
        <p:txBody>
          <a:bodyPr/>
          <a:lstStyle/>
          <a:p>
            <a:pPr eaLnBrk="1" hangingPunct="1"/>
            <a:r>
              <a:rPr lang="ar-JO" sz="3600">
                <a:solidFill>
                  <a:schemeClr val="bg1"/>
                </a:solidFill>
                <a:effectLst>
                  <a:glow rad="101600">
                    <a:schemeClr val="tx1">
                      <a:alpha val="75000"/>
                    </a:schemeClr>
                  </a:glow>
                </a:effectLst>
                <a:cs typeface="Arial" panose="020B0604020202020204" pitchFamily="34" charset="0"/>
              </a:rPr>
              <a:t>لماذا</a:t>
            </a:r>
            <a:r>
              <a:rPr lang="ar-JO" sz="3600">
                <a:solidFill>
                  <a:srgbClr val="FFFF00"/>
                </a:solidFill>
                <a:effectLst>
                  <a:glow rad="101600">
                    <a:schemeClr val="tx1">
                      <a:alpha val="75000"/>
                    </a:schemeClr>
                  </a:glow>
                </a:effectLst>
                <a:cs typeface="Arial" panose="020B0604020202020204" pitchFamily="34" charset="0"/>
              </a:rPr>
              <a:t> نقبل </a:t>
            </a:r>
            <a:r>
              <a:rPr lang="ar-JO" sz="3600">
                <a:solidFill>
                  <a:schemeClr val="bg1"/>
                </a:solidFill>
                <a:effectLst>
                  <a:glow rad="101600">
                    <a:schemeClr val="tx1">
                      <a:alpha val="75000"/>
                    </a:schemeClr>
                  </a:glow>
                </a:effectLst>
                <a:cs typeface="Arial" panose="020B0604020202020204" pitchFamily="34" charset="0"/>
              </a:rPr>
              <a:t>بعضنا البعض؟</a:t>
            </a:r>
            <a:endParaRPr lang="en-US">
              <a:solidFill>
                <a:schemeClr val="bg1"/>
              </a:solidFill>
              <a:effectLst>
                <a:glow rad="101600">
                  <a:schemeClr val="tx1">
                    <a:alpha val="75000"/>
                  </a:schemeClr>
                </a:glow>
              </a:effectLst>
              <a:cs typeface="Arial" panose="020B0604020202020204" pitchFamily="34" charset="0"/>
            </a:endParaRPr>
          </a:p>
        </p:txBody>
      </p:sp>
      <p:sp>
        <p:nvSpPr>
          <p:cNvPr id="997381" name="Oval 5"/>
          <p:cNvSpPr>
            <a:spLocks noChangeAspect="1" noChangeArrowheads="1"/>
          </p:cNvSpPr>
          <p:nvPr/>
        </p:nvSpPr>
        <p:spPr bwMode="auto">
          <a:xfrm>
            <a:off x="2346325" y="609600"/>
            <a:ext cx="5959475" cy="5791200"/>
          </a:xfrm>
          <a:prstGeom prst="ellipse">
            <a:avLst/>
          </a:prstGeom>
          <a:gradFill rotWithShape="0">
            <a:gsLst>
              <a:gs pos="5000">
                <a:schemeClr val="tx1"/>
              </a:gs>
              <a:gs pos="100000">
                <a:srgbClr val="521B93"/>
              </a:gs>
            </a:gsLst>
            <a:path path="shape">
              <a:fillToRect l="50000" t="50000" r="50000" b="50000"/>
            </a:path>
          </a:gradFill>
          <a:ln w="38100">
            <a:solidFill>
              <a:schemeClr val="bg1"/>
            </a:solidFill>
            <a:round/>
            <a:headEnd/>
            <a:tailEnd/>
          </a:ln>
          <a:effec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622608" name="Oval 6"/>
          <p:cNvSpPr>
            <a:spLocks noChangeAspect="1" noChangeArrowheads="1"/>
          </p:cNvSpPr>
          <p:nvPr/>
        </p:nvSpPr>
        <p:spPr bwMode="auto">
          <a:xfrm>
            <a:off x="4178300" y="2438400"/>
            <a:ext cx="2222500" cy="2133600"/>
          </a:xfrm>
          <a:prstGeom prst="ellipse">
            <a:avLst/>
          </a:prstGeom>
          <a:gradFill rotWithShape="0">
            <a:gsLst>
              <a:gs pos="0">
                <a:srgbClr val="007A01"/>
              </a:gs>
              <a:gs pos="100000">
                <a:srgbClr val="003800"/>
              </a:gs>
            </a:gsLst>
            <a:path path="shape">
              <a:fillToRect l="50000" t="50000" r="50000" b="50000"/>
            </a:path>
          </a:gradFill>
          <a:ln w="38100">
            <a:solidFill>
              <a:schemeClr val="bg1"/>
            </a:solidFill>
            <a:round/>
            <a:headEnd/>
            <a:tailEnd/>
          </a:ln>
          <a:effectLst/>
        </p:spPr>
        <p:txBody>
          <a:bodyPr wrap="none" anchor="ctr">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1" u="none" strike="noStrike" kern="1200" cap="none" spc="0" normalizeH="0" baseline="0" noProof="0">
              <a:ln>
                <a:noFill/>
              </a:ln>
              <a:solidFill>
                <a:srgbClr val="000000"/>
              </a:solidFill>
              <a:effectLst>
                <a:glow rad="101600">
                  <a:srgbClr val="000000">
                    <a:alpha val="75000"/>
                  </a:srgbClr>
                </a:glow>
              </a:effectLst>
              <a:uLnTx/>
              <a:uFillTx/>
              <a:latin typeface="Arial" panose="020B0604020202020204" pitchFamily="34" charset="0"/>
              <a:ea typeface="Osaka" charset="-128"/>
              <a:cs typeface="Arial" panose="020B0604020202020204" pitchFamily="34" charset="0"/>
            </a:endParaRPr>
          </a:p>
        </p:txBody>
      </p:sp>
      <p:sp>
        <p:nvSpPr>
          <p:cNvPr id="997388" name="Rectangle 12"/>
          <p:cNvSpPr>
            <a:spLocks noChangeArrowheads="1"/>
          </p:cNvSpPr>
          <p:nvPr/>
        </p:nvSpPr>
        <p:spPr bwMode="auto">
          <a:xfrm>
            <a:off x="4267200" y="2996952"/>
            <a:ext cx="2057400" cy="1138773"/>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00"/>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تساوي</a:t>
            </a:r>
            <a:r>
              <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 </a:t>
            </a: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البر</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 1-17</a:t>
            </a:r>
            <a:endParaRPr kumimoji="0" lang="en-US" sz="20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
        <p:nvSpPr>
          <p:cNvPr id="997410" name="Rectangle 34"/>
          <p:cNvSpPr>
            <a:spLocks noChangeArrowheads="1"/>
          </p:cNvSpPr>
          <p:nvPr/>
        </p:nvSpPr>
        <p:spPr bwMode="auto">
          <a:xfrm>
            <a:off x="8077200" y="60325"/>
            <a:ext cx="990600" cy="457200"/>
          </a:xfrm>
          <a:prstGeom prst="rect">
            <a:avLst/>
          </a:prstGeom>
          <a:noFill/>
          <a:ln w="9525">
            <a:noFill/>
            <a:miter lim="800000"/>
            <a:headEnd/>
            <a:tailEnd/>
          </a:ln>
          <a:effectLst/>
        </p:spPr>
        <p:txBody>
          <a:bodyPr>
            <a:spAutoFit/>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rPr>
              <a:t>145</a:t>
            </a:r>
            <a:endParaRPr kumimoji="0" lang="en-US" sz="2400" b="1" u="none" strike="noStrike" kern="1200" cap="none" spc="0" normalizeH="0" baseline="0" noProof="0">
              <a:ln>
                <a:noFill/>
              </a:ln>
              <a:solidFill>
                <a:srgbClr val="FFFFFF"/>
              </a:solidFill>
              <a:effectLst>
                <a:glow rad="101600">
                  <a:srgbClr val="000000">
                    <a:alpha val="75000"/>
                  </a:srgbClr>
                </a:glow>
              </a:effectLst>
              <a:uLnTx/>
              <a:uFillTx/>
              <a:latin typeface="Arial" panose="020B0604020202020204" pitchFamily="34" charset="0"/>
              <a:ea typeface="Osaka"/>
              <a:cs typeface="Arial" panose="020B0604020202020204" pitchFamily="34" charset="0"/>
            </a:endParaRPr>
          </a:p>
        </p:txBody>
      </p:sp>
    </p:spTree>
    <p:extLst>
      <p:ext uri="{BB962C8B-B14F-4D97-AF65-F5344CB8AC3E}">
        <p14:creationId xmlns:p14="http://schemas.microsoft.com/office/powerpoint/2010/main" val="31526358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97388"/>
                                        </p:tgtEl>
                                        <p:attrNameLst>
                                          <p:attrName>style.visibility</p:attrName>
                                        </p:attrNameLst>
                                      </p:cBhvr>
                                      <p:to>
                                        <p:strVal val="visible"/>
                                      </p:to>
                                    </p:set>
                                    <p:animEffect transition="in" filter="blinds(horizontal)">
                                      <p:cBhvr>
                                        <p:cTn id="7" dur="500"/>
                                        <p:tgtEl>
                                          <p:spTgt spid="9973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738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626690" name="Rectangle 2"/>
          <p:cNvSpPr>
            <a:spLocks noGrp="1" noChangeArrowheads="1"/>
          </p:cNvSpPr>
          <p:nvPr>
            <p:ph type="title"/>
          </p:nvPr>
        </p:nvSpPr>
        <p:spPr>
          <a:xfrm>
            <a:off x="0" y="304800"/>
            <a:ext cx="9144000" cy="838200"/>
          </a:xfrm>
        </p:spPr>
        <p:txBody>
          <a:bodyPr/>
          <a:lstStyle/>
          <a:p>
            <a:pPr eaLnBrk="1" hangingPunct="1"/>
            <a:r>
              <a:rPr lang="ar-JO" sz="4000">
                <a:solidFill>
                  <a:schemeClr val="bg1"/>
                </a:solidFill>
                <a:ea typeface="ＭＳ Ｐゴシック" charset="-128"/>
                <a:cs typeface="Arial" panose="020B0604020202020204" pitchFamily="34" charset="0"/>
              </a:rPr>
              <a:t>البر في رومية</a:t>
            </a:r>
            <a:endParaRPr lang="en-US" sz="4000">
              <a:solidFill>
                <a:schemeClr val="bg1"/>
              </a:solidFill>
              <a:ea typeface="ＭＳ Ｐゴシック" charset="-128"/>
              <a:cs typeface="Arial" panose="020B0604020202020204" pitchFamily="34" charset="0"/>
            </a:endParaRPr>
          </a:p>
        </p:txBody>
      </p:sp>
      <p:sp>
        <p:nvSpPr>
          <p:cNvPr id="626691" name="Text Box 3"/>
          <p:cNvSpPr txBox="1">
            <a:spLocks noChangeArrowheads="1"/>
          </p:cNvSpPr>
          <p:nvPr/>
        </p:nvSpPr>
        <p:spPr bwMode="auto">
          <a:xfrm>
            <a:off x="8382000" y="76200"/>
            <a:ext cx="704039" cy="461665"/>
          </a:xfrm>
          <a:prstGeom prst="rect">
            <a:avLst/>
          </a:prstGeom>
          <a:noFill/>
          <a:ln w="9525">
            <a:noFill/>
            <a:miter lim="800000"/>
            <a:headEnd/>
            <a:tailEnd/>
          </a:ln>
        </p:spPr>
        <p:txBody>
          <a:bodyPr wrap="none">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r-JO"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145</a:t>
            </a:r>
            <a:endParaRPr kumimoji="0" lang="en-US" sz="2400" b="1"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graphicFrame>
        <p:nvGraphicFramePr>
          <p:cNvPr id="165892" name="Group 4"/>
          <p:cNvGraphicFramePr>
            <a:graphicFrameLocks noGrp="1"/>
          </p:cNvGraphicFramePr>
          <p:nvPr>
            <p:extLst>
              <p:ext uri="{D42A27DB-BD31-4B8C-83A1-F6EECF244321}">
                <p14:modId xmlns:p14="http://schemas.microsoft.com/office/powerpoint/2010/main" val="3168050600"/>
              </p:ext>
            </p:extLst>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الموضوع</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الحاجة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المتاح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الممنوح</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الإثبات</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التطبيق</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المنتشر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مقدمة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1: 1-17</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الدينونة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 18- 3: 20</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التبرير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3: 21-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5: 21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التقديس</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6-8</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الإختيار </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9-11</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التغير</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12: 1-</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13</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النمو</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15: 14-</a:t>
                      </a:r>
                    </a:p>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16: 27</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rPr>
                        <a:t>البداية</a:t>
                      </a:r>
                      <a:endParaRPr kumimoji="0" lang="en-US" sz="2000" b="1" i="0" u="none" strike="noStrike" cap="none" normalizeH="0" baseline="0">
                        <a:ln>
                          <a:noFill/>
                        </a:ln>
                        <a:solidFill>
                          <a:schemeClr val="bg1"/>
                        </a:solidFill>
                        <a:effectLst>
                          <a:outerShdw blurRad="38100" dist="38100" dir="2700000" algn="tl">
                            <a:srgbClr val="000000"/>
                          </a:outerShdw>
                        </a:effectLst>
                        <a:latin typeface="Arial" panose="020B0604020202020204" pitchFamily="34" charset="0"/>
                        <a:ea typeface="ＭＳ Ｐゴシック" charset="-128"/>
                        <a:cs typeface="Arial" panose="020B0604020202020204" pitchFamily="34"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الخطية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الخلاص</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الإنفصال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السيادة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الخدمة</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ar-JO"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rPr>
                        <a:t>الإرسال</a:t>
                      </a:r>
                      <a:endParaRPr kumimoji="0" lang="en-US" sz="2000" b="1" i="0" u="none" strike="noStrike" cap="none" normalizeH="0" baseline="0">
                        <a:ln>
                          <a:noFill/>
                        </a:ln>
                        <a:solidFill>
                          <a:schemeClr val="bg1"/>
                        </a:solidFill>
                        <a:effectLst/>
                        <a:latin typeface="Arial" panose="020B0604020202020204" pitchFamily="34" charset="0"/>
                        <a:ea typeface="ＭＳ Ｐゴシック" charset="-128"/>
                        <a:cs typeface="Arial" panose="020B0604020202020204" pitchFamily="34"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a:endParaRPr lang="en-US" b="1">
              <a:solidFill>
                <a:srgbClr val="000000"/>
              </a:solidFill>
              <a:latin typeface="Arial" panose="020B0604020202020204" pitchFamily="34" charset="0"/>
              <a:ea typeface="ＭＳ Ｐゴシック"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pPr rtl="1"/>
            <a:r>
              <a:rPr lang="en-US" sz="8800">
                <a:solidFill>
                  <a:schemeClr val="tx1"/>
                </a:solidFill>
                <a:ea typeface="Osaka" charset="0"/>
                <a:cs typeface="Arial" panose="020B0604020202020204" pitchFamily="34" charset="0"/>
              </a:rPr>
              <a:t>Slides on </a:t>
            </a:r>
            <a:br>
              <a:rPr lang="en-US" sz="8800">
                <a:solidFill>
                  <a:schemeClr val="tx1"/>
                </a:solidFill>
                <a:ea typeface="Osaka" charset="0"/>
                <a:cs typeface="Arial" panose="020B0604020202020204" pitchFamily="34" charset="0"/>
              </a:rPr>
            </a:br>
            <a:r>
              <a:rPr lang="ar-SA" sz="8800">
                <a:solidFill>
                  <a:schemeClr val="bg1"/>
                </a:solidFill>
                <a:ea typeface="Osaka" charset="0"/>
                <a:cs typeface="Arial" panose="020B0604020202020204" pitchFamily="34" charset="0"/>
              </a:rPr>
              <a:t>رومية</a:t>
            </a:r>
            <a:r>
              <a:rPr lang="en-US" sz="8800">
                <a:solidFill>
                  <a:schemeClr val="bg1"/>
                </a:solidFill>
                <a:ea typeface="Osaka" charset="0"/>
                <a:cs typeface="Arial" panose="020B0604020202020204" pitchFamily="34" charset="0"/>
              </a:rPr>
              <a:t> </a:t>
            </a:r>
            <a:r>
              <a:rPr lang="ar-JO" sz="8800">
                <a:solidFill>
                  <a:schemeClr val="bg1"/>
                </a:solidFill>
                <a:ea typeface="Osaka" charset="0"/>
                <a:cs typeface="Arial" panose="020B0604020202020204" pitchFamily="34" charset="0"/>
              </a:rPr>
              <a:t>1</a:t>
            </a:r>
            <a:r>
              <a:rPr lang="en-US" sz="8800">
                <a:solidFill>
                  <a:schemeClr val="bg1"/>
                </a:solidFill>
                <a:ea typeface="Osaka" charset="0"/>
                <a:cs typeface="Arial" panose="020B0604020202020204" pitchFamily="34" charset="0"/>
              </a:rPr>
              <a:t> </a:t>
            </a:r>
          </a:p>
        </p:txBody>
      </p:sp>
    </p:spTree>
    <p:extLst>
      <p:ext uri="{BB962C8B-B14F-4D97-AF65-F5344CB8AC3E}">
        <p14:creationId xmlns:p14="http://schemas.microsoft.com/office/powerpoint/2010/main" val="1009716819"/>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25666" name="Rectangle 2"/>
          <p:cNvSpPr>
            <a:spLocks noGrp="1" noChangeArrowheads="1"/>
          </p:cNvSpPr>
          <p:nvPr>
            <p:ph type="ctrTitle"/>
          </p:nvPr>
        </p:nvSpPr>
        <p:spPr/>
        <p:txBody>
          <a:bodyPr/>
          <a:lstStyle/>
          <a:p>
            <a:pPr eaLnBrk="1" hangingPunct="1"/>
            <a:r>
              <a:rPr lang="ar-JO">
                <a:solidFill>
                  <a:schemeClr val="bg1"/>
                </a:solidFill>
                <a:cs typeface="Arial" panose="020B0604020202020204" pitchFamily="34" charset="0"/>
              </a:rPr>
              <a:t>الرسالة ورومية 1</a:t>
            </a:r>
            <a:endParaRPr lang="en-US">
              <a:cs typeface="Arial" panose="020B0604020202020204" pitchFamily="34" charset="0"/>
            </a:endParaRPr>
          </a:p>
        </p:txBody>
      </p:sp>
      <p:sp>
        <p:nvSpPr>
          <p:cNvPr id="4" name="Rectangle 3"/>
          <p:cNvSpPr txBox="1">
            <a:spLocks noChangeArrowheads="1"/>
          </p:cNvSpPr>
          <p:nvPr/>
        </p:nvSpPr>
        <p:spPr bwMode="auto">
          <a:xfrm>
            <a:off x="1331640" y="3645024"/>
            <a:ext cx="6400800" cy="17526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0" indent="0" algn="ctr" rtl="0" eaLnBrk="0" fontAlgn="base" hangingPunct="0">
              <a:spcBef>
                <a:spcPct val="20000"/>
              </a:spcBef>
              <a:spcAft>
                <a:spcPct val="0"/>
              </a:spcAft>
              <a:buFontTx/>
              <a:buNone/>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ar-JO" sz="32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rPr>
              <a:t>الله غاضب على الأمم الذين رفضوه</a:t>
            </a:r>
            <a:endParaRPr kumimoji="0" lang="en-US" sz="3200" b="1" u="none" strike="noStrike" kern="1200" cap="none" spc="0" normalizeH="0" baseline="0" noProof="0">
              <a:ln>
                <a:noFill/>
              </a:ln>
              <a:solidFill>
                <a:srgbClr val="FFFFFF"/>
              </a:solidFill>
              <a:effectLst/>
              <a:uLnTx/>
              <a:uFillTx/>
              <a:latin typeface="Arial" panose="020B0604020202020204" pitchFamily="34" charset="0"/>
              <a:ea typeface="Osaka"/>
              <a:cs typeface="Arial" panose="020B0604020202020204" pitchFamily="34" charset="0"/>
            </a:endParaRPr>
          </a:p>
        </p:txBody>
      </p:sp>
    </p:spTree>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bibleopen.jpg"/>
          <p:cNvPicPr>
            <a:picLocks noChangeAspect="1"/>
          </p:cNvPicPr>
          <p:nvPr/>
        </p:nvPicPr>
        <p:blipFill>
          <a:blip r:embed="rId4">
            <a:extLst>
              <a:ext uri="{BEBA8EAE-BF5A-486C-A8C5-ECC9F3942E4B}">
                <a14:imgProps xmlns:a14="http://schemas.microsoft.com/office/drawing/2010/main">
                  <a14:imgLayer r:embed="rId5">
                    <a14:imgEffect>
                      <a14:brightnessContrast bright="-40000"/>
                    </a14:imgEffect>
                  </a14:imgLayer>
                </a14:imgProps>
              </a:ext>
              <a:ext uri="{28A0092B-C50C-407E-A947-70E740481C1C}">
                <a14:useLocalDpi xmlns:a14="http://schemas.microsoft.com/office/drawing/2010/main"/>
              </a:ext>
            </a:extLst>
          </a:blip>
          <a:stretch>
            <a:fillRect/>
          </a:stretch>
        </p:blipFill>
        <p:spPr>
          <a:xfrm>
            <a:off x="0" y="20960"/>
            <a:ext cx="9180512" cy="6858000"/>
          </a:xfrm>
          <a:prstGeom prst="rect">
            <a:avLst/>
          </a:prstGeom>
        </p:spPr>
      </p:pic>
      <p:sp>
        <p:nvSpPr>
          <p:cNvPr id="631811" name="Rectangle 3"/>
          <p:cNvSpPr>
            <a:spLocks noGrp="1" noChangeArrowheads="1"/>
          </p:cNvSpPr>
          <p:nvPr>
            <p:ph type="title"/>
          </p:nvPr>
        </p:nvSpPr>
        <p:spPr>
          <a:xfrm>
            <a:off x="2123728" y="457200"/>
            <a:ext cx="4680520" cy="517525"/>
          </a:xfrm>
        </p:spPr>
        <p:txBody>
          <a:bodyPr/>
          <a:lstStyle/>
          <a:p>
            <a:pPr algn="ctr" eaLnBrk="1" hangingPunct="1"/>
            <a:r>
              <a:rPr lang="ar-JO" sz="3500">
                <a:ea typeface="ＭＳ Ｐゴシック" charset="-128"/>
                <a:cs typeface="Arial" panose="020B0604020202020204" pitchFamily="34" charset="0"/>
              </a:rPr>
              <a:t>الملخص</a:t>
            </a:r>
            <a:endParaRPr lang="en-US" sz="3500">
              <a:ea typeface="ＭＳ Ｐゴシック" charset="-128"/>
              <a:cs typeface="Arial" panose="020B0604020202020204" pitchFamily="34" charset="0"/>
            </a:endParaRPr>
          </a:p>
        </p:txBody>
      </p:sp>
      <p:sp>
        <p:nvSpPr>
          <p:cNvPr id="631812" name="Text Box 5"/>
          <p:cNvSpPr txBox="1">
            <a:spLocks noChangeArrowheads="1"/>
          </p:cNvSpPr>
          <p:nvPr/>
        </p:nvSpPr>
        <p:spPr bwMode="auto">
          <a:xfrm rot="21011680">
            <a:off x="4382500" y="1717960"/>
            <a:ext cx="3643275" cy="3822585"/>
          </a:xfrm>
          <a:prstGeom prst="rect">
            <a:avLst/>
          </a:prstGeom>
          <a:noFill/>
          <a:ln w="9525">
            <a:noFill/>
            <a:miter lim="800000"/>
            <a:headEnd/>
            <a:tailEnd/>
          </a:ln>
        </p:spPr>
        <p:txBody>
          <a:bodyPr wrap="square">
            <a:prstTxWarp prst="textNoShape">
              <a:avLst/>
            </a:prstTxWarp>
            <a:spAutoFit/>
          </a:bodyPr>
          <a:lstStyle/>
          <a:p>
            <a:pPr algn="r">
              <a:spcBef>
                <a:spcPct val="20000"/>
              </a:spcBef>
              <a:buSzPct val="80000"/>
            </a:pPr>
            <a:r>
              <a:rPr lang="ar-JO" sz="1200" b="1">
                <a:latin typeface="Arial" panose="020B0604020202020204" pitchFamily="34" charset="0"/>
                <a:ea typeface="Times New Roman" charset="0"/>
                <a:cs typeface="Times New Roman" charset="0"/>
              </a:rPr>
              <a:t>5. مكانة إسرائيل في خطط الله (9: 1-11: 36)</a:t>
            </a:r>
          </a:p>
          <a:p>
            <a:pPr algn="r">
              <a:spcBef>
                <a:spcPct val="20000"/>
              </a:spcBef>
              <a:buSzPct val="80000"/>
            </a:pPr>
            <a:r>
              <a:rPr lang="ar-JO" sz="1200" b="1">
                <a:latin typeface="Arial" panose="020B0604020202020204" pitchFamily="34" charset="0"/>
                <a:ea typeface="Times New Roman" charset="0"/>
                <a:cs typeface="Times New Roman" charset="0"/>
              </a:rPr>
              <a:t>أ. عدم إيمان إسرائيل ورفضه (9: 1-33)</a:t>
            </a:r>
          </a:p>
          <a:p>
            <a:pPr algn="r">
              <a:spcBef>
                <a:spcPct val="20000"/>
              </a:spcBef>
              <a:buSzPct val="80000"/>
            </a:pPr>
            <a:r>
              <a:rPr lang="ar-JO" sz="1200" b="1">
                <a:latin typeface="Arial" panose="020B0604020202020204" pitchFamily="34" charset="0"/>
                <a:ea typeface="Times New Roman" charset="0"/>
                <a:cs typeface="Times New Roman" charset="0"/>
              </a:rPr>
              <a:t>ب. شرح رفض إسرائيل (١٠: ١-٢١)</a:t>
            </a:r>
          </a:p>
          <a:p>
            <a:pPr algn="r">
              <a:spcBef>
                <a:spcPct val="20000"/>
              </a:spcBef>
              <a:buSzPct val="80000"/>
            </a:pPr>
            <a:r>
              <a:rPr lang="ar-JO" sz="1200" b="1">
                <a:latin typeface="Arial" panose="020B0604020202020204" pitchFamily="34" charset="0"/>
                <a:ea typeface="Times New Roman" charset="0"/>
                <a:cs typeface="Times New Roman" charset="0"/>
              </a:rPr>
              <a:t>ت. رفض إسرائيل ليس كاملاً ولا نهائيًا (11: 1-32)</a:t>
            </a:r>
          </a:p>
          <a:p>
            <a:pPr algn="r">
              <a:spcBef>
                <a:spcPct val="20000"/>
              </a:spcBef>
              <a:buSzPct val="80000"/>
            </a:pPr>
            <a:r>
              <a:rPr lang="ar-JO" sz="1200" b="1">
                <a:latin typeface="Arial" panose="020B0604020202020204" pitchFamily="34" charset="0"/>
                <a:ea typeface="Times New Roman" charset="0"/>
                <a:cs typeface="Times New Roman" charset="0"/>
              </a:rPr>
              <a:t>6. بر الله في الحياة العملية (12: 1-15: 13)</a:t>
            </a:r>
          </a:p>
          <a:p>
            <a:pPr algn="r">
              <a:spcBef>
                <a:spcPct val="20000"/>
              </a:spcBef>
              <a:buSzPct val="80000"/>
            </a:pPr>
            <a:r>
              <a:rPr lang="ar-JO" sz="1200" b="1">
                <a:latin typeface="Arial" panose="020B0604020202020204" pitchFamily="34" charset="0"/>
                <a:ea typeface="Times New Roman" charset="0"/>
                <a:cs typeface="Times New Roman" charset="0"/>
              </a:rPr>
              <a:t>أ. المكرسة لله (12: 1-2)</a:t>
            </a:r>
          </a:p>
          <a:p>
            <a:pPr algn="r">
              <a:spcBef>
                <a:spcPct val="20000"/>
              </a:spcBef>
              <a:buSzPct val="80000"/>
            </a:pPr>
            <a:r>
              <a:rPr lang="ar-JO" sz="1200" b="1">
                <a:latin typeface="Arial" panose="020B0604020202020204" pitchFamily="34" charset="0"/>
                <a:ea typeface="Times New Roman" charset="0"/>
                <a:cs typeface="Times New Roman" charset="0"/>
              </a:rPr>
              <a:t>ب. الخدمة والمواهب الروحية (3:12-8)</a:t>
            </a:r>
          </a:p>
          <a:p>
            <a:pPr algn="r">
              <a:spcBef>
                <a:spcPct val="20000"/>
              </a:spcBef>
              <a:buSzPct val="80000"/>
            </a:pPr>
            <a:r>
              <a:rPr lang="ar-JO" sz="1200" b="1">
                <a:latin typeface="Arial" panose="020B0604020202020204" pitchFamily="34" charset="0"/>
                <a:ea typeface="Times New Roman" charset="0"/>
                <a:cs typeface="Times New Roman" charset="0"/>
              </a:rPr>
              <a:t>ت. بخصوص الذين في جسد المسيح (12: 9-13)</a:t>
            </a:r>
          </a:p>
          <a:p>
            <a:pPr algn="r">
              <a:spcBef>
                <a:spcPct val="20000"/>
              </a:spcBef>
              <a:buSzPct val="80000"/>
            </a:pPr>
            <a:r>
              <a:rPr lang="ar-JO" sz="1200" b="1">
                <a:latin typeface="Arial" panose="020B0604020202020204" pitchFamily="34" charset="0"/>
                <a:ea typeface="Times New Roman" charset="0"/>
                <a:cs typeface="Times New Roman" charset="0"/>
              </a:rPr>
              <a:t>ث. بخصوص من هم خارج جسد المسيح (12: 14-21)</a:t>
            </a:r>
          </a:p>
          <a:p>
            <a:pPr algn="r">
              <a:spcBef>
                <a:spcPct val="20000"/>
              </a:spcBef>
              <a:buSzPct val="80000"/>
            </a:pPr>
            <a:r>
              <a:rPr lang="ar-JO" sz="1200" b="1">
                <a:latin typeface="Arial" panose="020B0604020202020204" pitchFamily="34" charset="0"/>
                <a:ea typeface="Times New Roman" charset="0"/>
                <a:cs typeface="Times New Roman" charset="0"/>
              </a:rPr>
              <a:t>ج. الالتزامات تجاه الحكومة البشرية (13: 1-7)</a:t>
            </a:r>
          </a:p>
          <a:p>
            <a:pPr algn="r" rtl="1">
              <a:spcBef>
                <a:spcPct val="20000"/>
              </a:spcBef>
              <a:buSzPct val="80000"/>
            </a:pPr>
            <a:r>
              <a:rPr lang="ar-JO" sz="1200" b="1">
                <a:latin typeface="Arial" panose="020B0604020202020204" pitchFamily="34" charset="0"/>
                <a:ea typeface="Times New Roman" charset="0"/>
                <a:cs typeface="Times New Roman" charset="0"/>
              </a:rPr>
              <a:t>ح.التزامات أخرى (13: 8-14)</a:t>
            </a:r>
          </a:p>
          <a:p>
            <a:pPr algn="r">
              <a:spcBef>
                <a:spcPct val="20000"/>
              </a:spcBef>
              <a:buSzPct val="80000"/>
            </a:pPr>
            <a:r>
              <a:rPr lang="ar-JO" sz="1200" b="1">
                <a:latin typeface="Arial" panose="020B0604020202020204" pitchFamily="34" charset="0"/>
                <a:ea typeface="Times New Roman" charset="0"/>
                <a:cs typeface="Times New Roman" charset="0"/>
              </a:rPr>
              <a:t>خ. مسألة الأمور المشكوك فيها (14: 1-15: 3)</a:t>
            </a:r>
          </a:p>
          <a:p>
            <a:pPr algn="r">
              <a:spcBef>
                <a:spcPct val="20000"/>
              </a:spcBef>
              <a:buSzPct val="80000"/>
            </a:pPr>
            <a:r>
              <a:rPr lang="ar-JO" sz="1200" b="1">
                <a:latin typeface="Arial" panose="020B0604020202020204" pitchFamily="34" charset="0"/>
                <a:ea typeface="Times New Roman" charset="0"/>
                <a:cs typeface="Times New Roman" charset="0"/>
              </a:rPr>
              <a:t>د. التعامل مع الآخرين (15: 4-13)</a:t>
            </a:r>
          </a:p>
          <a:p>
            <a:pPr algn="r">
              <a:spcBef>
                <a:spcPct val="20000"/>
              </a:spcBef>
              <a:buSzPct val="80000"/>
            </a:pPr>
            <a:r>
              <a:rPr lang="ar-JO" sz="1200" b="1">
                <a:latin typeface="Arial" panose="020B0604020202020204" pitchFamily="34" charset="0"/>
                <a:ea typeface="Times New Roman" charset="0"/>
                <a:cs typeface="Times New Roman" charset="0"/>
              </a:rPr>
              <a:t>7. الخاتمة (15: 14-16: 27)</a:t>
            </a:r>
          </a:p>
          <a:p>
            <a:pPr algn="r">
              <a:spcBef>
                <a:spcPct val="20000"/>
              </a:spcBef>
              <a:buSzPct val="80000"/>
            </a:pPr>
            <a:r>
              <a:rPr lang="ar-JO" sz="1200" b="1">
                <a:latin typeface="Arial" panose="020B0604020202020204" pitchFamily="34" charset="0"/>
                <a:ea typeface="Times New Roman" charset="0"/>
                <a:cs typeface="Times New Roman" charset="0"/>
              </a:rPr>
              <a:t>أ. هدف بولس من الكتابة (١٥: ١٤-٢١)</a:t>
            </a:r>
          </a:p>
          <a:p>
            <a:pPr algn="r">
              <a:spcBef>
                <a:spcPct val="20000"/>
              </a:spcBef>
              <a:buSzPct val="80000"/>
            </a:pPr>
            <a:r>
              <a:rPr lang="ar-JO" sz="1200" b="1">
                <a:latin typeface="Arial" panose="020B0604020202020204" pitchFamily="34" charset="0"/>
                <a:ea typeface="Times New Roman" charset="0"/>
                <a:cs typeface="Times New Roman" charset="0"/>
              </a:rPr>
              <a:t>ب. خطط بولس للمستقبل (١٥: ٢٢-٢٣)</a:t>
            </a:r>
          </a:p>
          <a:p>
            <a:pPr algn="r">
              <a:spcBef>
                <a:spcPct val="20000"/>
              </a:spcBef>
              <a:buSzPct val="80000"/>
            </a:pPr>
            <a:r>
              <a:rPr lang="ar-JO" sz="1200" b="1">
                <a:latin typeface="Arial" panose="020B0604020202020204" pitchFamily="34" charset="0"/>
                <a:ea typeface="Times New Roman" charset="0"/>
                <a:cs typeface="Times New Roman" charset="0"/>
              </a:rPr>
              <a:t>ت. تسبيح بولس وتحذيراته (١٦: ١-٢٧)</a:t>
            </a:r>
            <a:endParaRPr lang="en-US" sz="4000" b="1">
              <a:ea typeface="Times New Roman" charset="0"/>
              <a:cs typeface="Times New Roman" charset="0"/>
            </a:endParaRPr>
          </a:p>
        </p:txBody>
      </p:sp>
      <p:pic>
        <p:nvPicPr>
          <p:cNvPr id="30726" name="Picture 6" descr="ag00595_"/>
          <p:cNvPicPr>
            <a:picLocks noChangeAspect="1" noChangeArrowheads="1" noCrop="1"/>
          </p:cNvPicPr>
          <p:nvPr/>
        </p:nvPicPr>
        <p:blipFill>
          <a:blip r:embed="rId6">
            <a:extLst>
              <a:ext uri="{28A0092B-C50C-407E-A947-70E740481C1C}">
                <a14:useLocalDpi xmlns:a14="http://schemas.microsoft.com/office/drawing/2010/main"/>
              </a:ext>
            </a:extLst>
          </a:blip>
          <a:srcRect/>
          <a:stretch>
            <a:fillRect/>
          </a:stretch>
        </p:blipFill>
        <p:spPr bwMode="auto">
          <a:xfrm>
            <a:off x="228600" y="685800"/>
            <a:ext cx="1154113" cy="1200150"/>
          </a:xfrm>
          <a:prstGeom prst="rect">
            <a:avLst/>
          </a:prstGeom>
          <a:noFill/>
          <a:ln w="9525">
            <a:noFill/>
            <a:miter lim="800000"/>
            <a:headEnd/>
            <a:tailEnd/>
          </a:ln>
        </p:spPr>
      </p:pic>
      <p:sp>
        <p:nvSpPr>
          <p:cNvPr id="30727" name="AutoShape 7"/>
          <p:cNvSpPr>
            <a:spLocks noChangeArrowheads="1"/>
          </p:cNvSpPr>
          <p:nvPr/>
        </p:nvSpPr>
        <p:spPr bwMode="auto">
          <a:xfrm>
            <a:off x="1447800" y="457200"/>
            <a:ext cx="1828800" cy="838200"/>
          </a:xfrm>
          <a:prstGeom prst="wedgeRoundRectCallout">
            <a:avLst>
              <a:gd name="adj1" fmla="val -66231"/>
              <a:gd name="adj2" fmla="val -3407"/>
              <a:gd name="adj3" fmla="val 16667"/>
            </a:avLst>
          </a:prstGeom>
          <a:solidFill>
            <a:srgbClr val="FFFFFF"/>
          </a:solidFill>
          <a:ln w="9525">
            <a:solidFill>
              <a:schemeClr val="tx1"/>
            </a:solidFill>
            <a:miter lim="800000"/>
            <a:headEnd/>
            <a:tailEnd/>
          </a:ln>
        </p:spPr>
        <p:txBody>
          <a:bodyPr>
            <a:prstTxWarp prst="textNoShape">
              <a:avLst/>
            </a:prstTxWarp>
          </a:bodyPr>
          <a:lstStyle/>
          <a:p>
            <a:pPr algn="ctr"/>
            <a:r>
              <a:rPr lang="ar-JO" b="1">
                <a:solidFill>
                  <a:srgbClr val="010419"/>
                </a:solidFill>
                <a:latin typeface="Arial" panose="020B0604020202020204" pitchFamily="34" charset="0"/>
                <a:cs typeface="Arial" panose="020B0604020202020204" pitchFamily="34" charset="0"/>
              </a:rPr>
              <a:t>هل يمكنك رؤيتها؟</a:t>
            </a:r>
            <a:endParaRPr lang="en-US" b="1">
              <a:solidFill>
                <a:srgbClr val="010419"/>
              </a:solidFill>
              <a:latin typeface="Arial" panose="020B0604020202020204" pitchFamily="34" charset="0"/>
              <a:cs typeface="Arial" panose="020B0604020202020204" pitchFamily="34" charset="0"/>
            </a:endParaRPr>
          </a:p>
        </p:txBody>
      </p:sp>
      <p:pic>
        <p:nvPicPr>
          <p:cNvPr id="30728" name="Picture 8" descr="PE01530_"/>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7696200" y="1093788"/>
            <a:ext cx="1447800" cy="1325562"/>
          </a:xfrm>
          <a:prstGeom prst="rect">
            <a:avLst/>
          </a:prstGeom>
          <a:noFill/>
          <a:ln w="9525">
            <a:noFill/>
            <a:miter lim="800000"/>
            <a:headEnd/>
            <a:tailEnd/>
          </a:ln>
        </p:spPr>
      </p:pic>
      <p:sp>
        <p:nvSpPr>
          <p:cNvPr id="30729" name="AutoShape 9"/>
          <p:cNvSpPr>
            <a:spLocks noChangeArrowheads="1"/>
          </p:cNvSpPr>
          <p:nvPr/>
        </p:nvSpPr>
        <p:spPr bwMode="auto">
          <a:xfrm>
            <a:off x="6372200" y="188640"/>
            <a:ext cx="1600200" cy="533400"/>
          </a:xfrm>
          <a:prstGeom prst="wedgeRoundRectCallout">
            <a:avLst>
              <a:gd name="adj1" fmla="val 62058"/>
              <a:gd name="adj2" fmla="val 123770"/>
              <a:gd name="adj3" fmla="val 16667"/>
            </a:avLst>
          </a:prstGeom>
          <a:solidFill>
            <a:srgbClr val="FFFFFF"/>
          </a:solidFill>
          <a:ln w="9525">
            <a:solidFill>
              <a:schemeClr val="tx1"/>
            </a:solidFill>
            <a:miter lim="800000"/>
            <a:headEnd/>
            <a:tailEnd/>
          </a:ln>
        </p:spPr>
        <p:txBody>
          <a:bodyPr>
            <a:prstTxWarp prst="textNoShape">
              <a:avLst/>
            </a:prstTxWarp>
          </a:bodyPr>
          <a:lstStyle/>
          <a:p>
            <a:pPr algn="ctr"/>
            <a:r>
              <a:rPr lang="ar-JO" b="1">
                <a:solidFill>
                  <a:srgbClr val="010419"/>
                </a:solidFill>
                <a:latin typeface="Arial" panose="020B0604020202020204" pitchFamily="34" charset="0"/>
                <a:cs typeface="Arial" panose="020B0604020202020204" pitchFamily="34" charset="0"/>
              </a:rPr>
              <a:t>لا</a:t>
            </a:r>
            <a:endParaRPr lang="en-US" b="1">
              <a:solidFill>
                <a:srgbClr val="010419"/>
              </a:solidFill>
              <a:latin typeface="Arial" panose="020B0604020202020204" pitchFamily="34" charset="0"/>
              <a:cs typeface="Arial" panose="020B0604020202020204" pitchFamily="34" charset="0"/>
            </a:endParaRPr>
          </a:p>
        </p:txBody>
      </p:sp>
      <p:sp>
        <p:nvSpPr>
          <p:cNvPr id="631817" name="Text Box 11"/>
          <p:cNvSpPr txBox="1">
            <a:spLocks noChangeArrowheads="1"/>
          </p:cNvSpPr>
          <p:nvPr/>
        </p:nvSpPr>
        <p:spPr bwMode="auto">
          <a:xfrm rot="21047673">
            <a:off x="318222" y="2150538"/>
            <a:ext cx="4076393" cy="3938001"/>
          </a:xfrm>
          <a:prstGeom prst="rect">
            <a:avLst/>
          </a:prstGeom>
          <a:noFill/>
          <a:ln w="9525">
            <a:noFill/>
            <a:miter lim="800000"/>
            <a:headEnd/>
            <a:tailEnd/>
          </a:ln>
        </p:spPr>
        <p:txBody>
          <a:bodyPr wrap="square">
            <a:prstTxWarp prst="textNoShape">
              <a:avLst/>
            </a:prstTxWarp>
            <a:spAutoFit/>
          </a:bodyPr>
          <a:lstStyle/>
          <a:p>
            <a:pPr algn="r">
              <a:spcBef>
                <a:spcPct val="20000"/>
              </a:spcBef>
              <a:buSzPct val="85000"/>
            </a:pPr>
            <a:r>
              <a:rPr lang="ar-JO" sz="1050" b="1">
                <a:latin typeface="Arial" panose="020B0604020202020204" pitchFamily="34" charset="0"/>
                <a:cs typeface="Arial" panose="020B0604020202020204" pitchFamily="34" charset="0"/>
              </a:rPr>
              <a:t>1. المقدمة (١: ١- ١٧)</a:t>
            </a:r>
          </a:p>
          <a:p>
            <a:pPr algn="r">
              <a:spcBef>
                <a:spcPct val="20000"/>
              </a:spcBef>
              <a:buSzPct val="85000"/>
            </a:pPr>
            <a:r>
              <a:rPr lang="ar-JO" sz="1050" b="1">
                <a:latin typeface="Arial" panose="020B0604020202020204" pitchFamily="34" charset="0"/>
                <a:cs typeface="Arial" panose="020B0604020202020204" pitchFamily="34" charset="0"/>
              </a:rPr>
              <a:t> أ. تحية بولس (١: ١-٧)</a:t>
            </a:r>
          </a:p>
          <a:p>
            <a:pPr algn="r">
              <a:spcBef>
                <a:spcPct val="20000"/>
              </a:spcBef>
              <a:buSzPct val="85000"/>
            </a:pPr>
            <a:r>
              <a:rPr lang="ar-JO" sz="1050" b="1">
                <a:latin typeface="Arial" panose="020B0604020202020204" pitchFamily="34" charset="0"/>
                <a:cs typeface="Arial" panose="020B0604020202020204" pitchFamily="34" charset="0"/>
              </a:rPr>
              <a:t>ب. شؤون شخصية (1: 8-13)</a:t>
            </a:r>
          </a:p>
          <a:p>
            <a:pPr algn="r">
              <a:spcBef>
                <a:spcPct val="20000"/>
              </a:spcBef>
              <a:buSzPct val="85000"/>
            </a:pPr>
            <a:r>
              <a:rPr lang="ar-JO" sz="1050" b="1">
                <a:latin typeface="Arial" panose="020B0604020202020204" pitchFamily="34" charset="0"/>
                <a:cs typeface="Arial" panose="020B0604020202020204" pitchFamily="34" charset="0"/>
              </a:rPr>
              <a:t>ت. بيان الموضوع (1: 14-17)</a:t>
            </a:r>
          </a:p>
          <a:p>
            <a:pPr algn="r">
              <a:spcBef>
                <a:spcPct val="20000"/>
              </a:spcBef>
              <a:buSzPct val="85000"/>
            </a:pPr>
            <a:r>
              <a:rPr lang="ar-JO" sz="1050" b="1">
                <a:latin typeface="Arial" panose="020B0604020202020204" pitchFamily="34" charset="0"/>
                <a:cs typeface="Arial" panose="020B0604020202020204" pitchFamily="34" charset="0"/>
              </a:rPr>
              <a:t>2. خطيئة وإدانة جميع البشر (1: 18-3: 20)</a:t>
            </a:r>
          </a:p>
          <a:p>
            <a:pPr algn="r">
              <a:spcBef>
                <a:spcPct val="20000"/>
              </a:spcBef>
              <a:buSzPct val="85000"/>
            </a:pPr>
            <a:r>
              <a:rPr lang="ar-JO" sz="1050" b="1">
                <a:latin typeface="Arial" panose="020B0604020202020204" pitchFamily="34" charset="0"/>
                <a:cs typeface="Arial" panose="020B0604020202020204" pitchFamily="34" charset="0"/>
              </a:rPr>
              <a:t>أ. ذنب الأمم (1: 18-32)</a:t>
            </a:r>
          </a:p>
          <a:p>
            <a:pPr algn="r">
              <a:spcBef>
                <a:spcPct val="20000"/>
              </a:spcBef>
              <a:buSzPct val="85000"/>
            </a:pPr>
            <a:r>
              <a:rPr lang="ar-JO" sz="1050" b="1">
                <a:latin typeface="Arial" panose="020B0604020202020204" pitchFamily="34" charset="0"/>
                <a:cs typeface="Arial" panose="020B0604020202020204" pitchFamily="34" charset="0"/>
              </a:rPr>
              <a:t>ب. ذنب اليهود (2: 1-3: 8)</a:t>
            </a:r>
          </a:p>
          <a:p>
            <a:pPr algn="r">
              <a:spcBef>
                <a:spcPct val="20000"/>
              </a:spcBef>
              <a:buSzPct val="85000"/>
            </a:pPr>
            <a:r>
              <a:rPr lang="ar-JO" sz="1050" b="1">
                <a:latin typeface="Arial" panose="020B0604020202020204" pitchFamily="34" charset="0"/>
                <a:cs typeface="Arial" panose="020B0604020202020204" pitchFamily="34" charset="0"/>
              </a:rPr>
              <a:t>ت. ذنب جميع البشر (3: 9-20)</a:t>
            </a:r>
          </a:p>
          <a:p>
            <a:pPr algn="r">
              <a:spcBef>
                <a:spcPct val="20000"/>
              </a:spcBef>
              <a:buSzPct val="85000"/>
            </a:pPr>
            <a:r>
              <a:rPr lang="ar-JO" sz="1050" b="1">
                <a:latin typeface="Arial" panose="020B0604020202020204" pitchFamily="34" charset="0"/>
                <a:cs typeface="Arial" panose="020B0604020202020204" pitchFamily="34" charset="0"/>
              </a:rPr>
              <a:t>3. تبرير الخطاة المؤمنين (3: 21-5: 21)</a:t>
            </a:r>
          </a:p>
          <a:p>
            <a:pPr algn="r">
              <a:spcBef>
                <a:spcPct val="20000"/>
              </a:spcBef>
              <a:buSzPct val="85000"/>
            </a:pPr>
            <a:r>
              <a:rPr lang="ar-JO" sz="1050" b="1">
                <a:latin typeface="Arial" panose="020B0604020202020204" pitchFamily="34" charset="0"/>
                <a:cs typeface="Arial" panose="020B0604020202020204" pitchFamily="34" charset="0"/>
              </a:rPr>
              <a:t>أ. أساس التبرير (٣: ٢١-٢٦)</a:t>
            </a:r>
          </a:p>
          <a:p>
            <a:pPr algn="r">
              <a:spcBef>
                <a:spcPct val="20000"/>
              </a:spcBef>
              <a:buSzPct val="85000"/>
            </a:pPr>
            <a:r>
              <a:rPr lang="ar-JO" sz="1050" b="1">
                <a:latin typeface="Arial" panose="020B0604020202020204" pitchFamily="34" charset="0"/>
                <a:cs typeface="Arial" panose="020B0604020202020204" pitchFamily="34" charset="0"/>
              </a:rPr>
              <a:t>ب. التبرير والناموس (3: 27-31)</a:t>
            </a:r>
          </a:p>
          <a:p>
            <a:pPr algn="r">
              <a:spcBef>
                <a:spcPct val="20000"/>
              </a:spcBef>
              <a:buSzPct val="85000"/>
            </a:pPr>
            <a:r>
              <a:rPr lang="ar-JO" sz="1050" b="1">
                <a:latin typeface="Arial" panose="020B0604020202020204" pitchFamily="34" charset="0"/>
                <a:cs typeface="Arial" panose="020B0604020202020204" pitchFamily="34" charset="0"/>
              </a:rPr>
              <a:t>ت. التبرير ومكان الإيمان (٤: ١-٢٥)</a:t>
            </a:r>
          </a:p>
          <a:p>
            <a:pPr algn="r">
              <a:spcBef>
                <a:spcPct val="20000"/>
              </a:spcBef>
              <a:buSzPct val="85000"/>
            </a:pPr>
            <a:r>
              <a:rPr lang="ar-JO" sz="1050" b="1">
                <a:latin typeface="Arial" panose="020B0604020202020204" pitchFamily="34" charset="0"/>
                <a:cs typeface="Arial" panose="020B0604020202020204" pitchFamily="34" charset="0"/>
              </a:rPr>
              <a:t>ث. يقين التبرير بالإيمان (5: 1-11)</a:t>
            </a:r>
          </a:p>
          <a:p>
            <a:pPr algn="r">
              <a:spcBef>
                <a:spcPct val="20000"/>
              </a:spcBef>
              <a:buSzPct val="85000"/>
            </a:pPr>
            <a:r>
              <a:rPr lang="ar-JO" sz="1050" b="1">
                <a:latin typeface="Arial" panose="020B0604020202020204" pitchFamily="34" charset="0"/>
                <a:cs typeface="Arial" panose="020B0604020202020204" pitchFamily="34" charset="0"/>
              </a:rPr>
              <a:t>ج. ملكوت الخطية وملكوت النعمة (5: 12-21)</a:t>
            </a:r>
          </a:p>
          <a:p>
            <a:pPr algn="r">
              <a:spcBef>
                <a:spcPct val="20000"/>
              </a:spcBef>
              <a:buSzPct val="85000"/>
            </a:pPr>
            <a:r>
              <a:rPr lang="ar-JO" sz="1050" b="1">
                <a:latin typeface="Arial" panose="020B0604020202020204" pitchFamily="34" charset="0"/>
                <a:cs typeface="Arial" panose="020B0604020202020204" pitchFamily="34" charset="0"/>
              </a:rPr>
              <a:t>4. تقديس الخطاة المؤمنين (6: 1-8: 39)</a:t>
            </a:r>
          </a:p>
          <a:p>
            <a:pPr algn="r">
              <a:spcBef>
                <a:spcPct val="20000"/>
              </a:spcBef>
              <a:buSzPct val="85000"/>
            </a:pPr>
            <a:r>
              <a:rPr lang="ar-JO" sz="1050" b="1">
                <a:latin typeface="Arial" panose="020B0604020202020204" pitchFamily="34" charset="0"/>
                <a:cs typeface="Arial" panose="020B0604020202020204" pitchFamily="34" charset="0"/>
              </a:rPr>
              <a:t>أ. الاتحاد مع المسيح (١:٦-١٤) </a:t>
            </a:r>
          </a:p>
          <a:p>
            <a:pPr algn="r">
              <a:spcBef>
                <a:spcPct val="20000"/>
              </a:spcBef>
              <a:buSzPct val="85000"/>
            </a:pPr>
            <a:r>
              <a:rPr lang="ar-JO" sz="1050" b="1">
                <a:latin typeface="Arial" panose="020B0604020202020204" pitchFamily="34" charset="0"/>
                <a:cs typeface="Arial" panose="020B0604020202020204" pitchFamily="34" charset="0"/>
              </a:rPr>
              <a:t>ب. العبودية للخطية أو للبر (6: 15-23)</a:t>
            </a:r>
          </a:p>
          <a:p>
            <a:pPr algn="r">
              <a:spcBef>
                <a:spcPct val="20000"/>
              </a:spcBef>
              <a:buSzPct val="85000"/>
            </a:pPr>
            <a:r>
              <a:rPr lang="ar-JO" sz="1050" b="1">
                <a:latin typeface="Arial" panose="020B0604020202020204" pitchFamily="34" charset="0"/>
                <a:cs typeface="Arial" panose="020B0604020202020204" pitchFamily="34" charset="0"/>
              </a:rPr>
              <a:t>ت. التحرر من الناموس (7: 1-25)</a:t>
            </a:r>
          </a:p>
          <a:p>
            <a:pPr algn="r">
              <a:spcBef>
                <a:spcPct val="20000"/>
              </a:spcBef>
              <a:buSzPct val="85000"/>
            </a:pPr>
            <a:r>
              <a:rPr lang="ar-JO" sz="1050" b="1">
                <a:latin typeface="Arial" panose="020B0604020202020204" pitchFamily="34" charset="0"/>
                <a:cs typeface="Arial" panose="020B0604020202020204" pitchFamily="34" charset="0"/>
              </a:rPr>
              <a:t>ث. حياة البر بالروح القدس (8: 1-17)</a:t>
            </a:r>
          </a:p>
          <a:p>
            <a:pPr algn="r">
              <a:spcBef>
                <a:spcPct val="20000"/>
              </a:spcBef>
              <a:buSzPct val="85000"/>
            </a:pPr>
            <a:r>
              <a:rPr lang="ar-JO" sz="1050" b="1">
                <a:latin typeface="Arial" panose="020B0604020202020204" pitchFamily="34" charset="0"/>
                <a:cs typeface="Arial" panose="020B0604020202020204" pitchFamily="34" charset="0"/>
              </a:rPr>
              <a:t>ج. وبعد الآلام يأتي المجد (8: 18-39).</a:t>
            </a:r>
            <a:endParaRPr lang="en-US" sz="4000" b="1">
              <a:latin typeface="Arial" panose="020B0604020202020204" pitchFamily="34" charset="0"/>
              <a:ea typeface="Times New Roman" charset="0"/>
              <a:cs typeface="Arial" panose="020B0604020202020204" pitchFamily="34" charset="0"/>
            </a:endParaRPr>
          </a:p>
        </p:txBody>
      </p:sp>
      <p:sp>
        <p:nvSpPr>
          <p:cNvPr id="11" name="Text Box 13"/>
          <p:cNvSpPr txBox="1">
            <a:spLocks noChangeArrowheads="1"/>
          </p:cNvSpPr>
          <p:nvPr/>
        </p:nvSpPr>
        <p:spPr bwMode="auto">
          <a:xfrm>
            <a:off x="8426450" y="76200"/>
            <a:ext cx="704039" cy="461665"/>
          </a:xfrm>
          <a:prstGeom prst="rect">
            <a:avLst/>
          </a:prstGeom>
          <a:noFill/>
          <a:ln w="9525">
            <a:noFill/>
            <a:miter lim="800000"/>
            <a:headEnd/>
            <a:tailEnd/>
          </a:ln>
        </p:spPr>
        <p:txBody>
          <a:bodyPr wrap="none">
            <a:prstTxWarp prst="textNoShape">
              <a:avLst/>
            </a:prstTxWarp>
            <a:spAutoFit/>
          </a:bodyPr>
          <a:lstStyle/>
          <a:p>
            <a:pPr defTabSz="914400">
              <a:lnSpc>
                <a:spcPct val="100000"/>
              </a:lnSpc>
              <a:buClrTx/>
              <a:buSzTx/>
              <a:buFontTx/>
              <a:buNone/>
            </a:pPr>
            <a:r>
              <a:rPr lang="ar-JO" b="1">
                <a:solidFill>
                  <a:srgbClr val="FFFFFF"/>
                </a:solidFill>
                <a:latin typeface="Arial" panose="020B0604020202020204" pitchFamily="34" charset="0"/>
                <a:ea typeface="ＭＳ Ｐゴシック" charset="-128"/>
                <a:cs typeface="Arial" panose="020B0604020202020204" pitchFamily="34" charset="0"/>
              </a:rPr>
              <a:t>149</a:t>
            </a:r>
            <a:endParaRPr lang="en-US" b="1">
              <a:solidFill>
                <a:srgbClr val="FFFFFF"/>
              </a:solidFill>
              <a:latin typeface="Arial" panose="020B0604020202020204" pitchFamily="34" charset="0"/>
              <a:ea typeface="ＭＳ Ｐゴシック" charset="-128"/>
              <a:cs typeface="Arial" panose="020B060402020202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30726"/>
                                        </p:tgtEl>
                                        <p:attrNameLst>
                                          <p:attrName>style.visibility</p:attrName>
                                        </p:attrNameLst>
                                      </p:cBhvr>
                                      <p:to>
                                        <p:strVal val="visible"/>
                                      </p:to>
                                    </p:set>
                                    <p:anim calcmode="lin" valueType="num">
                                      <p:cBhvr additive="base">
                                        <p:cTn id="7" dur="500" fill="hold"/>
                                        <p:tgtEl>
                                          <p:spTgt spid="30726"/>
                                        </p:tgtEl>
                                        <p:attrNameLst>
                                          <p:attrName>ppt_x</p:attrName>
                                        </p:attrNameLst>
                                      </p:cBhvr>
                                      <p:tavLst>
                                        <p:tav tm="0">
                                          <p:val>
                                            <p:strVal val="0-#ppt_w/2"/>
                                          </p:val>
                                        </p:tav>
                                        <p:tav tm="100000">
                                          <p:val>
                                            <p:strVal val="#ppt_x"/>
                                          </p:val>
                                        </p:tav>
                                      </p:tavLst>
                                    </p:anim>
                                    <p:anim calcmode="lin" valueType="num">
                                      <p:cBhvr additive="base">
                                        <p:cTn id="8" dur="500" fill="hold"/>
                                        <p:tgtEl>
                                          <p:spTgt spid="30726"/>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5"/>
                                            </p:cond>
                                          </p:stCondLst>
                                          <p:endCondLst>
                                            <p:cond evt="onStopAudio" delay="0">
                                              <p:tgtEl>
                                                <p:sldTgt/>
                                              </p:tgtEl>
                                            </p:cond>
                                          </p:endCondLst>
                                        </p:cTn>
                                        <p:tgtEl>
                                          <p:sndTgt r:embed="rId2" name="POP.WAV"/>
                                        </p:tgtEl>
                                      </p:cMediaNode>
                                    </p:audio>
                                  </p:subTnLst>
                                </p:cTn>
                              </p:par>
                            </p:childTnLst>
                          </p:cTn>
                        </p:par>
                        <p:par>
                          <p:cTn id="9" fill="hold" nodeType="afterGroup">
                            <p:stCondLst>
                              <p:cond delay="500"/>
                            </p:stCondLst>
                            <p:childTnLst>
                              <p:par>
                                <p:cTn id="10" presetID="2" presetClass="entr" presetSubtype="8" fill="hold" grpId="0" nodeType="afterEffect">
                                  <p:stCondLst>
                                    <p:cond delay="0"/>
                                  </p:stCondLst>
                                  <p:childTnLst>
                                    <p:set>
                                      <p:cBhvr>
                                        <p:cTn id="11" dur="1" fill="hold">
                                          <p:stCondLst>
                                            <p:cond delay="0"/>
                                          </p:stCondLst>
                                        </p:cTn>
                                        <p:tgtEl>
                                          <p:spTgt spid="30727"/>
                                        </p:tgtEl>
                                        <p:attrNameLst>
                                          <p:attrName>style.visibility</p:attrName>
                                        </p:attrNameLst>
                                      </p:cBhvr>
                                      <p:to>
                                        <p:strVal val="visible"/>
                                      </p:to>
                                    </p:set>
                                    <p:anim calcmode="lin" valueType="num">
                                      <p:cBhvr additive="base">
                                        <p:cTn id="12" dur="500" fill="hold"/>
                                        <p:tgtEl>
                                          <p:spTgt spid="30727"/>
                                        </p:tgtEl>
                                        <p:attrNameLst>
                                          <p:attrName>ppt_x</p:attrName>
                                        </p:attrNameLst>
                                      </p:cBhvr>
                                      <p:tavLst>
                                        <p:tav tm="0">
                                          <p:val>
                                            <p:strVal val="0-#ppt_w/2"/>
                                          </p:val>
                                        </p:tav>
                                        <p:tav tm="100000">
                                          <p:val>
                                            <p:strVal val="#ppt_x"/>
                                          </p:val>
                                        </p:tav>
                                      </p:tavLst>
                                    </p:anim>
                                    <p:anim calcmode="lin" valueType="num">
                                      <p:cBhvr additive="base">
                                        <p:cTn id="13" dur="500" fill="hold"/>
                                        <p:tgtEl>
                                          <p:spTgt spid="30727"/>
                                        </p:tgtEl>
                                        <p:attrNameLst>
                                          <p:attrName>ppt_y</p:attrName>
                                        </p:attrNameLst>
                                      </p:cBhvr>
                                      <p:tavLst>
                                        <p:tav tm="0">
                                          <p:val>
                                            <p:strVal val="#ppt_y"/>
                                          </p:val>
                                        </p:tav>
                                        <p:tav tm="100000">
                                          <p:val>
                                            <p:strVal val="#ppt_y"/>
                                          </p:val>
                                        </p:tav>
                                      </p:tavLst>
                                    </p:anim>
                                  </p:childTnLst>
                                </p:cTn>
                              </p:par>
                            </p:childTnLst>
                          </p:cTn>
                        </p:par>
                        <p:par>
                          <p:cTn id="14" fill="hold" nodeType="afterGroup">
                            <p:stCondLst>
                              <p:cond delay="1000"/>
                            </p:stCondLst>
                            <p:childTnLst>
                              <p:par>
                                <p:cTn id="15" presetID="2" presetClass="entr" presetSubtype="8" fill="hold" nodeType="afterEffect">
                                  <p:stCondLst>
                                    <p:cond delay="5000"/>
                                  </p:stCondLst>
                                  <p:childTnLst>
                                    <p:set>
                                      <p:cBhvr>
                                        <p:cTn id="16" dur="1" fill="hold">
                                          <p:stCondLst>
                                            <p:cond delay="0"/>
                                          </p:stCondLst>
                                        </p:cTn>
                                        <p:tgtEl>
                                          <p:spTgt spid="30728"/>
                                        </p:tgtEl>
                                        <p:attrNameLst>
                                          <p:attrName>style.visibility</p:attrName>
                                        </p:attrNameLst>
                                      </p:cBhvr>
                                      <p:to>
                                        <p:strVal val="visible"/>
                                      </p:to>
                                    </p:set>
                                    <p:anim calcmode="lin" valueType="num">
                                      <p:cBhvr additive="base">
                                        <p:cTn id="17" dur="500" fill="hold"/>
                                        <p:tgtEl>
                                          <p:spTgt spid="30728"/>
                                        </p:tgtEl>
                                        <p:attrNameLst>
                                          <p:attrName>ppt_x</p:attrName>
                                        </p:attrNameLst>
                                      </p:cBhvr>
                                      <p:tavLst>
                                        <p:tav tm="0">
                                          <p:val>
                                            <p:strVal val="0-#ppt_w/2"/>
                                          </p:val>
                                        </p:tav>
                                        <p:tav tm="100000">
                                          <p:val>
                                            <p:strVal val="#ppt_x"/>
                                          </p:val>
                                        </p:tav>
                                      </p:tavLst>
                                    </p:anim>
                                    <p:anim calcmode="lin" valueType="num">
                                      <p:cBhvr additive="base">
                                        <p:cTn id="18" dur="500" fill="hold"/>
                                        <p:tgtEl>
                                          <p:spTgt spid="30728"/>
                                        </p:tgtEl>
                                        <p:attrNameLst>
                                          <p:attrName>ppt_y</p:attrName>
                                        </p:attrNameLst>
                                      </p:cBhvr>
                                      <p:tavLst>
                                        <p:tav tm="0">
                                          <p:val>
                                            <p:strVal val="#ppt_y"/>
                                          </p:val>
                                        </p:tav>
                                        <p:tav tm="100000">
                                          <p:val>
                                            <p:strVal val="#ppt_y"/>
                                          </p:val>
                                        </p:tav>
                                      </p:tavLst>
                                    </p:anim>
                                  </p:childTnLst>
                                  <p:subTnLst>
                                    <p:audio>
                                      <p:cMediaNode>
                                        <p:cTn display="0" masterRel="sameClick">
                                          <p:stCondLst>
                                            <p:cond evt="begin" delay="0">
                                              <p:tn val="15"/>
                                            </p:cond>
                                          </p:stCondLst>
                                          <p:endCondLst>
                                            <p:cond evt="onStopAudio" delay="0">
                                              <p:tgtEl>
                                                <p:sldTgt/>
                                              </p:tgtEl>
                                            </p:cond>
                                          </p:endCondLst>
                                        </p:cTn>
                                        <p:tgtEl>
                                          <p:sndTgt r:embed="rId3" name="BLOOP.WAV"/>
                                        </p:tgtEl>
                                      </p:cMediaNode>
                                    </p:audio>
                                  </p:subTnLst>
                                </p:cTn>
                              </p:par>
                            </p:childTnLst>
                          </p:cTn>
                        </p:par>
                        <p:par>
                          <p:cTn id="19" fill="hold" nodeType="afterGroup">
                            <p:stCondLst>
                              <p:cond delay="6500"/>
                            </p:stCondLst>
                            <p:childTnLst>
                              <p:par>
                                <p:cTn id="20" presetID="2" presetClass="entr" presetSubtype="8" fill="hold" grpId="0" nodeType="afterEffect">
                                  <p:stCondLst>
                                    <p:cond delay="0"/>
                                  </p:stCondLst>
                                  <p:childTnLst>
                                    <p:set>
                                      <p:cBhvr>
                                        <p:cTn id="21" dur="1" fill="hold">
                                          <p:stCondLst>
                                            <p:cond delay="0"/>
                                          </p:stCondLst>
                                        </p:cTn>
                                        <p:tgtEl>
                                          <p:spTgt spid="30729"/>
                                        </p:tgtEl>
                                        <p:attrNameLst>
                                          <p:attrName>style.visibility</p:attrName>
                                        </p:attrNameLst>
                                      </p:cBhvr>
                                      <p:to>
                                        <p:strVal val="visible"/>
                                      </p:to>
                                    </p:set>
                                    <p:anim calcmode="lin" valueType="num">
                                      <p:cBhvr additive="base">
                                        <p:cTn id="22" dur="500" fill="hold"/>
                                        <p:tgtEl>
                                          <p:spTgt spid="30729"/>
                                        </p:tgtEl>
                                        <p:attrNameLst>
                                          <p:attrName>ppt_x</p:attrName>
                                        </p:attrNameLst>
                                      </p:cBhvr>
                                      <p:tavLst>
                                        <p:tav tm="0">
                                          <p:val>
                                            <p:strVal val="0-#ppt_w/2"/>
                                          </p:val>
                                        </p:tav>
                                        <p:tav tm="100000">
                                          <p:val>
                                            <p:strVal val="#ppt_x"/>
                                          </p:val>
                                        </p:tav>
                                      </p:tavLst>
                                    </p:anim>
                                    <p:anim calcmode="lin" valueType="num">
                                      <p:cBhvr additive="base">
                                        <p:cTn id="23" dur="500" fill="hold"/>
                                        <p:tgtEl>
                                          <p:spTgt spid="307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7" grpId="0" animBg="1" autoUpdateAnimBg="0"/>
      <p:bldP spid="30729" grpId="0" animBg="1" autoUpdateAnimBg="0"/>
    </p:bldLst>
  </p:timing>
</p:sld>
</file>

<file path=ppt/theme/theme1.xml><?xml version="1.0" encoding="utf-8"?>
<a:theme xmlns:a="http://schemas.openxmlformats.org/drawingml/2006/main" name="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9"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Whirlpool">
  <a:themeElements>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fontScheme name="Whirlpool">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Whirlpool 1">
        <a:dk1>
          <a:srgbClr val="000066"/>
        </a:dk1>
        <a:lt1>
          <a:srgbClr val="FFFFFF"/>
        </a:lt1>
        <a:dk2>
          <a:srgbClr val="0000CC"/>
        </a:dk2>
        <a:lt2>
          <a:srgbClr val="CCFFFF"/>
        </a:lt2>
        <a:accent1>
          <a:srgbClr val="CC99FF"/>
        </a:accent1>
        <a:accent2>
          <a:srgbClr val="9999FF"/>
        </a:accent2>
        <a:accent3>
          <a:srgbClr val="AAAAE2"/>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clrMap bg1="dk2" tx1="lt1" bg2="dk1" tx2="lt2" accent1="accent1" accent2="accent2" accent3="accent3" accent4="accent4" accent5="accent5" accent6="accent6" hlink="hlink" folHlink="folHlink"/>
    </a:extraClrScheme>
    <a:extraClrScheme>
      <a:clrScheme name="Whirlpool 3">
        <a:dk1>
          <a:srgbClr val="393939"/>
        </a:dk1>
        <a:lt1>
          <a:srgbClr val="FFFFFF"/>
        </a:lt1>
        <a:dk2>
          <a:srgbClr val="000000"/>
        </a:dk2>
        <a:lt2>
          <a:srgbClr val="FFFFFF"/>
        </a:lt2>
        <a:accent1>
          <a:srgbClr val="CBCBCB"/>
        </a:accent1>
        <a:accent2>
          <a:srgbClr val="868686"/>
        </a:accent2>
        <a:accent3>
          <a:srgbClr val="AAAAAA"/>
        </a:accent3>
        <a:accent4>
          <a:srgbClr val="DADADA"/>
        </a:accent4>
        <a:accent5>
          <a:srgbClr val="E2E2E2"/>
        </a:accent5>
        <a:accent6>
          <a:srgbClr val="797979"/>
        </a:accent6>
        <a:hlink>
          <a:srgbClr val="4D4D4D"/>
        </a:hlink>
        <a:folHlink>
          <a:srgbClr val="EAEAEA"/>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0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Blue Diagonal">
  <a:themeElements>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fontScheme name="Blue Diagonal">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Blue Diagonal 1">
        <a:dk1>
          <a:srgbClr val="000000"/>
        </a:dk1>
        <a:lt1>
          <a:srgbClr val="FFFFFF"/>
        </a:lt1>
        <a:dk2>
          <a:srgbClr val="0066FF"/>
        </a:dk2>
        <a:lt2>
          <a:srgbClr val="FFFF00"/>
        </a:lt2>
        <a:accent1>
          <a:srgbClr val="00CCCC"/>
        </a:accent1>
        <a:accent2>
          <a:srgbClr val="FF33CC"/>
        </a:accent2>
        <a:accent3>
          <a:srgbClr val="AAB8FF"/>
        </a:accent3>
        <a:accent4>
          <a:srgbClr val="DADADA"/>
        </a:accent4>
        <a:accent5>
          <a:srgbClr val="AAE2E2"/>
        </a:accent5>
        <a:accent6>
          <a:srgbClr val="E72DB9"/>
        </a:accent6>
        <a:hlink>
          <a:srgbClr val="FF4568"/>
        </a:hlink>
        <a:folHlink>
          <a:srgbClr val="CCECFF"/>
        </a:folHlink>
      </a:clrScheme>
      <a:clrMap bg1="dk2" tx1="lt1" bg2="dk1" tx2="lt2" accent1="accent1" accent2="accent2" accent3="accent3" accent4="accent4" accent5="accent5" accent6="accent6" hlink="hlink" folHlink="folHlink"/>
    </a:extraClrScheme>
    <a:extraClrScheme>
      <a:clrScheme name="Blue Diagonal 2">
        <a:dk1>
          <a:srgbClr val="000000"/>
        </a:dk1>
        <a:lt1>
          <a:srgbClr val="9999FF"/>
        </a:lt1>
        <a:dk2>
          <a:srgbClr val="6600FF"/>
        </a:dk2>
        <a:lt2>
          <a:srgbClr val="FFFFFF"/>
        </a:lt2>
        <a:accent1>
          <a:srgbClr val="CCCCFF"/>
        </a:accent1>
        <a:accent2>
          <a:srgbClr val="FF99FF"/>
        </a:accent2>
        <a:accent3>
          <a:srgbClr val="CACAFF"/>
        </a:accent3>
        <a:accent4>
          <a:srgbClr val="000000"/>
        </a:accent4>
        <a:accent5>
          <a:srgbClr val="E2E2FF"/>
        </a:accent5>
        <a:accent6>
          <a:srgbClr val="E78AE7"/>
        </a:accent6>
        <a:hlink>
          <a:srgbClr val="00CC66"/>
        </a:hlink>
        <a:folHlink>
          <a:srgbClr val="CCECFF"/>
        </a:folHlink>
      </a:clrScheme>
      <a:clrMap bg1="lt1" tx1="dk1" bg2="lt2" tx2="dk2" accent1="accent1" accent2="accent2" accent3="accent3" accent4="accent4" accent5="accent5" accent6="accent6" hlink="hlink" folHlink="folHlink"/>
    </a:extraClrScheme>
    <a:extraClrScheme>
      <a:clrScheme name="Blue Diagonal 3">
        <a:dk1>
          <a:srgbClr val="000000"/>
        </a:dk1>
        <a:lt1>
          <a:srgbClr val="FFFFFF"/>
        </a:lt1>
        <a:dk2>
          <a:srgbClr val="000000"/>
        </a:dk2>
        <a:lt2>
          <a:srgbClr val="CBCBCB"/>
        </a:lt2>
        <a:accent1>
          <a:srgbClr val="DDDDDD"/>
        </a:accent1>
        <a:accent2>
          <a:srgbClr val="B2B2B2"/>
        </a:accent2>
        <a:accent3>
          <a:srgbClr val="FFFFFF"/>
        </a:accent3>
        <a:accent4>
          <a:srgbClr val="000000"/>
        </a:accent4>
        <a:accent5>
          <a:srgbClr val="EBEBEB"/>
        </a:accent5>
        <a:accent6>
          <a:srgbClr val="A1A1A1"/>
        </a:accent6>
        <a:hlink>
          <a:srgbClr val="4D4D4D"/>
        </a:hlink>
        <a:folHlink>
          <a:srgbClr val="777777"/>
        </a:folHlink>
      </a:clrScheme>
      <a:clrMap bg1="lt1" tx1="dk1" bg2="lt2" tx2="dk2" accent1="accent1" accent2="accent2" accent3="accent3" accent4="accent4" accent5="accent5" accent6="accent6" hlink="hlink" folHlink="folHlink"/>
    </a:extraClrScheme>
    <a:extraClrScheme>
      <a:clrScheme name="Blue Diagonal 4">
        <a:dk1>
          <a:srgbClr val="000000"/>
        </a:dk1>
        <a:lt1>
          <a:srgbClr val="FFFFFF"/>
        </a:lt1>
        <a:dk2>
          <a:srgbClr val="990066"/>
        </a:dk2>
        <a:lt2>
          <a:srgbClr val="FFFF00"/>
        </a:lt2>
        <a:accent1>
          <a:srgbClr val="996633"/>
        </a:accent1>
        <a:accent2>
          <a:srgbClr val="CC6600"/>
        </a:accent2>
        <a:accent3>
          <a:srgbClr val="CAAAB8"/>
        </a:accent3>
        <a:accent4>
          <a:srgbClr val="DADADA"/>
        </a:accent4>
        <a:accent5>
          <a:srgbClr val="CAB8AD"/>
        </a:accent5>
        <a:accent6>
          <a:srgbClr val="B95C00"/>
        </a:accent6>
        <a:hlink>
          <a:srgbClr val="999933"/>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5.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7.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52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6_Default Design">
  <a:themeElements>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1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1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1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26"/>
        <a:ea typeface="ＭＳ Ｐゴシック"/>
        <a:cs typeface=""/>
      </a:majorFont>
      <a:minorFont>
        <a:latin typeface="26"/>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_Clipboard">
  <a:themeElements>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fontScheme name="Clipboard">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4000" b="0" i="0" u="none" strike="noStrike" cap="none" normalizeH="0" baseline="0">
            <a:ln>
              <a:noFill/>
            </a:ln>
            <a:solidFill>
              <a:schemeClr val="tx1"/>
            </a:solidFill>
            <a:effectLst/>
            <a:latin typeface="Times New Roman" pitchFamily="-109" charset="0"/>
          </a:defRPr>
        </a:defPPr>
      </a:lstStyle>
    </a:lnDef>
  </a:objectDefaults>
  <a:extraClrSchemeLst>
    <a:extraClrScheme>
      <a:clrScheme name="Clipboard 1">
        <a:dk1>
          <a:srgbClr val="000000"/>
        </a:dk1>
        <a:lt1>
          <a:srgbClr val="ECDB96"/>
        </a:lt1>
        <a:dk2>
          <a:srgbClr val="000000"/>
        </a:dk2>
        <a:lt2>
          <a:srgbClr val="808080"/>
        </a:lt2>
        <a:accent1>
          <a:srgbClr val="BBE0E3"/>
        </a:accent1>
        <a:accent2>
          <a:srgbClr val="333399"/>
        </a:accent2>
        <a:accent3>
          <a:srgbClr val="F4EAC9"/>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lipboard 2">
        <a:dk1>
          <a:srgbClr val="000000"/>
        </a:dk1>
        <a:lt1>
          <a:srgbClr val="ECDB96"/>
        </a:lt1>
        <a:dk2>
          <a:srgbClr val="000000"/>
        </a:dk2>
        <a:lt2>
          <a:srgbClr val="969696"/>
        </a:lt2>
        <a:accent1>
          <a:srgbClr val="FBDF53"/>
        </a:accent1>
        <a:accent2>
          <a:srgbClr val="FF9966"/>
        </a:accent2>
        <a:accent3>
          <a:srgbClr val="F4EAC9"/>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lipboard 3">
        <a:dk1>
          <a:srgbClr val="000000"/>
        </a:dk1>
        <a:lt1>
          <a:srgbClr val="ECDB96"/>
        </a:lt1>
        <a:dk2>
          <a:srgbClr val="000000"/>
        </a:dk2>
        <a:lt2>
          <a:srgbClr val="969696"/>
        </a:lt2>
        <a:accent1>
          <a:srgbClr val="FFFFFF"/>
        </a:accent1>
        <a:accent2>
          <a:srgbClr val="8DC6FF"/>
        </a:accent2>
        <a:accent3>
          <a:srgbClr val="F4EAC9"/>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05"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2_Strategic">
  <a:themeElements>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fontScheme name="Strategic">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miter lim="800000"/>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Strategic 1">
        <a:dk1>
          <a:srgbClr val="000000"/>
        </a:dk1>
        <a:lt1>
          <a:srgbClr val="EAEAEA"/>
        </a:lt1>
        <a:dk2>
          <a:srgbClr val="819E81"/>
        </a:dk2>
        <a:lt2>
          <a:srgbClr val="FFCC66"/>
        </a:lt2>
        <a:accent1>
          <a:srgbClr val="727DE0"/>
        </a:accent1>
        <a:accent2>
          <a:srgbClr val="D54F41"/>
        </a:accent2>
        <a:accent3>
          <a:srgbClr val="C1CCC1"/>
        </a:accent3>
        <a:accent4>
          <a:srgbClr val="C8C8C8"/>
        </a:accent4>
        <a:accent5>
          <a:srgbClr val="BCBFED"/>
        </a:accent5>
        <a:accent6>
          <a:srgbClr val="C1473A"/>
        </a:accent6>
        <a:hlink>
          <a:srgbClr val="003300"/>
        </a:hlink>
        <a:folHlink>
          <a:srgbClr val="663300"/>
        </a:folHlink>
      </a:clrScheme>
      <a:clrMap bg1="dk2" tx1="lt1" bg2="dk1" tx2="lt2" accent1="accent1" accent2="accent2" accent3="accent3" accent4="accent4" accent5="accent5" accent6="accent6" hlink="hlink" folHlink="folHlink"/>
    </a:extraClrScheme>
    <a:extraClrScheme>
      <a:clrScheme name="Strategic 2">
        <a:dk1>
          <a:srgbClr val="000000"/>
        </a:dk1>
        <a:lt1>
          <a:srgbClr val="E9E2B6"/>
        </a:lt1>
        <a:dk2>
          <a:srgbClr val="996600"/>
        </a:dk2>
        <a:lt2>
          <a:srgbClr val="786950"/>
        </a:lt2>
        <a:accent1>
          <a:srgbClr val="727DE0"/>
        </a:accent1>
        <a:accent2>
          <a:srgbClr val="D54F41"/>
        </a:accent2>
        <a:accent3>
          <a:srgbClr val="F2EED7"/>
        </a:accent3>
        <a:accent4>
          <a:srgbClr val="000000"/>
        </a:accent4>
        <a:accent5>
          <a:srgbClr val="BCBFED"/>
        </a:accent5>
        <a:accent6>
          <a:srgbClr val="C1473A"/>
        </a:accent6>
        <a:hlink>
          <a:srgbClr val="003300"/>
        </a:hlink>
        <a:folHlink>
          <a:srgbClr val="339933"/>
        </a:folHlink>
      </a:clrScheme>
      <a:clrMap bg1="lt1" tx1="dk1" bg2="lt2" tx2="dk2" accent1="accent1" accent2="accent2" accent3="accent3" accent4="accent4" accent5="accent5" accent6="accent6" hlink="hlink" folHlink="folHlink"/>
    </a:extraClrScheme>
    <a:extraClrScheme>
      <a:clrScheme name="Strategic 3">
        <a:dk1>
          <a:srgbClr val="000000"/>
        </a:dk1>
        <a:lt1>
          <a:srgbClr val="FFFFFF"/>
        </a:lt1>
        <a:dk2>
          <a:srgbClr val="000000"/>
        </a:dk2>
        <a:lt2>
          <a:srgbClr val="5F5F5F"/>
        </a:lt2>
        <a:accent1>
          <a:srgbClr val="CBCBCB"/>
        </a:accent1>
        <a:accent2>
          <a:srgbClr val="808080"/>
        </a:accent2>
        <a:accent3>
          <a:srgbClr val="FFFFFF"/>
        </a:accent3>
        <a:accent4>
          <a:srgbClr val="000000"/>
        </a:accent4>
        <a:accent5>
          <a:srgbClr val="E2E2E2"/>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trategic 4">
        <a:dk1>
          <a:srgbClr val="000000"/>
        </a:dk1>
        <a:lt1>
          <a:srgbClr val="EAEAEA"/>
        </a:lt1>
        <a:dk2>
          <a:srgbClr val="BC6262"/>
        </a:dk2>
        <a:lt2>
          <a:srgbClr val="FFCC66"/>
        </a:lt2>
        <a:accent1>
          <a:srgbClr val="727DE0"/>
        </a:accent1>
        <a:accent2>
          <a:srgbClr val="D54F41"/>
        </a:accent2>
        <a:accent3>
          <a:srgbClr val="DAB7B7"/>
        </a:accent3>
        <a:accent4>
          <a:srgbClr val="C8C8C8"/>
        </a:accent4>
        <a:accent5>
          <a:srgbClr val="BCBFED"/>
        </a:accent5>
        <a:accent6>
          <a:srgbClr val="C1473A"/>
        </a:accent6>
        <a:hlink>
          <a:srgbClr val="000066"/>
        </a:hlink>
        <a:folHlink>
          <a:srgbClr val="FFFF99"/>
        </a:folHlink>
      </a:clrScheme>
      <a:clrMap bg1="dk2" tx1="lt1" bg2="dk1" tx2="lt2" accent1="accent1" accent2="accent2" accent3="accent3" accent4="accent4" accent5="accent5" accent6="accent6" hlink="hlink" folHlink="folHlink"/>
    </a:extraClrScheme>
    <a:extraClrScheme>
      <a:clrScheme name="Strategic 5">
        <a:dk1>
          <a:srgbClr val="000000"/>
        </a:dk1>
        <a:lt1>
          <a:srgbClr val="EAEAEA"/>
        </a:lt1>
        <a:dk2>
          <a:srgbClr val="5C74A4"/>
        </a:dk2>
        <a:lt2>
          <a:srgbClr val="FFCC99"/>
        </a:lt2>
        <a:accent1>
          <a:srgbClr val="727DE0"/>
        </a:accent1>
        <a:accent2>
          <a:srgbClr val="D54F41"/>
        </a:accent2>
        <a:accent3>
          <a:srgbClr val="B5BCCF"/>
        </a:accent3>
        <a:accent4>
          <a:srgbClr val="C8C8C8"/>
        </a:accent4>
        <a:accent5>
          <a:srgbClr val="BCBFED"/>
        </a:accent5>
        <a:accent6>
          <a:srgbClr val="C1473A"/>
        </a:accent6>
        <a:hlink>
          <a:srgbClr val="FFFFCC"/>
        </a:hlink>
        <a:folHlink>
          <a:srgbClr val="CC9900"/>
        </a:folHlink>
      </a:clrScheme>
      <a:clrMap bg1="dk2" tx1="lt1" bg2="dk1" tx2="lt2" accent1="accent1" accent2="accent2" accent3="accent3" accent4="accent4" accent5="accent5" accent6="accent6" hlink="hlink" folHlink="folHlink"/>
    </a:extraClrScheme>
    <a:extraClrScheme>
      <a:clrScheme name="Strategic 6">
        <a:dk1>
          <a:srgbClr val="000000"/>
        </a:dk1>
        <a:lt1>
          <a:srgbClr val="EAEAEA"/>
        </a:lt1>
        <a:dk2>
          <a:srgbClr val="996600"/>
        </a:dk2>
        <a:lt2>
          <a:srgbClr val="FFCC99"/>
        </a:lt2>
        <a:accent1>
          <a:srgbClr val="727DE0"/>
        </a:accent1>
        <a:accent2>
          <a:srgbClr val="D54F41"/>
        </a:accent2>
        <a:accent3>
          <a:srgbClr val="CAB8AA"/>
        </a:accent3>
        <a:accent4>
          <a:srgbClr val="C8C8C8"/>
        </a:accent4>
        <a:accent5>
          <a:srgbClr val="BCBFED"/>
        </a:accent5>
        <a:accent6>
          <a:srgbClr val="C1473A"/>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ＭＳ Ｐゴシック"/>
        <a:cs typeface=""/>
      </a:majorFont>
      <a:minorFont>
        <a:latin typeface="Arial Black"/>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0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23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Snowflakes">
  <a:themeElements>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fontScheme name="Snowflakes">
      <a:majorFont>
        <a:latin typeface="Century Gothic"/>
        <a:ea typeface="MS Pゴシック"/>
        <a:cs typeface="MS Pゴシック"/>
      </a:majorFont>
      <a:minorFont>
        <a:latin typeface="Century Gothic"/>
        <a:ea typeface="MS Pゴシック"/>
        <a:cs typeface="MS P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Snowflakes 1">
        <a:dk1>
          <a:srgbClr val="000000"/>
        </a:dk1>
        <a:lt1>
          <a:srgbClr val="A7AAC6"/>
        </a:lt1>
        <a:dk2>
          <a:srgbClr val="FFFFFF"/>
        </a:dk2>
        <a:lt2>
          <a:srgbClr val="333333"/>
        </a:lt2>
        <a:accent1>
          <a:srgbClr val="1513CE"/>
        </a:accent1>
        <a:accent2>
          <a:srgbClr val="7195EF"/>
        </a:accent2>
        <a:accent3>
          <a:srgbClr val="D0D2DF"/>
        </a:accent3>
        <a:accent4>
          <a:srgbClr val="000000"/>
        </a:accent4>
        <a:accent5>
          <a:srgbClr val="AAAAE3"/>
        </a:accent5>
        <a:accent6>
          <a:srgbClr val="6687D9"/>
        </a:accent6>
        <a:hlink>
          <a:srgbClr val="6874C0"/>
        </a:hlink>
        <a:folHlink>
          <a:srgbClr val="DD98FF"/>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9"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GB" sz="2400" b="0" i="0" u="none" strike="noStrike" cap="none" normalizeH="0" baseline="0">
            <a:ln>
              <a:noFill/>
            </a:ln>
            <a:solidFill>
              <a:schemeClr val="tx1"/>
            </a:solidFill>
            <a:effectLst/>
            <a:latin typeface="Times New Roman" pitchFamily="-112"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53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Blends">
  <a:themeElements>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Blend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lends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Blends 2">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Blends 3">
        <a:dk1>
          <a:srgbClr val="000000"/>
        </a:dk1>
        <a:lt1>
          <a:srgbClr val="FFFFFF"/>
        </a:lt1>
        <a:dk2>
          <a:srgbClr val="000000"/>
        </a:dk2>
        <a:lt2>
          <a:srgbClr val="5F5F5F"/>
        </a:lt2>
        <a:accent1>
          <a:srgbClr val="EAEAEA"/>
        </a:accent1>
        <a:accent2>
          <a:srgbClr val="808080"/>
        </a:accent2>
        <a:accent3>
          <a:srgbClr val="FFFFFF"/>
        </a:accent3>
        <a:accent4>
          <a:srgbClr val="000000"/>
        </a:accent4>
        <a:accent5>
          <a:srgbClr val="F3F3F3"/>
        </a:accent5>
        <a:accent6>
          <a:srgbClr val="737373"/>
        </a:accent6>
        <a:hlink>
          <a:srgbClr val="4D4D4D"/>
        </a:hlink>
        <a:folHlink>
          <a:srgbClr val="C0C0C0"/>
        </a:folHlink>
      </a:clrScheme>
      <a:clrMap bg1="lt1" tx1="dk1" bg2="lt2" tx2="dk2" accent1="accent1" accent2="accent2" accent3="accent3" accent4="accent4" accent5="accent5" accent6="accent6" hlink="hlink" folHlink="folHlink"/>
    </a:extraClrScheme>
    <a:extraClrScheme>
      <a:clrScheme name="Blends 4">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Blends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Blends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
      <a:clrScheme name="Blends 7">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Textured">
  <a:themeElements>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fontScheme name="Textured">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Textured 1">
        <a:dk1>
          <a:srgbClr val="003366"/>
        </a:dk1>
        <a:lt1>
          <a:srgbClr val="FFFFFF"/>
        </a:lt1>
        <a:dk2>
          <a:srgbClr val="2B5481"/>
        </a:dk2>
        <a:lt2>
          <a:srgbClr val="E5FFFF"/>
        </a:lt2>
        <a:accent1>
          <a:srgbClr val="009999"/>
        </a:accent1>
        <a:accent2>
          <a:srgbClr val="336699"/>
        </a:accent2>
        <a:accent3>
          <a:srgbClr val="ACB3C1"/>
        </a:accent3>
        <a:accent4>
          <a:srgbClr val="DADADA"/>
        </a:accent4>
        <a:accent5>
          <a:srgbClr val="AACACA"/>
        </a:accent5>
        <a:accent6>
          <a:srgbClr val="2D5C8A"/>
        </a:accent6>
        <a:hlink>
          <a:srgbClr val="00CCFF"/>
        </a:hlink>
        <a:folHlink>
          <a:srgbClr val="FFCC00"/>
        </a:folHlink>
      </a:clrScheme>
      <a:clrMap bg1="dk2" tx1="lt1" bg2="dk1" tx2="lt2" accent1="accent1" accent2="accent2" accent3="accent3" accent4="accent4" accent5="accent5" accent6="accent6" hlink="hlink" folHlink="folHlink"/>
    </a:extraClrScheme>
    <a:extraClrScheme>
      <a:clrScheme name="Textured 2">
        <a:dk1>
          <a:srgbClr val="003300"/>
        </a:dk1>
        <a:lt1>
          <a:srgbClr val="FFFFFF"/>
        </a:lt1>
        <a:dk2>
          <a:srgbClr val="2B5481"/>
        </a:dk2>
        <a:lt2>
          <a:srgbClr val="CCFF99"/>
        </a:lt2>
        <a:accent1>
          <a:srgbClr val="33CC33"/>
        </a:accent1>
        <a:accent2>
          <a:srgbClr val="46562A"/>
        </a:accent2>
        <a:accent3>
          <a:srgbClr val="ACB3C1"/>
        </a:accent3>
        <a:accent4>
          <a:srgbClr val="DADADA"/>
        </a:accent4>
        <a:accent5>
          <a:srgbClr val="ADE2AD"/>
        </a:accent5>
        <a:accent6>
          <a:srgbClr val="3F4D25"/>
        </a:accent6>
        <a:hlink>
          <a:srgbClr val="009999"/>
        </a:hlink>
        <a:folHlink>
          <a:srgbClr val="CCCC00"/>
        </a:folHlink>
      </a:clrScheme>
      <a:clrMap bg1="dk2" tx1="lt1" bg2="dk1" tx2="lt2" accent1="accent1" accent2="accent2" accent3="accent3" accent4="accent4" accent5="accent5" accent6="accent6" hlink="hlink" folHlink="folHlink"/>
    </a:extraClrScheme>
    <a:extraClrScheme>
      <a:clrScheme name="Textured 3">
        <a:dk1>
          <a:srgbClr val="4E4E74"/>
        </a:dk1>
        <a:lt1>
          <a:srgbClr val="FFFFFF"/>
        </a:lt1>
        <a:dk2>
          <a:srgbClr val="2B5481"/>
        </a:dk2>
        <a:lt2>
          <a:srgbClr val="FFFFCC"/>
        </a:lt2>
        <a:accent1>
          <a:srgbClr val="5E5884"/>
        </a:accent1>
        <a:accent2>
          <a:srgbClr val="8AB29D"/>
        </a:accent2>
        <a:accent3>
          <a:srgbClr val="ACB3C1"/>
        </a:accent3>
        <a:accent4>
          <a:srgbClr val="DADADA"/>
        </a:accent4>
        <a:accent5>
          <a:srgbClr val="B6B4C2"/>
        </a:accent5>
        <a:accent6>
          <a:srgbClr val="7DA18E"/>
        </a:accent6>
        <a:hlink>
          <a:srgbClr val="FFFF99"/>
        </a:hlink>
        <a:folHlink>
          <a:srgbClr val="FFCC00"/>
        </a:folHlink>
      </a:clrScheme>
      <a:clrMap bg1="dk2" tx1="lt1" bg2="dk1" tx2="lt2" accent1="accent1" accent2="accent2" accent3="accent3" accent4="accent4" accent5="accent5" accent6="accent6" hlink="hlink" folHlink="folHlink"/>
    </a:extraClrScheme>
    <a:extraClrScheme>
      <a:clrScheme name="Textured 4">
        <a:dk1>
          <a:srgbClr val="080808"/>
        </a:dk1>
        <a:lt1>
          <a:srgbClr val="FFFFFF"/>
        </a:lt1>
        <a:dk2>
          <a:srgbClr val="2B5481"/>
        </a:dk2>
        <a:lt2>
          <a:srgbClr val="FFFFFF"/>
        </a:lt2>
        <a:accent1>
          <a:srgbClr val="666699"/>
        </a:accent1>
        <a:accent2>
          <a:srgbClr val="3366CC"/>
        </a:accent2>
        <a:accent3>
          <a:srgbClr val="ACB3C1"/>
        </a:accent3>
        <a:accent4>
          <a:srgbClr val="DADADA"/>
        </a:accent4>
        <a:accent5>
          <a:srgbClr val="B8B8CA"/>
        </a:accent5>
        <a:accent6>
          <a:srgbClr val="2D5CB9"/>
        </a:accent6>
        <a:hlink>
          <a:srgbClr val="00CCFF"/>
        </a:hlink>
        <a:folHlink>
          <a:srgbClr val="CCCCFF"/>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_Radar">
  <a:themeElements>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fontScheme name="Radar">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Radar 1">
        <a:dk1>
          <a:srgbClr val="000000"/>
        </a:dk1>
        <a:lt1>
          <a:srgbClr val="EAEAEA"/>
        </a:lt1>
        <a:dk2>
          <a:srgbClr val="000066"/>
        </a:dk2>
        <a:lt2>
          <a:srgbClr val="FFFFFF"/>
        </a:lt2>
        <a:accent1>
          <a:srgbClr val="003399"/>
        </a:accent1>
        <a:accent2>
          <a:srgbClr val="99CCFF"/>
        </a:accent2>
        <a:accent3>
          <a:srgbClr val="AAAAB8"/>
        </a:accent3>
        <a:accent4>
          <a:srgbClr val="C8C8C8"/>
        </a:accent4>
        <a:accent5>
          <a:srgbClr val="AAADCA"/>
        </a:accent5>
        <a:accent6>
          <a:srgbClr val="8AB9E7"/>
        </a:accent6>
        <a:hlink>
          <a:srgbClr val="CC9900"/>
        </a:hlink>
        <a:folHlink>
          <a:srgbClr val="996600"/>
        </a:folHlink>
      </a:clrScheme>
      <a:clrMap bg1="dk2" tx1="lt1" bg2="dk1" tx2="lt2" accent1="accent1" accent2="accent2" accent3="accent3" accent4="accent4" accent5="accent5" accent6="accent6" hlink="hlink" folHlink="folHlink"/>
    </a:extraClrScheme>
    <a:extraClrScheme>
      <a:clrScheme name="Radar 2">
        <a:dk1>
          <a:srgbClr val="666699"/>
        </a:dk1>
        <a:lt1>
          <a:srgbClr val="CCCCFF"/>
        </a:lt1>
        <a:dk2>
          <a:srgbClr val="000040"/>
        </a:dk2>
        <a:lt2>
          <a:srgbClr val="A4A4C2"/>
        </a:lt2>
        <a:accent1>
          <a:srgbClr val="003399"/>
        </a:accent1>
        <a:accent2>
          <a:srgbClr val="0099FF"/>
        </a:accent2>
        <a:accent3>
          <a:srgbClr val="E2E2FF"/>
        </a:accent3>
        <a:accent4>
          <a:srgbClr val="565682"/>
        </a:accent4>
        <a:accent5>
          <a:srgbClr val="AAADCA"/>
        </a:accent5>
        <a:accent6>
          <a:srgbClr val="008AE7"/>
        </a:accent6>
        <a:hlink>
          <a:srgbClr val="B68600"/>
        </a:hlink>
        <a:folHlink>
          <a:srgbClr val="8A5C00"/>
        </a:folHlink>
      </a:clrScheme>
      <a:clrMap bg1="lt1" tx1="dk1" bg2="lt2" tx2="dk2" accent1="accent1" accent2="accent2" accent3="accent3" accent4="accent4" accent5="accent5" accent6="accent6" hlink="hlink" folHlink="folHlink"/>
    </a:extraClrScheme>
    <a:extraClrScheme>
      <a:clrScheme name="Radar 3">
        <a:dk1>
          <a:srgbClr val="000000"/>
        </a:dk1>
        <a:lt1>
          <a:srgbClr val="EAEAEA"/>
        </a:lt1>
        <a:dk2>
          <a:srgbClr val="000000"/>
        </a:dk2>
        <a:lt2>
          <a:srgbClr val="B2B2B2"/>
        </a:lt2>
        <a:accent1>
          <a:srgbClr val="777777"/>
        </a:accent1>
        <a:accent2>
          <a:srgbClr val="B2B2B2"/>
        </a:accent2>
        <a:accent3>
          <a:srgbClr val="F3F3F3"/>
        </a:accent3>
        <a:accent4>
          <a:srgbClr val="000000"/>
        </a:accent4>
        <a:accent5>
          <a:srgbClr val="BDBDBD"/>
        </a:accent5>
        <a:accent6>
          <a:srgbClr val="A1A1A1"/>
        </a:accent6>
        <a:hlink>
          <a:srgbClr val="808080"/>
        </a:hlink>
        <a:folHlink>
          <a:srgbClr val="5F5F5F"/>
        </a:folHlink>
      </a:clrScheme>
      <a:clrMap bg1="lt1" tx1="dk1" bg2="lt2" tx2="dk2" accent1="accent1" accent2="accent2" accent3="accent3" accent4="accent4" accent5="accent5" accent6="accent6" hlink="hlink" folHlink="folHlink"/>
    </a:extraClrScheme>
    <a:extraClrScheme>
      <a:clrScheme name="Radar 4">
        <a:dk1>
          <a:srgbClr val="333333"/>
        </a:dk1>
        <a:lt1>
          <a:srgbClr val="FFFF66"/>
        </a:lt1>
        <a:dk2>
          <a:srgbClr val="000000"/>
        </a:dk2>
        <a:lt2>
          <a:srgbClr val="CC3300"/>
        </a:lt2>
        <a:accent1>
          <a:srgbClr val="5F5F5F"/>
        </a:accent1>
        <a:accent2>
          <a:srgbClr val="3399FF"/>
        </a:accent2>
        <a:accent3>
          <a:srgbClr val="AAAAAA"/>
        </a:accent3>
        <a:accent4>
          <a:srgbClr val="DADA56"/>
        </a:accent4>
        <a:accent5>
          <a:srgbClr val="B6B6B6"/>
        </a:accent5>
        <a:accent6>
          <a:srgbClr val="2D8AE7"/>
        </a:accent6>
        <a:hlink>
          <a:srgbClr val="008000"/>
        </a:hlink>
        <a:folHlink>
          <a:srgbClr val="CCECFF"/>
        </a:folHlink>
      </a:clrScheme>
      <a:clrMap bg1="dk2" tx1="lt1" bg2="dk1" tx2="lt2" accent1="accent1" accent2="accent2" accent3="accent3" accent4="accent4" accent5="accent5" accent6="accent6" hlink="hlink" folHlink="folHlink"/>
    </a:extraClrScheme>
    <a:extraClrScheme>
      <a:clrScheme name="Radar 5">
        <a:dk1>
          <a:srgbClr val="003300"/>
        </a:dk1>
        <a:lt1>
          <a:srgbClr val="FFFFCC"/>
        </a:lt1>
        <a:dk2>
          <a:srgbClr val="006600"/>
        </a:dk2>
        <a:lt2>
          <a:srgbClr val="FFFF00"/>
        </a:lt2>
        <a:accent1>
          <a:srgbClr val="008000"/>
        </a:accent1>
        <a:accent2>
          <a:srgbClr val="3399FF"/>
        </a:accent2>
        <a:accent3>
          <a:srgbClr val="AAB8AA"/>
        </a:accent3>
        <a:accent4>
          <a:srgbClr val="DADAAE"/>
        </a:accent4>
        <a:accent5>
          <a:srgbClr val="AAC0AA"/>
        </a:accent5>
        <a:accent6>
          <a:srgbClr val="2D8AE7"/>
        </a:accent6>
        <a:hlink>
          <a:srgbClr val="6666FF"/>
        </a:hlink>
        <a:folHlink>
          <a:srgbClr val="CCECFF"/>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12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49263" rtl="0" eaLnBrk="1" fontAlgn="base" latinLnBrk="0" hangingPunct="1">
          <a:lnSpc>
            <a:spcPct val="93000"/>
          </a:lnSpc>
          <a:spcBef>
            <a:spcPct val="0"/>
          </a:spcBef>
          <a:spcAft>
            <a:spcPct val="0"/>
          </a:spcAft>
          <a:buClr>
            <a:srgbClr val="FFFFFF"/>
          </a:buClr>
          <a:buSzPct val="100000"/>
          <a:buFont typeface="Arial" charset="0"/>
          <a:buNone/>
          <a:tabLst/>
          <a:defRPr kumimoji="0" lang="en-GB" sz="2400" b="0" i="0" u="none" strike="noStrike" cap="none" normalizeH="0" baseline="0" smtClean="0">
            <a:ln>
              <a:noFill/>
            </a:ln>
            <a:solidFill>
              <a:schemeClr val="bg1"/>
            </a:solidFill>
            <a:effectLst/>
            <a:latin typeface="Arial" charset="0"/>
            <a:ea typeface="ＭＳ Ｐゴシック" charset="-128"/>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1_Bold Stripes">
  <a:themeElements>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fontScheme name="Bold Stripes">
      <a:majorFont>
        <a:latin typeface="Helvetica"/>
        <a:ea typeface="ＭＳ Ｐゴシック"/>
        <a:cs typeface=""/>
      </a:majorFont>
      <a:minorFont>
        <a:latin typeface="Helvetic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old Stripes 1">
        <a:dk1>
          <a:srgbClr val="356677"/>
        </a:dk1>
        <a:lt1>
          <a:srgbClr val="FFFFFF"/>
        </a:lt1>
        <a:dk2>
          <a:srgbClr val="3E798E"/>
        </a:dk2>
        <a:lt2>
          <a:srgbClr val="FFFFCC"/>
        </a:lt2>
        <a:accent1>
          <a:srgbClr val="7FA0B1"/>
        </a:accent1>
        <a:accent2>
          <a:srgbClr val="3A7184"/>
        </a:accent2>
        <a:accent3>
          <a:srgbClr val="AFBEC6"/>
        </a:accent3>
        <a:accent4>
          <a:srgbClr val="DADADA"/>
        </a:accent4>
        <a:accent5>
          <a:srgbClr val="C0CDD5"/>
        </a:accent5>
        <a:accent6>
          <a:srgbClr val="346677"/>
        </a:accent6>
        <a:hlink>
          <a:srgbClr val="FFBF0B"/>
        </a:hlink>
        <a:folHlink>
          <a:srgbClr val="CC9900"/>
        </a:folHlink>
      </a:clrScheme>
      <a:clrMap bg1="dk2" tx1="lt1" bg2="dk1" tx2="lt2" accent1="accent1" accent2="accent2" accent3="accent3" accent4="accent4" accent5="accent5" accent6="accent6" hlink="hlink" folHlink="folHlink"/>
    </a:extraClrScheme>
    <a:extraClrScheme>
      <a:clrScheme name="Bold Stripes 2">
        <a:dk1>
          <a:srgbClr val="000000"/>
        </a:dk1>
        <a:lt1>
          <a:srgbClr val="EAEAEA"/>
        </a:lt1>
        <a:dk2>
          <a:srgbClr val="003366"/>
        </a:dk2>
        <a:lt2>
          <a:srgbClr val="EAEAEA"/>
        </a:lt2>
        <a:accent1>
          <a:srgbClr val="FFFFFF"/>
        </a:accent1>
        <a:accent2>
          <a:srgbClr val="DDDDDD"/>
        </a:accent2>
        <a:accent3>
          <a:srgbClr val="F3F3F3"/>
        </a:accent3>
        <a:accent4>
          <a:srgbClr val="000000"/>
        </a:accent4>
        <a:accent5>
          <a:srgbClr val="FFFFFF"/>
        </a:accent5>
        <a:accent6>
          <a:srgbClr val="C8C8C8"/>
        </a:accent6>
        <a:hlink>
          <a:srgbClr val="336699"/>
        </a:hlink>
        <a:folHlink>
          <a:srgbClr val="9A0000"/>
        </a:folHlink>
      </a:clrScheme>
      <a:clrMap bg1="lt1" tx1="dk1" bg2="lt2" tx2="dk2" accent1="accent1" accent2="accent2" accent3="accent3" accent4="accent4" accent5="accent5" accent6="accent6" hlink="hlink" folHlink="folHlink"/>
    </a:extraClrScheme>
    <a:extraClrScheme>
      <a:clrScheme name="Bold Stripes 3">
        <a:dk1>
          <a:srgbClr val="000000"/>
        </a:dk1>
        <a:lt1>
          <a:srgbClr val="EAEAEA"/>
        </a:lt1>
        <a:dk2>
          <a:srgbClr val="000000"/>
        </a:dk2>
        <a:lt2>
          <a:srgbClr val="EAEAEA"/>
        </a:lt2>
        <a:accent1>
          <a:srgbClr val="FFFFFF"/>
        </a:accent1>
        <a:accent2>
          <a:srgbClr val="DDDDDD"/>
        </a:accent2>
        <a:accent3>
          <a:srgbClr val="F3F3F3"/>
        </a:accent3>
        <a:accent4>
          <a:srgbClr val="000000"/>
        </a:accent4>
        <a:accent5>
          <a:srgbClr val="FFFFFF"/>
        </a:accent5>
        <a:accent6>
          <a:srgbClr val="C8C8C8"/>
        </a:accent6>
        <a:hlink>
          <a:srgbClr val="777777"/>
        </a:hlink>
        <a:folHlink>
          <a:srgbClr val="969696"/>
        </a:folHlink>
      </a:clrScheme>
      <a:clrMap bg1="lt1" tx1="dk1" bg2="lt2" tx2="dk2" accent1="accent1" accent2="accent2" accent3="accent3" accent4="accent4" accent5="accent5" accent6="accent6" hlink="hlink" folHlink="folHlink"/>
    </a:extraClrScheme>
    <a:extraClrScheme>
      <a:clrScheme name="Bold Stripes 4">
        <a:dk1>
          <a:srgbClr val="492417"/>
        </a:dk1>
        <a:lt1>
          <a:srgbClr val="D4D5C3"/>
        </a:lt1>
        <a:dk2>
          <a:srgbClr val="6E4900"/>
        </a:dk2>
        <a:lt2>
          <a:srgbClr val="B9BA9C"/>
        </a:lt2>
        <a:accent1>
          <a:srgbClr val="DBD8CF"/>
        </a:accent1>
        <a:accent2>
          <a:srgbClr val="C7C8B0"/>
        </a:accent2>
        <a:accent3>
          <a:srgbClr val="E6E7DE"/>
        </a:accent3>
        <a:accent4>
          <a:srgbClr val="3D1D12"/>
        </a:accent4>
        <a:accent5>
          <a:srgbClr val="EAE9E4"/>
        </a:accent5>
        <a:accent6>
          <a:srgbClr val="B4B59F"/>
        </a:accent6>
        <a:hlink>
          <a:srgbClr val="CC9900"/>
        </a:hlink>
        <a:folHlink>
          <a:srgbClr val="808080"/>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3_Circle Strokes">
  <a:themeElements>
    <a:clrScheme name="Circle Strok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2_Circle Strokes">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ircle Stroke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ircle Strokes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ircle Strokes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預設簡報設計">
  <a:themeElements>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預設簡報設計">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預設簡報設計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預設簡報設計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預設簡報設計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預設簡報設計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預設簡報設計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預設簡報設計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預設簡報設計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預設簡報設計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預設簡報設計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預設簡報設計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預設簡報設計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預設簡報設計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Expedition">
  <a:themeElements>
    <a:clrScheme name="Expedition">
      <a:dk1>
        <a:srgbClr val="000000"/>
      </a:dk1>
      <a:lt1>
        <a:srgbClr val="FFFFFF"/>
      </a:lt1>
      <a:dk2>
        <a:srgbClr val="A7A7A7"/>
      </a:dk2>
      <a:lt2>
        <a:srgbClr val="535353"/>
      </a:lt2>
      <a:accent1>
        <a:srgbClr val="DFD6C3"/>
      </a:accent1>
      <a:accent2>
        <a:srgbClr val="D69B80"/>
      </a:accent2>
      <a:accent3>
        <a:srgbClr val="8F8F8F"/>
      </a:accent3>
      <a:accent4>
        <a:srgbClr val="707070"/>
      </a:accent4>
      <a:accent5>
        <a:srgbClr val="ECE8DE"/>
      </a:accent5>
      <a:accent6>
        <a:srgbClr val="C28C73"/>
      </a:accent6>
      <a:hlink>
        <a:srgbClr val="0000FF"/>
      </a:hlink>
      <a:folHlink>
        <a:srgbClr val="FF00FF"/>
      </a:folHlink>
    </a:clrScheme>
    <a:fontScheme name="Expedition">
      <a:majorFont>
        <a:latin typeface="Helvetica"/>
        <a:ea typeface="Helvetica"/>
        <a:cs typeface="Helvetica"/>
      </a:majorFont>
      <a:minorFont>
        <a:latin typeface="Times New Roman"/>
        <a:ea typeface="Times New Roman"/>
        <a:cs typeface="Times New Roman"/>
      </a:minorFont>
    </a:fontScheme>
    <a:fmtScheme name="Expedition">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effectStyle>
        <a:effectStyle>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3">
            <a:lumOff val="44000"/>
          </a:schemeClr>
        </a:solidFill>
        <a:ln w="25400" cap="flat">
          <a:solidFill>
            <a:schemeClr val="accent1"/>
          </a:solidFill>
          <a:prstDash val="solid"/>
          <a:round/>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ctr" defTabSz="914400" rtl="0" fontAlgn="auto" latinLnBrk="0" hangingPunct="0">
          <a:lnSpc>
            <a:spcPct val="100000"/>
          </a:lnSpc>
          <a:spcBef>
            <a:spcPts val="0"/>
          </a:spcBef>
          <a:spcAft>
            <a:spcPts val="0"/>
          </a:spcAft>
          <a:buClrTx/>
          <a:buSzTx/>
          <a:buFontTx/>
          <a:buNone/>
          <a:tabLst/>
          <a:defRPr kumimoji="0" sz="2400" b="1" i="0" u="none" strike="noStrike" cap="none" spc="0" normalizeH="0" baseline="0">
            <a:ln>
              <a:noFill/>
            </a:ln>
            <a:solidFill>
              <a:srgbClr val="000000"/>
            </a:solidFill>
            <a:effectLst/>
            <a:uFillTx/>
            <a:latin typeface="+mn-lt"/>
            <a:ea typeface="+mn-ea"/>
            <a:cs typeface="+mn-cs"/>
            <a:sym typeface="Times New Roman"/>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57.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Droplet">
  <a:themeElements>
    <a:clrScheme name="Droplet 1">
      <a:dk1>
        <a:srgbClr val="336699"/>
      </a:dk1>
      <a:lt1>
        <a:srgbClr val="FFFFFF"/>
      </a:lt1>
      <a:dk2>
        <a:srgbClr val="08101A"/>
      </a:dk2>
      <a:lt2>
        <a:srgbClr val="FFFFFF"/>
      </a:lt2>
      <a:accent1>
        <a:srgbClr val="003399"/>
      </a:accent1>
      <a:accent2>
        <a:srgbClr val="468A4B"/>
      </a:accent2>
      <a:accent3>
        <a:srgbClr val="AAAAAB"/>
      </a:accent3>
      <a:accent4>
        <a:srgbClr val="DADADA"/>
      </a:accent4>
      <a:accent5>
        <a:srgbClr val="AAADCA"/>
      </a:accent5>
      <a:accent6>
        <a:srgbClr val="3F7D43"/>
      </a:accent6>
      <a:hlink>
        <a:srgbClr val="66CCFF"/>
      </a:hlink>
      <a:folHlink>
        <a:srgbClr val="F0E500"/>
      </a:folHlink>
    </a:clrScheme>
    <a:fontScheme name="Droplet">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roplet 1">
        <a:dk1>
          <a:srgbClr val="336699"/>
        </a:dk1>
        <a:lt1>
          <a:srgbClr val="FFFFFF"/>
        </a:lt1>
        <a:dk2>
          <a:srgbClr val="08101A"/>
        </a:dk2>
        <a:lt2>
          <a:srgbClr val="FFFFFF"/>
        </a:lt2>
        <a:accent1>
          <a:srgbClr val="003399"/>
        </a:accent1>
        <a:accent2>
          <a:srgbClr val="468A4B"/>
        </a:accent2>
        <a:accent3>
          <a:srgbClr val="AAAAAB"/>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roplet 2">
        <a:dk1>
          <a:srgbClr val="3E3E5C"/>
        </a:dk1>
        <a:lt1>
          <a:srgbClr val="FFFFFF"/>
        </a:lt1>
        <a:dk2>
          <a:srgbClr val="08101A"/>
        </a:dk2>
        <a:lt2>
          <a:srgbClr val="FFFFFF"/>
        </a:lt2>
        <a:accent1>
          <a:srgbClr val="60597B"/>
        </a:accent1>
        <a:accent2>
          <a:srgbClr val="6666FF"/>
        </a:accent2>
        <a:accent3>
          <a:srgbClr val="AAAAAB"/>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Crumple">
  <a:themeElements>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fontScheme name="Crumple">
      <a:majorFont>
        <a:latin typeface="Trebuchet MS"/>
        <a:ea typeface="Osaka"/>
        <a:cs typeface="Osaka"/>
      </a:majorFont>
      <a:minorFont>
        <a:latin typeface="Trebuchet MS"/>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rumple 1">
        <a:dk1>
          <a:srgbClr val="808080"/>
        </a:dk1>
        <a:lt1>
          <a:srgbClr val="FFFF66"/>
        </a:lt1>
        <a:dk2>
          <a:srgbClr val="A11F1C"/>
        </a:dk2>
        <a:lt2>
          <a:srgbClr val="FFFF66"/>
        </a:lt2>
        <a:accent1>
          <a:srgbClr val="004080"/>
        </a:accent1>
        <a:accent2>
          <a:srgbClr val="408000"/>
        </a:accent2>
        <a:accent3>
          <a:srgbClr val="CDABAB"/>
        </a:accent3>
        <a:accent4>
          <a:srgbClr val="DADA56"/>
        </a:accent4>
        <a:accent5>
          <a:srgbClr val="AAAFC0"/>
        </a:accent5>
        <a:accent6>
          <a:srgbClr val="397300"/>
        </a:accent6>
        <a:hlink>
          <a:srgbClr val="DC6E00"/>
        </a:hlink>
        <a:folHlink>
          <a:srgbClr val="80008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3.xml><?xml version="1.0" encoding="utf-8"?>
<a:themeOverride xmlns:a="http://schemas.openxmlformats.org/drawingml/2006/main">
  <a:clrScheme name="Whirlpool 2">
    <a:dk1>
      <a:srgbClr val="000066"/>
    </a:dk1>
    <a:lt1>
      <a:srgbClr val="FFFFFF"/>
    </a:lt1>
    <a:dk2>
      <a:srgbClr val="6699FF"/>
    </a:dk2>
    <a:lt2>
      <a:srgbClr val="CCFFFF"/>
    </a:lt2>
    <a:accent1>
      <a:srgbClr val="CC99FF"/>
    </a:accent1>
    <a:accent2>
      <a:srgbClr val="9999FF"/>
    </a:accent2>
    <a:accent3>
      <a:srgbClr val="B8CAFF"/>
    </a:accent3>
    <a:accent4>
      <a:srgbClr val="DADADA"/>
    </a:accent4>
    <a:accent5>
      <a:srgbClr val="E2CAFF"/>
    </a:accent5>
    <a:accent6>
      <a:srgbClr val="8A8AE7"/>
    </a:accent6>
    <a:hlink>
      <a:srgbClr val="99CCFF"/>
    </a:hlink>
    <a:folHlink>
      <a:srgbClr val="0066FF"/>
    </a:folHlink>
  </a:clrScheme>
</a:themeOverride>
</file>

<file path=ppt/theme/themeOverride4.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docProps/app.xml><?xml version="1.0" encoding="utf-8"?>
<Properties xmlns="http://schemas.openxmlformats.org/officeDocument/2006/extended-properties" xmlns:vt="http://schemas.openxmlformats.org/officeDocument/2006/docPropsVTypes">
  <Template>Rick's HD:Applications:Microsoft Office 2004:Templates:Presentations:Designs:Koi</Template>
  <TotalTime>46050</TotalTime>
  <Words>11906</Words>
  <Application>Microsoft Macintosh PowerPoint</Application>
  <PresentationFormat>On-screen Show (4:3)</PresentationFormat>
  <Paragraphs>2069</Paragraphs>
  <Slides>206</Slides>
  <Notes>156</Notes>
  <HiddenSlides>0</HiddenSlides>
  <MMClips>3</MMClips>
  <ScaleCrop>false</ScaleCrop>
  <HeadingPairs>
    <vt:vector size="6" baseType="variant">
      <vt:variant>
        <vt:lpstr>Fonts Used</vt:lpstr>
      </vt:variant>
      <vt:variant>
        <vt:i4>28</vt:i4>
      </vt:variant>
      <vt:variant>
        <vt:lpstr>Theme</vt:lpstr>
      </vt:variant>
      <vt:variant>
        <vt:i4>57</vt:i4>
      </vt:variant>
      <vt:variant>
        <vt:lpstr>Slide Titles</vt:lpstr>
      </vt:variant>
      <vt:variant>
        <vt:i4>206</vt:i4>
      </vt:variant>
    </vt:vector>
  </HeadingPairs>
  <TitlesOfParts>
    <vt:vector size="291" baseType="lpstr">
      <vt:lpstr>26</vt:lpstr>
      <vt:lpstr>Arail</vt:lpstr>
      <vt:lpstr>Arial Unicode MS</vt:lpstr>
      <vt:lpstr>ＭＳ Ｐゴシック</vt:lpstr>
      <vt:lpstr>Osaka</vt:lpstr>
      <vt:lpstr>SimSun</vt:lpstr>
      <vt:lpstr>Times</vt:lpstr>
      <vt:lpstr>Times Roman</vt:lpstr>
      <vt:lpstr>Accordance</vt:lpstr>
      <vt:lpstr>Arial</vt:lpstr>
      <vt:lpstr>Arial Black</vt:lpstr>
      <vt:lpstr>Arial Narrow</vt:lpstr>
      <vt:lpstr>Book Antiqua</vt:lpstr>
      <vt:lpstr>Calibri</vt:lpstr>
      <vt:lpstr>Calibri Light</vt:lpstr>
      <vt:lpstr>Century Gothic</vt:lpstr>
      <vt:lpstr>Comic Sans MS</vt:lpstr>
      <vt:lpstr>Copperplate Gothic Light</vt:lpstr>
      <vt:lpstr>Garamond</vt:lpstr>
      <vt:lpstr>Helvetica</vt:lpstr>
      <vt:lpstr>Impact</vt:lpstr>
      <vt:lpstr>Lucida Sans</vt:lpstr>
      <vt:lpstr>Monotype Sorts</vt:lpstr>
      <vt:lpstr>Tahoma</vt:lpstr>
      <vt:lpstr>Times New Roman</vt:lpstr>
      <vt:lpstr>Traditional Arabic</vt:lpstr>
      <vt:lpstr>Trebuchet MS</vt:lpstr>
      <vt:lpstr>Wingdings</vt:lpstr>
      <vt:lpstr>Radar</vt:lpstr>
      <vt:lpstr>Beam</vt:lpstr>
      <vt:lpstr>Orbit</vt:lpstr>
      <vt:lpstr>Default Design</vt:lpstr>
      <vt:lpstr>Textured</vt:lpstr>
      <vt:lpstr>Droplet</vt:lpstr>
      <vt:lpstr>Cascade</vt:lpstr>
      <vt:lpstr>Slit</vt:lpstr>
      <vt:lpstr>Crumple</vt:lpstr>
      <vt:lpstr>Blank Presentation</vt:lpstr>
      <vt:lpstr>1_Cascade</vt:lpstr>
      <vt:lpstr>Strategic</vt:lpstr>
      <vt:lpstr>3_Blank Presentation</vt:lpstr>
      <vt:lpstr>1_Whirlpool</vt:lpstr>
      <vt:lpstr>1_Orbit</vt:lpstr>
      <vt:lpstr>49_Blank Presentation</vt:lpstr>
      <vt:lpstr>1_Blank Presentation</vt:lpstr>
      <vt:lpstr>10_Blank Presentation</vt:lpstr>
      <vt:lpstr>1_Kimono</vt:lpstr>
      <vt:lpstr>Blue Diagonal</vt:lpstr>
      <vt:lpstr>4_Default Design</vt:lpstr>
      <vt:lpstr>13_Blank Presentation</vt:lpstr>
      <vt:lpstr>14_Blank Presentation</vt:lpstr>
      <vt:lpstr>1_Office Theme</vt:lpstr>
      <vt:lpstr>50_Blank Presentation</vt:lpstr>
      <vt:lpstr>Office Theme</vt:lpstr>
      <vt:lpstr>51_Blank Presentation</vt:lpstr>
      <vt:lpstr>1_Default Design</vt:lpstr>
      <vt:lpstr>5_Beam</vt:lpstr>
      <vt:lpstr>12_Blank Presentation</vt:lpstr>
      <vt:lpstr>52_Blank Presentation</vt:lpstr>
      <vt:lpstr>6_Default Design</vt:lpstr>
      <vt:lpstr>7_Blank Presentation</vt:lpstr>
      <vt:lpstr>2_Default Design</vt:lpstr>
      <vt:lpstr>1_Clipboard</vt:lpstr>
      <vt:lpstr>5_Default Design</vt:lpstr>
      <vt:lpstr>11_Default Design</vt:lpstr>
      <vt:lpstr>2_Strategic</vt:lpstr>
      <vt:lpstr>9_Default Design</vt:lpstr>
      <vt:lpstr>5_Blank Presentation</vt:lpstr>
      <vt:lpstr>10_Office Theme</vt:lpstr>
      <vt:lpstr>23_Office Theme</vt:lpstr>
      <vt:lpstr>Snowflakes</vt:lpstr>
      <vt:lpstr>31_Blank Presentation</vt:lpstr>
      <vt:lpstr>8_Default Design</vt:lpstr>
      <vt:lpstr>Balance</vt:lpstr>
      <vt:lpstr>2_Slit</vt:lpstr>
      <vt:lpstr>53_Blank Presentation</vt:lpstr>
      <vt:lpstr>Blends</vt:lpstr>
      <vt:lpstr>1_Radar</vt:lpstr>
      <vt:lpstr>2_Blank Presentation</vt:lpstr>
      <vt:lpstr>12_Office Theme</vt:lpstr>
      <vt:lpstr>1_Bold Stripes</vt:lpstr>
      <vt:lpstr>3_Circle Strokes</vt:lpstr>
      <vt:lpstr>預設簡報設計</vt:lpstr>
      <vt:lpstr>Expedition</vt:lpstr>
      <vt:lpstr>3_Default Design</vt:lpstr>
      <vt:lpstr>The Book of Romans</vt:lpstr>
      <vt:lpstr>الكلمة المفتاحيّة</vt:lpstr>
      <vt:lpstr>الموضوع الرئيسي</vt:lpstr>
      <vt:lpstr>الآيات المفتاحية</vt:lpstr>
      <vt:lpstr>البيان الموجز</vt:lpstr>
      <vt:lpstr>بيان الملكوت</vt:lpstr>
      <vt:lpstr>العهد</vt:lpstr>
      <vt:lpstr>الفِداء</vt:lpstr>
      <vt:lpstr>النبوة (الرّب، الإله) </vt:lpstr>
      <vt:lpstr>البِرّ</vt:lpstr>
      <vt:lpstr>رومية</vt:lpstr>
      <vt:lpstr>كن قابلاً</vt:lpstr>
      <vt:lpstr>عادة لا نقبل الأشخاص المختلفين</vt:lpstr>
      <vt:lpstr>لماذا نقبل بعضنا البعض؟</vt:lpstr>
      <vt:lpstr>لماذا نقبل بعضنا البعض؟</vt:lpstr>
      <vt:lpstr>نظرة عامة على العهد الجديد (رسائل بولس)</vt:lpstr>
      <vt:lpstr>المناسبة</vt:lpstr>
      <vt:lpstr>الفكرة الرئيسية في رومية</vt:lpstr>
      <vt:lpstr>نقبل بعضنا البعض ... كيف؟</vt:lpstr>
      <vt:lpstr>Black</vt:lpstr>
      <vt:lpstr>من أنا؟ (جذور العائلة)</vt:lpstr>
      <vt:lpstr>من أنا؟ (جذور التعليم).</vt:lpstr>
      <vt:lpstr>من أنا؟ (شغفي).</vt:lpstr>
      <vt:lpstr>تايلاند • منغوليا • مينامار • أندونيسيا</vt:lpstr>
      <vt:lpstr>عائلة جريفيث 28 تشرين ثاني 2019</vt:lpstr>
      <vt:lpstr>كيرت (34) وكارا يمتلكون شركة أعمال استشارية قرب مدينة سياتل</vt:lpstr>
      <vt:lpstr>ستيفن، كيتي وجيسي في جيج هاربور</vt:lpstr>
      <vt:lpstr>حفيدنا ذو السنتين جيسي</vt:lpstr>
      <vt:lpstr>حفيدنا ذو السنتين جيسي</vt:lpstr>
      <vt:lpstr>ستيفن (32) هو طيار في الشركة المتحدة يتنقل إلى سياتل من إس إف أو  </vt:lpstr>
      <vt:lpstr>جون (28) فنان تشكيلي في ريدلاندز، كاليفورنيا</vt:lpstr>
      <vt:lpstr>مؤسستنا الإرسالية</vt:lpstr>
      <vt:lpstr>Our People</vt:lpstr>
      <vt:lpstr> شعب الطرق المتقاطعة• حزيران 2021</vt:lpstr>
      <vt:lpstr>من أنا؟ (شغفي)</vt:lpstr>
      <vt:lpstr>مساقات أدرسها في كلية الكتاب سنغافورة</vt:lpstr>
      <vt:lpstr>مسح العهد الجديد • BibleStudyDownloads.org</vt:lpstr>
      <vt:lpstr>BibleStudyDownloads.org</vt:lpstr>
      <vt:lpstr>BibleStudyDownloads.org</vt:lpstr>
      <vt:lpstr>BibleStudyDownloads.org</vt:lpstr>
      <vt:lpstr>BibleStudyDownloads.org</vt:lpstr>
      <vt:lpstr>BibleStudyDownloads.org</vt:lpstr>
      <vt:lpstr>BibleStudyDownloads.org</vt:lpstr>
      <vt:lpstr>العربية </vt:lpstr>
      <vt:lpstr>استكشاف الموضوع</vt:lpstr>
      <vt:lpstr>نحن بحاجة لنوال بِرّ الله – ولكن كيف؟</vt:lpstr>
      <vt:lpstr>موضوع رسالة رومية</vt:lpstr>
      <vt:lpstr>محتويات هذا العرض التقديمي</vt:lpstr>
      <vt:lpstr>احتقر لوثر رسالة رومية</vt:lpstr>
      <vt:lpstr>ولد لوثر من جديد من خلال رسالة رومية</vt:lpstr>
      <vt:lpstr>الخلفية</vt:lpstr>
      <vt:lpstr>PowerPoint Presentation</vt:lpstr>
      <vt:lpstr>رحلة بولس التبشيرية الثالثة</vt:lpstr>
      <vt:lpstr>مدينة روما</vt:lpstr>
      <vt:lpstr>مدينة روما</vt:lpstr>
      <vt:lpstr>كورنثوس</vt:lpstr>
      <vt:lpstr>دعم بولس كمؤلف</vt:lpstr>
      <vt:lpstr>تأليف</vt:lpstr>
      <vt:lpstr>الشتات اليهودي في يوم الخمسين</vt:lpstr>
      <vt:lpstr>اليهود في يوم الخمسين – أعمال الرسل 2: 9- 11</vt:lpstr>
      <vt:lpstr>تاريخ ومكان الكتابة</vt:lpstr>
      <vt:lpstr>نظرة عامة على رسالة رومية</vt:lpstr>
      <vt:lpstr>نظرة عامة على رسالة رومية</vt:lpstr>
      <vt:lpstr>نظرة عامة على رسالة رومية</vt:lpstr>
      <vt:lpstr>متى كتب يوحنا الرؤيا؟</vt:lpstr>
      <vt:lpstr>المناسبة</vt:lpstr>
      <vt:lpstr>بناء العهد الجديد</vt:lpstr>
      <vt:lpstr>توكيدان</vt:lpstr>
      <vt:lpstr>جدول المواضيع</vt:lpstr>
      <vt:lpstr>غلاطية مقابل رومية</vt:lpstr>
      <vt:lpstr>غلاطية مقابل رومية</vt:lpstr>
      <vt:lpstr>5 خصائص رئيسية</vt:lpstr>
      <vt:lpstr>البِرّ في رسالة رومية</vt:lpstr>
      <vt:lpstr>الكتاب في السكتات الدماغية الواسعة</vt:lpstr>
      <vt:lpstr>لماذا نقبل بعضنا البعض؟</vt:lpstr>
      <vt:lpstr>Crossroad Puzzle Incomplete</vt:lpstr>
      <vt:lpstr>لغز الكلمات المتقاطعة</vt:lpstr>
      <vt:lpstr>أحياناً يسيء المسيحيون معاملة الآخرين من مجموعات عرقية مختلفة</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الشرق يقابل الغرب</vt:lpstr>
      <vt:lpstr>كن قابلاً</vt:lpstr>
      <vt:lpstr>نقبل الآخرين عندما نكون صغاراً</vt:lpstr>
      <vt:lpstr>عادة لا نقبل  الأشخاص المختلفين عنا</vt:lpstr>
      <vt:lpstr>لماذا نقبل بعضنا البعض؟</vt:lpstr>
      <vt:lpstr>اقبلوا بعضكم البعض      كما قبلكم المسيح</vt:lpstr>
      <vt:lpstr>الموضوع الرئيسي</vt:lpstr>
      <vt:lpstr>الإمبراطورية الرومانية</vt:lpstr>
      <vt:lpstr>نظرة عامة على العهد الجديد (رسائل بولس)</vt:lpstr>
      <vt:lpstr>لماذا نقبل بعضنا البعض؟</vt:lpstr>
      <vt:lpstr>البر في رومية</vt:lpstr>
      <vt:lpstr>Slides on  رومية 1 </vt:lpstr>
      <vt:lpstr>الرسالة ورومية 1</vt:lpstr>
      <vt:lpstr>الملخص</vt:lpstr>
      <vt:lpstr>البر في رومية</vt:lpstr>
      <vt:lpstr>Epistolary Form</vt:lpstr>
      <vt:lpstr>Epistolary Form</vt:lpstr>
      <vt:lpstr>اقبلوا بعضكم البعض      كما قبلكم المسيح</vt:lpstr>
      <vt:lpstr>PowerPoint Presentation</vt:lpstr>
      <vt:lpstr>PowerPoint Presentation</vt:lpstr>
      <vt:lpstr>ما المعنى المقصود للسامعين الأوائل؟</vt:lpstr>
      <vt:lpstr>ما المعنى المقصود للسامعين الأوائل؟</vt:lpstr>
      <vt:lpstr>ما المعنى المقصود للسامعين الأوائل؟</vt:lpstr>
      <vt:lpstr>ما المعنى المقصود للسامعين الأوائل؟</vt:lpstr>
      <vt:lpstr>ما المعنى المقصود للسامعين الأوائل؟</vt:lpstr>
      <vt:lpstr>موضوع رسالة رومية</vt:lpstr>
      <vt:lpstr>البيان الموجز</vt:lpstr>
      <vt:lpstr>نحتاج أن نخلص</vt:lpstr>
      <vt:lpstr>موضوع رئيسي</vt:lpstr>
      <vt:lpstr>PowerPoint Presentation</vt:lpstr>
      <vt:lpstr>لماذا نقبل بعضنا البعض؟</vt:lpstr>
      <vt:lpstr>البر في رومية</vt:lpstr>
      <vt:lpstr>GRIFFITH in رومية 1:9-11</vt:lpstr>
      <vt:lpstr>غضب الله (رومية 1: 18-20)</vt:lpstr>
      <vt:lpstr>رومية 1: 20</vt:lpstr>
      <vt:lpstr>Why You Are Without Excuse (Romans 1:20)</vt:lpstr>
      <vt:lpstr>رومية 1: 20</vt:lpstr>
      <vt:lpstr>إنه     قرارك</vt:lpstr>
      <vt:lpstr>لماذا الله غاضب على الأمم؟ (رو 1: 21-32)</vt:lpstr>
      <vt:lpstr>ماذا عن المثلية الجنسية؟</vt:lpstr>
      <vt:lpstr>ماذا عن الزواج من نفس الجنس؟</vt:lpstr>
      <vt:lpstr>لماذا الله غاضب على الأمم؟ (رو 1: 21-32)</vt:lpstr>
      <vt:lpstr>ماذا عن الذين لم نصل إليهم بعد؟</vt:lpstr>
      <vt:lpstr>الجحيم: ماذا لو  كانت حقيقة؟</vt:lpstr>
      <vt:lpstr>رؤيا ٢٠ : ١٥    وكل من لم يوجد مكتوباً في سفر الحياة طرح في بحيرة النار </vt:lpstr>
      <vt:lpstr>هجومات على الجحيم</vt:lpstr>
      <vt:lpstr>الشمولية</vt:lpstr>
      <vt:lpstr>الشمولية الحالية</vt:lpstr>
      <vt:lpstr>من بين 10000 عضو في كنيسة جراند رابيدز مارس هيل للكتاب المقدس غادر 3000 بعد نشر الكتاب ثم غادر بيل نفسه إلى كاليفورنيا  لإدارة برنامج حواري متأثر بالإيمان</vt:lpstr>
      <vt:lpstr>نظرة عامة على المستقبل</vt:lpstr>
      <vt:lpstr>رؤيا ٢٠ : ١١   ثم رأيت عرشاً عظيماً أبيض</vt:lpstr>
      <vt:lpstr>رؤيا ٢٠ : ١٢   وانفتحت أسفار</vt:lpstr>
      <vt:lpstr>بحيرة النار  رؤيا ٢٠ : ١٤-١٥</vt:lpstr>
      <vt:lpstr>المجيء الثاني</vt:lpstr>
      <vt:lpstr>رؤيا ١٩ : ١٥   ومن فمه يخرج سيف ماضٍ</vt:lpstr>
      <vt:lpstr>الإبادة</vt:lpstr>
      <vt:lpstr>مجموعات الإبادة</vt:lpstr>
      <vt:lpstr>حجج الإبادة</vt:lpstr>
      <vt:lpstr>تقرير كنيسة إنجلترا كانون ثاني 1996</vt:lpstr>
      <vt:lpstr>المطهر</vt:lpstr>
      <vt:lpstr>الحجج المذكورة للمطهر</vt:lpstr>
      <vt:lpstr>دحض فكرة المطهر</vt:lpstr>
      <vt:lpstr>حجة الصدق هو الأهم.</vt:lpstr>
      <vt:lpstr>وجهة نظر أخرى ...</vt:lpstr>
      <vt:lpstr>الرد المناسب الوحيد على حالة غير المبشرين هو أنهم بالفعل هالكون بدون المسيح.  ويتم دعم ذلك بعدة طرق…</vt:lpstr>
      <vt:lpstr>غضب الله (رومية 1: 18-20)</vt:lpstr>
      <vt:lpstr>رومية 1: 20</vt:lpstr>
      <vt:lpstr>Why You Are Without Excuse (Romans 1:20)</vt:lpstr>
      <vt:lpstr>لماذ الله غاضب على الأمم (رو 1: 21-32)</vt:lpstr>
      <vt:lpstr>الجميع تحت الخطية</vt:lpstr>
      <vt:lpstr>لأَنَّهُ بِأَعْمَالِ النَّامُوسِ كُلُّ ذِي جَسَدٍ لاَ يَتَبَرَّرُ أَمَامَهُ</vt:lpstr>
      <vt:lpstr>أعمال ٨:١</vt:lpstr>
      <vt:lpstr>دعوة بولس الأمم ضمن الجسد</vt:lpstr>
      <vt:lpstr>خدمة بولس غرباً</vt:lpstr>
      <vt:lpstr>رومية 15:20-22</vt:lpstr>
      <vt:lpstr>الحجة المنطقية</vt:lpstr>
      <vt:lpstr>ما هو الفرق؟</vt:lpstr>
      <vt:lpstr>ماذا عن الأطفال  الذين يموتون؟</vt:lpstr>
      <vt:lpstr>كيف يمكنني  إيصال الجحيم  إلى غير المسيحيين؟</vt:lpstr>
      <vt:lpstr>كيف يمكنني  إيصال الجحيم  إلى غير المسيحيين؟</vt:lpstr>
      <vt:lpstr>لكنني لست بحاجة إلى الإنجيل!</vt:lpstr>
      <vt:lpstr>الاعتراض 1</vt:lpstr>
      <vt:lpstr>دفاع ملحد</vt:lpstr>
      <vt:lpstr>الاعتراض 1</vt:lpstr>
      <vt:lpstr>الاعتراض 1</vt:lpstr>
      <vt:lpstr>الاعتراض 1</vt:lpstr>
      <vt:lpstr>الاعتراض 1</vt:lpstr>
      <vt:lpstr>استجابة الله</vt:lpstr>
      <vt:lpstr>استجابة الله</vt:lpstr>
      <vt:lpstr>استجابة الله</vt:lpstr>
      <vt:lpstr>أنواع البشر</vt:lpstr>
      <vt:lpstr>الاعتراض 2</vt:lpstr>
      <vt:lpstr>الاعتراض 2</vt:lpstr>
      <vt:lpstr>استجابة الله</vt:lpstr>
      <vt:lpstr>استجابة الله</vt:lpstr>
      <vt:lpstr>استجابة الله</vt:lpstr>
      <vt:lpstr>استجابة الله</vt:lpstr>
      <vt:lpstr>استجابة الله</vt:lpstr>
      <vt:lpstr>ملخص</vt:lpstr>
      <vt:lpstr>ملخص</vt:lpstr>
      <vt:lpstr>Slides on  رومية 2 </vt:lpstr>
      <vt:lpstr>رومية 2: 1-3: 8</vt:lpstr>
      <vt:lpstr>يحتقر الله كبرياء الإنسان</vt:lpstr>
      <vt:lpstr>الجميع مذنبين أمام الله</vt:lpstr>
      <vt:lpstr>هل الخلاص بالأعمال؟</vt:lpstr>
      <vt:lpstr>لماذا اليهود أيضا بلا عذر أمام الله (2: 17-29)؟</vt:lpstr>
      <vt:lpstr>أعياد سفر اللاويين 23</vt:lpstr>
      <vt:lpstr>عيد الفصح الحديث</vt:lpstr>
      <vt:lpstr>المساخر: الكثير من الانتصار</vt:lpstr>
      <vt:lpstr>السبت</vt:lpstr>
      <vt:lpstr>دارت الحياة اليهودية حول هيكل سليمان لمدة 400 عام (959-586 ق.م)</vt:lpstr>
      <vt:lpstr>صلوات من أجل   الهيكل الثالث</vt:lpstr>
      <vt:lpstr>أثاث الهيكل والتصميم</vt:lpstr>
      <vt:lpstr>قيادة المجمع</vt:lpstr>
      <vt:lpstr>الفكرة الرئيسية في رومية</vt:lpstr>
      <vt:lpstr>تقبّل الآخرين.</vt:lpstr>
      <vt:lpstr>نقبل بعضنا البعض ... كيف؟</vt:lpstr>
      <vt:lpstr>Black</vt:lpstr>
      <vt:lpstr>مسح العهد القديم   •  BibleStudyDownloads.org</vt:lpstr>
      <vt:lpstr>Black</vt:lpstr>
      <vt:lpstr>مسح العهد القديم • BibleStudyDownloads.org</vt:lpstr>
    </vt:vector>
  </TitlesOfParts>
  <Company>None</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DESTINATION</dc:title>
  <dc:creator>Peter Chan</dc:creator>
  <cp:lastModifiedBy>Rick Griffith</cp:lastModifiedBy>
  <cp:revision>1124</cp:revision>
  <dcterms:created xsi:type="dcterms:W3CDTF">2011-07-08T01:10:26Z</dcterms:created>
  <dcterms:modified xsi:type="dcterms:W3CDTF">2024-02-20T17:17:11Z</dcterms:modified>
</cp:coreProperties>
</file>