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1.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2.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3.xml" ContentType="application/vnd.openxmlformats-officedocument.theme+xml"/>
  <Override PartName="/ppt/slideLayouts/slideLayout124.xml" ContentType="application/vnd.openxmlformats-officedocument.presentationml.slideLayout+xml"/>
  <Override PartName="/ppt/theme/theme14.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5.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6.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7.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8.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9.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0.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1.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2.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3.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4.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5.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6.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7.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8.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9.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30.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1.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2.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3.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4.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35.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36.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37.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38.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39.xml" ContentType="application/vnd.openxmlformats-officedocument.theme+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40.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theme/theme41.xml" ContentType="application/vnd.openxmlformats-officedocument.theme+xml"/>
  <Override PartName="/ppt/slideLayouts/slideLayout438.xml" ContentType="application/vnd.openxmlformats-officedocument.presentationml.slideLayout+xml"/>
  <Override PartName="/ppt/theme/theme42.xml" ContentType="application/vnd.openxmlformats-officedocument.theme+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3.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4.xml" ContentType="application/vnd.openxmlformats-officedocument.theme+xml"/>
  <Override PartName="/ppt/slideLayouts/slideLayout452.xml" ContentType="application/vnd.openxmlformats-officedocument.presentationml.slideLayout+xml"/>
  <Override PartName="/ppt/theme/theme45.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theme/theme46.xml" ContentType="application/vnd.openxmlformats-officedocument.them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7.xml" ContentType="application/vnd.openxmlformats-officedocument.theme+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48.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49.xml" ContentType="application/vnd.openxmlformats-officedocument.theme+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theme/theme50.xml" ContentType="application/vnd.openxmlformats-officedocument.theme+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51.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theme/theme52.xml" ContentType="application/vnd.openxmlformats-officedocument.theme+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theme/theme53.xml" ContentType="application/vnd.openxmlformats-officedocument.theme+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theme/theme54.xml" ContentType="application/vnd.openxmlformats-officedocument.theme+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55.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6.xml" ContentType="application/vnd.openxmlformats-officedocument.theme+xml"/>
  <Override PartName="/ppt/slideLayouts/slideLayout569.xml" ContentType="application/vnd.openxmlformats-officedocument.presentationml.slideLayout+xml"/>
  <Override PartName="/ppt/theme/theme57.xml" ContentType="application/vnd.openxmlformats-officedocument.theme+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8.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59.xml" ContentType="application/vnd.openxmlformats-officedocument.theme+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theme/theme60.xml" ContentType="application/vnd.openxmlformats-officedocument.theme+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theme/theme61.xml" ContentType="application/vnd.openxmlformats-officedocument.theme+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theme/theme62.xml" ContentType="application/vnd.openxmlformats-officedocument.theme+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theme/theme63.xml" ContentType="application/vnd.openxmlformats-officedocument.theme+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theme/theme64.xml" ContentType="application/vnd.openxmlformats-officedocument.theme+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theme/theme65.xml" ContentType="application/vnd.openxmlformats-officedocument.theme+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theme/theme66.xml" ContentType="application/vnd.openxmlformats-officedocument.theme+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67.xml" ContentType="application/vnd.openxmlformats-officedocument.theme+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theme/theme68.xml" ContentType="application/vnd.openxmlformats-officedocument.theme+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theme/theme69.xml" ContentType="application/vnd.openxmlformats-officedocument.theme+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theme/theme70.xml" ContentType="application/vnd.openxmlformats-officedocument.theme+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theme/theme71.xml" ContentType="application/vnd.openxmlformats-officedocument.theme+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theme/theme72.xml" ContentType="application/vnd.openxmlformats-officedocument.theme+xml"/>
  <Override PartName="/ppt/slideLayouts/slideLayout720.xml" ContentType="application/vnd.openxmlformats-officedocument.presentationml.slideLayout+xml"/>
  <Override PartName="/ppt/theme/theme73.xml" ContentType="application/vnd.openxmlformats-officedocument.theme+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theme/theme74.xml" ContentType="application/vnd.openxmlformats-officedocument.theme+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theme/theme75.xml" ContentType="application/vnd.openxmlformats-officedocument.theme+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theme/theme76.xml" ContentType="application/vnd.openxmlformats-officedocument.theme+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theme/theme77.xml" ContentType="application/vnd.openxmlformats-officedocument.theme+xml"/>
  <Override PartName="/ppt/theme/theme7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notesSlides/notesSlide5.xml" ContentType="application/vnd.openxmlformats-officedocument.presentationml.notesSlide+xml"/>
  <Override PartName="/ppt/theme/themeOverride7.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8.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embeddings/oleObject1.bin" ContentType="application/vnd.openxmlformats-officedocument.oleObject"/>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theme/themeOverride9.xml" ContentType="application/vnd.openxmlformats-officedocument.themeOverr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theme/themeOverride10.xml" ContentType="application/vnd.openxmlformats-officedocument.themeOverr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709" r:id="rId2"/>
    <p:sldMasterId id="2147483679" r:id="rId3"/>
    <p:sldMasterId id="2147483671" r:id="rId4"/>
    <p:sldMasterId id="2147483651" r:id="rId5"/>
    <p:sldMasterId id="2147483655" r:id="rId6"/>
    <p:sldMasterId id="2147483667" r:id="rId7"/>
    <p:sldMasterId id="2147484698" r:id="rId8"/>
    <p:sldMasterId id="2147485760" r:id="rId9"/>
    <p:sldMasterId id="2147492856" r:id="rId10"/>
    <p:sldMasterId id="2147492868" r:id="rId11"/>
    <p:sldMasterId id="2147492880" r:id="rId12"/>
    <p:sldMasterId id="2147497692" r:id="rId13"/>
    <p:sldMasterId id="2147498946" r:id="rId14"/>
    <p:sldMasterId id="2147503314" r:id="rId15"/>
    <p:sldMasterId id="2147503429" r:id="rId16"/>
    <p:sldMasterId id="2147503519" r:id="rId17"/>
    <p:sldMasterId id="2147503558" r:id="rId18"/>
    <p:sldMasterId id="2147503582" r:id="rId19"/>
    <p:sldMasterId id="2147503778" r:id="rId20"/>
    <p:sldMasterId id="2147503790" r:id="rId21"/>
    <p:sldMasterId id="2147503802" r:id="rId22"/>
    <p:sldMasterId id="2147503814" r:id="rId23"/>
    <p:sldMasterId id="2147503826" r:id="rId24"/>
    <p:sldMasterId id="2147503841" r:id="rId25"/>
    <p:sldMasterId id="2147503857" r:id="rId26"/>
    <p:sldMasterId id="2147503870" r:id="rId27"/>
    <p:sldMasterId id="2147503883" r:id="rId28"/>
    <p:sldMasterId id="2147503895" r:id="rId29"/>
    <p:sldMasterId id="2147503908" r:id="rId30"/>
    <p:sldMasterId id="2147503921" r:id="rId31"/>
    <p:sldMasterId id="2147503933" r:id="rId32"/>
    <p:sldMasterId id="2147503945" r:id="rId33"/>
    <p:sldMasterId id="2147503957" r:id="rId34"/>
    <p:sldMasterId id="2147503973" r:id="rId35"/>
    <p:sldMasterId id="2147504010" r:id="rId36"/>
    <p:sldMasterId id="2147504034" r:id="rId37"/>
    <p:sldMasterId id="2147504046" r:id="rId38"/>
    <p:sldMasterId id="2147504058" r:id="rId39"/>
    <p:sldMasterId id="2147504071" r:id="rId40"/>
    <p:sldMasterId id="2147504083" r:id="rId41"/>
    <p:sldMasterId id="2147504096" r:id="rId42"/>
    <p:sldMasterId id="2147504098" r:id="rId43"/>
    <p:sldMasterId id="2147504101" r:id="rId44"/>
    <p:sldMasterId id="2147504113" r:id="rId45"/>
    <p:sldMasterId id="2147504115" r:id="rId46"/>
    <p:sldMasterId id="2147504127" r:id="rId47"/>
    <p:sldMasterId id="2147504139" r:id="rId48"/>
    <p:sldMasterId id="2147504152" r:id="rId49"/>
    <p:sldMasterId id="2147504176" r:id="rId50"/>
    <p:sldMasterId id="2147504190" r:id="rId51"/>
    <p:sldMasterId id="2147504204" r:id="rId52"/>
    <p:sldMasterId id="2147504216" r:id="rId53"/>
    <p:sldMasterId id="2147504228" r:id="rId54"/>
    <p:sldMasterId id="2147504231" r:id="rId55"/>
    <p:sldMasterId id="2147504243" r:id="rId56"/>
    <p:sldMasterId id="2147504255" r:id="rId57"/>
    <p:sldMasterId id="2147504257" r:id="rId58"/>
    <p:sldMasterId id="2147504261" r:id="rId59"/>
    <p:sldMasterId id="2147504273" r:id="rId60"/>
    <p:sldMasterId id="2147504285" r:id="rId61"/>
    <p:sldMasterId id="2147504296" r:id="rId62"/>
    <p:sldMasterId id="2147504308" r:id="rId63"/>
    <p:sldMasterId id="2147504320" r:id="rId64"/>
    <p:sldMasterId id="2147504332" r:id="rId65"/>
    <p:sldMasterId id="2147504344" r:id="rId66"/>
    <p:sldMasterId id="2147504356" r:id="rId67"/>
    <p:sldMasterId id="2147504370" r:id="rId68"/>
    <p:sldMasterId id="2147504374" r:id="rId69"/>
    <p:sldMasterId id="2147504386" r:id="rId70"/>
    <p:sldMasterId id="2147504398" r:id="rId71"/>
    <p:sldMasterId id="2147504410" r:id="rId72"/>
    <p:sldMasterId id="2147504422" r:id="rId73"/>
    <p:sldMasterId id="2147504424" r:id="rId74"/>
    <p:sldMasterId id="2147504437" r:id="rId75"/>
    <p:sldMasterId id="2147504449" r:id="rId76"/>
    <p:sldMasterId id="2147504463" r:id="rId77"/>
  </p:sldMasterIdLst>
  <p:notesMasterIdLst>
    <p:notesMasterId r:id="rId283"/>
  </p:notesMasterIdLst>
  <p:sldIdLst>
    <p:sldId id="257" r:id="rId78"/>
    <p:sldId id="980" r:id="rId79"/>
    <p:sldId id="1042" r:id="rId80"/>
    <p:sldId id="4792" r:id="rId81"/>
    <p:sldId id="5486" r:id="rId82"/>
    <p:sldId id="1043" r:id="rId83"/>
    <p:sldId id="3981" r:id="rId84"/>
    <p:sldId id="4038" r:id="rId85"/>
    <p:sldId id="636" r:id="rId86"/>
    <p:sldId id="523" r:id="rId87"/>
    <p:sldId id="524" r:id="rId88"/>
    <p:sldId id="525" r:id="rId89"/>
    <p:sldId id="526" r:id="rId90"/>
    <p:sldId id="1039" r:id="rId91"/>
    <p:sldId id="563" r:id="rId92"/>
    <p:sldId id="787" r:id="rId93"/>
    <p:sldId id="559" r:id="rId94"/>
    <p:sldId id="5489" r:id="rId95"/>
    <p:sldId id="5490" r:id="rId96"/>
    <p:sldId id="5491" r:id="rId97"/>
    <p:sldId id="273" r:id="rId98"/>
    <p:sldId id="742" r:id="rId99"/>
    <p:sldId id="743" r:id="rId100"/>
    <p:sldId id="270" r:id="rId101"/>
    <p:sldId id="306" r:id="rId102"/>
    <p:sldId id="5551" r:id="rId103"/>
    <p:sldId id="376" r:id="rId104"/>
    <p:sldId id="4047" r:id="rId105"/>
    <p:sldId id="615" r:id="rId106"/>
    <p:sldId id="5512" r:id="rId107"/>
    <p:sldId id="5549" r:id="rId108"/>
    <p:sldId id="5550" r:id="rId109"/>
    <p:sldId id="766" r:id="rId110"/>
    <p:sldId id="1154" r:id="rId111"/>
    <p:sldId id="277" r:id="rId112"/>
    <p:sldId id="981" r:id="rId113"/>
    <p:sldId id="1027" r:id="rId114"/>
    <p:sldId id="4068" r:id="rId115"/>
    <p:sldId id="4070" r:id="rId116"/>
    <p:sldId id="5545" r:id="rId117"/>
    <p:sldId id="5533" r:id="rId118"/>
    <p:sldId id="276" r:id="rId119"/>
    <p:sldId id="5539" r:id="rId120"/>
    <p:sldId id="4069" r:id="rId121"/>
    <p:sldId id="301" r:id="rId122"/>
    <p:sldId id="435" r:id="rId123"/>
    <p:sldId id="531" r:id="rId124"/>
    <p:sldId id="612" r:id="rId125"/>
    <p:sldId id="629" r:id="rId126"/>
    <p:sldId id="5492" r:id="rId127"/>
    <p:sldId id="5493" r:id="rId128"/>
    <p:sldId id="616" r:id="rId129"/>
    <p:sldId id="617" r:id="rId130"/>
    <p:sldId id="619" r:id="rId131"/>
    <p:sldId id="618" r:id="rId132"/>
    <p:sldId id="627" r:id="rId133"/>
    <p:sldId id="620" r:id="rId134"/>
    <p:sldId id="621" r:id="rId135"/>
    <p:sldId id="622" r:id="rId136"/>
    <p:sldId id="623" r:id="rId137"/>
    <p:sldId id="624" r:id="rId138"/>
    <p:sldId id="625" r:id="rId139"/>
    <p:sldId id="626" r:id="rId140"/>
    <p:sldId id="4071" r:id="rId141"/>
    <p:sldId id="4075" r:id="rId142"/>
    <p:sldId id="5497" r:id="rId143"/>
    <p:sldId id="5494" r:id="rId144"/>
    <p:sldId id="5495" r:id="rId145"/>
    <p:sldId id="5496" r:id="rId146"/>
    <p:sldId id="4074" r:id="rId147"/>
    <p:sldId id="5498" r:id="rId148"/>
    <p:sldId id="5499" r:id="rId149"/>
    <p:sldId id="982" r:id="rId150"/>
    <p:sldId id="4077" r:id="rId151"/>
    <p:sldId id="5546" r:id="rId152"/>
    <p:sldId id="4078" r:id="rId153"/>
    <p:sldId id="552" r:id="rId154"/>
    <p:sldId id="553" r:id="rId155"/>
    <p:sldId id="554" r:id="rId156"/>
    <p:sldId id="555" r:id="rId157"/>
    <p:sldId id="4079" r:id="rId158"/>
    <p:sldId id="4080" r:id="rId159"/>
    <p:sldId id="4081" r:id="rId160"/>
    <p:sldId id="5540" r:id="rId161"/>
    <p:sldId id="547" r:id="rId162"/>
    <p:sldId id="658" r:id="rId163"/>
    <p:sldId id="908" r:id="rId164"/>
    <p:sldId id="437" r:id="rId165"/>
    <p:sldId id="4764" r:id="rId166"/>
    <p:sldId id="5413" r:id="rId167"/>
    <p:sldId id="5414" r:id="rId168"/>
    <p:sldId id="5415" r:id="rId169"/>
    <p:sldId id="5416" r:id="rId170"/>
    <p:sldId id="5417" r:id="rId171"/>
    <p:sldId id="5418" r:id="rId172"/>
    <p:sldId id="5419" r:id="rId173"/>
    <p:sldId id="5421" r:id="rId174"/>
    <p:sldId id="5422" r:id="rId175"/>
    <p:sldId id="5423" r:id="rId176"/>
    <p:sldId id="4772" r:id="rId177"/>
    <p:sldId id="4773" r:id="rId178"/>
    <p:sldId id="748" r:id="rId179"/>
    <p:sldId id="4794" r:id="rId180"/>
    <p:sldId id="1032" r:id="rId181"/>
    <p:sldId id="751" r:id="rId182"/>
    <p:sldId id="4795" r:id="rId183"/>
    <p:sldId id="4796" r:id="rId184"/>
    <p:sldId id="4797" r:id="rId185"/>
    <p:sldId id="4189" r:id="rId186"/>
    <p:sldId id="4798" r:id="rId187"/>
    <p:sldId id="4799" r:id="rId188"/>
    <p:sldId id="4800" r:id="rId189"/>
    <p:sldId id="4801" r:id="rId190"/>
    <p:sldId id="4770" r:id="rId191"/>
    <p:sldId id="5487" r:id="rId192"/>
    <p:sldId id="4765" r:id="rId193"/>
    <p:sldId id="1153" r:id="rId194"/>
    <p:sldId id="518" r:id="rId195"/>
    <p:sldId id="519" r:id="rId196"/>
    <p:sldId id="4958" r:id="rId197"/>
    <p:sldId id="983" r:id="rId198"/>
    <p:sldId id="4774" r:id="rId199"/>
    <p:sldId id="4775" r:id="rId200"/>
    <p:sldId id="5547" r:id="rId201"/>
    <p:sldId id="5544" r:id="rId202"/>
    <p:sldId id="614" r:id="rId203"/>
    <p:sldId id="4776" r:id="rId204"/>
    <p:sldId id="5420" r:id="rId205"/>
    <p:sldId id="4793" r:id="rId206"/>
    <p:sldId id="1016" r:id="rId207"/>
    <p:sldId id="898" r:id="rId208"/>
    <p:sldId id="899" r:id="rId209"/>
    <p:sldId id="4201" r:id="rId210"/>
    <p:sldId id="4790" r:id="rId211"/>
    <p:sldId id="4202" r:id="rId212"/>
    <p:sldId id="4791" r:id="rId213"/>
    <p:sldId id="360" r:id="rId214"/>
    <p:sldId id="5434" r:id="rId215"/>
    <p:sldId id="5537" r:id="rId216"/>
    <p:sldId id="271" r:id="rId217"/>
    <p:sldId id="5538" r:id="rId218"/>
    <p:sldId id="359" r:id="rId219"/>
    <p:sldId id="2532" r:id="rId220"/>
    <p:sldId id="260" r:id="rId221"/>
    <p:sldId id="613" r:id="rId222"/>
    <p:sldId id="3382" r:id="rId223"/>
    <p:sldId id="385" r:id="rId224"/>
    <p:sldId id="3983" r:id="rId225"/>
    <p:sldId id="3986" r:id="rId226"/>
    <p:sldId id="5548" r:id="rId227"/>
    <p:sldId id="1041" r:id="rId228"/>
    <p:sldId id="1040" r:id="rId229"/>
    <p:sldId id="888" r:id="rId230"/>
    <p:sldId id="4778" r:id="rId231"/>
    <p:sldId id="611" r:id="rId232"/>
    <p:sldId id="639" r:id="rId233"/>
    <p:sldId id="501" r:id="rId234"/>
    <p:sldId id="4789" r:id="rId235"/>
    <p:sldId id="4700" r:id="rId236"/>
    <p:sldId id="4713" r:id="rId237"/>
    <p:sldId id="441" r:id="rId238"/>
    <p:sldId id="442" r:id="rId239"/>
    <p:sldId id="443" r:id="rId240"/>
    <p:sldId id="444" r:id="rId241"/>
    <p:sldId id="445" r:id="rId242"/>
    <p:sldId id="446" r:id="rId243"/>
    <p:sldId id="5488" r:id="rId244"/>
    <p:sldId id="433" r:id="rId245"/>
    <p:sldId id="5501" r:id="rId246"/>
    <p:sldId id="5320" r:id="rId247"/>
    <p:sldId id="455" r:id="rId248"/>
    <p:sldId id="456" r:id="rId249"/>
    <p:sldId id="5502" r:id="rId250"/>
    <p:sldId id="412" r:id="rId251"/>
    <p:sldId id="460" r:id="rId252"/>
    <p:sldId id="461" r:id="rId253"/>
    <p:sldId id="462" r:id="rId254"/>
    <p:sldId id="463" r:id="rId255"/>
    <p:sldId id="457" r:id="rId256"/>
    <p:sldId id="4780" r:id="rId257"/>
    <p:sldId id="4781" r:id="rId258"/>
    <p:sldId id="4782" r:id="rId259"/>
    <p:sldId id="4783" r:id="rId260"/>
    <p:sldId id="4784" r:id="rId261"/>
    <p:sldId id="4785" r:id="rId262"/>
    <p:sldId id="4786" r:id="rId263"/>
    <p:sldId id="4787" r:id="rId264"/>
    <p:sldId id="4788" r:id="rId265"/>
    <p:sldId id="5504" r:id="rId266"/>
    <p:sldId id="5505" r:id="rId267"/>
    <p:sldId id="5506" r:id="rId268"/>
    <p:sldId id="5507" r:id="rId269"/>
    <p:sldId id="5508" r:id="rId270"/>
    <p:sldId id="5509" r:id="rId271"/>
    <p:sldId id="5510" r:id="rId272"/>
    <p:sldId id="5503" r:id="rId273"/>
    <p:sldId id="842" r:id="rId274"/>
    <p:sldId id="1020" r:id="rId275"/>
    <p:sldId id="5534" r:id="rId276"/>
    <p:sldId id="5541" r:id="rId277"/>
    <p:sldId id="5542" r:id="rId278"/>
    <p:sldId id="5543" r:id="rId279"/>
    <p:sldId id="885" r:id="rId280"/>
    <p:sldId id="866" r:id="rId281"/>
    <p:sldId id="895" r:id="rId28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Times New Roman"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Times New Roman"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Times New Roman"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Times New Roman"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205">
          <p15:clr>
            <a:srgbClr val="A4A3A4"/>
          </p15:clr>
        </p15:guide>
        <p15:guide id="2" orient="horz" pos="2208">
          <p15:clr>
            <a:srgbClr val="A4A3A4"/>
          </p15:clr>
        </p15:guide>
        <p15:guide id="3"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E0425"/>
    <a:srgbClr val="000000"/>
    <a:srgbClr val="A3A3A3"/>
    <a:srgbClr val="A7A7A7"/>
    <a:srgbClr val="9D94FF"/>
    <a:srgbClr val="000054"/>
    <a:srgbClr val="000055"/>
    <a:srgbClr val="FFE889"/>
    <a:srgbClr val="F4DE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68" autoAdjust="0"/>
    <p:restoredTop sz="72245" autoAdjust="0"/>
  </p:normalViewPr>
  <p:slideViewPr>
    <p:cSldViewPr>
      <p:cViewPr varScale="1">
        <p:scale>
          <a:sx n="72" d="100"/>
          <a:sy n="72" d="100"/>
        </p:scale>
        <p:origin x="1136" y="496"/>
      </p:cViewPr>
      <p:guideLst>
        <p:guide orient="horz" pos="2205"/>
        <p:guide orient="horz" pos="2208"/>
        <p:guide pos="2832"/>
      </p:guideLst>
    </p:cSldViewPr>
  </p:slideViewPr>
  <p:outlineViewPr>
    <p:cViewPr>
      <p:scale>
        <a:sx n="33" d="100"/>
        <a:sy n="33" d="100"/>
      </p:scale>
      <p:origin x="0" y="56536"/>
    </p:cViewPr>
    <p:sldLst>
      <p:sld r:id="rId1" collapse="1"/>
    </p:sldLst>
  </p:outlineViewPr>
  <p:notesTextViewPr>
    <p:cViewPr>
      <p:scale>
        <a:sx n="100" d="100"/>
        <a:sy n="100" d="100"/>
      </p:scale>
      <p:origin x="0" y="0"/>
    </p:cViewPr>
  </p:notesTextViewPr>
  <p:sorterViewPr>
    <p:cViewPr varScale="1">
      <p:scale>
        <a:sx n="1" d="1"/>
        <a:sy n="1" d="1"/>
      </p:scale>
      <p:origin x="0" y="-204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0.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82.xml"/><Relationship Id="rId170" Type="http://schemas.openxmlformats.org/officeDocument/2006/relationships/slide" Target="slides/slide93.xml"/><Relationship Id="rId226" Type="http://schemas.openxmlformats.org/officeDocument/2006/relationships/slide" Target="slides/slide149.xml"/><Relationship Id="rId268" Type="http://schemas.openxmlformats.org/officeDocument/2006/relationships/slide" Target="slides/slide191.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51.xml"/><Relationship Id="rId5" Type="http://schemas.openxmlformats.org/officeDocument/2006/relationships/slideMaster" Target="slideMasters/slideMaster5.xml"/><Relationship Id="rId181" Type="http://schemas.openxmlformats.org/officeDocument/2006/relationships/slide" Target="slides/slide104.xml"/><Relationship Id="rId237" Type="http://schemas.openxmlformats.org/officeDocument/2006/relationships/slide" Target="slides/slide160.xml"/><Relationship Id="rId279" Type="http://schemas.openxmlformats.org/officeDocument/2006/relationships/slide" Target="slides/slide202.xml"/><Relationship Id="rId43" Type="http://schemas.openxmlformats.org/officeDocument/2006/relationships/slideMaster" Target="slideMasters/slideMaster43.xml"/><Relationship Id="rId139" Type="http://schemas.openxmlformats.org/officeDocument/2006/relationships/slide" Target="slides/slide62.xml"/><Relationship Id="rId85" Type="http://schemas.openxmlformats.org/officeDocument/2006/relationships/slide" Target="slides/slide8.xml"/><Relationship Id="rId150" Type="http://schemas.openxmlformats.org/officeDocument/2006/relationships/slide" Target="slides/slide73.xml"/><Relationship Id="rId171" Type="http://schemas.openxmlformats.org/officeDocument/2006/relationships/slide" Target="slides/slide94.xml"/><Relationship Id="rId192" Type="http://schemas.openxmlformats.org/officeDocument/2006/relationships/slide" Target="slides/slide115.xml"/><Relationship Id="rId206" Type="http://schemas.openxmlformats.org/officeDocument/2006/relationships/slide" Target="slides/slide129.xml"/><Relationship Id="rId227" Type="http://schemas.openxmlformats.org/officeDocument/2006/relationships/slide" Target="slides/slide150.xml"/><Relationship Id="rId248" Type="http://schemas.openxmlformats.org/officeDocument/2006/relationships/slide" Target="slides/slide171.xml"/><Relationship Id="rId269" Type="http://schemas.openxmlformats.org/officeDocument/2006/relationships/slide" Target="slides/slide192.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31.xml"/><Relationship Id="rId129" Type="http://schemas.openxmlformats.org/officeDocument/2006/relationships/slide" Target="slides/slide52.xml"/><Relationship Id="rId280" Type="http://schemas.openxmlformats.org/officeDocument/2006/relationships/slide" Target="slides/slide203.xml"/><Relationship Id="rId54" Type="http://schemas.openxmlformats.org/officeDocument/2006/relationships/slideMaster" Target="slideMasters/slideMaster54.xml"/><Relationship Id="rId75" Type="http://schemas.openxmlformats.org/officeDocument/2006/relationships/slideMaster" Target="slideMasters/slideMaster75.xml"/><Relationship Id="rId96" Type="http://schemas.openxmlformats.org/officeDocument/2006/relationships/slide" Target="slides/slide19.xml"/><Relationship Id="rId140" Type="http://schemas.openxmlformats.org/officeDocument/2006/relationships/slide" Target="slides/slide63.xml"/><Relationship Id="rId161" Type="http://schemas.openxmlformats.org/officeDocument/2006/relationships/slide" Target="slides/slide84.xml"/><Relationship Id="rId182" Type="http://schemas.openxmlformats.org/officeDocument/2006/relationships/slide" Target="slides/slide105.xml"/><Relationship Id="rId217" Type="http://schemas.openxmlformats.org/officeDocument/2006/relationships/slide" Target="slides/slide140.xml"/><Relationship Id="rId6" Type="http://schemas.openxmlformats.org/officeDocument/2006/relationships/slideMaster" Target="slideMasters/slideMaster6.xml"/><Relationship Id="rId238" Type="http://schemas.openxmlformats.org/officeDocument/2006/relationships/slide" Target="slides/slide161.xml"/><Relationship Id="rId259" Type="http://schemas.openxmlformats.org/officeDocument/2006/relationships/slide" Target="slides/slide182.xml"/><Relationship Id="rId23" Type="http://schemas.openxmlformats.org/officeDocument/2006/relationships/slideMaster" Target="slideMasters/slideMaster23.xml"/><Relationship Id="rId119" Type="http://schemas.openxmlformats.org/officeDocument/2006/relationships/slide" Target="slides/slide42.xml"/><Relationship Id="rId270" Type="http://schemas.openxmlformats.org/officeDocument/2006/relationships/slide" Target="slides/slide193.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9.xml"/><Relationship Id="rId130" Type="http://schemas.openxmlformats.org/officeDocument/2006/relationships/slide" Target="slides/slide53.xml"/><Relationship Id="rId151" Type="http://schemas.openxmlformats.org/officeDocument/2006/relationships/slide" Target="slides/slide74.xml"/><Relationship Id="rId172" Type="http://schemas.openxmlformats.org/officeDocument/2006/relationships/slide" Target="slides/slide95.xml"/><Relationship Id="rId193" Type="http://schemas.openxmlformats.org/officeDocument/2006/relationships/slide" Target="slides/slide116.xml"/><Relationship Id="rId207" Type="http://schemas.openxmlformats.org/officeDocument/2006/relationships/slide" Target="slides/slide130.xml"/><Relationship Id="rId228" Type="http://schemas.openxmlformats.org/officeDocument/2006/relationships/slide" Target="slides/slide151.xml"/><Relationship Id="rId249" Type="http://schemas.openxmlformats.org/officeDocument/2006/relationships/slide" Target="slides/slide172.xml"/><Relationship Id="rId13" Type="http://schemas.openxmlformats.org/officeDocument/2006/relationships/slideMaster" Target="slideMasters/slideMaster13.xml"/><Relationship Id="rId109" Type="http://schemas.openxmlformats.org/officeDocument/2006/relationships/slide" Target="slides/slide32.xml"/><Relationship Id="rId260" Type="http://schemas.openxmlformats.org/officeDocument/2006/relationships/slide" Target="slides/slide183.xml"/><Relationship Id="rId281" Type="http://schemas.openxmlformats.org/officeDocument/2006/relationships/slide" Target="slides/slide204.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slide" Target="slides/slide20.xml"/><Relationship Id="rId120" Type="http://schemas.openxmlformats.org/officeDocument/2006/relationships/slide" Target="slides/slide43.xml"/><Relationship Id="rId141" Type="http://schemas.openxmlformats.org/officeDocument/2006/relationships/slide" Target="slides/slide64.xml"/><Relationship Id="rId7" Type="http://schemas.openxmlformats.org/officeDocument/2006/relationships/slideMaster" Target="slideMasters/slideMaster7.xml"/><Relationship Id="rId162" Type="http://schemas.openxmlformats.org/officeDocument/2006/relationships/slide" Target="slides/slide85.xml"/><Relationship Id="rId183" Type="http://schemas.openxmlformats.org/officeDocument/2006/relationships/slide" Target="slides/slide106.xml"/><Relationship Id="rId218" Type="http://schemas.openxmlformats.org/officeDocument/2006/relationships/slide" Target="slides/slide141.xml"/><Relationship Id="rId239" Type="http://schemas.openxmlformats.org/officeDocument/2006/relationships/slide" Target="slides/slide162.xml"/><Relationship Id="rId250" Type="http://schemas.openxmlformats.org/officeDocument/2006/relationships/slide" Target="slides/slide173.xml"/><Relationship Id="rId271" Type="http://schemas.openxmlformats.org/officeDocument/2006/relationships/slide" Target="slides/slide194.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0.xml"/><Relationship Id="rId110" Type="http://schemas.openxmlformats.org/officeDocument/2006/relationships/slide" Target="slides/slide33.xml"/><Relationship Id="rId131" Type="http://schemas.openxmlformats.org/officeDocument/2006/relationships/slide" Target="slides/slide54.xml"/><Relationship Id="rId152" Type="http://schemas.openxmlformats.org/officeDocument/2006/relationships/slide" Target="slides/slide75.xml"/><Relationship Id="rId173" Type="http://schemas.openxmlformats.org/officeDocument/2006/relationships/slide" Target="slides/slide96.xml"/><Relationship Id="rId194" Type="http://schemas.openxmlformats.org/officeDocument/2006/relationships/slide" Target="slides/slide117.xml"/><Relationship Id="rId208" Type="http://schemas.openxmlformats.org/officeDocument/2006/relationships/slide" Target="slides/slide131.xml"/><Relationship Id="rId229" Type="http://schemas.openxmlformats.org/officeDocument/2006/relationships/slide" Target="slides/slide152.xml"/><Relationship Id="rId240" Type="http://schemas.openxmlformats.org/officeDocument/2006/relationships/slide" Target="slides/slide163.xml"/><Relationship Id="rId261" Type="http://schemas.openxmlformats.org/officeDocument/2006/relationships/slide" Target="slides/slide184.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slide" Target="slides/slide23.xml"/><Relationship Id="rId282" Type="http://schemas.openxmlformats.org/officeDocument/2006/relationships/slide" Target="slides/slide205.xml"/><Relationship Id="rId8" Type="http://schemas.openxmlformats.org/officeDocument/2006/relationships/slideMaster" Target="slideMasters/slideMaster8.xml"/><Relationship Id="rId98" Type="http://schemas.openxmlformats.org/officeDocument/2006/relationships/slide" Target="slides/slide21.xml"/><Relationship Id="rId121" Type="http://schemas.openxmlformats.org/officeDocument/2006/relationships/slide" Target="slides/slide44.xml"/><Relationship Id="rId142" Type="http://schemas.openxmlformats.org/officeDocument/2006/relationships/slide" Target="slides/slide65.xml"/><Relationship Id="rId163" Type="http://schemas.openxmlformats.org/officeDocument/2006/relationships/slide" Target="slides/slide86.xml"/><Relationship Id="rId184" Type="http://schemas.openxmlformats.org/officeDocument/2006/relationships/slide" Target="slides/slide107.xml"/><Relationship Id="rId219" Type="http://schemas.openxmlformats.org/officeDocument/2006/relationships/slide" Target="slides/slide142.xml"/><Relationship Id="rId230" Type="http://schemas.openxmlformats.org/officeDocument/2006/relationships/slide" Target="slides/slide153.xml"/><Relationship Id="rId251" Type="http://schemas.openxmlformats.org/officeDocument/2006/relationships/slide" Target="slides/slide174.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slide" Target="slides/slide195.xml"/><Relationship Id="rId88" Type="http://schemas.openxmlformats.org/officeDocument/2006/relationships/slide" Target="slides/slide11.xml"/><Relationship Id="rId111" Type="http://schemas.openxmlformats.org/officeDocument/2006/relationships/slide" Target="slides/slide34.xml"/><Relationship Id="rId132" Type="http://schemas.openxmlformats.org/officeDocument/2006/relationships/slide" Target="slides/slide55.xml"/><Relationship Id="rId153" Type="http://schemas.openxmlformats.org/officeDocument/2006/relationships/slide" Target="slides/slide76.xml"/><Relationship Id="rId174" Type="http://schemas.openxmlformats.org/officeDocument/2006/relationships/slide" Target="slides/slide97.xml"/><Relationship Id="rId195" Type="http://schemas.openxmlformats.org/officeDocument/2006/relationships/slide" Target="slides/slide118.xml"/><Relationship Id="rId209" Type="http://schemas.openxmlformats.org/officeDocument/2006/relationships/slide" Target="slides/slide132.xml"/><Relationship Id="rId220" Type="http://schemas.openxmlformats.org/officeDocument/2006/relationships/slide" Target="slides/slide143.xml"/><Relationship Id="rId241" Type="http://schemas.openxmlformats.org/officeDocument/2006/relationships/slide" Target="slides/slide16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85.xml"/><Relationship Id="rId283" Type="http://schemas.openxmlformats.org/officeDocument/2006/relationships/notesMaster" Target="notesMasters/notesMaster1.xml"/><Relationship Id="rId78" Type="http://schemas.openxmlformats.org/officeDocument/2006/relationships/slide" Target="slides/slide1.xml"/><Relationship Id="rId99" Type="http://schemas.openxmlformats.org/officeDocument/2006/relationships/slide" Target="slides/slide22.xml"/><Relationship Id="rId101" Type="http://schemas.openxmlformats.org/officeDocument/2006/relationships/slide" Target="slides/slide24.xml"/><Relationship Id="rId122" Type="http://schemas.openxmlformats.org/officeDocument/2006/relationships/slide" Target="slides/slide45.xml"/><Relationship Id="rId143" Type="http://schemas.openxmlformats.org/officeDocument/2006/relationships/slide" Target="slides/slide66.xml"/><Relationship Id="rId164" Type="http://schemas.openxmlformats.org/officeDocument/2006/relationships/slide" Target="slides/slide87.xml"/><Relationship Id="rId185" Type="http://schemas.openxmlformats.org/officeDocument/2006/relationships/slide" Target="slides/slide108.xml"/><Relationship Id="rId9" Type="http://schemas.openxmlformats.org/officeDocument/2006/relationships/slideMaster" Target="slideMasters/slideMaster9.xml"/><Relationship Id="rId210" Type="http://schemas.openxmlformats.org/officeDocument/2006/relationships/slide" Target="slides/slide133.xml"/><Relationship Id="rId26" Type="http://schemas.openxmlformats.org/officeDocument/2006/relationships/slideMaster" Target="slideMasters/slideMaster26.xml"/><Relationship Id="rId231" Type="http://schemas.openxmlformats.org/officeDocument/2006/relationships/slide" Target="slides/slide154.xml"/><Relationship Id="rId252" Type="http://schemas.openxmlformats.org/officeDocument/2006/relationships/slide" Target="slides/slide175.xml"/><Relationship Id="rId273" Type="http://schemas.openxmlformats.org/officeDocument/2006/relationships/slide" Target="slides/slide196.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12.xml"/><Relationship Id="rId112" Type="http://schemas.openxmlformats.org/officeDocument/2006/relationships/slide" Target="slides/slide35.xml"/><Relationship Id="rId133" Type="http://schemas.openxmlformats.org/officeDocument/2006/relationships/slide" Target="slides/slide56.xml"/><Relationship Id="rId154" Type="http://schemas.openxmlformats.org/officeDocument/2006/relationships/slide" Target="slides/slide77.xml"/><Relationship Id="rId175" Type="http://schemas.openxmlformats.org/officeDocument/2006/relationships/slide" Target="slides/slide98.xml"/><Relationship Id="rId196" Type="http://schemas.openxmlformats.org/officeDocument/2006/relationships/slide" Target="slides/slide119.xml"/><Relationship Id="rId200" Type="http://schemas.openxmlformats.org/officeDocument/2006/relationships/slide" Target="slides/slide123.xml"/><Relationship Id="rId16" Type="http://schemas.openxmlformats.org/officeDocument/2006/relationships/slideMaster" Target="slideMasters/slideMaster16.xml"/><Relationship Id="rId221" Type="http://schemas.openxmlformats.org/officeDocument/2006/relationships/slide" Target="slides/slide144.xml"/><Relationship Id="rId242" Type="http://schemas.openxmlformats.org/officeDocument/2006/relationships/slide" Target="slides/slide165.xml"/><Relationship Id="rId263" Type="http://schemas.openxmlformats.org/officeDocument/2006/relationships/slide" Target="slides/slide186.xml"/><Relationship Id="rId284" Type="http://schemas.openxmlformats.org/officeDocument/2006/relationships/presProps" Target="presProps.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2.xml"/><Relationship Id="rId102" Type="http://schemas.openxmlformats.org/officeDocument/2006/relationships/slide" Target="slides/slide25.xml"/><Relationship Id="rId123" Type="http://schemas.openxmlformats.org/officeDocument/2006/relationships/slide" Target="slides/slide46.xml"/><Relationship Id="rId144" Type="http://schemas.openxmlformats.org/officeDocument/2006/relationships/slide" Target="slides/slide67.xml"/><Relationship Id="rId90" Type="http://schemas.openxmlformats.org/officeDocument/2006/relationships/slide" Target="slides/slide13.xml"/><Relationship Id="rId165" Type="http://schemas.openxmlformats.org/officeDocument/2006/relationships/slide" Target="slides/slide88.xml"/><Relationship Id="rId186" Type="http://schemas.openxmlformats.org/officeDocument/2006/relationships/slide" Target="slides/slide109.xml"/><Relationship Id="rId211" Type="http://schemas.openxmlformats.org/officeDocument/2006/relationships/slide" Target="slides/slide134.xml"/><Relationship Id="rId232" Type="http://schemas.openxmlformats.org/officeDocument/2006/relationships/slide" Target="slides/slide155.xml"/><Relationship Id="rId253" Type="http://schemas.openxmlformats.org/officeDocument/2006/relationships/slide" Target="slides/slide176.xml"/><Relationship Id="rId274" Type="http://schemas.openxmlformats.org/officeDocument/2006/relationships/slide" Target="slides/slide197.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36.xml"/><Relationship Id="rId134" Type="http://schemas.openxmlformats.org/officeDocument/2006/relationships/slide" Target="slides/slide57.xml"/><Relationship Id="rId80" Type="http://schemas.openxmlformats.org/officeDocument/2006/relationships/slide" Target="slides/slide3.xml"/><Relationship Id="rId155" Type="http://schemas.openxmlformats.org/officeDocument/2006/relationships/slide" Target="slides/slide78.xml"/><Relationship Id="rId176" Type="http://schemas.openxmlformats.org/officeDocument/2006/relationships/slide" Target="slides/slide99.xml"/><Relationship Id="rId197" Type="http://schemas.openxmlformats.org/officeDocument/2006/relationships/slide" Target="slides/slide120.xml"/><Relationship Id="rId201" Type="http://schemas.openxmlformats.org/officeDocument/2006/relationships/slide" Target="slides/slide124.xml"/><Relationship Id="rId222" Type="http://schemas.openxmlformats.org/officeDocument/2006/relationships/slide" Target="slides/slide145.xml"/><Relationship Id="rId243" Type="http://schemas.openxmlformats.org/officeDocument/2006/relationships/slide" Target="slides/slide166.xml"/><Relationship Id="rId264" Type="http://schemas.openxmlformats.org/officeDocument/2006/relationships/slide" Target="slides/slide187.xml"/><Relationship Id="rId285" Type="http://schemas.openxmlformats.org/officeDocument/2006/relationships/viewProps" Target="viewProp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26.xml"/><Relationship Id="rId124" Type="http://schemas.openxmlformats.org/officeDocument/2006/relationships/slide" Target="slides/slide47.xml"/><Relationship Id="rId70" Type="http://schemas.openxmlformats.org/officeDocument/2006/relationships/slideMaster" Target="slideMasters/slideMaster70.xml"/><Relationship Id="rId91" Type="http://schemas.openxmlformats.org/officeDocument/2006/relationships/slide" Target="slides/slide14.xml"/><Relationship Id="rId145" Type="http://schemas.openxmlformats.org/officeDocument/2006/relationships/slide" Target="slides/slide68.xml"/><Relationship Id="rId166" Type="http://schemas.openxmlformats.org/officeDocument/2006/relationships/slide" Target="slides/slide89.xml"/><Relationship Id="rId187" Type="http://schemas.openxmlformats.org/officeDocument/2006/relationships/slide" Target="slides/slide110.xml"/><Relationship Id="rId1" Type="http://schemas.openxmlformats.org/officeDocument/2006/relationships/slideMaster" Target="slideMasters/slideMaster1.xml"/><Relationship Id="rId212" Type="http://schemas.openxmlformats.org/officeDocument/2006/relationships/slide" Target="slides/slide135.xml"/><Relationship Id="rId233" Type="http://schemas.openxmlformats.org/officeDocument/2006/relationships/slide" Target="slides/slide156.xml"/><Relationship Id="rId254" Type="http://schemas.openxmlformats.org/officeDocument/2006/relationships/slide" Target="slides/slide177.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37.xml"/><Relationship Id="rId275" Type="http://schemas.openxmlformats.org/officeDocument/2006/relationships/slide" Target="slides/slide198.xml"/><Relationship Id="rId60" Type="http://schemas.openxmlformats.org/officeDocument/2006/relationships/slideMaster" Target="slideMasters/slideMaster60.xml"/><Relationship Id="rId81" Type="http://schemas.openxmlformats.org/officeDocument/2006/relationships/slide" Target="slides/slide4.xml"/><Relationship Id="rId135" Type="http://schemas.openxmlformats.org/officeDocument/2006/relationships/slide" Target="slides/slide58.xml"/><Relationship Id="rId156" Type="http://schemas.openxmlformats.org/officeDocument/2006/relationships/slide" Target="slides/slide79.xml"/><Relationship Id="rId177" Type="http://schemas.openxmlformats.org/officeDocument/2006/relationships/slide" Target="slides/slide100.xml"/><Relationship Id="rId198" Type="http://schemas.openxmlformats.org/officeDocument/2006/relationships/slide" Target="slides/slide121.xml"/><Relationship Id="rId202" Type="http://schemas.openxmlformats.org/officeDocument/2006/relationships/slide" Target="slides/slide125.xml"/><Relationship Id="rId223" Type="http://schemas.openxmlformats.org/officeDocument/2006/relationships/slide" Target="slides/slide146.xml"/><Relationship Id="rId244" Type="http://schemas.openxmlformats.org/officeDocument/2006/relationships/slide" Target="slides/slide167.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88.xml"/><Relationship Id="rId286" Type="http://schemas.openxmlformats.org/officeDocument/2006/relationships/theme" Target="theme/theme1.xml"/><Relationship Id="rId50" Type="http://schemas.openxmlformats.org/officeDocument/2006/relationships/slideMaster" Target="slideMasters/slideMaster50.xml"/><Relationship Id="rId104" Type="http://schemas.openxmlformats.org/officeDocument/2006/relationships/slide" Target="slides/slide27.xml"/><Relationship Id="rId125" Type="http://schemas.openxmlformats.org/officeDocument/2006/relationships/slide" Target="slides/slide48.xml"/><Relationship Id="rId146" Type="http://schemas.openxmlformats.org/officeDocument/2006/relationships/slide" Target="slides/slide69.xml"/><Relationship Id="rId167" Type="http://schemas.openxmlformats.org/officeDocument/2006/relationships/slide" Target="slides/slide90.xml"/><Relationship Id="rId188" Type="http://schemas.openxmlformats.org/officeDocument/2006/relationships/slide" Target="slides/slide111.xml"/><Relationship Id="rId71" Type="http://schemas.openxmlformats.org/officeDocument/2006/relationships/slideMaster" Target="slideMasters/slideMaster71.xml"/><Relationship Id="rId92" Type="http://schemas.openxmlformats.org/officeDocument/2006/relationships/slide" Target="slides/slide15.xml"/><Relationship Id="rId213" Type="http://schemas.openxmlformats.org/officeDocument/2006/relationships/slide" Target="slides/slide136.xml"/><Relationship Id="rId234" Type="http://schemas.openxmlformats.org/officeDocument/2006/relationships/slide" Target="slides/slide15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78.xml"/><Relationship Id="rId276" Type="http://schemas.openxmlformats.org/officeDocument/2006/relationships/slide" Target="slides/slide199.xml"/><Relationship Id="rId40" Type="http://schemas.openxmlformats.org/officeDocument/2006/relationships/slideMaster" Target="slideMasters/slideMaster40.xml"/><Relationship Id="rId115" Type="http://schemas.openxmlformats.org/officeDocument/2006/relationships/slide" Target="slides/slide38.xml"/><Relationship Id="rId136" Type="http://schemas.openxmlformats.org/officeDocument/2006/relationships/slide" Target="slides/slide59.xml"/><Relationship Id="rId157" Type="http://schemas.openxmlformats.org/officeDocument/2006/relationships/slide" Target="slides/slide80.xml"/><Relationship Id="rId178" Type="http://schemas.openxmlformats.org/officeDocument/2006/relationships/slide" Target="slides/slide101.xml"/><Relationship Id="rId61" Type="http://schemas.openxmlformats.org/officeDocument/2006/relationships/slideMaster" Target="slideMasters/slideMaster61.xml"/><Relationship Id="rId82" Type="http://schemas.openxmlformats.org/officeDocument/2006/relationships/slide" Target="slides/slide5.xml"/><Relationship Id="rId199" Type="http://schemas.openxmlformats.org/officeDocument/2006/relationships/slide" Target="slides/slide122.xml"/><Relationship Id="rId203" Type="http://schemas.openxmlformats.org/officeDocument/2006/relationships/slide" Target="slides/slide126.xml"/><Relationship Id="rId19" Type="http://schemas.openxmlformats.org/officeDocument/2006/relationships/slideMaster" Target="slideMasters/slideMaster19.xml"/><Relationship Id="rId224" Type="http://schemas.openxmlformats.org/officeDocument/2006/relationships/slide" Target="slides/slide147.xml"/><Relationship Id="rId245" Type="http://schemas.openxmlformats.org/officeDocument/2006/relationships/slide" Target="slides/slide168.xml"/><Relationship Id="rId266" Type="http://schemas.openxmlformats.org/officeDocument/2006/relationships/slide" Target="slides/slide189.xml"/><Relationship Id="rId287" Type="http://schemas.openxmlformats.org/officeDocument/2006/relationships/tableStyles" Target="tableStyles.xml"/><Relationship Id="rId30" Type="http://schemas.openxmlformats.org/officeDocument/2006/relationships/slideMaster" Target="slideMasters/slideMaster30.xml"/><Relationship Id="rId105" Type="http://schemas.openxmlformats.org/officeDocument/2006/relationships/slide" Target="slides/slide28.xml"/><Relationship Id="rId126" Type="http://schemas.openxmlformats.org/officeDocument/2006/relationships/slide" Target="slides/slide49.xml"/><Relationship Id="rId147" Type="http://schemas.openxmlformats.org/officeDocument/2006/relationships/slide" Target="slides/slide70.xml"/><Relationship Id="rId168" Type="http://schemas.openxmlformats.org/officeDocument/2006/relationships/slide" Target="slides/slide91.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16.xml"/><Relationship Id="rId189" Type="http://schemas.openxmlformats.org/officeDocument/2006/relationships/slide" Target="slides/slide112.xml"/><Relationship Id="rId3" Type="http://schemas.openxmlformats.org/officeDocument/2006/relationships/slideMaster" Target="slideMasters/slideMaster3.xml"/><Relationship Id="rId214" Type="http://schemas.openxmlformats.org/officeDocument/2006/relationships/slide" Target="slides/slide137.xml"/><Relationship Id="rId235" Type="http://schemas.openxmlformats.org/officeDocument/2006/relationships/slide" Target="slides/slide158.xml"/><Relationship Id="rId256" Type="http://schemas.openxmlformats.org/officeDocument/2006/relationships/slide" Target="slides/slide179.xml"/><Relationship Id="rId277" Type="http://schemas.openxmlformats.org/officeDocument/2006/relationships/slide" Target="slides/slide200.xml"/><Relationship Id="rId116" Type="http://schemas.openxmlformats.org/officeDocument/2006/relationships/slide" Target="slides/slide39.xml"/><Relationship Id="rId137" Type="http://schemas.openxmlformats.org/officeDocument/2006/relationships/slide" Target="slides/slide60.xml"/><Relationship Id="rId158" Type="http://schemas.openxmlformats.org/officeDocument/2006/relationships/slide" Target="slides/slide8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6.xml"/><Relationship Id="rId179" Type="http://schemas.openxmlformats.org/officeDocument/2006/relationships/slide" Target="slides/slide102.xml"/><Relationship Id="rId190" Type="http://schemas.openxmlformats.org/officeDocument/2006/relationships/slide" Target="slides/slide113.xml"/><Relationship Id="rId204" Type="http://schemas.openxmlformats.org/officeDocument/2006/relationships/slide" Target="slides/slide127.xml"/><Relationship Id="rId225" Type="http://schemas.openxmlformats.org/officeDocument/2006/relationships/slide" Target="slides/slide148.xml"/><Relationship Id="rId246" Type="http://schemas.openxmlformats.org/officeDocument/2006/relationships/slide" Target="slides/slide169.xml"/><Relationship Id="rId267" Type="http://schemas.openxmlformats.org/officeDocument/2006/relationships/slide" Target="slides/slide190.xml"/><Relationship Id="rId106" Type="http://schemas.openxmlformats.org/officeDocument/2006/relationships/slide" Target="slides/slide29.xml"/><Relationship Id="rId127" Type="http://schemas.openxmlformats.org/officeDocument/2006/relationships/slide" Target="slides/slide5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 Target="slides/slide17.xml"/><Relationship Id="rId148" Type="http://schemas.openxmlformats.org/officeDocument/2006/relationships/slide" Target="slides/slide71.xml"/><Relationship Id="rId169" Type="http://schemas.openxmlformats.org/officeDocument/2006/relationships/slide" Target="slides/slide92.xml"/><Relationship Id="rId4" Type="http://schemas.openxmlformats.org/officeDocument/2006/relationships/slideMaster" Target="slideMasters/slideMaster4.xml"/><Relationship Id="rId180" Type="http://schemas.openxmlformats.org/officeDocument/2006/relationships/slide" Target="slides/slide103.xml"/><Relationship Id="rId215" Type="http://schemas.openxmlformats.org/officeDocument/2006/relationships/slide" Target="slides/slide138.xml"/><Relationship Id="rId236" Type="http://schemas.openxmlformats.org/officeDocument/2006/relationships/slide" Target="slides/slide159.xml"/><Relationship Id="rId257" Type="http://schemas.openxmlformats.org/officeDocument/2006/relationships/slide" Target="slides/slide180.xml"/><Relationship Id="rId278" Type="http://schemas.openxmlformats.org/officeDocument/2006/relationships/slide" Target="slides/slide201.xml"/><Relationship Id="rId42" Type="http://schemas.openxmlformats.org/officeDocument/2006/relationships/slideMaster" Target="slideMasters/slideMaster42.xml"/><Relationship Id="rId84" Type="http://schemas.openxmlformats.org/officeDocument/2006/relationships/slide" Target="slides/slide7.xml"/><Relationship Id="rId138" Type="http://schemas.openxmlformats.org/officeDocument/2006/relationships/slide" Target="slides/slide61.xml"/><Relationship Id="rId191" Type="http://schemas.openxmlformats.org/officeDocument/2006/relationships/slide" Target="slides/slide114.xml"/><Relationship Id="rId205" Type="http://schemas.openxmlformats.org/officeDocument/2006/relationships/slide" Target="slides/slide128.xml"/><Relationship Id="rId247" Type="http://schemas.openxmlformats.org/officeDocument/2006/relationships/slide" Target="slides/slide170.xml"/><Relationship Id="rId107" Type="http://schemas.openxmlformats.org/officeDocument/2006/relationships/slide" Target="slides/slide30.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72.xml"/><Relationship Id="rId95" Type="http://schemas.openxmlformats.org/officeDocument/2006/relationships/slide" Target="slides/slide18.xml"/><Relationship Id="rId160" Type="http://schemas.openxmlformats.org/officeDocument/2006/relationships/slide" Target="slides/slide83.xml"/><Relationship Id="rId216" Type="http://schemas.openxmlformats.org/officeDocument/2006/relationships/slide" Target="slides/slide139.xml"/><Relationship Id="rId258" Type="http://schemas.openxmlformats.org/officeDocument/2006/relationships/slide" Target="slides/slide181.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41.xml"/></Relationships>
</file>

<file path=ppt/_rels/viewProps.xml.rels><?xml version="1.0" encoding="UTF-8" standalone="yes"?>
<Relationships xmlns="http://schemas.openxmlformats.org/package/2006/relationships"><Relationship Id="rId1"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151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557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1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1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151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21222E1B-B0D0-4B4F-939F-9B369177C3DC}" type="slidenum">
              <a:rPr lang="en-US"/>
              <a:pPr>
                <a:defRPr/>
              </a:pPr>
              <a:t>‹#›</a:t>
            </a:fld>
            <a:endParaRPr lang="en-US"/>
          </a:p>
        </p:txBody>
      </p:sp>
    </p:spTree>
    <p:extLst>
      <p:ext uri="{BB962C8B-B14F-4D97-AF65-F5344CB8AC3E}">
        <p14:creationId xmlns:p14="http://schemas.microsoft.com/office/powerpoint/2010/main" val="6022461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charset="0"/>
        <a:cs typeface="Geneva" charset="0"/>
      </a:defRPr>
    </a:lvl3pPr>
    <a:lvl4pPr marL="1371600" algn="l" rtl="0" eaLnBrk="0" fontAlgn="base" hangingPunct="0">
      <a:spcBef>
        <a:spcPct val="30000"/>
      </a:spcBef>
      <a:spcAft>
        <a:spcPct val="0"/>
      </a:spcAft>
      <a:defRPr sz="1200" kern="1200">
        <a:solidFill>
          <a:schemeClr val="tx1"/>
        </a:solidFill>
        <a:latin typeface="Times New Roman" pitchFamily="-111"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1"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3" Type="http://schemas.openxmlformats.org/officeDocument/2006/relationships/hyperlink" Target="http://www.dallastelegraph.com/58850" TargetMode="External"/><Relationship Id="rId2" Type="http://schemas.openxmlformats.org/officeDocument/2006/relationships/slide" Target="../slides/slide174.xml"/><Relationship Id="rId1" Type="http://schemas.openxmlformats.org/officeDocument/2006/relationships/notesMaster" Target="../notesMasters/notesMaster1.xml"/><Relationship Id="rId4" Type="http://schemas.openxmlformats.org/officeDocument/2006/relationships/hyperlink" Target="http://www.dallastelegraph.com/author/editorial" TargetMode="Externa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Slide Image Placeholder 1"/>
          <p:cNvSpPr>
            <a:spLocks noGrp="1" noRot="1" noChangeAspect="1"/>
          </p:cNvSpPr>
          <p:nvPr>
            <p:ph type="sldImg"/>
          </p:nvPr>
        </p:nvSpPr>
        <p:spPr>
          <a:ln/>
        </p:spPr>
      </p:sp>
      <p:sp>
        <p:nvSpPr>
          <p:cNvPr id="559107" name="Notes Placeholder 2"/>
          <p:cNvSpPr>
            <a:spLocks noGrp="1"/>
          </p:cNvSpPr>
          <p:nvPr>
            <p:ph type="body" idx="1"/>
          </p:nvPr>
        </p:nvSpPr>
        <p:spPr>
          <a:noFill/>
          <a:ln/>
        </p:spPr>
        <p:txBody>
          <a:bodyPr/>
          <a:lstStyle/>
          <a:p>
            <a:endParaRPr lang="en-US" dirty="0">
              <a:latin typeface="Times New Roman" charset="0"/>
              <a:ea typeface="ＭＳ Ｐゴシック" charset="-128"/>
              <a:cs typeface="ＭＳ Ｐゴシック" charset="-128"/>
            </a:endParaRPr>
          </a:p>
        </p:txBody>
      </p:sp>
      <p:sp>
        <p:nvSpPr>
          <p:cNvPr id="559108" name="Slide Number Placeholder 3"/>
          <p:cNvSpPr>
            <a:spLocks noGrp="1"/>
          </p:cNvSpPr>
          <p:nvPr>
            <p:ph type="sldNum" sz="quarter" idx="5"/>
          </p:nvPr>
        </p:nvSpPr>
        <p:spPr>
          <a:noFill/>
        </p:spPr>
        <p:txBody>
          <a:bodyPr/>
          <a:lstStyle/>
          <a:p>
            <a:fld id="{447D0619-D1B2-6A49-9480-279F03DA9E53}"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6FC5D9-4727-4B87-8571-71585A4430C9}" type="slidenum">
              <a:rPr kumimoji="0" lang="en-US" altLang="en-US" sz="1200" b="1" u="none" strike="noStrike" kern="1200" cap="none" spc="0" normalizeH="0" baseline="0" noProof="0">
                <a:ln>
                  <a:noFill/>
                </a:ln>
                <a:solidFill>
                  <a:srgbClr val="000000"/>
                </a:solidFill>
                <a:effectLst/>
                <a:uLnTx/>
                <a:uFillTx/>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en-US" sz="1200" b="1" u="none" strike="noStrike" kern="1200" cap="none" spc="0" normalizeH="0" baseline="0" noProof="0" dirty="0">
              <a:ln>
                <a:noFill/>
              </a:ln>
              <a:solidFill>
                <a:srgbClr val="000000"/>
              </a:solidFill>
              <a:effectLst/>
              <a:uLnTx/>
              <a:uFillTx/>
              <a:ea typeface="MS PGothic" pitchFamily="34" charset="-128"/>
              <a:cs typeface="+mn-cs"/>
            </a:endParaRPr>
          </a:p>
        </p:txBody>
      </p:sp>
      <p:sp>
        <p:nvSpPr>
          <p:cNvPr id="196610" name="Rectangle 2"/>
          <p:cNvSpPr>
            <a:spLocks noGrp="1" noRot="1" noChangeAspect="1" noChangeArrowheads="1" noTextEdit="1"/>
          </p:cNvSpPr>
          <p:nvPr>
            <p:ph type="sldImg"/>
          </p:nvPr>
        </p:nvSpPr>
        <p:spPr>
          <a:solidFill>
            <a:srgbClr val="FFFFFF"/>
          </a:solidFill>
          <a:ln/>
        </p:spPr>
      </p:sp>
      <p:sp>
        <p:nvSpPr>
          <p:cNvPr id="19661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b="1" dirty="0">
                <a:latin typeface="Arial" panose="020B0604020202020204" pitchFamily="34" charset="0"/>
              </a:rPr>
              <a:t>Common Slides-Arabic</a:t>
            </a:r>
          </a:p>
          <a:p>
            <a:pPr eaLnBrk="1" hangingPunct="1"/>
            <a:r>
              <a:rPr lang="en-US" altLang="en-US" b="1" dirty="0">
                <a:latin typeface="Arial" panose="020B0604020202020204" pitchFamily="34" charset="0"/>
              </a:rPr>
              <a:t>OB-22-Creation-12</a:t>
            </a:r>
          </a:p>
          <a:p>
            <a:pPr eaLnBrk="1" hangingPunct="1"/>
            <a:r>
              <a:rPr lang="en-US" altLang="en-US" b="1" dirty="0">
                <a:latin typeface="Arial" panose="020B0604020202020204" pitchFamily="34" charset="0"/>
              </a:rPr>
              <a:t>SA-02-Creation &amp; Fall-18</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5169246-3EEC-8847-ACF2-DC9856988A8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The OT ministry of the Holy Spirit was when he came UPON rather than IN believers.</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How much of God did we get at salvation?  Does he come in "parts" today—first Jesus (or also the Father), and then the Spirit?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4108CE-D52C-7F4B-8344-7402BDEE032D}"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8165475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rtl="1"/>
            <a:r>
              <a:rPr lang="ar-JO" dirty="0">
                <a:latin typeface="Arial"/>
                <a:ea typeface="ＭＳ Ｐゴシック" charset="0"/>
                <a:cs typeface="Arial"/>
              </a:rPr>
              <a:t>كم هو أمرٌ مثيرٌ للدهشة أنَّ الكتاب المقدَّس يقول إنَّ الروح القدس يسكن حقًّا في أجسادنا!</a:t>
            </a:r>
            <a:endParaRPr lang="en-US" dirty="0">
              <a:latin typeface="Arial"/>
              <a:ea typeface="ＭＳ Ｐゴシック" charset="0"/>
              <a:cs typeface="Arial"/>
            </a:endParaRPr>
          </a:p>
          <a:p>
            <a:pPr algn="r"/>
            <a:endParaRPr lang="en-US" dirty="0">
              <a:latin typeface="Arial"/>
              <a:ea typeface="ＭＳ Ｐゴシック"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Amazingly,</a:t>
            </a:r>
            <a:r>
              <a:rPr lang="en-US" baseline="0" dirty="0">
                <a:latin typeface="Arial"/>
                <a:ea typeface="ＭＳ Ｐゴシック" charset="0"/>
                <a:cs typeface="Arial"/>
              </a:rPr>
              <a:t> the Bible says that the Holy Spirit inside our bodies!</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____________</a:t>
            </a:r>
          </a:p>
          <a:p>
            <a:r>
              <a:rPr lang="en-US" dirty="0">
                <a:latin typeface="Times New Roman" charset="0"/>
                <a:ea typeface="ＭＳ Ｐゴシック" charset="0"/>
                <a:cs typeface="ＭＳ Ｐゴシック" charset="0"/>
              </a:rPr>
              <a:t>Common-251</a:t>
            </a:r>
          </a:p>
          <a:p>
            <a:r>
              <a:rPr lang="en-US" dirty="0">
                <a:latin typeface="Times New Roman" charset="0"/>
                <a:ea typeface="ＭＳ Ｐゴシック" charset="0"/>
                <a:cs typeface="ＭＳ Ｐゴシック" charset="0"/>
              </a:rPr>
              <a:t>BE-02-Exodus-130</a:t>
            </a:r>
          </a:p>
          <a:p>
            <a:r>
              <a:rPr lang="en-US" dirty="0">
                <a:latin typeface="Times New Roman" charset="0"/>
                <a:ea typeface="ＭＳ Ｐゴシック" charset="0"/>
                <a:cs typeface="ＭＳ Ｐゴシック" charset="0"/>
              </a:rPr>
              <a:t>BE-03-Leviticus-55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HS-04-Indwelling-23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OP-03-Lev-130</a:t>
            </a:r>
          </a:p>
          <a:p>
            <a:r>
              <a:rPr lang="en-US" dirty="0">
                <a:latin typeface="Times New Roman" charset="0"/>
                <a:ea typeface="ＭＳ Ｐゴシック" charset="0"/>
                <a:cs typeface="ＭＳ Ｐゴシック" charset="0"/>
              </a:rPr>
              <a:t>OS-02-Exodus-492</a:t>
            </a:r>
          </a:p>
          <a:p>
            <a:r>
              <a:rPr lang="en-US" dirty="0">
                <a:latin typeface="Times New Roman" charset="0"/>
                <a:ea typeface="ＭＳ Ｐゴシック" charset="0"/>
                <a:cs typeface="ＭＳ Ｐゴシック" charset="0"/>
              </a:rPr>
              <a:t>OS-03-Leviticus-55</a:t>
            </a:r>
          </a:p>
          <a:p>
            <a:r>
              <a:rPr lang="en-US" dirty="0">
                <a:latin typeface="Times New Roman" charset="0"/>
                <a:ea typeface="ＭＳ Ｐゴシック" charset="0"/>
                <a:cs typeface="ＭＳ Ｐゴシック" charset="0"/>
              </a:rPr>
              <a:t>NS-06-Rom5-8-slide129</a:t>
            </a:r>
          </a:p>
          <a:p>
            <a:r>
              <a:rPr lang="en-US" dirty="0">
                <a:latin typeface="Times New Roman" charset="0"/>
                <a:ea typeface="ＭＳ Ｐゴシック" charset="0"/>
                <a:cs typeface="ＭＳ Ｐゴシック" charset="0"/>
              </a:rPr>
              <a:t>NS-07-1Cor1-</a:t>
            </a:r>
            <a:r>
              <a:rPr lang="en-US" dirty="0">
                <a:latin typeface="Arial"/>
                <a:ea typeface="ＭＳ Ｐゴシック" charset="0"/>
                <a:cs typeface="Arial"/>
              </a:rPr>
              <a:t>9-slide 205</a:t>
            </a:r>
            <a:endParaRPr lang="en-US" dirty="0">
              <a:latin typeface="Times New Roman" charset="0"/>
              <a:ea typeface="ＭＳ Ｐゴシック" charset="0"/>
              <a:cs typeface="ＭＳ Ｐゴシック" charset="0"/>
            </a:endParaRPr>
          </a:p>
          <a:p>
            <a:pPr algn="r"/>
            <a:endParaRPr lang="en-US" dirty="0">
              <a:latin typeface="Arial"/>
              <a:ea typeface="ＭＳ Ｐゴシック" charset="0"/>
              <a:cs typeface="Aria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9B0300-6456-4E41-B8C5-88E14C11DA4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The Spirit's indwelling is noted in the NT as both individual and corporate.</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7"/>
          <p:cNvSpPr>
            <a:spLocks noGrp="1" noChangeArrowheads="1"/>
          </p:cNvSpPr>
          <p:nvPr>
            <p:ph type="sldNum" sz="quarter" idx="5"/>
          </p:nvPr>
        </p:nvSpPr>
        <p:spPr>
          <a:noFill/>
        </p:spPr>
        <p:txBody>
          <a:bodyPr/>
          <a:lstStyle/>
          <a:p>
            <a:fld id="{F739417B-E654-D547-B295-7598B2BA9F8F}" type="slidenum">
              <a:rPr lang="en-US"/>
              <a:pPr/>
              <a:t>145</a:t>
            </a:fld>
            <a:endParaRPr lang="en-US"/>
          </a:p>
        </p:txBody>
      </p:sp>
      <p:sp>
        <p:nvSpPr>
          <p:cNvPr id="841731" name="Rectangle 2"/>
          <p:cNvSpPr>
            <a:spLocks noGrp="1" noRot="1" noChangeAspect="1" noChangeArrowheads="1"/>
          </p:cNvSpPr>
          <p:nvPr>
            <p:ph type="sldImg"/>
          </p:nvPr>
        </p:nvSpPr>
        <p:spPr>
          <a:solidFill>
            <a:srgbClr val="FFFFFF"/>
          </a:solidFill>
          <a:ln/>
        </p:spPr>
      </p:sp>
      <p:sp>
        <p:nvSpPr>
          <p:cNvPr id="8417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83433F-7B47-0248-9AE0-4E94C6E1D46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6738" name="Rectangle 2"/>
          <p:cNvSpPr>
            <a:spLocks noGrp="1" noRot="1" noChangeAspect="1" noChangeArrowheads="1"/>
          </p:cNvSpPr>
          <p:nvPr>
            <p:ph type="sldImg"/>
          </p:nvPr>
        </p:nvSpPr>
        <p:spPr>
          <a:solidFill>
            <a:srgbClr val="FFFFFF"/>
          </a:solidFill>
          <a:ln/>
        </p:spPr>
      </p:sp>
      <p:sp>
        <p:nvSpPr>
          <p:cNvPr id="756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cs typeface="Times New Roman" charset="0"/>
              </a:rPr>
              <a:t>Every piece of the armor for a Roman soldier had a specific purpose. Likewise, these spiritual disciplines for the believer each has a vital role.</a:t>
            </a:r>
          </a:p>
          <a:p>
            <a:pPr eaLnBrk="1" hangingPunct="1"/>
            <a:r>
              <a:rPr lang="en-US" dirty="0">
                <a:latin typeface="Times New Roman" charset="0"/>
                <a:cs typeface="Times New Roman" charset="0"/>
              </a:rPr>
              <a:t>____________</a:t>
            </a:r>
          </a:p>
          <a:p>
            <a:pPr eaLnBrk="1" hangingPunct="1"/>
            <a:r>
              <a:rPr lang="en-US" dirty="0">
                <a:latin typeface="Times New Roman" charset="0"/>
                <a:cs typeface="Times New Roman" charset="0"/>
              </a:rPr>
              <a:t>NS-06-Romans5-8—124</a:t>
            </a:r>
          </a:p>
          <a:p>
            <a:pPr eaLnBrk="1" hangingPunct="1"/>
            <a:r>
              <a:rPr lang="en-US" dirty="0">
                <a:latin typeface="Times New Roman" charset="0"/>
                <a:cs typeface="Times New Roman" charset="0"/>
              </a:rPr>
              <a:t>NS-10-Ephesians-453</a:t>
            </a:r>
          </a:p>
        </p:txBody>
      </p:sp>
    </p:spTree>
    <p:extLst>
      <p:ext uri="{BB962C8B-B14F-4D97-AF65-F5344CB8AC3E}">
        <p14:creationId xmlns:p14="http://schemas.microsoft.com/office/powerpoint/2010/main" val="304913922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8" name="Rectangle 7"/>
          <p:cNvSpPr>
            <a:spLocks noGrp="1" noChangeArrowheads="1"/>
          </p:cNvSpPr>
          <p:nvPr>
            <p:ph type="sldNum" sz="quarter" idx="5"/>
          </p:nvPr>
        </p:nvSpPr>
        <p:spPr>
          <a:noFill/>
        </p:spPr>
        <p:txBody>
          <a:bodyPr/>
          <a:lstStyle/>
          <a:p>
            <a:fld id="{E2B4E694-FB6A-3743-A9F6-AE5ECC35D014}" type="slidenum">
              <a:rPr lang="en-US"/>
              <a:pPr/>
              <a:t>147</a:t>
            </a:fld>
            <a:endParaRPr lang="en-US"/>
          </a:p>
        </p:txBody>
      </p:sp>
      <p:sp>
        <p:nvSpPr>
          <p:cNvPr id="843779" name="Rectangle 2"/>
          <p:cNvSpPr>
            <a:spLocks noGrp="1" noRot="1" noChangeAspect="1" noChangeArrowheads="1"/>
          </p:cNvSpPr>
          <p:nvPr>
            <p:ph type="sldImg"/>
          </p:nvPr>
        </p:nvSpPr>
        <p:spPr>
          <a:solidFill>
            <a:srgbClr val="FFFFFF"/>
          </a:solidFill>
          <a:ln/>
        </p:spPr>
      </p:sp>
      <p:sp>
        <p:nvSpPr>
          <p:cNvPr id="8437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just" rtl="1">
              <a:spcBef>
                <a:spcPts val="0"/>
              </a:spcBef>
              <a:spcAft>
                <a:spcPts val="0"/>
              </a:spcAft>
            </a:pPr>
            <a:r>
              <a:rPr lang="ar-JO" sz="1200" b="0" i="0" u="none" strike="noStrike" dirty="0">
                <a:solidFill>
                  <a:srgbClr val="000000"/>
                </a:solidFill>
                <a:effectLst/>
                <a:latin typeface="Arial" panose="020B0604020202020204" pitchFamily="34" charset="0"/>
              </a:rPr>
              <a:t>إنَّ كوننا "ورثة الله" و"وارثين مع المسيح" هما بركتين مختلفتين في رومية 8: 17. نحن نعرف هذا لأنَّ البركة الثانية تشتمل على شرط "إنْ"- "إنْ كنَّا نتألَّم معه".</a:t>
            </a:r>
            <a:endParaRPr lang="ar-JO" b="0" dirty="0">
              <a:effectLst/>
            </a:endParaRPr>
          </a:p>
          <a:p>
            <a:pPr algn="just" rtl="1">
              <a:spcBef>
                <a:spcPts val="0"/>
              </a:spcBef>
              <a:spcAft>
                <a:spcPts val="0"/>
              </a:spcAft>
            </a:pPr>
            <a:r>
              <a:rPr lang="ar-JO" sz="1200" b="0" i="0" u="none" strike="noStrike" dirty="0">
                <a:solidFill>
                  <a:srgbClr val="000000"/>
                </a:solidFill>
                <a:effectLst/>
                <a:latin typeface="Arial" panose="020B0604020202020204" pitchFamily="34" charset="0"/>
              </a:rPr>
              <a:t>جميع المسيحيِّين هُم "ورثة الله" بواسطة الإيمان بيسوع المسيح، وهو ما يؤدِّي إلى الخلاص. وهذا يعني أنَّهم جميعًا حصلوا على الحياة الأبديَّة وعلى مكانةٍ جديدةٍ (مركزٍ) عند الله كأبناء. يشرح بولس هذا كثيرًا في رومية 8.</a:t>
            </a:r>
            <a:endParaRPr lang="ar-JO" b="0" dirty="0">
              <a:effectLst/>
            </a:endParaRPr>
          </a:p>
          <a:p>
            <a:pPr algn="just" rtl="1">
              <a:spcBef>
                <a:spcPts val="0"/>
              </a:spcBef>
              <a:spcAft>
                <a:spcPts val="0"/>
              </a:spcAft>
            </a:pPr>
            <a:r>
              <a:rPr lang="ar-JO" sz="1200" b="0" i="0" u="none" strike="noStrike" dirty="0">
                <a:solidFill>
                  <a:srgbClr val="000000"/>
                </a:solidFill>
                <a:effectLst/>
                <a:latin typeface="Arial" panose="020B0604020202020204" pitchFamily="34" charset="0"/>
              </a:rPr>
              <a:t>ولكن ليس كلُّ المؤمنين يشتركون في آلامه، كما لاحَظَ بولس في 1كورنثوس 2: 14-3: 5، حيث يُظهِر هذا المقطع أنَّ الكثيرين جسديُّون، أيْ أنَّهم لا يسيرون مع المسيح بطريقةٍ ثابتةٍ كما هي الحال مع "الإنسان الروحيّ". " ولكنَّ هؤلاء المسيحيِّين الذين يُضحُّون من أجل المسيح سيتألَّمون أيضًا مع المسيح ثمَّ "يشتركون في مجده" بوصفهم "ورثةً مع المسيح"، وهذا يعني أنَّهم سيملكون معه على الأرض بعد عودته (1كورنثوس 6: 1-2؛ رؤيا يوحنَّا 20: 4-6).</a:t>
            </a:r>
            <a:endParaRPr lang="ar-JO" b="0" dirty="0">
              <a:effectLst/>
            </a:endParaRP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Common-264</a:t>
            </a: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OP-04-Numbers-93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OS-04-Numbers-155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OS-06-Joshua-182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OS-37-Haggai-160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NS-Rom5-8-Slide149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NS-19-Hebrews-66, 193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SA-15-Inheritance-35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TP-02-Inheritance NT Summary-11</a:t>
            </a:r>
            <a:endParaRPr lang="en-US" sz="1200" kern="1200" dirty="0">
              <a:solidFill>
                <a:schemeClr val="tx1"/>
              </a:solidFill>
              <a:effectLst/>
              <a:latin typeface="Times New Roman" pitchFamily="-111" charset="0"/>
              <a:ea typeface="ＭＳ Ｐゴシック" pitchFamily="-111" charset="-128"/>
              <a:cs typeface="ＭＳ Ｐゴシック" pitchFamily="-111"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9524223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0258"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2025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B7103EEA-0F3F-414E-AC99-2C90340C0F4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02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839327E-DCC7-0C44-82A9-723C28A9742B}"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151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02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1202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4956271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0258"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2025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B7103EEA-0F3F-414E-AC99-2C90340C0F4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02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839327E-DCC7-0C44-82A9-723C28A9742B}"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152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02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1202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04218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7"/>
          <p:cNvSpPr>
            <a:spLocks noGrp="1" noChangeArrowheads="1"/>
          </p:cNvSpPr>
          <p:nvPr>
            <p:ph type="sldNum" sz="quarter" idx="5"/>
          </p:nvPr>
        </p:nvSpPr>
        <p:spPr>
          <a:noFill/>
        </p:spPr>
        <p:txBody>
          <a:bodyPr/>
          <a:lstStyle/>
          <a:p>
            <a:fld id="{6730CAA7-2F25-E241-8260-351513A8924E}" type="slidenum">
              <a:rPr lang="en-US">
                <a:solidFill>
                  <a:srgbClr val="000000"/>
                </a:solidFill>
              </a:rPr>
              <a:pPr/>
              <a:t>22</a:t>
            </a:fld>
            <a:endParaRPr lang="en-US">
              <a:solidFill>
                <a:srgbClr val="000000"/>
              </a:solidFill>
            </a:endParaRPr>
          </a:p>
        </p:txBody>
      </p:sp>
      <p:sp>
        <p:nvSpPr>
          <p:cNvPr id="760835" name="Rectangle 2"/>
          <p:cNvSpPr>
            <a:spLocks noGrp="1" noRot="1" noChangeAspect="1" noChangeArrowheads="1" noTextEdit="1"/>
          </p:cNvSpPr>
          <p:nvPr>
            <p:ph type="sldImg"/>
          </p:nvPr>
        </p:nvSpPr>
        <p:spPr>
          <a:solidFill>
            <a:srgbClr val="FFFFFF"/>
          </a:solidFill>
          <a:ln/>
        </p:spPr>
      </p:sp>
      <p:sp>
        <p:nvSpPr>
          <p:cNvPr id="76083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128"/>
                <a:cs typeface="ＭＳ Ｐゴシック" charset="-128"/>
              </a:rPr>
              <a:t>Suppose many huge trucks rumbled around the house without ever touching it.  </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8F2777EC-02CC-984E-9C5A-559B253749AB}" type="slidenum">
              <a:rPr lang="en-GB" sz="1200">
                <a:solidFill>
                  <a:srgbClr val="FFFFFF"/>
                </a:solidFill>
                <a:latin typeface="Comic Sans MS" charset="0"/>
              </a:rPr>
              <a:pPr>
                <a:defRPr/>
              </a:pPr>
              <a:t>153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lgn="r" rtl="1">
              <a:defRPr/>
            </a:pPr>
            <a:endParaRPr lang="en-U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6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1616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F651B3FD-C4BE-F34E-922F-556FA0AF087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61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BAD5611-037D-4B40-B31F-378BC16991C9}"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154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61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11616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OS-23-Isaiah11</a:t>
            </a:r>
          </a:p>
          <a:p>
            <a:r>
              <a:rPr lang="en-US" dirty="0">
                <a:latin typeface="Times New Roman" charset="0"/>
                <a:ea typeface="ＭＳ Ｐゴシック" charset="0"/>
                <a:cs typeface="ＭＳ Ｐゴシック" charset="0"/>
              </a:rPr>
              <a:t>NS-06-Rom5-8-slide 133</a:t>
            </a:r>
          </a:p>
        </p:txBody>
      </p:sp>
    </p:spTree>
    <p:extLst>
      <p:ext uri="{BB962C8B-B14F-4D97-AF65-F5344CB8AC3E}">
        <p14:creationId xmlns:p14="http://schemas.microsoft.com/office/powerpoint/2010/main" val="27020888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821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1821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861078E-B14C-8543-8DDB-5BA8F13D5C2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821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1CA65BB-4CB9-3441-8A05-104619BA9D82}"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155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821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11821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OS-23-Isaiah11</a:t>
            </a:r>
          </a:p>
          <a:p>
            <a:r>
              <a:rPr lang="en-US">
                <a:latin typeface="Times New Roman" charset="0"/>
                <a:ea typeface="ＭＳ Ｐゴシック" charset="0"/>
                <a:cs typeface="ＭＳ Ｐゴシック" charset="0"/>
              </a:rPr>
              <a:t>NS-06-Rom5-8-slide 133</a:t>
            </a: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457705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70" name="Rectangle 7"/>
          <p:cNvSpPr>
            <a:spLocks noGrp="1" noChangeArrowheads="1"/>
          </p:cNvSpPr>
          <p:nvPr>
            <p:ph type="sldNum" sz="quarter" idx="5"/>
          </p:nvPr>
        </p:nvSpPr>
        <p:spPr>
          <a:noFill/>
        </p:spPr>
        <p:txBody>
          <a:bodyPr/>
          <a:lstStyle/>
          <a:p>
            <a:fld id="{E7FCA956-38F6-9E41-95C4-F6E792F9E9BC}" type="slidenum">
              <a:rPr lang="en-US"/>
              <a:pPr/>
              <a:t>156</a:t>
            </a:fld>
            <a:endParaRPr lang="en-US"/>
          </a:p>
        </p:txBody>
      </p:sp>
      <p:sp>
        <p:nvSpPr>
          <p:cNvPr id="851971" name="Rectangle 2"/>
          <p:cNvSpPr>
            <a:spLocks noGrp="1" noRot="1" noChangeAspect="1" noChangeArrowheads="1"/>
          </p:cNvSpPr>
          <p:nvPr>
            <p:ph type="sldImg"/>
          </p:nvPr>
        </p:nvSpPr>
        <p:spPr>
          <a:solidFill>
            <a:srgbClr val="FFFFFF"/>
          </a:solidFill>
          <a:ln/>
        </p:spPr>
      </p:sp>
      <p:sp>
        <p:nvSpPr>
          <p:cNvPr id="8519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38A9754-FFFE-AA40-BA8A-4E90974EC17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446466" name="Rectangle 2"/>
          <p:cNvSpPr>
            <a:spLocks noGrp="1" noRot="1" noChangeAspect="1" noChangeArrowheads="1"/>
          </p:cNvSpPr>
          <p:nvPr>
            <p:ph type="sldImg"/>
          </p:nvPr>
        </p:nvSpPr>
        <p:spPr>
          <a:solidFill>
            <a:srgbClr val="FFFFFF"/>
          </a:solidFill>
          <a:ln/>
        </p:spPr>
      </p:sp>
      <p:sp>
        <p:nvSpPr>
          <p:cNvPr id="446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a:t>
            </a:r>
          </a:p>
          <a:p>
            <a:r>
              <a:rPr lang="en-US" dirty="0"/>
              <a:t>NS-06-Rom5-8-slide 140</a:t>
            </a:r>
          </a:p>
          <a:p>
            <a:r>
              <a:rPr lang="en-US" dirty="0"/>
              <a:t>NS-07-1Cor1-9-slide 34</a:t>
            </a:r>
          </a:p>
          <a:p>
            <a:r>
              <a:rPr lang="en-US" dirty="0"/>
              <a:t>NS-23-1John-178</a:t>
            </a:r>
          </a:p>
          <a:p>
            <a:pPr algn="l" rtl="0" latinLnBrk="0">
              <a:spcBef>
                <a:spcPts val="400"/>
              </a:spcBef>
            </a:pPr>
            <a:endParaRPr lang="en-US" dirty="0"/>
          </a:p>
        </p:txBody>
      </p:sp>
    </p:spTree>
    <p:extLst>
      <p:ext uri="{BB962C8B-B14F-4D97-AF65-F5344CB8AC3E}">
        <p14:creationId xmlns:p14="http://schemas.microsoft.com/office/powerpoint/2010/main" val="150394028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Two often we use these terms interchangeably, but they are distinct.</a:t>
            </a:r>
          </a:p>
          <a:p>
            <a:r>
              <a:rPr lang="en-US" b="1"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HS-04-Sealing, Indwelling-79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97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NS-23-1 John-151</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SA-15-Inheritance-47</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6530517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God wants us to have both eternal security and assurance of salvation.</a:t>
            </a:r>
          </a:p>
          <a:p>
            <a:r>
              <a:rPr lang="en-US" b="1" dirty="0">
                <a:latin typeface="Arial" panose="020B0604020202020204" pitchFamily="34" charset="0"/>
                <a:cs typeface="Arial" panose="020B0604020202020204" pitchFamily="34" charset="0"/>
              </a:rPr>
              <a:t>Sadly, some believers are not taught correctly and have eternal security, but they do not know assurance of salvation. </a:t>
            </a:r>
          </a:p>
          <a:p>
            <a:r>
              <a:rPr lang="en-US" b="1" dirty="0">
                <a:latin typeface="Arial" panose="020B0604020202020204" pitchFamily="34" charset="0"/>
                <a:cs typeface="Arial" panose="020B0604020202020204" pitchFamily="34" charset="0"/>
              </a:rPr>
              <a:t>There are even others who falsely think they have assurance when in fact, they are not saved and thus do not have eternal security.</a:t>
            </a:r>
          </a:p>
          <a:p>
            <a:r>
              <a:rPr lang="en-US" b="1"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HS-04-Sealing, Indwelling-80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98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NS-23-1 John-152</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SA-15-Inheritance-48</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203480605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Fanny Crosby was blind but saw spiritual truth better than most of us. She wrote thousands of songs and captured the security of the believer well in this hymn.</a:t>
            </a:r>
          </a:p>
          <a:p>
            <a:r>
              <a:rPr lang="en-US" dirty="0"/>
              <a:t>_________</a:t>
            </a:r>
          </a:p>
          <a:p>
            <a:r>
              <a:rPr lang="en-US" dirty="0"/>
              <a:t>ES-14-Eternal Security-59</a:t>
            </a:r>
          </a:p>
          <a:p>
            <a:r>
              <a:rPr lang="en-US" dirty="0"/>
              <a:t>NS-06-Romans5-8—slide 151</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45993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162</a:t>
            </a:fld>
            <a:endParaRPr lang="en-US"/>
          </a:p>
        </p:txBody>
      </p:sp>
    </p:spTree>
    <p:extLst>
      <p:ext uri="{BB962C8B-B14F-4D97-AF65-F5344CB8AC3E}">
        <p14:creationId xmlns:p14="http://schemas.microsoft.com/office/powerpoint/2010/main" val="3983694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2" name="Rectangle 7"/>
          <p:cNvSpPr>
            <a:spLocks noGrp="1" noChangeArrowheads="1"/>
          </p:cNvSpPr>
          <p:nvPr>
            <p:ph type="sldNum" sz="quarter" idx="5"/>
          </p:nvPr>
        </p:nvSpPr>
        <p:spPr>
          <a:noFill/>
        </p:spPr>
        <p:txBody>
          <a:bodyPr/>
          <a:lstStyle/>
          <a:p>
            <a:fld id="{0E813738-81FE-C84F-96E2-EC467F55DBDC}" type="slidenum">
              <a:rPr lang="en-US">
                <a:solidFill>
                  <a:srgbClr val="000000"/>
                </a:solidFill>
              </a:rPr>
              <a:pPr/>
              <a:t>23</a:t>
            </a:fld>
            <a:endParaRPr lang="en-US">
              <a:solidFill>
                <a:srgbClr val="000000"/>
              </a:solidFill>
            </a:endParaRPr>
          </a:p>
        </p:txBody>
      </p:sp>
      <p:sp>
        <p:nvSpPr>
          <p:cNvPr id="762883" name="Rectangle 2"/>
          <p:cNvSpPr>
            <a:spLocks noGrp="1" noRot="1" noChangeAspect="1" noChangeArrowheads="1" noTextEdit="1"/>
          </p:cNvSpPr>
          <p:nvPr>
            <p:ph type="sldImg"/>
          </p:nvPr>
        </p:nvSpPr>
        <p:spPr>
          <a:solidFill>
            <a:srgbClr val="FFFFFF"/>
          </a:solidFill>
          <a:ln/>
        </p:spPr>
      </p:sp>
      <p:sp>
        <p:nvSpPr>
          <p:cNvPr id="76288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128"/>
                <a:cs typeface="ＭＳ Ｐゴシック" charset="-128"/>
              </a:rPr>
              <a:t>Trucks like that would cause such a stir that they would destroy the very foundation of the house, causing it to collapse.</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Does election imply salvation in every instance?</a:t>
            </a:r>
          </a:p>
          <a:p>
            <a:r>
              <a:rPr lang="en-US" dirty="0">
                <a:cs typeface="ＭＳ Ｐゴシック" charset="0"/>
              </a:rPr>
              <a:t>If it does, and Israel is the elect people of God, then does it mean that every Jew is saved?</a:t>
            </a:r>
          </a:p>
          <a:p>
            <a:r>
              <a:rPr lang="en-US" dirty="0">
                <a:cs typeface="ＭＳ Ｐゴシック" charset="0"/>
              </a:rPr>
              <a:t>Election simply means that God decided beforehand whom he would choose for his purpose(s). God chose Bezalel to build the tabernacle, but this does not mean that he saved him in so doing. God also chose Pharaoh, Nebuchadnezzar, Cyrus, and Judas. </a:t>
            </a:r>
          </a:p>
          <a:p>
            <a:endParaRPr lang="en-US" dirty="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One cartoon distinguishes between a Calvinist and an ARMENIAN. Is that correct?</a:t>
            </a:r>
          </a:p>
          <a:p>
            <a:endParaRPr lang="en-US"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cartoonist really meant an ARMINIAN.</a:t>
            </a:r>
          </a:p>
          <a:p>
            <a:endParaRPr lang="en-US" dirty="0"/>
          </a:p>
        </p:txBody>
      </p:sp>
    </p:spTree>
    <p:extLst>
      <p:ext uri="{BB962C8B-B14F-4D97-AF65-F5344CB8AC3E}">
        <p14:creationId xmlns:p14="http://schemas.microsoft.com/office/powerpoint/2010/main" val="309593329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Most people whose family name ends with "</a:t>
            </a:r>
            <a:r>
              <a:rPr lang="en-US" dirty="0" err="1"/>
              <a:t>ian</a:t>
            </a:r>
            <a:r>
              <a:rPr lang="en-US" dirty="0"/>
              <a:t>" are of the ethnic group called Armenians traditionally between Iraq and Russia. Arminians are a theological group, but Armenians are a cultural and ethnic group. </a:t>
            </a: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171</a:t>
            </a:fld>
            <a:endParaRPr lang="en-US"/>
          </a:p>
        </p:txBody>
      </p:sp>
    </p:spTree>
    <p:extLst>
      <p:ext uri="{BB962C8B-B14F-4D97-AF65-F5344CB8AC3E}">
        <p14:creationId xmlns:p14="http://schemas.microsoft.com/office/powerpoint/2010/main" val="375758713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Therefore, what do Calvinists and Arminians believe about predestination?</a:t>
            </a: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172</a:t>
            </a:fld>
            <a:endParaRPr lang="en-US"/>
          </a:p>
        </p:txBody>
      </p:sp>
    </p:spTree>
    <p:extLst>
      <p:ext uri="{BB962C8B-B14F-4D97-AF65-F5344CB8AC3E}">
        <p14:creationId xmlns:p14="http://schemas.microsoft.com/office/powerpoint/2010/main" val="113416276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Election is the second of the five distinctives of Calvinism in the acronym T-U-L-I-P.</a:t>
            </a:r>
          </a:p>
          <a:p>
            <a:endParaRPr lang="en-US" dirty="0">
              <a:cs typeface="ＭＳ Ｐゴシック" charset="0"/>
            </a:endParaRPr>
          </a:p>
        </p:txBody>
      </p:sp>
    </p:spTree>
    <p:extLst>
      <p:ext uri="{BB962C8B-B14F-4D97-AF65-F5344CB8AC3E}">
        <p14:creationId xmlns:p14="http://schemas.microsoft.com/office/powerpoint/2010/main" val="321543339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hlinkClick r:id="rId3" tooltip="Permanent Link to Five Golden Links in God’s Chain of Salvation"/>
              </a:rPr>
              <a:t>Five Golden Links in God</a:t>
            </a:r>
            <a:r>
              <a:rPr lang="uk-UA" b="1" dirty="0">
                <a:hlinkClick r:id="rId3" tooltip="Permanent Link to Five Golden Links in God’s Chain of Salvation"/>
              </a:rPr>
              <a:t>'</a:t>
            </a:r>
            <a:r>
              <a:rPr lang="en-US" b="1" dirty="0">
                <a:hlinkClick r:id="rId3" tooltip="Permanent Link to Five Golden Links in God’s Chain of Salvation"/>
              </a:rPr>
              <a:t>s Chain of Salvation</a:t>
            </a:r>
            <a:endParaRPr lang="en-US" b="1" dirty="0"/>
          </a:p>
          <a:p>
            <a:r>
              <a:rPr lang="en-US" dirty="0"/>
              <a:t>Posted by </a:t>
            </a:r>
            <a:r>
              <a:rPr lang="en-US" dirty="0">
                <a:hlinkClick r:id="rId4" tooltip="Posts by Editorial"/>
              </a:rPr>
              <a:t>Editorial</a:t>
            </a:r>
            <a:r>
              <a:rPr lang="en-US" dirty="0"/>
              <a:t> on July 14, 2015 at 6:46 pm </a:t>
            </a:r>
          </a:p>
          <a:p>
            <a:r>
              <a:rPr lang="en-US" dirty="0"/>
              <a:t>http://</a:t>
            </a:r>
            <a:r>
              <a:rPr lang="en-US" dirty="0" err="1"/>
              <a:t>www.dallastelegraph.com</a:t>
            </a:r>
            <a:r>
              <a:rPr lang="en-US" dirty="0"/>
              <a:t>/58850</a:t>
            </a:r>
          </a:p>
          <a:p>
            <a:r>
              <a:rPr lang="en-US" dirty="0"/>
              <a:t>Accessed 14 May 2016</a:t>
            </a:r>
          </a:p>
          <a:p>
            <a:endParaRPr lang="en-US" dirty="0"/>
          </a:p>
          <a:p>
            <a:r>
              <a:rPr lang="en-US" b="1" dirty="0"/>
              <a:t>B</a:t>
            </a:r>
            <a:r>
              <a:rPr lang="en-US" sz="1200" b="1" kern="1200" dirty="0">
                <a:solidFill>
                  <a:schemeClr val="tx1"/>
                </a:solidFill>
                <a:effectLst/>
                <a:latin typeface="+mn-lt"/>
                <a:ea typeface="+mn-ea"/>
                <a:cs typeface="+mn-cs"/>
              </a:rPr>
              <a:t>y Elder Herb Hatfield, Pastor, Aberdeen Primitive Baptist Church, Aberdeen, Mississippi, USA</a:t>
            </a:r>
            <a:endParaRPr lang="en-US" dirty="0">
              <a:effectLst/>
            </a:endParaRPr>
          </a:p>
          <a:p>
            <a:r>
              <a:rPr lang="ru-RU" dirty="0"/>
              <a:t>"</a:t>
            </a:r>
            <a:r>
              <a:rPr lang="en-US" sz="1200" i="1" kern="1200" dirty="0">
                <a:solidFill>
                  <a:schemeClr val="tx1"/>
                </a:solidFill>
                <a:effectLst/>
                <a:latin typeface="+mn-lt"/>
                <a:ea typeface="+mn-ea"/>
                <a:cs typeface="+mn-cs"/>
              </a:rPr>
              <a:t>For whom he did foreknow, he also did predestinate to be conformed to the image of his Son, that he might be the firstborn among many brethren. Moreover whom he did predestinate, them he also called: and whom he called, them he also justified: and whom he justified, them he also glorified.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ROMANS 8:29-30</a:t>
            </a:r>
            <a:endParaRPr lang="en-US" dirty="0"/>
          </a:p>
          <a:p>
            <a:endParaRPr lang="en-US" dirty="0"/>
          </a:p>
          <a:p>
            <a:endParaRPr lang="en-US" dirty="0"/>
          </a:p>
          <a:p>
            <a:r>
              <a:rPr lang="en-US" sz="1200" b="1" kern="1200" dirty="0">
                <a:solidFill>
                  <a:schemeClr val="tx1"/>
                </a:solidFill>
                <a:effectLst/>
                <a:latin typeface="+mn-lt"/>
                <a:ea typeface="+mn-ea"/>
                <a:cs typeface="+mn-cs"/>
              </a:rPr>
              <a:t>Introduction</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Salvation</a:t>
            </a:r>
            <a:r>
              <a:rPr lang="en-US" sz="1200" kern="1200" dirty="0">
                <a:solidFill>
                  <a:schemeClr val="tx1"/>
                </a:solidFill>
                <a:effectLst/>
                <a:latin typeface="+mn-lt"/>
                <a:ea typeface="+mn-ea"/>
                <a:cs typeface="+mn-cs"/>
              </a:rPr>
              <a:t> is a grand and glorious subject. The salvation of a Hell-deserving soul from the torments of an eternal Hell is both amazing and glorious. What a wonderful thing that a person can, by the grace of God, be saved from eternal Hell. However, salvation is more than just deliverance from Hell, it involves much more. It includes our Redemption, our Regeneration, our Adoption as sons of God, our Sanctification and our eternal dwelling with God in glorified bodies. Dwelling eternally in Heaven with Jesus Christ our Saviour in our glorified bodies is the final result of the whole process of our salvation. </a:t>
            </a:r>
            <a:endParaRPr lang="en-US" dirty="0"/>
          </a:p>
          <a:p>
            <a:r>
              <a:rPr lang="en-US" sz="1200" kern="1200" dirty="0">
                <a:solidFill>
                  <a:schemeClr val="tx1"/>
                </a:solidFill>
                <a:effectLst/>
                <a:latin typeface="+mn-lt"/>
                <a:ea typeface="+mn-ea"/>
                <a:cs typeface="+mn-cs"/>
              </a:rPr>
              <a:t>There are only two places that a soul can go after death, Hell or Heaven. Salvation is the whole process whereby God justifies, saves a Hell-deserving sinner by His free and sovereign grace, and gives them eternal life. They are regenerated, causing them to desire to live godly and glorified so they can then enjoy eternity with God the Father, God the Son, God the Holy Spirit, with the Holy angels and all the redeemed saints from all ages, with glorified bodies. That, my friends, is what salvation is all about; it is the delivering of a mortal soul from Hell</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damnation and giving it eternal glory in Heaven. It is amazing! It is marvelous! It is wonderful and it is all true!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plan for salvation ends in eternal glorification for all the saints of God. </a:t>
            </a:r>
            <a:endParaRPr lang="en-US" dirty="0"/>
          </a:p>
          <a:p>
            <a:r>
              <a:rPr lang="en-US" sz="1200" kern="1200" dirty="0">
                <a:solidFill>
                  <a:schemeClr val="tx1"/>
                </a:solidFill>
                <a:effectLst/>
                <a:latin typeface="+mn-lt"/>
                <a:ea typeface="+mn-ea"/>
                <a:cs typeface="+mn-cs"/>
              </a:rPr>
              <a:t>These scripture verses set forth this glorious program of salvation. These verses say that those whom God did </a:t>
            </a:r>
            <a:r>
              <a:rPr lang="en-US" sz="1200" b="1" kern="1200" dirty="0">
                <a:solidFill>
                  <a:schemeClr val="tx1"/>
                </a:solidFill>
                <a:effectLst/>
                <a:latin typeface="+mn-lt"/>
                <a:ea typeface="+mn-ea"/>
                <a:cs typeface="+mn-cs"/>
              </a:rPr>
              <a:t>f</a:t>
            </a:r>
            <a:r>
              <a:rPr lang="en-US" sz="1200" b="1" u="sng" kern="1200" dirty="0">
                <a:solidFill>
                  <a:schemeClr val="tx1"/>
                </a:solidFill>
                <a:effectLst/>
                <a:latin typeface="+mn-lt"/>
                <a:ea typeface="+mn-ea"/>
                <a:cs typeface="+mn-cs"/>
              </a:rPr>
              <a:t>oreknow</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He also did </a:t>
            </a:r>
            <a:r>
              <a:rPr lang="en-US" sz="1200" b="1" u="sng" kern="1200" dirty="0">
                <a:solidFill>
                  <a:schemeClr val="tx1"/>
                </a:solidFill>
                <a:effectLst/>
                <a:latin typeface="+mn-lt"/>
                <a:ea typeface="+mn-ea"/>
                <a:cs typeface="+mn-cs"/>
              </a:rPr>
              <a:t>predestinate </a:t>
            </a:r>
            <a:r>
              <a:rPr lang="en-US" sz="1200" kern="1200" dirty="0">
                <a:solidFill>
                  <a:schemeClr val="tx1"/>
                </a:solidFill>
                <a:effectLst/>
                <a:latin typeface="+mn-lt"/>
                <a:ea typeface="+mn-ea"/>
                <a:cs typeface="+mn-cs"/>
              </a:rPr>
              <a:t>to be conformed to the image of His Son, and those whom He did predestinate, them He also </a:t>
            </a:r>
            <a:r>
              <a:rPr lang="en-US" sz="1200" b="1" u="sng" kern="1200" dirty="0">
                <a:solidFill>
                  <a:schemeClr val="tx1"/>
                </a:solidFill>
                <a:effectLst/>
                <a:latin typeface="+mn-lt"/>
                <a:ea typeface="+mn-ea"/>
                <a:cs typeface="+mn-cs"/>
              </a:rPr>
              <a:t>called,</a:t>
            </a:r>
            <a:r>
              <a:rPr lang="en-US" sz="1200" kern="1200" dirty="0">
                <a:solidFill>
                  <a:schemeClr val="tx1"/>
                </a:solidFill>
                <a:effectLst/>
                <a:latin typeface="+mn-lt"/>
                <a:ea typeface="+mn-ea"/>
                <a:cs typeface="+mn-cs"/>
              </a:rPr>
              <a:t> and whom He called, them He also </a:t>
            </a:r>
            <a:r>
              <a:rPr lang="en-US" sz="1200" b="1" u="sng" kern="1200" dirty="0">
                <a:solidFill>
                  <a:schemeClr val="tx1"/>
                </a:solidFill>
                <a:effectLst/>
                <a:latin typeface="+mn-lt"/>
                <a:ea typeface="+mn-ea"/>
                <a:cs typeface="+mn-cs"/>
              </a:rPr>
              <a:t>justified,</a:t>
            </a:r>
            <a:r>
              <a:rPr lang="en-US" sz="1200" kern="1200" dirty="0">
                <a:solidFill>
                  <a:schemeClr val="tx1"/>
                </a:solidFill>
                <a:effectLst/>
                <a:latin typeface="+mn-lt"/>
                <a:ea typeface="+mn-ea"/>
                <a:cs typeface="+mn-cs"/>
              </a:rPr>
              <a:t> and whom He justified, them He also </a:t>
            </a:r>
            <a:r>
              <a:rPr lang="en-US" sz="1200" b="1" u="sng" kern="1200" dirty="0">
                <a:solidFill>
                  <a:schemeClr val="tx1"/>
                </a:solidFill>
                <a:effectLst/>
                <a:latin typeface="+mn-lt"/>
                <a:ea typeface="+mn-ea"/>
                <a:cs typeface="+mn-cs"/>
              </a:rPr>
              <a:t>glorified</a:t>
            </a:r>
            <a:r>
              <a:rPr lang="en-US" sz="1200" kern="1200" dirty="0">
                <a:solidFill>
                  <a:schemeClr val="tx1"/>
                </a:solidFill>
                <a:effectLst/>
                <a:latin typeface="+mn-lt"/>
                <a:ea typeface="+mn-ea"/>
                <a:cs typeface="+mn-cs"/>
              </a:rPr>
              <a:t>. There are five very important words in these verses. They are: </a:t>
            </a:r>
            <a:r>
              <a:rPr lang="en-US" sz="1200" b="1" kern="1200" dirty="0">
                <a:solidFill>
                  <a:schemeClr val="tx1"/>
                </a:solidFill>
                <a:effectLst/>
                <a:latin typeface="+mn-lt"/>
                <a:ea typeface="+mn-ea"/>
                <a:cs typeface="+mn-cs"/>
              </a:rPr>
              <a:t>Foreknow, Predestinate, Called, Justified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Glorified</a:t>
            </a:r>
            <a:r>
              <a:rPr lang="en-US" sz="1200" kern="1200" dirty="0">
                <a:solidFill>
                  <a:schemeClr val="tx1"/>
                </a:solidFill>
                <a:effectLst/>
                <a:latin typeface="+mn-lt"/>
                <a:ea typeface="+mn-ea"/>
                <a:cs typeface="+mn-cs"/>
              </a:rPr>
              <a:t>. These five words cover the whole program of God in the salvation of His people. This salvation is what I want to talk to you about, using these five words. I call them </a:t>
            </a:r>
            <a:r>
              <a:rPr lang="en-US" sz="1200" b="1" kern="1200" dirty="0">
                <a:solidFill>
                  <a:schemeClr val="tx1"/>
                </a:solidFill>
                <a:effectLst/>
                <a:latin typeface="+mn-lt"/>
                <a:ea typeface="+mn-ea"/>
                <a:cs typeface="+mn-cs"/>
              </a:rPr>
              <a:t>Five Golden Links in God</a:t>
            </a:r>
            <a:r>
              <a:rPr lang="uk-UA"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s Chain of Salvation.</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The Bible says that God has declared the end from the beginning (Isaiah 46:10).</a:t>
            </a:r>
            <a:endParaRPr lang="en-US" dirty="0"/>
          </a:p>
          <a:p>
            <a:r>
              <a:rPr lang="en-US" sz="1200" kern="1200" dirty="0">
                <a:solidFill>
                  <a:schemeClr val="tx1"/>
                </a:solidFill>
                <a:effectLst/>
                <a:latin typeface="+mn-lt"/>
                <a:ea typeface="+mn-ea"/>
                <a:cs typeface="+mn-cs"/>
              </a:rPr>
              <a:t>Therefore, I want to take these five words in Romans, chapter eight, verses 29-30 in the reverse order that we have here. The last word is Glorification.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where salvation ends, in our glorification, so I want to start with glorification and then work backwards. I want you to think with me about each of these five golden links in this chain of salvation.</a:t>
            </a:r>
            <a:endParaRPr lang="en-US" dirty="0"/>
          </a:p>
          <a:p>
            <a:r>
              <a:rPr lang="en-US" sz="1200" kern="1200" dirty="0">
                <a:solidFill>
                  <a:schemeClr val="tx1"/>
                </a:solidFill>
                <a:effectLst/>
                <a:latin typeface="+mn-lt"/>
                <a:ea typeface="+mn-ea"/>
                <a:cs typeface="+mn-cs"/>
              </a:rPr>
              <a:t>The FIRST link in the chain that I want to discuss with you is the last one, </a:t>
            </a:r>
            <a:r>
              <a:rPr lang="en-US" sz="1200" b="1" kern="1200" dirty="0">
                <a:solidFill>
                  <a:schemeClr val="tx1"/>
                </a:solidFill>
                <a:effectLst/>
                <a:latin typeface="+mn-lt"/>
                <a:ea typeface="+mn-ea"/>
                <a:cs typeface="+mn-cs"/>
              </a:rPr>
              <a:t>GLORIFICATION</a:t>
            </a:r>
            <a:r>
              <a:rPr lang="en-US" sz="1200" kern="1200" dirty="0">
                <a:solidFill>
                  <a:schemeClr val="tx1"/>
                </a:solidFill>
                <a:effectLst/>
                <a:latin typeface="+mn-lt"/>
                <a:ea typeface="+mn-ea"/>
                <a:cs typeface="+mn-cs"/>
              </a:rPr>
              <a:t>. What a wonderful subject. Do you ever think about it? The Bible talks about it right here in these verses. It is what happens to the saints of God when they are given bodies in which they shall live forever. In I Corinthians chapter fifteen, the Apostle Paul talks about the resurrection and the glorification of our bodies. He even says that every saint may not necessarily die, but that we all shall be glorified. He says: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Behold, I </a:t>
            </a:r>
            <a:r>
              <a:rPr lang="en-US" sz="1200" i="1" kern="1200" dirty="0" err="1">
                <a:solidFill>
                  <a:schemeClr val="tx1"/>
                </a:solidFill>
                <a:effectLst/>
                <a:latin typeface="+mn-lt"/>
                <a:ea typeface="+mn-ea"/>
                <a:cs typeface="+mn-cs"/>
              </a:rPr>
              <a:t>shew</a:t>
            </a:r>
            <a:r>
              <a:rPr lang="en-US" sz="1200" i="1" kern="1200" dirty="0">
                <a:solidFill>
                  <a:schemeClr val="tx1"/>
                </a:solidFill>
                <a:effectLst/>
                <a:latin typeface="+mn-lt"/>
                <a:ea typeface="+mn-ea"/>
                <a:cs typeface="+mn-cs"/>
              </a:rPr>
              <a:t> you a mystery; We shall not all sleep, (that means die, that</a:t>
            </a:r>
            <a:r>
              <a:rPr lang="uk-UA"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 what death is for the saints), but we shall ALL BE CHANGED, in a moment, in the twinkling of an eye, at the last trump: for the trumpet shall sound, and the dead shall be raised incorruptible, and we shall be changed. For this corruptible must put on incorruption, and this mortal must put on immortality</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 Cor.15:51-53).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the same thing that the Apostle is talking about in Philippians chapter three where in verses 20 and 21 he says;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our conversation (citizenship) is in heaven: from whence also we look for the Saviour, the Lord Jesus Christ: who shall CHANGE OUR VILE BODIES, that it may be fashioned like unto His glorious body</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This is what all the saints of God are looking forward to, when we shall have glorified bodies. We will have bodies that have been changed by the power of God, so that we put off mortality and put on immortality. These are bodies that have been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fashioned like unto His glorious body</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That is what the Apostle John is speaking about in I John chapter three, verses one and two when he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Behold what manner of love the Father hath bestowed upon us that we should be called the sons of God:…Beloved, now are we the sons of God, and it doth not yet appear what we shall be: but we know that, when He shall appear, we SHALL BE LIKE HIM, because we shall see him as He is.</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Can you imagine it? Glorified bodies! Bodies that have been made like unto Jesus Christ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body. Not that we shall be gods, but we shall have bodies that will never die; there will be no pain or sickness, but most of all, no sin in them. We shall possess sinless bodies so we can sing and praise the Lord our Saviour for all eternity with pure hearts and glorified bodies.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what Romans chapter eight says that salvation is all about. It says in verse 29 that we have been PREDESTINATED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to be conformed (that means made like) to the image of His Son</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All who have trusted Jesus Christ as their Lord and Saviour in this life shall receive glorified bodies in eternity. That is our hope, it is our comfort in the time of sorrow and trouble, and it is what God has promised us, it is what He has predestined for us. Paul says in Romans 8:18: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I reckon that the sufferings of this present time are </a:t>
            </a:r>
            <a:r>
              <a:rPr lang="en-US" sz="1200" b="1" i="1" kern="1200" dirty="0">
                <a:solidFill>
                  <a:schemeClr val="tx1"/>
                </a:solidFill>
                <a:effectLst/>
                <a:latin typeface="+mn-lt"/>
                <a:ea typeface="+mn-ea"/>
                <a:cs typeface="+mn-cs"/>
              </a:rPr>
              <a:t>not worthy </a:t>
            </a:r>
            <a:r>
              <a:rPr lang="en-US" sz="1200" i="1" kern="1200" dirty="0">
                <a:solidFill>
                  <a:schemeClr val="tx1"/>
                </a:solidFill>
                <a:effectLst/>
                <a:latin typeface="+mn-lt"/>
                <a:ea typeface="+mn-ea"/>
                <a:cs typeface="+mn-cs"/>
              </a:rPr>
              <a:t>to be compared with </a:t>
            </a:r>
            <a:r>
              <a:rPr lang="en-US" sz="1200" b="1" i="1" kern="1200" dirty="0">
                <a:solidFill>
                  <a:schemeClr val="tx1"/>
                </a:solidFill>
                <a:effectLst/>
                <a:latin typeface="+mn-lt"/>
                <a:ea typeface="+mn-ea"/>
                <a:cs typeface="+mn-cs"/>
              </a:rPr>
              <a:t>the glory</a:t>
            </a:r>
            <a:r>
              <a:rPr lang="en-US" sz="1200" i="1" kern="1200" dirty="0">
                <a:solidFill>
                  <a:schemeClr val="tx1"/>
                </a:solidFill>
                <a:effectLst/>
                <a:latin typeface="+mn-lt"/>
                <a:ea typeface="+mn-ea"/>
                <a:cs typeface="+mn-cs"/>
              </a:rPr>
              <a:t> which shall be revealed </a:t>
            </a:r>
            <a:r>
              <a:rPr lang="en-US" sz="1200" b="1" i="1" kern="1200" dirty="0">
                <a:solidFill>
                  <a:schemeClr val="tx1"/>
                </a:solidFill>
                <a:effectLst/>
                <a:latin typeface="+mn-lt"/>
                <a:ea typeface="+mn-ea"/>
                <a:cs typeface="+mn-cs"/>
              </a:rPr>
              <a:t>in us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HALLELUJAH!!! This is what makes the struggle and suffering for Christ all worthwhile. We who are the saints of God shall all, some day, be given glorified bodies to enjoy for all eternity in Glory. That is what David is referring to when he said,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As for me, I will behold thy face in righteousness: I shall be satisfied, when I awake, with thy likeness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(Ps 17:15</a:t>
            </a:r>
            <a:r>
              <a:rPr lang="en-US" sz="1200" kern="1200" dirty="0">
                <a:solidFill>
                  <a:schemeClr val="tx1"/>
                </a:solidFill>
                <a:effectLst/>
                <a:latin typeface="+mn-lt"/>
                <a:ea typeface="+mn-ea"/>
                <a:cs typeface="+mn-cs"/>
              </a:rPr>
              <a:t>). That, my friends, has been the hope of all saints in all ages. Job, in the oldest book in the Bible said,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I know that my redeemer </a:t>
            </a:r>
            <a:r>
              <a:rPr lang="en-US" sz="1200" i="1" kern="1200" dirty="0" err="1">
                <a:solidFill>
                  <a:schemeClr val="tx1"/>
                </a:solidFill>
                <a:effectLst/>
                <a:latin typeface="+mn-lt"/>
                <a:ea typeface="+mn-ea"/>
                <a:cs typeface="+mn-cs"/>
              </a:rPr>
              <a:t>liveth</a:t>
            </a:r>
            <a:r>
              <a:rPr lang="en-US" sz="1200" i="1" kern="1200" dirty="0">
                <a:solidFill>
                  <a:schemeClr val="tx1"/>
                </a:solidFill>
                <a:effectLst/>
                <a:latin typeface="+mn-lt"/>
                <a:ea typeface="+mn-ea"/>
                <a:cs typeface="+mn-cs"/>
              </a:rPr>
              <a:t>, and that he shall stand at the latter day upon the earth: And though after my skin worms destroy this body, yet in my flesh shall I see God: Whom I shall see for myself, and mine eyes shall behold, and not another; though my reins be consumed within me.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(Job 19:25-27)</a:t>
            </a:r>
            <a:endParaRPr lang="en-US" dirty="0"/>
          </a:p>
          <a:p>
            <a:r>
              <a:rPr lang="en-US" sz="1200" kern="1200" dirty="0">
                <a:solidFill>
                  <a:schemeClr val="tx1"/>
                </a:solidFill>
                <a:effectLst/>
                <a:latin typeface="+mn-lt"/>
                <a:ea typeface="+mn-ea"/>
                <a:cs typeface="+mn-cs"/>
              </a:rPr>
              <a:t>I want you to see </a:t>
            </a:r>
            <a:r>
              <a:rPr lang="en-US" sz="1200" b="1" kern="1200" dirty="0">
                <a:solidFill>
                  <a:schemeClr val="tx1"/>
                </a:solidFill>
                <a:effectLst/>
                <a:latin typeface="+mn-lt"/>
                <a:ea typeface="+mn-ea"/>
                <a:cs typeface="+mn-cs"/>
              </a:rPr>
              <a:t>whom</a:t>
            </a:r>
            <a:r>
              <a:rPr lang="en-US" sz="1200" kern="1200" dirty="0">
                <a:solidFill>
                  <a:schemeClr val="tx1"/>
                </a:solidFill>
                <a:effectLst/>
                <a:latin typeface="+mn-lt"/>
                <a:ea typeface="+mn-ea"/>
                <a:cs typeface="+mn-cs"/>
              </a:rPr>
              <a:t> it is that is to be </a:t>
            </a:r>
            <a:r>
              <a:rPr lang="en-US" sz="1200" b="1" kern="1200" dirty="0">
                <a:solidFill>
                  <a:schemeClr val="tx1"/>
                </a:solidFill>
                <a:effectLst/>
                <a:latin typeface="+mn-lt"/>
                <a:ea typeface="+mn-ea"/>
                <a:cs typeface="+mn-cs"/>
              </a:rPr>
              <a:t>glorified</a:t>
            </a:r>
            <a:r>
              <a:rPr lang="en-US" sz="1200" kern="1200" dirty="0">
                <a:solidFill>
                  <a:schemeClr val="tx1"/>
                </a:solidFill>
                <a:effectLst/>
                <a:latin typeface="+mn-lt"/>
                <a:ea typeface="+mn-ea"/>
                <a:cs typeface="+mn-cs"/>
              </a:rPr>
              <a:t>. Paul says here in these verses that it is those who have been </a:t>
            </a:r>
            <a:r>
              <a:rPr lang="en-US" sz="1200" b="1" kern="1200" dirty="0">
                <a:solidFill>
                  <a:schemeClr val="tx1"/>
                </a:solidFill>
                <a:effectLst/>
                <a:latin typeface="+mn-lt"/>
                <a:ea typeface="+mn-ea"/>
                <a:cs typeface="+mn-cs"/>
              </a:rPr>
              <a:t>justified</a:t>
            </a:r>
            <a:r>
              <a:rPr lang="en-US" sz="1200" kern="1200" dirty="0">
                <a:solidFill>
                  <a:schemeClr val="tx1"/>
                </a:solidFill>
                <a:effectLst/>
                <a:latin typeface="+mn-lt"/>
                <a:ea typeface="+mn-ea"/>
                <a:cs typeface="+mn-cs"/>
              </a:rPr>
              <a:t>. In verse 29 of this eighth chapter of Romans, he says that those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whom He (God) justified, them He also glorified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 want you to see here that ONLY those who have been JUSTIFIED by God are going to be GLORIFIED.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what the Bible says right here. It does not say those who live right, or those who joined the church, or those who have been baptized, or those who have done anything. No, it is ONLY those whom God has JUSTIFIED. This then is the second link in the golden chain of salvation, JUSTIFICATION. </a:t>
            </a:r>
            <a:endParaRPr lang="en-US" dirty="0"/>
          </a:p>
          <a:p>
            <a:r>
              <a:rPr lang="en-US" sz="1200" b="1" kern="1200" dirty="0">
                <a:solidFill>
                  <a:schemeClr val="tx1"/>
                </a:solidFill>
                <a:effectLst/>
                <a:latin typeface="+mn-lt"/>
                <a:ea typeface="+mn-ea"/>
                <a:cs typeface="+mn-cs"/>
              </a:rPr>
              <a:t>JUSTIFICATION</a:t>
            </a:r>
            <a:r>
              <a:rPr lang="en-US" sz="1200" kern="1200" dirty="0">
                <a:solidFill>
                  <a:schemeClr val="tx1"/>
                </a:solidFill>
                <a:effectLst/>
                <a:latin typeface="+mn-lt"/>
                <a:ea typeface="+mn-ea"/>
                <a:cs typeface="+mn-cs"/>
              </a:rPr>
              <a:t> is a very, very important subject. It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 legal term. It speaks about our standing before the bar of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Holy Law. The Word of the Lord says in Romans chapter three, that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all have sinned and come short of the glory of God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that</a:t>
            </a:r>
            <a:r>
              <a:rPr lang="en-US" sz="1200" i="1" kern="1200" dirty="0">
                <a:solidFill>
                  <a:schemeClr val="tx1"/>
                </a:solidFill>
                <a:effectLst/>
                <a:latin typeface="+mn-lt"/>
                <a:ea typeface="+mn-ea"/>
                <a:cs typeface="+mn-cs"/>
              </a:rPr>
              <a:t>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there is none righteous, no not one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Therefore, before the bar of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Holy Law, all mankind stands guilty of sin. We are all sinners because we all sinned in Adam and we are therefore worthy of eternal death in Hell. (Rom.5:12). But God did a wonderful and marvelous thing. He sent His only begotten Son into the world and laid upon Him all the sins of all those whom He would ever justify. Therefore, since the death and resurrection of Jesus Christ,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Law has forever been satisfied concerning the sins of those whom He would justify and the guilty sinner has been declared, by God, to be just. </a:t>
            </a:r>
            <a:endParaRPr lang="en-US" dirty="0"/>
          </a:p>
          <a:p>
            <a:r>
              <a:rPr lang="en-US" sz="1200" kern="1200" dirty="0">
                <a:solidFill>
                  <a:schemeClr val="tx1"/>
                </a:solidFill>
                <a:effectLst/>
                <a:latin typeface="+mn-lt"/>
                <a:ea typeface="+mn-ea"/>
                <a:cs typeface="+mn-cs"/>
              </a:rPr>
              <a:t>First, I want to show you the KIND OF PEOPLE that God justifies. In Romans 4:5 we read,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To him that </a:t>
            </a:r>
            <a:r>
              <a:rPr lang="en-US" sz="1200" i="1" kern="1200" dirty="0" err="1">
                <a:solidFill>
                  <a:schemeClr val="tx1"/>
                </a:solidFill>
                <a:effectLst/>
                <a:latin typeface="+mn-lt"/>
                <a:ea typeface="+mn-ea"/>
                <a:cs typeface="+mn-cs"/>
              </a:rPr>
              <a:t>worketh</a:t>
            </a:r>
            <a:r>
              <a:rPr lang="en-US" sz="1200" i="1" kern="1200" dirty="0">
                <a:solidFill>
                  <a:schemeClr val="tx1"/>
                </a:solidFill>
                <a:effectLst/>
                <a:latin typeface="+mn-lt"/>
                <a:ea typeface="+mn-ea"/>
                <a:cs typeface="+mn-cs"/>
              </a:rPr>
              <a:t> not, but believeth on Him (God) that </a:t>
            </a:r>
            <a:r>
              <a:rPr lang="en-US" sz="1200" i="1" kern="1200" dirty="0" err="1">
                <a:solidFill>
                  <a:schemeClr val="tx1"/>
                </a:solidFill>
                <a:effectLst/>
                <a:latin typeface="+mn-lt"/>
                <a:ea typeface="+mn-ea"/>
                <a:cs typeface="+mn-cs"/>
              </a:rPr>
              <a:t>justifieth</a:t>
            </a:r>
            <a:r>
              <a:rPr lang="en-US" sz="1200" i="1" kern="1200" dirty="0">
                <a:solidFill>
                  <a:schemeClr val="tx1"/>
                </a:solidFill>
                <a:effectLst/>
                <a:latin typeface="+mn-lt"/>
                <a:ea typeface="+mn-ea"/>
                <a:cs typeface="+mn-cs"/>
              </a:rPr>
              <a:t> the ungodly</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There it is in black and white. Friend, read it and rejoice! The only kind of people that God justifies is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ungodly</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It is not good people, nor religious people, nor those that feel themselves to be good people, but ONLY UNGODLY SINNERS! Paul says in First Timothy 1:15 that Christ died to save even the chief of sinners. In Romans 5:6, Paul tells us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when we were yet without strength …Christ died for the ungodly.</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Now, I want to show you HOW it is that we are Justified. It is not by works that we do or by keeping the Law. In Acts 13:39, Paul says: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By Him (Jesus Christ) all that believe are justified from all things, from which ye could not be justified by the law of Moses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You see, the Law of Moses is good, but the Law cannot justify, it only condemns. It shows us our sin. It is like a mirror that we hold up and see our dirty faces. The mirror cannot cleanse our faces; we must use soap and water. Likewise, the Law of God shows us our sins, but it cannot justify us. The Bible teaches that it is God that justifies. In Romans 3:24 the Word of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Being justified by His grace through the redemption that is in Christ Jesus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You see, it is God that justifies us by His grace. Grace means without any merit. Therefore, God, by the good pleasure of His sovereign grace, justifies the guilty sinner. He does it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through the redemption that is in Christ Jesus.</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What that means is that Jesus Christ has paid the sin debt for all His people (Matt.1:21). The word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redemption</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means,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to deliver by paying a price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what Jesus Christ did. He paid the price of death for the transgression of the guilty sinner. We read in the Book of I Peter 1:18-19: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Forasmuch as ye know that ye were not redeemed with corruptible things, as silver and gold, from your vain conversation (sinful conduct ) received by tradition from your fathers; but with the precious blood of Christ, as of a lamb without blemish and without spot.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There is only one thing that could pay the price of our redemption; it was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precious blood of Christ.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In Romans 8:33, we see WHO it is that God justifies.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Who shall lay any thing to the charge of God</a:t>
            </a:r>
            <a:r>
              <a:rPr lang="uk-UA"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 elect?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It is God that justifies</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There it is in black and white again. The people that God justifies are called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God</a:t>
            </a:r>
            <a:r>
              <a:rPr lang="uk-UA"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 elect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They are the same people that we read about in Romans 8:28: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who are the called according to His purpose.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God has justified His elect people by His free grace.</a:t>
            </a:r>
            <a:endParaRPr lang="en-US" dirty="0"/>
          </a:p>
          <a:p>
            <a:r>
              <a:rPr lang="en-US" sz="1200" kern="1200" dirty="0">
                <a:solidFill>
                  <a:schemeClr val="tx1"/>
                </a:solidFill>
                <a:effectLst/>
                <a:latin typeface="+mn-lt"/>
                <a:ea typeface="+mn-ea"/>
                <a:cs typeface="+mn-cs"/>
              </a:rPr>
              <a:t>This brings us to the third word in the Golden Link of the Chain of our Salvation, it is the word </a:t>
            </a:r>
            <a:r>
              <a:rPr lang="en-US" sz="1200" b="1" kern="1200" dirty="0">
                <a:solidFill>
                  <a:schemeClr val="tx1"/>
                </a:solidFill>
                <a:effectLst/>
                <a:latin typeface="+mn-lt"/>
                <a:ea typeface="+mn-ea"/>
                <a:cs typeface="+mn-cs"/>
              </a:rPr>
              <a:t>CALLED</a:t>
            </a:r>
            <a:r>
              <a:rPr lang="en-US" sz="1200" kern="1200" dirty="0">
                <a:solidFill>
                  <a:schemeClr val="tx1"/>
                </a:solidFill>
                <a:effectLst/>
                <a:latin typeface="+mn-lt"/>
                <a:ea typeface="+mn-ea"/>
                <a:cs typeface="+mn-cs"/>
              </a:rPr>
              <a:t>. It is right there in our text in Romans chapter 8 and verse 30: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Moreover whom He did predestinate, them He also CALLED and whom He called, them He justified.</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Therefore, the people that God justifies are those who are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called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Paul began this Book of Romans by saying in chapter one and verse one: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Paul, a servant of Jesus Christ, </a:t>
            </a:r>
            <a:r>
              <a:rPr lang="en-US" sz="1200" b="1" i="1" kern="1200" dirty="0">
                <a:solidFill>
                  <a:schemeClr val="tx1"/>
                </a:solidFill>
                <a:effectLst/>
                <a:latin typeface="+mn-lt"/>
                <a:ea typeface="+mn-ea"/>
                <a:cs typeface="+mn-cs"/>
              </a:rPr>
              <a:t>called</a:t>
            </a:r>
            <a:r>
              <a:rPr lang="en-US" sz="1200" i="1" kern="1200" dirty="0">
                <a:solidFill>
                  <a:schemeClr val="tx1"/>
                </a:solidFill>
                <a:effectLst/>
                <a:latin typeface="+mn-lt"/>
                <a:ea typeface="+mn-ea"/>
                <a:cs typeface="+mn-cs"/>
              </a:rPr>
              <a:t> to be an apostle, separated unto the gospel of God.</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Then in verses six and seven, he addresses the book to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a:t>
            </a:r>
            <a:r>
              <a:rPr lang="en-US" sz="1200" b="1" i="1" kern="1200" dirty="0">
                <a:solidFill>
                  <a:schemeClr val="tx1"/>
                </a:solidFill>
                <a:effectLst/>
                <a:latin typeface="+mn-lt"/>
                <a:ea typeface="+mn-ea"/>
                <a:cs typeface="+mn-cs"/>
              </a:rPr>
              <a:t>called</a:t>
            </a:r>
            <a:r>
              <a:rPr lang="en-US" sz="1200" i="1" kern="1200" dirty="0">
                <a:solidFill>
                  <a:schemeClr val="tx1"/>
                </a:solidFill>
                <a:effectLst/>
                <a:latin typeface="+mn-lt"/>
                <a:ea typeface="+mn-ea"/>
                <a:cs typeface="+mn-cs"/>
              </a:rPr>
              <a:t> of Jesus Christ, to all that be in Rome, beloved of God, </a:t>
            </a:r>
            <a:r>
              <a:rPr lang="en-US" sz="1200" b="1" i="1" kern="1200" dirty="0">
                <a:solidFill>
                  <a:schemeClr val="tx1"/>
                </a:solidFill>
                <a:effectLst/>
                <a:latin typeface="+mn-lt"/>
                <a:ea typeface="+mn-ea"/>
                <a:cs typeface="+mn-cs"/>
              </a:rPr>
              <a:t>called</a:t>
            </a:r>
            <a:r>
              <a:rPr lang="en-US" sz="1200" i="1" kern="1200" dirty="0">
                <a:solidFill>
                  <a:schemeClr val="tx1"/>
                </a:solidFill>
                <a:effectLst/>
                <a:latin typeface="+mn-lt"/>
                <a:ea typeface="+mn-ea"/>
                <a:cs typeface="+mn-cs"/>
              </a:rPr>
              <a:t> to be saints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word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called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 the Greek word </a:t>
            </a:r>
            <a:r>
              <a:rPr lang="ru-RU"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kaleo</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This word is used 145 times in the New Testament. It means to name, or to bid, or command to come. It is used in Matthew 2:7 where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Then Herod, when he had </a:t>
            </a:r>
            <a:r>
              <a:rPr lang="en-US" sz="1200" i="1" kern="1200" dirty="0" err="1">
                <a:solidFill>
                  <a:schemeClr val="tx1"/>
                </a:solidFill>
                <a:effectLst/>
                <a:latin typeface="+mn-lt"/>
                <a:ea typeface="+mn-ea"/>
                <a:cs typeface="+mn-cs"/>
              </a:rPr>
              <a:t>privily</a:t>
            </a:r>
            <a:r>
              <a:rPr lang="en-US" sz="1200" i="1" kern="1200" dirty="0">
                <a:solidFill>
                  <a:schemeClr val="tx1"/>
                </a:solidFill>
                <a:effectLst/>
                <a:latin typeface="+mn-lt"/>
                <a:ea typeface="+mn-ea"/>
                <a:cs typeface="+mn-cs"/>
              </a:rPr>
              <a:t> called the wise men, inquired of them diligently what time the star appeared</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You see its true meaning here. King Herod called the wise men to come to tell him about the star they had seen. These wise men had no choice about this matter, it was an invitation from one with supreme authority and it was to be obeyed. The same word is used in Matthew 4:21-22 where we read that Jesus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saw other two brethren, James the son of Zebedee, and John his brother, in a ship with Zebedee their father, mending their nets; and he called them. And they immediately left the ship and their father, and followed him</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Jesus Christ said in Matthew 9:13,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I am not come to call the righteous, but sinners to repentance.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Peter says in Acts 2:39: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the promise is unto you, and to your children, and to all that are afar off, even as many as the Lord shall call</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Again, Paul says in I Thess. 2:12: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That ye would walk worthy of God, who hath called you unto His kingdom and glory.</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In First Peter 2:9,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ye are a chosen generation, a royal priesthood, an holy nation, a peculiar people; that ye should </a:t>
            </a:r>
            <a:r>
              <a:rPr lang="en-US" sz="1200" i="1" kern="1200" dirty="0" err="1">
                <a:solidFill>
                  <a:schemeClr val="tx1"/>
                </a:solidFill>
                <a:effectLst/>
                <a:latin typeface="+mn-lt"/>
                <a:ea typeface="+mn-ea"/>
                <a:cs typeface="+mn-cs"/>
              </a:rPr>
              <a:t>shew</a:t>
            </a:r>
            <a:r>
              <a:rPr lang="en-US" sz="1200" i="1" kern="1200" dirty="0">
                <a:solidFill>
                  <a:schemeClr val="tx1"/>
                </a:solidFill>
                <a:effectLst/>
                <a:latin typeface="+mn-lt"/>
                <a:ea typeface="+mn-ea"/>
                <a:cs typeface="+mn-cs"/>
              </a:rPr>
              <a:t> forth the praises of him who hath called you out of darkness into his marvelous light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God, by His Holy Spirit, has called (commanded to come) us from the spiritual darkness into which we were born by nature, into the marvelous light of the Son of God. It is what Christ did at the tomb of Lazarus in John chapter 11, when He said,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Lazarus, come forth</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and next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he that was dead came forth</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So the call of God by His Holy Spirit to His elect, is both effectual and irresistible. Jesus Christ said in John 6:37,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All that the Father </a:t>
            </a:r>
            <a:r>
              <a:rPr lang="en-US" sz="1200" i="1" kern="1200" dirty="0" err="1">
                <a:solidFill>
                  <a:schemeClr val="tx1"/>
                </a:solidFill>
                <a:effectLst/>
                <a:latin typeface="+mn-lt"/>
                <a:ea typeface="+mn-ea"/>
                <a:cs typeface="+mn-cs"/>
              </a:rPr>
              <a:t>giveth</a:t>
            </a:r>
            <a:r>
              <a:rPr lang="en-US" sz="1200" i="1" kern="1200" dirty="0">
                <a:solidFill>
                  <a:schemeClr val="tx1"/>
                </a:solidFill>
                <a:effectLst/>
                <a:latin typeface="+mn-lt"/>
                <a:ea typeface="+mn-ea"/>
                <a:cs typeface="+mn-cs"/>
              </a:rPr>
              <a:t> me shall come to me.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They are called by an IMMEDIATE, EFFECTUAL and IRRESISTIBLE drawing of the Holy Spirit of God, so that they willingly, by faith, come unto Jesus Christ, trusting Him as their Lord and Saviour. </a:t>
            </a:r>
            <a:endParaRPr lang="en-US" dirty="0"/>
          </a:p>
          <a:p>
            <a:r>
              <a:rPr lang="en-US" sz="1200" kern="1200" dirty="0">
                <a:solidFill>
                  <a:schemeClr val="tx1"/>
                </a:solidFill>
                <a:effectLst/>
                <a:latin typeface="+mn-lt"/>
                <a:ea typeface="+mn-ea"/>
                <a:cs typeface="+mn-cs"/>
              </a:rPr>
              <a:t>If today you believe that, by the grace of God, you have been given a hope of your salvation in Jesus Christ, or if you shall ever be saved and glorified, it will be because God has called you. We would never have called on the Lord if God had not first called us. The Word of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there is none that </a:t>
            </a:r>
            <a:r>
              <a:rPr lang="en-US" sz="1200" i="1" kern="1200" dirty="0" err="1">
                <a:solidFill>
                  <a:schemeClr val="tx1"/>
                </a:solidFill>
                <a:effectLst/>
                <a:latin typeface="+mn-lt"/>
                <a:ea typeface="+mn-ea"/>
                <a:cs typeface="+mn-cs"/>
              </a:rPr>
              <a:t>understandeth</a:t>
            </a:r>
            <a:r>
              <a:rPr lang="en-US" sz="1200" i="1" kern="1200" dirty="0">
                <a:solidFill>
                  <a:schemeClr val="tx1"/>
                </a:solidFill>
                <a:effectLst/>
                <a:latin typeface="+mn-lt"/>
                <a:ea typeface="+mn-ea"/>
                <a:cs typeface="+mn-cs"/>
              </a:rPr>
              <a:t>, there is none that </a:t>
            </a:r>
            <a:r>
              <a:rPr lang="en-US" sz="1200" i="1" kern="1200" dirty="0" err="1">
                <a:solidFill>
                  <a:schemeClr val="tx1"/>
                </a:solidFill>
                <a:effectLst/>
                <a:latin typeface="+mn-lt"/>
                <a:ea typeface="+mn-ea"/>
                <a:cs typeface="+mn-cs"/>
              </a:rPr>
              <a:t>seeketh</a:t>
            </a:r>
            <a:r>
              <a:rPr lang="en-US" sz="1200" i="1" kern="1200" dirty="0">
                <a:solidFill>
                  <a:schemeClr val="tx1"/>
                </a:solidFill>
                <a:effectLst/>
                <a:latin typeface="+mn-lt"/>
                <a:ea typeface="+mn-ea"/>
                <a:cs typeface="+mn-cs"/>
              </a:rPr>
              <a:t> after God</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(Rom.3:11). Jesus Christ said in John 6:44: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No man can come to me, except the Father which hath sent me draw him…</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 have all gone astray from God, so God must call us by His Holy Spirit and cause us to come unto Him. Psalms 65:4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Blessed is the man whom thou </a:t>
            </a:r>
            <a:r>
              <a:rPr lang="en-US" sz="1200" i="1" kern="1200" dirty="0" err="1">
                <a:solidFill>
                  <a:schemeClr val="tx1"/>
                </a:solidFill>
                <a:effectLst/>
                <a:latin typeface="+mn-lt"/>
                <a:ea typeface="+mn-ea"/>
                <a:cs typeface="+mn-cs"/>
              </a:rPr>
              <a:t>choosest</a:t>
            </a:r>
            <a:r>
              <a:rPr lang="en-US" sz="1200" i="1" kern="1200" dirty="0">
                <a:solidFill>
                  <a:schemeClr val="tx1"/>
                </a:solidFill>
                <a:effectLst/>
                <a:latin typeface="+mn-lt"/>
                <a:ea typeface="+mn-ea"/>
                <a:cs typeface="+mn-cs"/>
              </a:rPr>
              <a:t>, and </a:t>
            </a:r>
            <a:r>
              <a:rPr lang="en-US" sz="1200" i="1" kern="1200" dirty="0" err="1">
                <a:solidFill>
                  <a:schemeClr val="tx1"/>
                </a:solidFill>
                <a:effectLst/>
                <a:latin typeface="+mn-lt"/>
                <a:ea typeface="+mn-ea"/>
                <a:cs typeface="+mn-cs"/>
              </a:rPr>
              <a:t>causest</a:t>
            </a:r>
            <a:r>
              <a:rPr lang="en-US" sz="1200" i="1" kern="1200" dirty="0">
                <a:solidFill>
                  <a:schemeClr val="tx1"/>
                </a:solidFill>
                <a:effectLst/>
                <a:latin typeface="+mn-lt"/>
                <a:ea typeface="+mn-ea"/>
                <a:cs typeface="+mn-cs"/>
              </a:rPr>
              <a:t> to approach unto thee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You see Friend; we come to God because He calls us and draws us to Himself. Therefore, in Jeremiah 31:3,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with loving kindness have I drawn thee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Like Lazarus of old, we were dead in our trespasses and sins and God must first come to us and call us from darkness unto light. Whenever it is that the Holy Spirit comes to our dead hearts and calls us to Jesus Christ, we will be made alive and given eternal life. </a:t>
            </a:r>
            <a:endParaRPr lang="en-US" dirty="0"/>
          </a:p>
          <a:p>
            <a:r>
              <a:rPr lang="en-US" sz="1200" kern="1200" dirty="0">
                <a:solidFill>
                  <a:schemeClr val="tx1"/>
                </a:solidFill>
                <a:effectLst/>
                <a:latin typeface="+mn-lt"/>
                <a:ea typeface="+mn-ea"/>
                <a:cs typeface="+mn-cs"/>
              </a:rPr>
              <a:t>We manifest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spiritual life in us by believing the Gospel, by repenting of our sins, and by following Jesus Christ. All those that God has justified, He shall call from deadness unto life by His Holy Spirit, every one of them He will also glorify. It is very important that we see this clearly. The Holy Spirit of God shall call everyone whom God has justified by the death of His Son on the cross. This involves regenerating us so that we have faith in Jesus Christ as our Saviour. This is the work of the Holy Spirit of God as the third party to the eternal covenant of our salvation. </a:t>
            </a:r>
            <a:endParaRPr lang="en-US" dirty="0"/>
          </a:p>
          <a:p>
            <a:r>
              <a:rPr lang="en-US" sz="1200" kern="1200" dirty="0">
                <a:solidFill>
                  <a:schemeClr val="tx1"/>
                </a:solidFill>
                <a:effectLst/>
                <a:latin typeface="+mn-lt"/>
                <a:ea typeface="+mn-ea"/>
                <a:cs typeface="+mn-cs"/>
              </a:rPr>
              <a:t>All of those whom the Holy Spirit has regenerated shall follow Jesus Christ. Christ said in John 10:27-28,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My sheep hear my voice (that is by the work of the Holy Spirit) and I know them (set my love upon them before the foundation of the world) and they follow me and I give unto them eternal life; and they shall never perish, neither shall any pluck them out of my hand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means that all whom the Holy Spirit genuinely regenerates will be kept by the power of God until they are glorified. They will not lose their salvation because they are in the Almighty hand of God the Father and God the Son. They are sealed by the Holy Spirit of God (Eph.1:13), therefore they are eternally safe and secure and shall all be glorified, by the power and grace of God. </a:t>
            </a:r>
            <a:endParaRPr lang="en-US" dirty="0"/>
          </a:p>
          <a:p>
            <a:r>
              <a:rPr lang="en-US" sz="1200" kern="1200" dirty="0">
                <a:solidFill>
                  <a:schemeClr val="tx1"/>
                </a:solidFill>
                <a:effectLst/>
                <a:latin typeface="+mn-lt"/>
                <a:ea typeface="+mn-ea"/>
                <a:cs typeface="+mn-cs"/>
              </a:rPr>
              <a:t>This brings us to the fourth word in the Five Golden Links of </a:t>
            </a:r>
            <a:r>
              <a:rPr lang="en-US" sz="1200" b="1" kern="1200" dirty="0">
                <a:solidFill>
                  <a:schemeClr val="tx1"/>
                </a:solidFill>
                <a:effectLst/>
                <a:latin typeface="+mn-lt"/>
                <a:ea typeface="+mn-ea"/>
                <a:cs typeface="+mn-cs"/>
              </a:rPr>
              <a:t>Our Salvation</a:t>
            </a:r>
            <a:r>
              <a:rPr lang="en-US" sz="1200" kern="1200" dirty="0">
                <a:solidFill>
                  <a:schemeClr val="tx1"/>
                </a:solidFill>
                <a:effectLst/>
                <a:latin typeface="+mn-lt"/>
                <a:ea typeface="+mn-ea"/>
                <a:cs typeface="+mn-cs"/>
              </a:rPr>
              <a:t>. It is the word </a:t>
            </a:r>
            <a:r>
              <a:rPr lang="en-US" sz="1200" b="1" kern="1200" dirty="0">
                <a:solidFill>
                  <a:schemeClr val="tx1"/>
                </a:solidFill>
                <a:effectLst/>
                <a:latin typeface="+mn-lt"/>
                <a:ea typeface="+mn-ea"/>
                <a:cs typeface="+mn-cs"/>
              </a:rPr>
              <a:t>PREDESTINATED</a:t>
            </a:r>
            <a:r>
              <a:rPr lang="en-US" sz="1200" kern="1200" dirty="0">
                <a:solidFill>
                  <a:schemeClr val="tx1"/>
                </a:solidFill>
                <a:effectLst/>
                <a:latin typeface="+mn-lt"/>
                <a:ea typeface="+mn-ea"/>
                <a:cs typeface="+mn-cs"/>
              </a:rPr>
              <a:t>. Again, it is right here in our text in Rom. 8:30 in black and white: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Moreover whom He did </a:t>
            </a:r>
            <a:r>
              <a:rPr lang="en-US" sz="1200" b="1" i="1" kern="1200" dirty="0">
                <a:solidFill>
                  <a:schemeClr val="tx1"/>
                </a:solidFill>
                <a:effectLst/>
                <a:latin typeface="+mn-lt"/>
                <a:ea typeface="+mn-ea"/>
                <a:cs typeface="+mn-cs"/>
              </a:rPr>
              <a:t>predestinate</a:t>
            </a:r>
            <a:r>
              <a:rPr lang="en-US" sz="1200" i="1" kern="1200" dirty="0">
                <a:solidFill>
                  <a:schemeClr val="tx1"/>
                </a:solidFill>
                <a:effectLst/>
                <a:latin typeface="+mn-lt"/>
                <a:ea typeface="+mn-ea"/>
                <a:cs typeface="+mn-cs"/>
              </a:rPr>
              <a:t>, them He also </a:t>
            </a:r>
            <a:r>
              <a:rPr lang="en-US" sz="1200" b="1" i="1" kern="1200" dirty="0">
                <a:solidFill>
                  <a:schemeClr val="tx1"/>
                </a:solidFill>
                <a:effectLst/>
                <a:latin typeface="+mn-lt"/>
                <a:ea typeface="+mn-ea"/>
                <a:cs typeface="+mn-cs"/>
              </a:rPr>
              <a:t>called</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You see, the reason God called us unto salvation is because He had predestinated us to salvation. Predestination comes from the Greek word </a:t>
            </a:r>
            <a:r>
              <a:rPr lang="ru-RU"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proorizo</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which according to Strong</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Concordance means,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to limit in advance, determine before, ordain, or predestinate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Some people are afraid of this word, but do not be. It is a blessed word and has given the saints of God in all ages great comfort to know that God, before the world began, purposed all things, whatsoever comes to pass. It was a comfort to the saints at Jerusalem when they knew that all that Christ had suffered at the hand of Pilate or that they would suffer, was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whatsoever thy (God) hand and thy counsel determined before (</a:t>
            </a:r>
            <a:r>
              <a:rPr lang="en-US" sz="1200" i="1" kern="1200" dirty="0" err="1">
                <a:solidFill>
                  <a:schemeClr val="tx1"/>
                </a:solidFill>
                <a:effectLst/>
                <a:latin typeface="+mn-lt"/>
                <a:ea typeface="+mn-ea"/>
                <a:cs typeface="+mn-cs"/>
              </a:rPr>
              <a:t>proorizo</a:t>
            </a:r>
            <a:r>
              <a:rPr lang="en-US" sz="1200" i="1" kern="1200" dirty="0">
                <a:solidFill>
                  <a:schemeClr val="tx1"/>
                </a:solidFill>
                <a:effectLst/>
                <a:latin typeface="+mn-lt"/>
                <a:ea typeface="+mn-ea"/>
                <a:cs typeface="+mn-cs"/>
              </a:rPr>
              <a:t>) to be done</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(Acts 4:28). Paul says in Ephesians 1:11 that, God </a:t>
            </a:r>
            <a:r>
              <a:rPr lang="ru-RU" sz="1200"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worketh</a:t>
            </a:r>
            <a:r>
              <a:rPr lang="en-US" sz="1200" i="1" kern="1200" dirty="0">
                <a:solidFill>
                  <a:schemeClr val="tx1"/>
                </a:solidFill>
                <a:effectLst/>
                <a:latin typeface="+mn-lt"/>
                <a:ea typeface="+mn-ea"/>
                <a:cs typeface="+mn-cs"/>
              </a:rPr>
              <a:t> all things after the counsel of his own will.</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 that not a comforting thought, Dear One? Is it not good news to know that God is in control of all things and that He is working all things after the counsel of His own will? We read in Daniel 4:35,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He (God) doeth according to his will in the army of heaven, and among the inhabitants of the earth: and none can stay his hand, or say unto him, What </a:t>
            </a:r>
            <a:r>
              <a:rPr lang="en-US" sz="1200" i="1" kern="1200" dirty="0" err="1">
                <a:solidFill>
                  <a:schemeClr val="tx1"/>
                </a:solidFill>
                <a:effectLst/>
                <a:latin typeface="+mn-lt"/>
                <a:ea typeface="+mn-ea"/>
                <a:cs typeface="+mn-cs"/>
              </a:rPr>
              <a:t>doest</a:t>
            </a:r>
            <a:r>
              <a:rPr lang="en-US" sz="1200" i="1" kern="1200" dirty="0">
                <a:solidFill>
                  <a:schemeClr val="tx1"/>
                </a:solidFill>
                <a:effectLst/>
                <a:latin typeface="+mn-lt"/>
                <a:ea typeface="+mn-ea"/>
                <a:cs typeface="+mn-cs"/>
              </a:rPr>
              <a:t> thou? </a:t>
            </a:r>
            <a:r>
              <a:rPr lang="en-US" sz="1200" kern="1200" dirty="0">
                <a:solidFill>
                  <a:schemeClr val="tx1"/>
                </a:solidFill>
                <a:effectLst/>
                <a:latin typeface="+mn-lt"/>
                <a:ea typeface="+mn-ea"/>
                <a:cs typeface="+mn-cs"/>
              </a:rPr>
              <a:t>God is all-powerful and all-wise. He is the sovereign ruler over the universe.</a:t>
            </a:r>
            <a:endParaRPr lang="en-US" dirty="0"/>
          </a:p>
          <a:p>
            <a:r>
              <a:rPr lang="en-US" sz="1200" kern="1200" dirty="0">
                <a:solidFill>
                  <a:schemeClr val="tx1"/>
                </a:solidFill>
                <a:effectLst/>
                <a:latin typeface="+mn-lt"/>
                <a:ea typeface="+mn-ea"/>
                <a:cs typeface="+mn-cs"/>
              </a:rPr>
              <a:t>God is in control of all events here on earth, working them to accomplish His predetermined will (Psa.76:10; Eph.1:11). If that were not true, we could not believe a single word of prophecy, because that is the very foundation of all prophecy. It is simply God foretelling by His prophets what He has predetermined to do. Every prophecy in the Bible is true, because it is God telling forth what He has before predetermined. God then moves and controls all the necessary events in time to accomplish what He determined before the world began. Jesus Christ was born in Bethlehem, fulfilling the ancient prophecy found in Micah 5:2,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thou, Bethlehem </a:t>
            </a:r>
            <a:r>
              <a:rPr lang="en-US" sz="1200" i="1" kern="1200" dirty="0" err="1">
                <a:solidFill>
                  <a:schemeClr val="tx1"/>
                </a:solidFill>
                <a:effectLst/>
                <a:latin typeface="+mn-lt"/>
                <a:ea typeface="+mn-ea"/>
                <a:cs typeface="+mn-cs"/>
              </a:rPr>
              <a:t>Ephratah</a:t>
            </a:r>
            <a:r>
              <a:rPr lang="en-US" sz="1200" i="1" kern="1200" dirty="0">
                <a:solidFill>
                  <a:schemeClr val="tx1"/>
                </a:solidFill>
                <a:effectLst/>
                <a:latin typeface="+mn-lt"/>
                <a:ea typeface="+mn-ea"/>
                <a:cs typeface="+mn-cs"/>
              </a:rPr>
              <a:t>, though thou be little among the thousands of Judah, yet out of thee shall he come forth unto me that is to be ruler in Israel; whose goings forth have been from of old, from everlasting</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It was by the will of God,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that there went out a decree from Caesar Augustus, that all the world should be taxed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(Luke 2:1).</a:t>
            </a:r>
            <a:r>
              <a:rPr lang="en-US" sz="1200" kern="1200" dirty="0">
                <a:solidFill>
                  <a:schemeClr val="tx1"/>
                </a:solidFill>
                <a:effectLst/>
                <a:latin typeface="+mn-lt"/>
                <a:ea typeface="+mn-ea"/>
                <a:cs typeface="+mn-cs"/>
              </a:rPr>
              <a:t> This meant that Joseph must take Mary, when she was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great with child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carrying our Lord and Saviour in her womb, from Nazareth in Galilee to Bethlehem in Judah, a distance of over 60 miles, to pay his taxes. It was while they were there that Jesus Christ was born in Bethlehem, fulfilling the prophecy of Micah written about 700 years before the time of Jesus</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birth. This prophecy was fulfilled because it was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predetermined will and He brought it to pass just as He had foretold it by the prophets. </a:t>
            </a:r>
            <a:endParaRPr lang="en-US" dirty="0"/>
          </a:p>
          <a:p>
            <a:r>
              <a:rPr lang="en-US" sz="1200" kern="1200" dirty="0">
                <a:solidFill>
                  <a:schemeClr val="tx1"/>
                </a:solidFill>
                <a:effectLst/>
                <a:latin typeface="+mn-lt"/>
                <a:ea typeface="+mn-ea"/>
                <a:cs typeface="+mn-cs"/>
              </a:rPr>
              <a:t>It is the same with our salvation. Paul says in II Tim.1:9</a:t>
            </a:r>
            <a:r>
              <a:rPr lang="en-US" sz="1200" i="1" kern="1200" dirty="0">
                <a:solidFill>
                  <a:schemeClr val="tx1"/>
                </a:solidFill>
                <a:effectLst/>
                <a:latin typeface="+mn-lt"/>
                <a:ea typeface="+mn-ea"/>
                <a:cs typeface="+mn-cs"/>
              </a:rPr>
              <a:t>: Who hath saved us and called us with an holy calling, not according to our works, but according to His own purpose and grace, which was given us in Christ Jesus before the world began</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that amazing? Before time began, before there was an earth, or Adam and Eve, God had already predetermined to give grace to all His people whom He had chosen in Christ Jesus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before the foundation of the world, that we should be holy and without blame before Him</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(Eph.1:4). He purposed before the world began to save them and to call them unto salvation by His Holy Spirit. You see, God does it all. He purposed to save His people from their sins. He sent His only begotten Son to die for their sins, and then He sends the Holy Spirit to call them to this wonderful salvation. They are made willing in the day of His power. (Psa.110:3)</a:t>
            </a:r>
            <a:endParaRPr lang="en-US" dirty="0"/>
          </a:p>
          <a:p>
            <a:r>
              <a:rPr lang="en-US" sz="1200" kern="1200" dirty="0">
                <a:solidFill>
                  <a:schemeClr val="tx1"/>
                </a:solidFill>
                <a:effectLst/>
                <a:latin typeface="+mn-lt"/>
                <a:ea typeface="+mn-ea"/>
                <a:cs typeface="+mn-cs"/>
              </a:rPr>
              <a:t>The Apostle Paul says in Second Thessalonians 2:13,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we are bound to give thanks </a:t>
            </a:r>
            <a:r>
              <a:rPr lang="en-US" sz="1200" i="1" kern="1200" dirty="0" err="1">
                <a:solidFill>
                  <a:schemeClr val="tx1"/>
                </a:solidFill>
                <a:effectLst/>
                <a:latin typeface="+mn-lt"/>
                <a:ea typeface="+mn-ea"/>
                <a:cs typeface="+mn-cs"/>
              </a:rPr>
              <a:t>alway</a:t>
            </a:r>
            <a:r>
              <a:rPr lang="en-US" sz="1200" i="1" kern="1200" dirty="0">
                <a:solidFill>
                  <a:schemeClr val="tx1"/>
                </a:solidFill>
                <a:effectLst/>
                <a:latin typeface="+mn-lt"/>
                <a:ea typeface="+mn-ea"/>
                <a:cs typeface="+mn-cs"/>
              </a:rPr>
              <a:t> to God for you, brethren beloved of the Lord, because God hath from the beginning chosen you to salvation through sanctification of the Spirit and belief of the truth</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 is because God the Holy Spirit regenerates us, creating a new nature within us that causes us to have faith and believe the Gospel, hearing with a quickened ear. The Word of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Eye hath not seen, nor ear heard, neither have entered into the heart of man, the things which God hath prepared for them that love him. But God hath revealed them unto us by His Spirit: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(1 Cor. 2:9-10) </a:t>
            </a:r>
            <a:endParaRPr lang="en-US" dirty="0"/>
          </a:p>
          <a:p>
            <a:r>
              <a:rPr lang="en-US" sz="1200" kern="1200" dirty="0">
                <a:solidFill>
                  <a:schemeClr val="tx1"/>
                </a:solidFill>
                <a:effectLst/>
                <a:latin typeface="+mn-lt"/>
                <a:ea typeface="+mn-ea"/>
                <a:cs typeface="+mn-cs"/>
              </a:rPr>
              <a:t>You see friend, all of us were born, dead in sin. We were born spiritually dead, so that we could not understand spiritual things. Paul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the natural man </a:t>
            </a:r>
            <a:r>
              <a:rPr lang="en-US" sz="1200" i="1" kern="1200" dirty="0" err="1">
                <a:solidFill>
                  <a:schemeClr val="tx1"/>
                </a:solidFill>
                <a:effectLst/>
                <a:latin typeface="+mn-lt"/>
                <a:ea typeface="+mn-ea"/>
                <a:cs typeface="+mn-cs"/>
              </a:rPr>
              <a:t>receiveth</a:t>
            </a:r>
            <a:r>
              <a:rPr lang="en-US" sz="1200" i="1" kern="1200" dirty="0">
                <a:solidFill>
                  <a:schemeClr val="tx1"/>
                </a:solidFill>
                <a:effectLst/>
                <a:latin typeface="+mn-lt"/>
                <a:ea typeface="+mn-ea"/>
                <a:cs typeface="+mn-cs"/>
              </a:rPr>
              <a:t> not the things of the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Spirit of God: for they are foolishness unto him: neither can he know them, because they are spiritually discerned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(I Corinthians 2:14)</a:t>
            </a:r>
            <a:r>
              <a:rPr lang="en-US" sz="1200" kern="1200" dirty="0">
                <a:solidFill>
                  <a:schemeClr val="tx1"/>
                </a:solidFill>
                <a:effectLst/>
                <a:latin typeface="+mn-lt"/>
                <a:ea typeface="+mn-ea"/>
                <a:cs typeface="+mn-cs"/>
              </a:rPr>
              <a:t> Because of the spiritual deadness that we all were born into by nature, we cannot understand or know anything about the things of God until the Holy Spirit has regenerated us. That is why Jesus Christ told Nicodemus, and all of us, in John chapter three,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Verily, verily, I say unto thee, Except a man be born again, he cannot see the kingdom of God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 must be that God the Holy Spirit comes to us while we are yet dead in our sins, spiritually blind with spiritually deaf ears. He regenerates us, gives us a new birth that is from above, enabling the quickened soul to hear effectually the Gospel and believe in Jesus Christ as Lord and Saviour. So the saints of God can sing:</a:t>
            </a:r>
            <a:endParaRPr lang="en-US" dirty="0"/>
          </a:p>
          <a:p>
            <a:r>
              <a:rPr lang="ru-RU" dirty="0"/>
              <a:t>"</a:t>
            </a:r>
            <a:r>
              <a:rPr lang="en-US" sz="1200" i="1" kern="1200" dirty="0">
                <a:solidFill>
                  <a:schemeClr val="tx1"/>
                </a:solidFill>
                <a:effectLst/>
                <a:latin typeface="+mn-lt"/>
                <a:ea typeface="+mn-ea"/>
                <a:cs typeface="+mn-cs"/>
              </a:rPr>
              <a:t>My Lord, I did not choose You, for that could never be:</a:t>
            </a:r>
            <a:endParaRPr lang="en-US" dirty="0"/>
          </a:p>
          <a:p>
            <a:r>
              <a:rPr lang="en-US" sz="1200" i="1" kern="1200" dirty="0">
                <a:solidFill>
                  <a:schemeClr val="tx1"/>
                </a:solidFill>
                <a:effectLst/>
                <a:latin typeface="+mn-lt"/>
                <a:ea typeface="+mn-ea"/>
                <a:cs typeface="+mn-cs"/>
              </a:rPr>
              <a:t>My heart would still refuse You, had You not chosen me.</a:t>
            </a:r>
            <a:endParaRPr lang="en-US" dirty="0"/>
          </a:p>
          <a:p>
            <a:r>
              <a:rPr lang="en-US" sz="1200" i="1" kern="1200" dirty="0">
                <a:solidFill>
                  <a:schemeClr val="tx1"/>
                </a:solidFill>
                <a:effectLst/>
                <a:latin typeface="+mn-lt"/>
                <a:ea typeface="+mn-ea"/>
                <a:cs typeface="+mn-cs"/>
              </a:rPr>
              <a:t>You took the sin that stained me, You cleansed me made me new,</a:t>
            </a:r>
            <a:endParaRPr lang="en-US" dirty="0"/>
          </a:p>
          <a:p>
            <a:r>
              <a:rPr lang="en-US" sz="1200" i="1" kern="1200" dirty="0">
                <a:solidFill>
                  <a:schemeClr val="tx1"/>
                </a:solidFill>
                <a:effectLst/>
                <a:latin typeface="+mn-lt"/>
                <a:ea typeface="+mn-ea"/>
                <a:cs typeface="+mn-cs"/>
              </a:rPr>
              <a:t>Of old You have ordained me, that I should live with You.</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Now we come to the fifth word and final link in the golden chain of salvation, and it is the word </a:t>
            </a:r>
            <a:r>
              <a:rPr lang="en-US" sz="1200" b="1" kern="1200" dirty="0">
                <a:solidFill>
                  <a:schemeClr val="tx1"/>
                </a:solidFill>
                <a:effectLst/>
                <a:latin typeface="+mn-lt"/>
                <a:ea typeface="+mn-ea"/>
                <a:cs typeface="+mn-cs"/>
              </a:rPr>
              <a:t>FOREKNOW</a:t>
            </a:r>
            <a:r>
              <a:rPr lang="en-US" sz="1200" kern="1200" dirty="0">
                <a:solidFill>
                  <a:schemeClr val="tx1"/>
                </a:solidFill>
                <a:effectLst/>
                <a:latin typeface="+mn-lt"/>
                <a:ea typeface="+mn-ea"/>
                <a:cs typeface="+mn-cs"/>
              </a:rPr>
              <a:t>. There are various ideas about what this word means. Many think it only means to foreknow about things. They say that since God is all wise and eternal, He foreknows about events before they ever happen. It is certainly true that God is all wise and eternal and that He does foreknow all events before they ever happen. However, if you will think about it, you can only foreknow with any certainty what you have pre-determined to do. I have illustrated this by hitting another person. I foreknew that event because I had pre-determined that I would hit that person. However, I certainly did not know what would be the reaction of the other person whom I had hit. I did not foreknow whether they would hit me with a club or just laugh, but in no way did I foreknow with any certainty what they would do. The whole purpose of this illustration was to show that we could only foreknow with certainty what we had pre-determined to do. God foreknows all events with certainty. This is why anything prophesied in the Bible happened exactly as it was prophesied. God had before pre-determined the event and all the means necessary to accomplish that which had been pre-determined and prophesied. </a:t>
            </a:r>
            <a:endParaRPr lang="en-US" dirty="0"/>
          </a:p>
          <a:p>
            <a:r>
              <a:rPr lang="en-US" sz="1200" kern="1200" dirty="0">
                <a:solidFill>
                  <a:schemeClr val="tx1"/>
                </a:solidFill>
                <a:effectLst/>
                <a:latin typeface="+mn-lt"/>
                <a:ea typeface="+mn-ea"/>
                <a:cs typeface="+mn-cs"/>
              </a:rPr>
              <a:t>However, the word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foreknow</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as used in the Bible is not merely referring to God foreknowing </a:t>
            </a:r>
            <a:r>
              <a:rPr lang="en-US" sz="1200" b="1" kern="1200" dirty="0">
                <a:solidFill>
                  <a:schemeClr val="tx1"/>
                </a:solidFill>
                <a:effectLst/>
                <a:latin typeface="+mn-lt"/>
                <a:ea typeface="+mn-ea"/>
                <a:cs typeface="+mn-cs"/>
              </a:rPr>
              <a:t>events</a:t>
            </a:r>
            <a:r>
              <a:rPr lang="en-US" sz="1200" kern="1200" dirty="0">
                <a:solidFill>
                  <a:schemeClr val="tx1"/>
                </a:solidFill>
                <a:effectLst/>
                <a:latin typeface="+mn-lt"/>
                <a:ea typeface="+mn-ea"/>
                <a:cs typeface="+mn-cs"/>
              </a:rPr>
              <a:t>. The word is used in Romans chapter eight, verse 29 and Romans chapter eleven, verse 2. In both these cases, it is very clear that the writer is speaking about God foreknowing </a:t>
            </a:r>
            <a:r>
              <a:rPr lang="en-US" sz="1200" b="1" kern="1200" dirty="0">
                <a:solidFill>
                  <a:schemeClr val="tx1"/>
                </a:solidFill>
                <a:effectLst/>
                <a:latin typeface="+mn-lt"/>
                <a:ea typeface="+mn-ea"/>
                <a:cs typeface="+mn-cs"/>
              </a:rPr>
              <a:t>people</a:t>
            </a:r>
            <a:r>
              <a:rPr lang="en-US" sz="1200" kern="1200" dirty="0">
                <a:solidFill>
                  <a:schemeClr val="tx1"/>
                </a:solidFill>
                <a:effectLst/>
                <a:latin typeface="+mn-lt"/>
                <a:ea typeface="+mn-ea"/>
                <a:cs typeface="+mn-cs"/>
              </a:rPr>
              <a:t>. In Matthew chapter seven, the Lord speaks about the time of judgment when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Many will say to me in that day, Lord, Lord, have we not prophesied in thy name? and in thy name have cast out devils? and in thy name done many wonderful works? And then will I profess unto them, I never knew you: depart from me, ye that work iniquity.</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(verses 22-23). Most certainty the Lord knew about these people, so when He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I never knew you</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He is speaking about something other than just the knowledge of their existence and their activity. He means,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I never knew you in a love relationship</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This can be more clearly seen when we look at some other scriptures:</a:t>
            </a:r>
            <a:endParaRPr lang="en-US" dirty="0"/>
          </a:p>
          <a:p>
            <a:r>
              <a:rPr lang="en-US" sz="1200" i="1" kern="1200" dirty="0">
                <a:solidFill>
                  <a:schemeClr val="tx1"/>
                </a:solidFill>
                <a:effectLst/>
                <a:latin typeface="+mn-lt"/>
                <a:ea typeface="+mn-ea"/>
                <a:cs typeface="+mn-cs"/>
              </a:rPr>
              <a:t>Genesis 4:1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And Adam knew Eve his wife; and she conceived, and bare Cain,</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endParaRPr lang="en-US" dirty="0"/>
          </a:p>
          <a:p>
            <a:r>
              <a:rPr lang="en-US" sz="1200" i="1" kern="1200" dirty="0">
                <a:solidFill>
                  <a:schemeClr val="tx1"/>
                </a:solidFill>
                <a:effectLst/>
                <a:latin typeface="+mn-lt"/>
                <a:ea typeface="+mn-ea"/>
                <a:cs typeface="+mn-cs"/>
              </a:rPr>
              <a:t>Genesis 4:17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And Cain knew his wife; and she conceived, and bare Enoch:</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endParaRPr lang="en-US" dirty="0"/>
          </a:p>
          <a:p>
            <a:r>
              <a:rPr lang="en-US" sz="1200" i="1" kern="1200" dirty="0">
                <a:solidFill>
                  <a:schemeClr val="tx1"/>
                </a:solidFill>
                <a:effectLst/>
                <a:latin typeface="+mn-lt"/>
                <a:ea typeface="+mn-ea"/>
                <a:cs typeface="+mn-cs"/>
              </a:rPr>
              <a:t>Genesis 4:25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And Adam knew his wife again; and she bare a son, and called his name Seth</a:t>
            </a:r>
            <a:r>
              <a:rPr lang="ru-RU" sz="1200" i="1" kern="1200" dirty="0">
                <a:solidFill>
                  <a:schemeClr val="tx1"/>
                </a:solidFill>
                <a:effectLst/>
                <a:latin typeface="+mn-lt"/>
                <a:ea typeface="+mn-ea"/>
                <a:cs typeface="+mn-cs"/>
              </a:rPr>
              <a:t>"</a:t>
            </a:r>
            <a:endParaRPr lang="en-US" dirty="0"/>
          </a:p>
          <a:p>
            <a:r>
              <a:rPr lang="en-US" sz="1200" i="1" kern="1200" dirty="0">
                <a:solidFill>
                  <a:schemeClr val="tx1"/>
                </a:solidFill>
                <a:effectLst/>
                <a:latin typeface="+mn-lt"/>
                <a:ea typeface="+mn-ea"/>
                <a:cs typeface="+mn-cs"/>
              </a:rPr>
              <a:t>Luke 1:34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Then said Mary unto the angel, How shall this be, seeing I know not a man?</a:t>
            </a:r>
            <a:endParaRPr lang="en-US" dirty="0"/>
          </a:p>
          <a:p>
            <a:r>
              <a:rPr lang="en-US" sz="1200" kern="1200" dirty="0">
                <a:solidFill>
                  <a:schemeClr val="tx1"/>
                </a:solidFill>
                <a:effectLst/>
                <a:latin typeface="+mn-lt"/>
                <a:ea typeface="+mn-ea"/>
                <a:cs typeface="+mn-cs"/>
              </a:rPr>
              <a:t>In each of these verses, it can be easily seen that the word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know</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 used in such a way as to </a:t>
            </a:r>
            <a:r>
              <a:rPr lang="en-US" sz="1200" u="sng" kern="1200" dirty="0">
                <a:solidFill>
                  <a:schemeClr val="tx1"/>
                </a:solidFill>
                <a:effectLst/>
                <a:latin typeface="+mn-lt"/>
                <a:ea typeface="+mn-ea"/>
                <a:cs typeface="+mn-cs"/>
              </a:rPr>
              <a:t>mean much more than merely knowing about someone</a:t>
            </a:r>
            <a:r>
              <a:rPr lang="en-US" sz="1200" kern="1200" dirty="0">
                <a:solidFill>
                  <a:schemeClr val="tx1"/>
                </a:solidFill>
                <a:effectLst/>
                <a:latin typeface="+mn-lt"/>
                <a:ea typeface="+mn-ea"/>
                <a:cs typeface="+mn-cs"/>
              </a:rPr>
              <a:t>. The way the word is used in these verses means to have </a:t>
            </a:r>
            <a:r>
              <a:rPr lang="en-US" sz="1200" u="sng" kern="1200" dirty="0">
                <a:solidFill>
                  <a:schemeClr val="tx1"/>
                </a:solidFill>
                <a:effectLst/>
                <a:latin typeface="+mn-lt"/>
                <a:ea typeface="+mn-ea"/>
                <a:cs typeface="+mn-cs"/>
              </a:rPr>
              <a:t>a love relationship</a:t>
            </a:r>
            <a:r>
              <a:rPr lang="en-US" sz="1200" kern="1200" dirty="0">
                <a:solidFill>
                  <a:schemeClr val="tx1"/>
                </a:solidFill>
                <a:effectLst/>
                <a:latin typeface="+mn-lt"/>
                <a:ea typeface="+mn-ea"/>
                <a:cs typeface="+mn-cs"/>
              </a:rPr>
              <a:t>. That is how we should understand the word in Matthew 7:22-23, Romans 8:29, and Romans 11:2. The very first thing that God did when He determined to save some and give them eternal life, was to sovereignly set His love upon them and then predestinated them to eternal life and glorification. </a:t>
            </a:r>
            <a:endParaRPr lang="en-US" dirty="0"/>
          </a:p>
          <a:p>
            <a:r>
              <a:rPr lang="en-US" sz="1200" kern="1200" dirty="0">
                <a:solidFill>
                  <a:schemeClr val="tx1"/>
                </a:solidFill>
                <a:effectLst/>
                <a:latin typeface="+mn-lt"/>
                <a:ea typeface="+mn-ea"/>
                <a:cs typeface="+mn-cs"/>
              </a:rPr>
              <a:t>So we read in Romans 8:29,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whom (not what) He did foreknow (know in a love relation) He also did predestinate to be conformed to the image of His Son…</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This is the same order in Jeremiah 1:5 where God told Jeremiah,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Before I formed thee in the belly, I knew thee (set His love upon him); and before thou </a:t>
            </a:r>
            <a:r>
              <a:rPr lang="en-US" sz="1200" i="1" kern="1200" dirty="0" err="1">
                <a:solidFill>
                  <a:schemeClr val="tx1"/>
                </a:solidFill>
                <a:effectLst/>
                <a:latin typeface="+mn-lt"/>
                <a:ea typeface="+mn-ea"/>
                <a:cs typeface="+mn-cs"/>
              </a:rPr>
              <a:t>camest</a:t>
            </a:r>
            <a:r>
              <a:rPr lang="en-US" sz="1200" i="1" kern="1200" dirty="0">
                <a:solidFill>
                  <a:schemeClr val="tx1"/>
                </a:solidFill>
                <a:effectLst/>
                <a:latin typeface="+mn-lt"/>
                <a:ea typeface="+mn-ea"/>
                <a:cs typeface="+mn-cs"/>
              </a:rPr>
              <a:t> forth out of the womb, I sanctified thee, and I ordained thee a prophet unto the nations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It is the same order in Ephesians 1:4-5 where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according as He (God the Father) hath chosen us in Him (God the Son) before the foundation of the world, that we should be holy and without blame, in love having predestinated us unto the adoption of children by Jesus Christ…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Thus, we should learn that God has first set His love upon us and then He predetermines our eternal glorification.</a:t>
            </a:r>
            <a:endParaRPr lang="en-US" dirty="0"/>
          </a:p>
          <a:p>
            <a:r>
              <a:rPr lang="en-US" sz="1200" kern="1200" dirty="0">
                <a:solidFill>
                  <a:schemeClr val="tx1"/>
                </a:solidFill>
                <a:effectLst/>
                <a:latin typeface="+mn-lt"/>
                <a:ea typeface="+mn-ea"/>
                <a:cs typeface="+mn-cs"/>
              </a:rPr>
              <a:t>This is the very order that is set forth here in Romans chapter eight. Read it again. The very first word in the order is foreknow. It is those WHOM God did foreknow in an eternal love relationship that He predestinated to be glorified. This is the reason we shall be glorified, it is because God foreknew us. He sovereignly set His love upon us before the foundation of the world and predestinated us to be conformed to the image of His only Son in eternal glory. </a:t>
            </a:r>
            <a:endParaRPr lang="en-US" dirty="0"/>
          </a:p>
          <a:p>
            <a:r>
              <a:rPr lang="en-US" sz="1200" kern="1200" dirty="0">
                <a:solidFill>
                  <a:schemeClr val="tx1"/>
                </a:solidFill>
                <a:effectLst/>
                <a:latin typeface="+mn-lt"/>
                <a:ea typeface="+mn-ea"/>
                <a:cs typeface="+mn-cs"/>
              </a:rPr>
              <a:t>This then is the Golden Chain of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Salvation. It reaches from eternity past where God foreknew His people before the foundation of the world and then did predestinate them to be conformed to the image of His dear Son. All those who were foreknown by God the Father in eternity past were also predestinated to be conformed to the image of His Son. Those whom He did foreknow and predestinated, He sent His only begotten Son into the world to die for their sins, that they might be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j</a:t>
            </a:r>
            <a:r>
              <a:rPr lang="en-US" sz="1200" i="1" kern="1200" dirty="0">
                <a:solidFill>
                  <a:schemeClr val="tx1"/>
                </a:solidFill>
                <a:effectLst/>
                <a:latin typeface="+mn-lt"/>
                <a:ea typeface="+mn-ea"/>
                <a:cs typeface="+mn-cs"/>
              </a:rPr>
              <a:t>ustified freely by His grace through the redemption that is in Christ Jesus</a:t>
            </a:r>
            <a:r>
              <a:rPr lang="uk-UA"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(Rom.3:24). He has died for them, they are therefore freely justified, and the Holy Spirit effectually calls them in time unto salvation. All of them shall also be glorified at the resurrection at the second coming of Christ (I Cor.15). </a:t>
            </a:r>
            <a:endParaRPr lang="en-US" dirty="0"/>
          </a:p>
          <a:p>
            <a:r>
              <a:rPr lang="en-US" sz="1200" kern="1200" dirty="0">
                <a:solidFill>
                  <a:schemeClr val="tx1"/>
                </a:solidFill>
                <a:effectLst/>
                <a:latin typeface="+mn-lt"/>
                <a:ea typeface="+mn-ea"/>
                <a:cs typeface="+mn-cs"/>
              </a:rPr>
              <a:t>This is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plan of Salvation. This plan of God works! It works because it is all linked together. Like any other chain, take one link out and the chain is broken and will not do the job, but this chain is an unbreakable chain. It is held together by the all-powerful, sovereign will of God. It is an all-wise plan that glorifies God, its author and finisher (Heb.12:2). This plan works because it is all of grace. There is nothing for the sinner to do, God does it all (Eph.2:8-9). It is all by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free and sovereign grace that any are saved from the awful wages of sin. Yet, by the grace of God, all those whom He did foreknow before the foundation of the world are saved. They all shall be called, justified and glorified. </a:t>
            </a:r>
            <a:endParaRPr lang="en-US" dirty="0"/>
          </a:p>
          <a:p>
            <a:r>
              <a:rPr lang="en-US" sz="1200" kern="1200" dirty="0">
                <a:solidFill>
                  <a:schemeClr val="tx1"/>
                </a:solidFill>
                <a:effectLst/>
                <a:latin typeface="+mn-lt"/>
                <a:ea typeface="+mn-ea"/>
                <a:cs typeface="+mn-cs"/>
              </a:rPr>
              <a:t>Friend, if you have any hope of ever being glorified and dwelling in eternal glory with God the Father, with Jesus Christ the Son of God, with all the Holy Angels and with the redeemed saints of God, it will only be because the </a:t>
            </a:r>
            <a:r>
              <a:rPr lang="en-US" sz="1200" u="sng" kern="1200" dirty="0">
                <a:solidFill>
                  <a:schemeClr val="tx1"/>
                </a:solidFill>
                <a:effectLst/>
                <a:latin typeface="+mn-lt"/>
                <a:ea typeface="+mn-ea"/>
                <a:cs typeface="+mn-cs"/>
              </a:rPr>
              <a:t>Golden Chain of God</a:t>
            </a:r>
            <a:r>
              <a:rPr lang="uk-UA" sz="1200" u="sng" kern="1200" dirty="0">
                <a:solidFill>
                  <a:schemeClr val="tx1"/>
                </a:solidFill>
                <a:effectLst/>
                <a:latin typeface="+mn-lt"/>
                <a:ea typeface="+mn-ea"/>
                <a:cs typeface="+mn-cs"/>
              </a:rPr>
              <a:t>'</a:t>
            </a:r>
            <a:r>
              <a:rPr lang="en-US" sz="1200" u="sng" kern="1200" dirty="0">
                <a:solidFill>
                  <a:schemeClr val="tx1"/>
                </a:solidFill>
                <a:effectLst/>
                <a:latin typeface="+mn-lt"/>
                <a:ea typeface="+mn-ea"/>
                <a:cs typeface="+mn-cs"/>
              </a:rPr>
              <a:t>s Salvation </a:t>
            </a:r>
            <a:r>
              <a:rPr lang="en-US" sz="1200" kern="1200" dirty="0">
                <a:solidFill>
                  <a:schemeClr val="tx1"/>
                </a:solidFill>
                <a:effectLst/>
                <a:latin typeface="+mn-lt"/>
                <a:ea typeface="+mn-ea"/>
                <a:cs typeface="+mn-cs"/>
              </a:rPr>
              <a:t>included you. </a:t>
            </a:r>
            <a:endParaRPr lang="en-US" dirty="0"/>
          </a:p>
          <a:p>
            <a:r>
              <a:rPr lang="ru-RU" dirty="0"/>
              <a:t>"</a:t>
            </a:r>
            <a:r>
              <a:rPr lang="en-US" sz="1200" i="1" kern="1200" dirty="0">
                <a:solidFill>
                  <a:schemeClr val="tx1"/>
                </a:solidFill>
                <a:effectLst/>
                <a:latin typeface="+mn-lt"/>
                <a:ea typeface="+mn-ea"/>
                <a:cs typeface="+mn-cs"/>
              </a:rPr>
              <a:t>Unless Your grace had called me and taught my quickened mind,</a:t>
            </a:r>
            <a:endParaRPr lang="en-US" dirty="0"/>
          </a:p>
          <a:p>
            <a:r>
              <a:rPr lang="en-US" sz="1200" i="1" kern="1200" dirty="0">
                <a:solidFill>
                  <a:schemeClr val="tx1"/>
                </a:solidFill>
                <a:effectLst/>
                <a:latin typeface="+mn-lt"/>
                <a:ea typeface="+mn-ea"/>
                <a:cs typeface="+mn-cs"/>
              </a:rPr>
              <a:t>The world would have enthralled me, to heavenly glories blind.</a:t>
            </a:r>
            <a:endParaRPr lang="en-US" dirty="0"/>
          </a:p>
          <a:p>
            <a:r>
              <a:rPr lang="en-US" sz="1200" i="1" kern="1200" dirty="0">
                <a:solidFill>
                  <a:schemeClr val="tx1"/>
                </a:solidFill>
                <a:effectLst/>
                <a:latin typeface="+mn-lt"/>
                <a:ea typeface="+mn-ea"/>
                <a:cs typeface="+mn-cs"/>
              </a:rPr>
              <a:t>My heart knows none above You, for Your rich grace I thirst,</a:t>
            </a:r>
            <a:endParaRPr lang="en-US" dirty="0"/>
          </a:p>
          <a:p>
            <a:r>
              <a:rPr lang="en-US" sz="1200" i="1" kern="1200" dirty="0">
                <a:solidFill>
                  <a:schemeClr val="tx1"/>
                </a:solidFill>
                <a:effectLst/>
                <a:latin typeface="+mn-lt"/>
                <a:ea typeface="+mn-ea"/>
                <a:cs typeface="+mn-cs"/>
              </a:rPr>
              <a:t>I know that if I love You, You must have loved me first.</a:t>
            </a:r>
            <a:r>
              <a:rPr lang="ru-RU" sz="1200" i="1" kern="1200" dirty="0">
                <a:solidFill>
                  <a:schemeClr val="tx1"/>
                </a:solidFill>
                <a:effectLst/>
                <a:latin typeface="+mn-lt"/>
                <a:ea typeface="+mn-ea"/>
                <a:cs typeface="+mn-cs"/>
              </a:rPr>
              <a:t>"</a:t>
            </a:r>
            <a:endParaRPr lang="en-US" dirty="0"/>
          </a:p>
          <a:p>
            <a:r>
              <a:rPr lang="ru-RU" dirty="0"/>
              <a:t>"</a:t>
            </a:r>
            <a:r>
              <a:rPr lang="en-US" sz="1200" i="1" kern="1200" dirty="0">
                <a:solidFill>
                  <a:schemeClr val="tx1"/>
                </a:solidFill>
                <a:effectLst/>
                <a:latin typeface="+mn-lt"/>
                <a:ea typeface="+mn-ea"/>
                <a:cs typeface="+mn-cs"/>
              </a:rPr>
              <a:t>Your love has been forever, from all eternity;</a:t>
            </a:r>
            <a:endParaRPr lang="en-US" dirty="0"/>
          </a:p>
          <a:p>
            <a:r>
              <a:rPr lang="en-US" sz="1200" i="1" kern="1200" dirty="0">
                <a:solidFill>
                  <a:schemeClr val="tx1"/>
                </a:solidFill>
                <a:effectLst/>
                <a:latin typeface="+mn-lt"/>
                <a:ea typeface="+mn-ea"/>
                <a:cs typeface="+mn-cs"/>
              </a:rPr>
              <a:t>Its drawing power never shall be withdrawn from me.</a:t>
            </a:r>
            <a:endParaRPr lang="en-US" dirty="0"/>
          </a:p>
          <a:p>
            <a:r>
              <a:rPr lang="en-US" sz="1200" i="1" kern="1200" dirty="0">
                <a:solidFill>
                  <a:schemeClr val="tx1"/>
                </a:solidFill>
                <a:effectLst/>
                <a:latin typeface="+mn-lt"/>
                <a:ea typeface="+mn-ea"/>
                <a:cs typeface="+mn-cs"/>
              </a:rPr>
              <a:t>I know that I am kept by the strength of love Divine,</a:t>
            </a:r>
            <a:endParaRPr lang="en-US" dirty="0"/>
          </a:p>
          <a:p>
            <a:r>
              <a:rPr lang="en-US" sz="1200" i="1" kern="1200" dirty="0">
                <a:solidFill>
                  <a:schemeClr val="tx1"/>
                </a:solidFill>
                <a:effectLst/>
                <a:latin typeface="+mn-lt"/>
                <a:ea typeface="+mn-ea"/>
                <a:cs typeface="+mn-cs"/>
              </a:rPr>
              <a:t>And when I wake in Heaven, all glory shall be </a:t>
            </a:r>
            <a:r>
              <a:rPr lang="en-US" sz="1200" i="1" kern="1200" dirty="0" err="1">
                <a:solidFill>
                  <a:schemeClr val="tx1"/>
                </a:solidFill>
                <a:effectLst/>
                <a:latin typeface="+mn-lt"/>
                <a:ea typeface="+mn-ea"/>
                <a:cs typeface="+mn-cs"/>
              </a:rPr>
              <a:t>Thine</a:t>
            </a:r>
            <a:r>
              <a:rPr lang="en-US" sz="1200" i="1" kern="1200" dirty="0">
                <a:solidFill>
                  <a:schemeClr val="tx1"/>
                </a:solidFill>
                <a:effectLst/>
                <a:latin typeface="+mn-lt"/>
                <a:ea typeface="+mn-ea"/>
                <a:cs typeface="+mn-cs"/>
              </a:rPr>
              <a:t>.</a:t>
            </a:r>
            <a:r>
              <a:rPr lang="ru-RU" sz="1200" i="1" kern="1200" dirty="0">
                <a:solidFill>
                  <a:schemeClr val="tx1"/>
                </a:solidFill>
                <a:effectLst/>
                <a:latin typeface="+mn-lt"/>
                <a:ea typeface="+mn-ea"/>
                <a:cs typeface="+mn-cs"/>
              </a:rPr>
              <a:t>"</a:t>
            </a:r>
            <a:endParaRPr lang="en-US" dirty="0"/>
          </a:p>
          <a:p>
            <a:r>
              <a:rPr lang="en-US" sz="1200" i="1" u="sng" kern="1200" dirty="0">
                <a:solidFill>
                  <a:schemeClr val="tx1"/>
                </a:solidFill>
                <a:effectLst/>
                <a:latin typeface="+mn-lt"/>
                <a:ea typeface="+mn-ea"/>
                <a:cs typeface="+mn-cs"/>
              </a:rPr>
              <a:t>My Lord, I Did Not Choose You</a:t>
            </a:r>
            <a:r>
              <a:rPr lang="en-US" sz="1200" i="1" kern="1200" dirty="0">
                <a:solidFill>
                  <a:schemeClr val="tx1"/>
                </a:solidFill>
                <a:effectLst/>
                <a:latin typeface="+mn-lt"/>
                <a:ea typeface="+mn-ea"/>
                <a:cs typeface="+mn-cs"/>
              </a:rPr>
              <a:t>, Josiah </a:t>
            </a:r>
            <a:r>
              <a:rPr lang="en-US" sz="1200" i="1" kern="1200" dirty="0" err="1">
                <a:solidFill>
                  <a:schemeClr val="tx1"/>
                </a:solidFill>
                <a:effectLst/>
                <a:latin typeface="+mn-lt"/>
                <a:ea typeface="+mn-ea"/>
                <a:cs typeface="+mn-cs"/>
              </a:rPr>
              <a:t>Conder</a:t>
            </a:r>
            <a:r>
              <a:rPr lang="en-US" sz="1200" i="1" kern="1200" dirty="0">
                <a:solidFill>
                  <a:schemeClr val="tx1"/>
                </a:solidFill>
                <a:effectLst/>
                <a:latin typeface="+mn-lt"/>
                <a:ea typeface="+mn-ea"/>
                <a:cs typeface="+mn-cs"/>
              </a:rPr>
              <a:t>, 1789-1855</a:t>
            </a:r>
            <a:endParaRPr lang="en-US" dirty="0"/>
          </a:p>
          <a:p>
            <a:endParaRPr lang="en-US" dirty="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AD2A3A5-BE43-4CD3-9209-A79C329C0F39}" type="slidenum">
              <a:rPr kumimoji="0" lang="en-US" altLang="en-US" sz="1200" b="1" u="none" strike="noStrike" kern="1200" cap="none" spc="0" normalizeH="0" baseline="0" noProof="0">
                <a:ln>
                  <a:noFill/>
                </a:ln>
                <a:solidFill>
                  <a:srgbClr val="000000"/>
                </a:solidFill>
                <a:effectLst/>
                <a:uLnTx/>
                <a:uFillTx/>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en-US" sz="1200" b="1" u="none" strike="noStrike" kern="1200" cap="none" spc="0" normalizeH="0" baseline="0" noProof="0" dirty="0">
              <a:ln>
                <a:noFill/>
              </a:ln>
              <a:solidFill>
                <a:srgbClr val="000000"/>
              </a:solidFill>
              <a:effectLst/>
              <a:uLnTx/>
              <a:uFillTx/>
              <a:ea typeface="MS PGothic" pitchFamily="34" charset="-128"/>
              <a:cs typeface="+mn-cs"/>
            </a:endParaRPr>
          </a:p>
        </p:txBody>
      </p:sp>
      <p:sp>
        <p:nvSpPr>
          <p:cNvPr id="202754" name="Rectangle 2"/>
          <p:cNvSpPr>
            <a:spLocks noGrp="1" noRot="1" noChangeAspect="1" noChangeArrowheads="1" noTextEdit="1"/>
          </p:cNvSpPr>
          <p:nvPr>
            <p:ph type="sldImg"/>
          </p:nvPr>
        </p:nvSpPr>
        <p:spPr>
          <a:solidFill>
            <a:srgbClr val="FFFFFF"/>
          </a:solidFill>
          <a:ln/>
        </p:spPr>
      </p:sp>
      <p:sp>
        <p:nvSpPr>
          <p:cNvPr id="20275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latin typeface="Times New Roman" charset="0"/>
                <a:ea typeface="ＭＳ Ｐゴシック" charset="-128"/>
                <a:cs typeface="ＭＳ Ｐゴシック" charset="-128"/>
              </a:rPr>
              <a:t>All of our biblical</a:t>
            </a:r>
            <a:r>
              <a:rPr lang="en-US" baseline="0" dirty="0">
                <a:latin typeface="Times New Roman" charset="0"/>
                <a:ea typeface="ＭＳ Ｐゴシック" charset="-128"/>
                <a:cs typeface="ＭＳ Ｐゴシック" charset="-128"/>
              </a:rPr>
              <a:t> doctrine is build on man</a:t>
            </a:r>
            <a:r>
              <a:rPr lang="uk-UA" baseline="0" dirty="0">
                <a:latin typeface="Times New Roman" charset="0"/>
                <a:ea typeface="ＭＳ Ｐゴシック" charset="-128"/>
                <a:cs typeface="ＭＳ Ｐゴシック" charset="-128"/>
              </a:rPr>
              <a:t>'</a:t>
            </a:r>
            <a:r>
              <a:rPr lang="en-US" baseline="0" dirty="0">
                <a:latin typeface="Times New Roman" charset="0"/>
                <a:ea typeface="ＭＳ Ｐゴシック" charset="-128"/>
                <a:cs typeface="ＭＳ Ｐゴシック" charset="-128"/>
              </a:rPr>
              <a:t>s nature known from Genesis—that man was created perfect but then sinned and passed this sinful nature on to the rest of humanity.</a:t>
            </a:r>
          </a:p>
          <a:p>
            <a:r>
              <a:rPr lang="en-US" baseline="0" dirty="0">
                <a:latin typeface="Times New Roman" charset="0"/>
                <a:ea typeface="ＭＳ Ｐゴシック" charset="-128"/>
                <a:cs typeface="ＭＳ Ｐゴシック" charset="-128"/>
              </a:rPr>
              <a:t>Genesis is the foundation of all other teachings.</a:t>
            </a:r>
            <a:endParaRPr lang="en-US" dirty="0">
              <a:latin typeface="Times New Roman" charset="0"/>
              <a:ea typeface="ＭＳ Ｐゴシック" charset="-128"/>
              <a:cs typeface="ＭＳ Ｐゴシック" charset="-128"/>
            </a:endParaRPr>
          </a:p>
          <a:p>
            <a:pPr eaLnBrk="1" hangingPunct="1"/>
            <a:r>
              <a:rPr lang="en-US" altLang="en-US" b="1" dirty="0">
                <a:latin typeface="Arial" panose="020B0604020202020204" pitchFamily="34" charset="0"/>
              </a:rPr>
              <a:t>—————</a:t>
            </a:r>
          </a:p>
          <a:p>
            <a:pPr eaLnBrk="1" hangingPunct="1"/>
            <a:r>
              <a:rPr lang="en-US" altLang="en-US" b="1" dirty="0">
                <a:latin typeface="Arial" panose="020B0604020202020204" pitchFamily="34" charset="0"/>
              </a:rPr>
              <a:t>Common Slides-Arabic</a:t>
            </a:r>
          </a:p>
          <a:p>
            <a:pPr eaLnBrk="1" hangingPunct="1"/>
            <a:r>
              <a:rPr lang="en-US" altLang="en-US" b="1" dirty="0">
                <a:latin typeface="Arial" panose="020B0604020202020204" pitchFamily="34" charset="0"/>
              </a:rPr>
              <a:t>OB-22-Creation-14</a:t>
            </a:r>
          </a:p>
          <a:p>
            <a:pPr eaLnBrk="1" hangingPunct="1"/>
            <a:r>
              <a:rPr lang="en-US" altLang="en-US" b="1" dirty="0">
                <a:latin typeface="Arial" panose="020B0604020202020204" pitchFamily="34" charset="0"/>
              </a:rPr>
              <a:t>SA-02-Creation &amp; Fall-20</a:t>
            </a:r>
          </a:p>
          <a:p>
            <a:pPr eaLnBrk="1" hangingPunct="1"/>
            <a:endParaRPr lang="en-US" altLang="en-US" b="1" dirty="0">
              <a:latin typeface="Arial" panose="020B0604020202020204" pitchFamily="34"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"Kermit, you thought that you were acting in your own power and your own will. But God himself was the one doing every good work in you."</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Phil 2:13 NLT "</a:t>
            </a:r>
            <a:r>
              <a:rPr lang="en-US" dirty="0">
                <a:effectLst/>
                <a:latin typeface="Lucida Grande" panose="020B0600040502020204" pitchFamily="34" charset="0"/>
              </a:rPr>
              <a:t>For God is working in you, giving you the desire and the power to do what pleases him."</a:t>
            </a:r>
          </a:p>
          <a:p>
            <a:endParaRPr lang="en-US"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623A7F-7D0A-A045-934C-57BEFF3E79C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fld id="{9F623A7F-7D0A-A045-934C-57BEFF3E79CE}" type="slidenum">
              <a:rPr lang="en-US"/>
              <a:pPr/>
              <a:t>197</a:t>
            </a:fld>
            <a:endParaRPr lang="en-US"/>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0997E-8097-607D-2634-4E06E669EA9D}"/>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B6ADDCBB-79D9-868B-F54E-50ABE2CC8843}"/>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B5E393E1-8ECE-F3B8-F6B1-F13EAD8B8B52}"/>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26A6E077-C2DE-DB0C-D871-323991EC590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78</a:t>
            </a:r>
          </a:p>
          <a:p>
            <a:pPr eaLnBrk="1" hangingPunct="1"/>
            <a:r>
              <a:rPr lang="en-US" dirty="0">
                <a:latin typeface="Times New Roman" charset="0"/>
                <a:ea typeface="ＭＳ Ｐゴシック" charset="0"/>
                <a:cs typeface="ＭＳ Ｐゴシック" charset="0"/>
              </a:rPr>
              <a:t>NS-06-Rom5-8—slide 197</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1137549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79</a:t>
            </a:r>
          </a:p>
          <a:p>
            <a:pPr eaLnBrk="1" hangingPunct="1"/>
            <a:r>
              <a:rPr lang="en-US" dirty="0">
                <a:latin typeface="Times New Roman" charset="0"/>
                <a:ea typeface="ＭＳ Ｐゴシック" charset="0"/>
                <a:cs typeface="ＭＳ Ｐゴシック" charset="0"/>
              </a:rPr>
              <a:t>NS-06-Rom5-8—slide 198</a:t>
            </a:r>
          </a:p>
        </p:txBody>
      </p:sp>
    </p:spTree>
    <p:extLst>
      <p:ext uri="{BB962C8B-B14F-4D97-AF65-F5344CB8AC3E}">
        <p14:creationId xmlns:p14="http://schemas.microsoft.com/office/powerpoint/2010/main" val="94799013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80</a:t>
            </a:r>
          </a:p>
          <a:p>
            <a:pPr eaLnBrk="1" hangingPunct="1"/>
            <a:r>
              <a:rPr lang="en-US" dirty="0">
                <a:latin typeface="Times New Roman" charset="0"/>
                <a:ea typeface="ＭＳ Ｐゴシック" charset="0"/>
                <a:cs typeface="ＭＳ Ｐゴシック" charset="0"/>
              </a:rPr>
              <a:t>NS-06-Rom5-8—slide 199</a:t>
            </a:r>
          </a:p>
        </p:txBody>
      </p:sp>
    </p:spTree>
    <p:extLst>
      <p:ext uri="{BB962C8B-B14F-4D97-AF65-F5344CB8AC3E}">
        <p14:creationId xmlns:p14="http://schemas.microsoft.com/office/powerpoint/2010/main" val="203596324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81</a:t>
            </a:r>
          </a:p>
          <a:p>
            <a:pPr eaLnBrk="1" hangingPunct="1"/>
            <a:r>
              <a:rPr lang="en-US" dirty="0">
                <a:latin typeface="Times New Roman" charset="0"/>
                <a:ea typeface="ＭＳ Ｐゴシック" charset="0"/>
                <a:cs typeface="ＭＳ Ｐゴシック" charset="0"/>
              </a:rPr>
              <a:t>NS-06-Rom5-8—slide 200</a:t>
            </a:r>
          </a:p>
        </p:txBody>
      </p:sp>
    </p:spTree>
    <p:extLst>
      <p:ext uri="{BB962C8B-B14F-4D97-AF65-F5344CB8AC3E}">
        <p14:creationId xmlns:p14="http://schemas.microsoft.com/office/powerpoint/2010/main" val="62585506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Imputation is noted 19 times in Romans. It is the mathematical term </a:t>
            </a:r>
            <a:r>
              <a:rPr lang="en-US" i="1" dirty="0" err="1">
                <a:latin typeface="Times New Roman" charset="0"/>
                <a:ea typeface="ＭＳ Ｐゴシック" charset="0"/>
                <a:cs typeface="ＭＳ Ｐゴシック" charset="0"/>
              </a:rPr>
              <a:t>logizomai</a:t>
            </a:r>
            <a:r>
              <a:rPr lang="en-US" i="0" dirty="0">
                <a:latin typeface="Times New Roman" charset="0"/>
                <a:ea typeface="ＭＳ Ｐゴシック" charset="0"/>
                <a:cs typeface="ＭＳ Ｐゴシック" charset="0"/>
              </a:rPr>
              <a:t>, meaning "to count, to reckon, to credit, to impute" and thus only some key verses are noted above.</a:t>
            </a:r>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82</a:t>
            </a:r>
          </a:p>
          <a:p>
            <a:pPr eaLnBrk="1" hangingPunct="1"/>
            <a:r>
              <a:rPr lang="en-US" dirty="0">
                <a:latin typeface="Times New Roman" charset="0"/>
                <a:ea typeface="ＭＳ Ｐゴシック" charset="0"/>
                <a:cs typeface="ＭＳ Ｐゴシック" charset="0"/>
              </a:rPr>
              <a:t>NS-06-Rom5-8—slide 201</a:t>
            </a:r>
          </a:p>
        </p:txBody>
      </p:sp>
    </p:spTree>
    <p:extLst>
      <p:ext uri="{BB962C8B-B14F-4D97-AF65-F5344CB8AC3E}">
        <p14:creationId xmlns:p14="http://schemas.microsoft.com/office/powerpoint/2010/main" val="62585506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fld id="{9F623A7F-7D0A-A045-934C-57BEFF3E79CE}" type="slidenum">
              <a:rPr lang="en-US"/>
              <a:pPr/>
              <a:t>203</a:t>
            </a:fld>
            <a:endParaRPr lang="en-US"/>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We cannot be separated from God's love. This means that the love of God must apply to us. </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We are floating down a terrible river, each to our death at the waterfall downstream. Yet God in his mercy has reached into the river and chosen to save some of us. Is this cruel? Hardly! It is his good plan. He is to be praised rather than criticized.</a:t>
            </a:r>
          </a:p>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A15B40-C31B-4C44-9C00-72B56FA4F801}" type="slidenum">
              <a:rPr kumimoji="0" lang="en-US" altLang="en-US" sz="1200" b="1" u="none" strike="noStrike" kern="1200" cap="none" spc="0" normalizeH="0" baseline="0" noProof="0">
                <a:ln>
                  <a:noFill/>
                </a:ln>
                <a:solidFill>
                  <a:srgbClr val="000000"/>
                </a:solidFill>
                <a:effectLst/>
                <a:uLnTx/>
                <a:uFillTx/>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en-US" sz="1200" b="1" u="none" strike="noStrike" kern="1200" cap="none" spc="0" normalizeH="0" baseline="0" noProof="0" dirty="0">
              <a:ln>
                <a:noFill/>
              </a:ln>
              <a:solidFill>
                <a:srgbClr val="000000"/>
              </a:solidFill>
              <a:effectLst/>
              <a:uLnTx/>
              <a:uFillTx/>
              <a:ea typeface="MS PGothic" pitchFamily="34" charset="-128"/>
              <a:cs typeface="+mn-cs"/>
            </a:endParaRPr>
          </a:p>
        </p:txBody>
      </p:sp>
      <p:sp>
        <p:nvSpPr>
          <p:cNvPr id="204802" name="Rectangle 1026"/>
          <p:cNvSpPr>
            <a:spLocks noGrp="1" noRot="1" noChangeAspect="1" noChangeArrowheads="1" noTextEdit="1"/>
          </p:cNvSpPr>
          <p:nvPr>
            <p:ph type="sldImg"/>
          </p:nvPr>
        </p:nvSpPr>
        <p:spPr>
          <a:solidFill>
            <a:srgbClr val="FFFFFF"/>
          </a:solidFill>
          <a:ln/>
        </p:spPr>
      </p:sp>
      <p:sp>
        <p:nvSpPr>
          <p:cNvPr id="204803" name="Rectangle 1027"/>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latin typeface="Times New Roman" charset="0"/>
                <a:ea typeface="ＭＳ Ｐゴシック" charset="-128"/>
                <a:cs typeface="ＭＳ Ｐゴシック" charset="-128"/>
              </a:rPr>
              <a:t>We really have only two foundations—what we say and what God says.</a:t>
            </a:r>
            <a:endParaRPr lang="en-US" altLang="en-US" b="1" dirty="0">
              <a:latin typeface="Arial" panose="020B0604020202020204" pitchFamily="34" charset="0"/>
            </a:endParaRPr>
          </a:p>
          <a:p>
            <a:pPr eaLnBrk="1" hangingPunct="1"/>
            <a:r>
              <a:rPr lang="en-US" altLang="en-US" b="1" dirty="0">
                <a:latin typeface="Arial" panose="020B0604020202020204" pitchFamily="34" charset="0"/>
              </a:rPr>
              <a:t>—————</a:t>
            </a:r>
          </a:p>
          <a:p>
            <a:pPr eaLnBrk="1" hangingPunct="1"/>
            <a:r>
              <a:rPr lang="en-US" altLang="en-US" b="1" dirty="0">
                <a:latin typeface="Arial" panose="020B0604020202020204" pitchFamily="34" charset="0"/>
              </a:rPr>
              <a:t>Common Slides-Arabic</a:t>
            </a:r>
          </a:p>
          <a:p>
            <a:pPr eaLnBrk="1" hangingPunct="1"/>
            <a:r>
              <a:rPr lang="en-US" altLang="en-US" b="1" dirty="0">
                <a:latin typeface="Arial" panose="020B0604020202020204" pitchFamily="34" charset="0"/>
              </a:rPr>
              <a:t>OB-22-Creation-15</a:t>
            </a:r>
          </a:p>
          <a:p>
            <a:pPr eaLnBrk="1" hangingPunct="1"/>
            <a:r>
              <a:rPr lang="en-US" altLang="en-US" b="1" dirty="0">
                <a:latin typeface="Arial" panose="020B0604020202020204" pitchFamily="34" charset="0"/>
              </a:rPr>
              <a:t>SA-02-Creation &amp; Fall-21</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205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 Arabic</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5C0FB0D-B9AE-412E-8DE3-97F6F48609FE}"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206850" name="Rectangle 2"/>
          <p:cNvSpPr>
            <a:spLocks noGrp="1" noRot="1" noChangeAspect="1" noChangeArrowheads="1" noTextEdit="1"/>
          </p:cNvSpPr>
          <p:nvPr>
            <p:ph type="sldImg"/>
          </p:nvPr>
        </p:nvSpPr>
        <p:spPr>
          <a:solidFill>
            <a:srgbClr val="FFFFFF"/>
          </a:solidFill>
          <a:ln/>
        </p:spPr>
      </p:sp>
      <p:sp>
        <p:nvSpPr>
          <p:cNvPr id="20685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lgn="r" rtl="1"/>
            <a:r>
              <a:rPr lang="ar-JO" dirty="0"/>
              <a:t>تُمثِّل نظريَّة التطوُّر البيولوجيّ- بوصفها نظامًا فكريًّا- قفزةً عظيمةً من الإيمان الأعمى. وعلى نقيض العلم، تؤمن هذه النظريَّة بأنَّ الأمور تحسَّنَتْ مع حدوث ما يكفي من مرور الزمن، والموت، والطفرات (وهي تغيُّراتٌ تحدث مع مرور الزمن- وجميعها تقريبًا ضارَّة). لا يمكننا أن نلاحظ ذلك في يومنا هذا. على عكس ذلك، يُظهِر القانون الثاني من الديناميكا الحراريَّة (</a:t>
            </a:r>
            <a:r>
              <a:rPr lang="en-US" dirty="0"/>
              <a:t>Thermodynamics</a:t>
            </a:r>
            <a:r>
              <a:rPr lang="ar-JO" dirty="0"/>
              <a:t>) أنَّ الأمور تسوء.</a:t>
            </a:r>
          </a:p>
          <a:p>
            <a:r>
              <a:rPr lang="en-US" dirty="0"/>
              <a:t>Evolution is a great leap of faith as a system. Contrary to science, it believes that things got better after enough time, death, and mutations (changes over time—which are nearly all harmful). We do not observe this today. On the contrary, the Second Law of Thermodynamics shows that things are getting worse.</a:t>
            </a:r>
          </a:p>
          <a:p>
            <a:pPr eaLnBrk="1" hangingPunct="1"/>
            <a:r>
              <a:rPr lang="en-US" altLang="en-US" dirty="0">
                <a:latin typeface="Arial" pitchFamily="34" charset="0"/>
              </a:rPr>
              <a:t>—————</a:t>
            </a:r>
          </a:p>
          <a:p>
            <a:pPr eaLnBrk="1" hangingPunct="1"/>
            <a:r>
              <a:rPr lang="en-US" altLang="en-US" dirty="0">
                <a:latin typeface="Arial" pitchFamily="34" charset="0"/>
              </a:rPr>
              <a:t>Common-138</a:t>
            </a:r>
          </a:p>
          <a:p>
            <a:pPr eaLnBrk="1" hangingPunct="1"/>
            <a:r>
              <a:rPr lang="en-US" altLang="en-US" dirty="0">
                <a:latin typeface="Arial" pitchFamily="34" charset="0"/>
              </a:rPr>
              <a:t>OB-22-Creation-16</a:t>
            </a:r>
          </a:p>
          <a:p>
            <a:pPr eaLnBrk="1" hangingPunct="1"/>
            <a:r>
              <a:rPr lang="en-US" altLang="en-US" dirty="0">
                <a:latin typeface="Arial" pitchFamily="34" charset="0"/>
              </a:rPr>
              <a:t>SA-02-Creation &amp; Fall-22</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27452C-0C16-834A-8551-E8FE1238F6B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06530"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129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r>
              <a:rPr lang="en-US" b="0" dirty="0"/>
              <a:t>Evolution believes that ape-man generations got better to where we are today.</a:t>
            </a:r>
          </a:p>
          <a:p>
            <a:pPr eaLnBrk="1" hangingPunct="1"/>
            <a:r>
              <a:rPr lang="en-US" altLang="en-US" b="0" dirty="0">
                <a:latin typeface="Arial" panose="020B0604020202020204" pitchFamily="34" charset="0"/>
              </a:rPr>
              <a:t>—————</a:t>
            </a:r>
          </a:p>
          <a:p>
            <a:pPr eaLnBrk="1" hangingPunct="1"/>
            <a:r>
              <a:rPr lang="en-US" altLang="en-US" b="0" dirty="0">
                <a:latin typeface="Arial" panose="020B0604020202020204" pitchFamily="34" charset="0"/>
              </a:rPr>
              <a:t>Common Slides-Arabic</a:t>
            </a:r>
          </a:p>
          <a:p>
            <a:pPr eaLnBrk="1" hangingPunct="1"/>
            <a:r>
              <a:rPr lang="en-US" altLang="en-US" b="0" dirty="0">
                <a:latin typeface="Arial" panose="020B0604020202020204" pitchFamily="34" charset="0"/>
              </a:rPr>
              <a:t>OB-22-Creation-18</a:t>
            </a:r>
          </a:p>
          <a:p>
            <a:pPr eaLnBrk="1" hangingPunct="1"/>
            <a:r>
              <a:rPr lang="en-US" altLang="en-US" b="0" dirty="0">
                <a:latin typeface="Arial" panose="020B0604020202020204" pitchFamily="34" charset="0"/>
              </a:rPr>
              <a:t>NS-06-Rom5-8-slide 24</a:t>
            </a:r>
          </a:p>
          <a:p>
            <a:pPr eaLnBrk="1" hangingPunct="1"/>
            <a:r>
              <a:rPr lang="en-US" altLang="en-US" b="0" dirty="0">
                <a:latin typeface="Arial" panose="020B0604020202020204" pitchFamily="34" charset="0"/>
              </a:rPr>
              <a:t>SA-02-Creation &amp; Fall-24</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14563D4-99D3-E440-9B1C-D7EBDA06B13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08578"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334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r>
              <a:rPr lang="en-US" b="0" dirty="0"/>
              <a:t>Creation teaches a more realistic approach that death is not natural but a result of man’s sin.</a:t>
            </a:r>
          </a:p>
          <a:p>
            <a:pPr eaLnBrk="1" hangingPunct="1"/>
            <a:r>
              <a:rPr lang="en-US" altLang="en-US" b="0" dirty="0">
                <a:latin typeface="Arial" panose="020B0604020202020204" pitchFamily="34" charset="0"/>
              </a:rPr>
              <a:t>—————</a:t>
            </a:r>
          </a:p>
          <a:p>
            <a:pPr eaLnBrk="1" hangingPunct="1"/>
            <a:r>
              <a:rPr lang="en-US" altLang="en-US" b="0" dirty="0">
                <a:latin typeface="Arial" panose="020B0604020202020204" pitchFamily="34" charset="0"/>
              </a:rPr>
              <a:t>Common Slides-Arabic</a:t>
            </a:r>
          </a:p>
          <a:p>
            <a:pPr eaLnBrk="1" hangingPunct="1"/>
            <a:r>
              <a:rPr lang="en-US" altLang="en-US" b="0" dirty="0">
                <a:latin typeface="Arial" panose="020B0604020202020204" pitchFamily="34" charset="0"/>
              </a:rPr>
              <a:t>OB-22-Creation-19</a:t>
            </a:r>
          </a:p>
          <a:p>
            <a:pPr eaLnBrk="1" hangingPunct="1"/>
            <a:r>
              <a:rPr lang="en-US" altLang="en-US" b="0" dirty="0">
                <a:latin typeface="Arial" panose="020B0604020202020204" pitchFamily="34" charset="0"/>
              </a:rPr>
              <a:t>NS-06-Rom5-8-slide 25</a:t>
            </a:r>
          </a:p>
          <a:p>
            <a:pPr eaLnBrk="1" hangingPunct="1"/>
            <a:r>
              <a:rPr lang="en-US" altLang="en-US" b="0" dirty="0">
                <a:latin typeface="Arial" panose="020B0604020202020204" pitchFamily="34" charset="0"/>
              </a:rPr>
              <a:t>SA-02-Creation &amp; Fall-25</a:t>
            </a:r>
          </a:p>
          <a:p>
            <a:endParaRPr lang="en-US" b="0" dirty="0"/>
          </a:p>
          <a:p>
            <a:endParaRPr lang="en-US" b="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766EA3-86A8-6441-9743-0BDB2D569E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7221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722115" name="Rectangle 3"/>
          <p:cNvSpPr>
            <a:spLocks noGrp="1" noChangeArrowheads="1"/>
          </p:cNvSpPr>
          <p:nvPr>
            <p:ph type="body" idx="1"/>
          </p:nvPr>
        </p:nvSpPr>
        <p:spPr/>
        <p:txBody>
          <a:bodyPr/>
          <a:lstStyle/>
          <a:p>
            <a:pPr eaLnBrk="1" hangingPunct="1">
              <a:defRPr/>
            </a:pPr>
            <a:r>
              <a:rPr lang="en-US">
                <a:cs typeface="+mn-cs"/>
              </a:rPr>
              <a:t>Each</a:t>
            </a:r>
            <a:r>
              <a:rPr lang="en-US" baseline="0">
                <a:cs typeface="+mn-cs"/>
              </a:rPr>
              <a:t> believer must answer which of these two theologies he will follow.</a:t>
            </a: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766EA3-86A8-6441-9743-0BDB2D569E8F}"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5722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722115" name="Rectangle 3"/>
          <p:cNvSpPr>
            <a:spLocks noGrp="1" noChangeArrowheads="1"/>
          </p:cNvSpPr>
          <p:nvPr>
            <p:ph type="body" idx="1"/>
          </p:nvPr>
        </p:nvSpPr>
        <p:spPr/>
        <p:txBody>
          <a:bodyPr/>
          <a:lstStyle/>
          <a:p>
            <a:pPr algn="r" rtl="1" eaLnBrk="1" hangingPunct="1">
              <a:defRPr>
                <a:cs typeface="+mn-cs"/>
              </a:defRPr>
            </a:pPr>
            <a:r>
              <a:rPr lang="ar-SA" b="1" dirty="0">
                <a:cs typeface="Arial" panose="020B0604020202020204" pitchFamily="34" charset="0"/>
                <a:rtl/>
              </a:rPr>
              <a:t>هل نظرتك إلى الخطيَّة كتابيَّة؟ أم أنَّها مأخوذةٌ مِن نظرة غير المؤمنين ومتأثِّرةٌ بها؟</a:t>
            </a:r>
          </a:p>
          <a:p>
            <a:pPr eaLnBrk="1" hangingPunct="1">
              <a:defRPr>
                <a:cs typeface="+mn-cs"/>
              </a:defRPr>
            </a:pPr>
            <a:r>
              <a:rPr lang="ar-SA" b="1" dirty="0">
                <a:cs typeface="Arial" panose="020B0604020202020204" pitchFamily="34" charset="0"/>
                <a:rtl/>
              </a:rPr>
              <a:t>____________</a:t>
            </a:r>
          </a:p>
          <a:p>
            <a:pPr eaLnBrk="1" hangingPunct="1">
              <a:defRPr>
                <a:cs typeface="+mn-cs"/>
              </a:defRPr>
            </a:pPr>
            <a:r>
              <a:rPr lang="en-US" dirty="0">
                <a:rtl/>
              </a:rPr>
              <a:t>Common -146</a:t>
            </a:r>
          </a:p>
          <a:p>
            <a:pPr eaLnBrk="1" hangingPunct="1">
              <a:defRPr/>
            </a:pPr>
            <a:r>
              <a:rPr lang="en-US" dirty="0">
                <a:cs typeface="+mn-cs"/>
              </a:rPr>
              <a:t>OS-27-Daniel-208</a:t>
            </a:r>
          </a:p>
          <a:p>
            <a:pPr eaLnBrk="1" hangingPunct="1">
              <a:defRPr/>
            </a:pPr>
            <a:r>
              <a:rPr lang="en-US" dirty="0">
                <a:cs typeface="+mn-cs"/>
              </a:rPr>
              <a:t>NC-19-Answering Atheists-87</a:t>
            </a:r>
          </a:p>
          <a:p>
            <a:pPr eaLnBrk="1" hangingPunct="1">
              <a:defRPr/>
            </a:pPr>
            <a:r>
              <a:rPr lang="en-US" dirty="0">
                <a:cs typeface="+mn-cs"/>
              </a:rPr>
              <a:t>NS-Romans5-8—slide 30</a:t>
            </a:r>
          </a:p>
          <a:p>
            <a:pPr eaLnBrk="1" hangingPunct="1">
              <a:defRPr>
                <a:cs typeface="+mn-cs"/>
              </a:defRPr>
            </a:pPr>
            <a:endParaRPr lang="en-US" dirty="0">
              <a:rtl/>
            </a:endParaRPr>
          </a:p>
        </p:txBody>
      </p:sp>
    </p:spTree>
    <p:extLst>
      <p:ext uri="{BB962C8B-B14F-4D97-AF65-F5344CB8AC3E}">
        <p14:creationId xmlns:p14="http://schemas.microsoft.com/office/powerpoint/2010/main" val="4040758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We will take the “fast track” through Paul’s letter to the Romans today and see </a:t>
            </a:r>
            <a:r>
              <a:rPr lang="en-US" sz="1200" i="1" kern="1200" dirty="0">
                <a:solidFill>
                  <a:schemeClr val="tx1"/>
                </a:solidFill>
                <a:effectLst/>
                <a:latin typeface="Times New Roman" pitchFamily="-111" charset="0"/>
                <a:ea typeface="ＭＳ Ｐゴシック" pitchFamily="-111" charset="-128"/>
                <a:cs typeface="ＭＳ Ｐゴシック" pitchFamily="-111" charset="-128"/>
              </a:rPr>
              <a:t>seven reasons</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 must we accept one another!</a:t>
            </a:r>
            <a:r>
              <a:rPr lang="en-SG" dirty="0">
                <a:effectLst/>
              </a:rPr>
              <a:t> I don’t normally have a seven-part sermon, so that’s too much, just think of chapters 1–11 as Paul’s theology and Romans 12–16 as the application.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379748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_________</a:t>
            </a:r>
          </a:p>
          <a:p>
            <a:r>
              <a:rPr lang="en-US"/>
              <a:t>OS-01-Gen1-3—slide 165</a:t>
            </a:r>
          </a:p>
          <a:p>
            <a:r>
              <a:rPr lang="en-US"/>
              <a:t>NS-06-Rom5-8—slide 31</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697FE9-24A2-2D4D-9191-3D580B4558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3194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_________</a:t>
            </a:r>
          </a:p>
          <a:p>
            <a:r>
              <a:rPr lang="en-US"/>
              <a:t>OS-01-Gen1-3—slide 169</a:t>
            </a:r>
          </a:p>
          <a:p>
            <a:r>
              <a:rPr lang="en-US"/>
              <a:t>NS-06-Rom5-8—slide 32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697FE9-24A2-2D4D-9191-3D580B4558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1176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b="1" dirty="0">
                <a:latin typeface="Arial" panose="020B0604020202020204" pitchFamily="34" charset="0"/>
                <a:cs typeface="Arial" panose="020B0604020202020204" pitchFamily="34" charset="0"/>
              </a:rPr>
              <a:t>God's righteousness imparted </a:t>
            </a:r>
            <a:r>
              <a:rPr lang="en-SG" b="1" u="sng" dirty="0">
                <a:latin typeface="Arial" panose="020B0604020202020204" pitchFamily="34" charset="0"/>
                <a:cs typeface="Arial" panose="020B0604020202020204" pitchFamily="34" charset="0"/>
              </a:rPr>
              <a:t>sanctification</a:t>
            </a:r>
            <a:r>
              <a:rPr lang="en-SG" b="1" dirty="0">
                <a:latin typeface="Arial" panose="020B0604020202020204" pitchFamily="34" charset="0"/>
                <a:cs typeface="Arial" panose="020B0604020202020204" pitchFamily="34" charset="0"/>
              </a:rPr>
              <a:t> equally to us all (Rom 6–8).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[We all have the same access to progressively grow in holiness to be like Christ.]</a:t>
            </a:r>
            <a:endParaRPr lang="en-SG" sz="1200" b="1"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endParaRPr lang="en-SG"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42001993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We will take the “fast track” through Paul’s letter to the Romans today and see </a:t>
            </a:r>
            <a:r>
              <a:rPr lang="en-US" sz="1200" i="1" kern="1200" dirty="0">
                <a:solidFill>
                  <a:schemeClr val="tx1"/>
                </a:solidFill>
                <a:effectLst/>
                <a:latin typeface="Times New Roman" pitchFamily="-111" charset="0"/>
                <a:ea typeface="ＭＳ Ｐゴシック" pitchFamily="-111" charset="-128"/>
                <a:cs typeface="ＭＳ Ｐゴシック" pitchFamily="-111" charset="-128"/>
              </a:rPr>
              <a:t>seven reasons</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 must we accept one another!</a:t>
            </a:r>
            <a:r>
              <a:rPr lang="en-SG" dirty="0">
                <a:effectLst/>
              </a:rPr>
              <a:t> I don’t normally have a seven-part sermon, so that’s too much, just think of chapters 1–11 as Paul’s theology and Romans 12–16 as the application.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3797485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8 (our strength)</a:t>
            </a:r>
          </a:p>
          <a:p>
            <a:pPr eaLnBrk="1" hangingPunct="1"/>
            <a:r>
              <a:rPr lang="en-US" dirty="0">
                <a:latin typeface="Times New Roman" charset="0"/>
                <a:ea typeface="ＭＳ Ｐゴシック" charset="-128"/>
                <a:cs typeface="ＭＳ Ｐゴシック" charset="-128"/>
              </a:rPr>
              <a:t>• He's enabled us to live righteously</a:t>
            </a:r>
          </a:p>
          <a:p>
            <a:pPr eaLnBrk="1" hangingPunct="1"/>
            <a:r>
              <a:rPr lang="en-US" dirty="0">
                <a:latin typeface="Times New Roman" charset="0"/>
                <a:ea typeface="ＭＳ Ｐゴシック" charset="-128"/>
                <a:cs typeface="ＭＳ Ｐゴシック" charset="-128"/>
              </a:rPr>
              <a:t>• Nothing can separate us from his love.</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0" dirty="0"/>
              <a:t>(Romans 8 added by Dr Rick Griffith)</a:t>
            </a:r>
          </a:p>
          <a:p>
            <a:pPr eaLnBrk="1" hangingPunct="1"/>
            <a:endParaRPr lang="en-US" dirty="0">
              <a:latin typeface="Times New Roman"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40</a:t>
            </a:fld>
            <a:endParaRPr lang="en-US"/>
          </a:p>
        </p:txBody>
      </p:sp>
    </p:spTree>
    <p:extLst>
      <p:ext uri="{BB962C8B-B14F-4D97-AF65-F5344CB8AC3E}">
        <p14:creationId xmlns:p14="http://schemas.microsoft.com/office/powerpoint/2010/main" val="3837571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The Christian will struggle with sin as long as he is in this mortal body.</a:t>
            </a:r>
          </a:p>
          <a:p>
            <a:r>
              <a:rPr lang="en-US" dirty="0"/>
              <a:t>________________</a:t>
            </a:r>
          </a:p>
          <a:p>
            <a:r>
              <a:rPr lang="en-US" dirty="0"/>
              <a:t>OS-38-Zechariah-57</a:t>
            </a:r>
          </a:p>
          <a:p>
            <a:r>
              <a:rPr lang="en-US" dirty="0"/>
              <a:t>NS-06-Rom5-8—slide 39</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37641001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83583-0FC0-FB4B-82B9-1CD81D2A0EF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84387" name="Rectangle 2"/>
          <p:cNvSpPr>
            <a:spLocks noGrp="1" noRot="1" noChangeAspect="1" noChangeArrowheads="1"/>
          </p:cNvSpPr>
          <p:nvPr>
            <p:ph type="sldImg"/>
          </p:nvPr>
        </p:nvSpPr>
        <p:spPr>
          <a:solidFill>
            <a:srgbClr val="FFFFFF"/>
          </a:solidFill>
          <a:ln/>
        </p:spPr>
      </p:sp>
      <p:sp>
        <p:nvSpPr>
          <p:cNvPr id="7843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a:p>
            <a:pPr eaLnBrk="1" hangingPunct="1"/>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958095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801715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8 (our strength)</a:t>
            </a:r>
          </a:p>
          <a:p>
            <a:pPr eaLnBrk="1" hangingPunct="1"/>
            <a:r>
              <a:rPr lang="en-US" dirty="0">
                <a:latin typeface="Times New Roman" charset="0"/>
                <a:ea typeface="ＭＳ Ｐゴシック" charset="-128"/>
                <a:cs typeface="ＭＳ Ｐゴシック" charset="-128"/>
              </a:rPr>
              <a:t>• He's enabled us to live righteously</a:t>
            </a:r>
          </a:p>
          <a:p>
            <a:pPr eaLnBrk="1" hangingPunct="1"/>
            <a:r>
              <a:rPr lang="en-US" dirty="0">
                <a:latin typeface="Times New Roman" charset="0"/>
                <a:ea typeface="ＭＳ Ｐゴシック" charset="-128"/>
                <a:cs typeface="ＭＳ Ｐゴシック" charset="-128"/>
              </a:rPr>
              <a:t>• Nothing can separate us from his love.</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0" dirty="0"/>
              <a:t>(Romans 8 added by Dr Rick Griffith)</a:t>
            </a:r>
          </a:p>
          <a:p>
            <a:pPr eaLnBrk="1" hangingPunct="1"/>
            <a:endParaRPr lang="en-US" dirty="0">
              <a:latin typeface="Times New Roman"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5</a:t>
            </a:fld>
            <a:endParaRPr lang="en-US"/>
          </a:p>
        </p:txBody>
      </p:sp>
    </p:spTree>
    <p:extLst>
      <p:ext uri="{BB962C8B-B14F-4D97-AF65-F5344CB8AC3E}">
        <p14:creationId xmlns:p14="http://schemas.microsoft.com/office/powerpoint/2010/main" val="17007560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NS-Rom5-8-Slide 42</a:t>
            </a:r>
          </a:p>
          <a:p>
            <a:r>
              <a:rPr lang="en-US" dirty="0"/>
              <a:t>SA-07-Position in Christ-4</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92132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89037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The Riches of Grace in Christ Jesus</a:t>
            </a:r>
          </a:p>
          <a:p>
            <a:r>
              <a:rPr lang="en-US" b="1" dirty="0"/>
              <a:t>(33 Divine Accomplishments in and for the Sinner upon Believing on the Lord Jesus Christ)</a:t>
            </a:r>
          </a:p>
          <a:p>
            <a:r>
              <a:rPr lang="en-US" dirty="0"/>
              <a:t>by Lewis S. Chafer</a:t>
            </a:r>
          </a:p>
          <a:p>
            <a:r>
              <a:rPr lang="en-US" dirty="0"/>
              <a:t>Accessed 9 July 2017</a:t>
            </a:r>
          </a:p>
          <a:p>
            <a:r>
              <a:rPr lang="en-US" dirty="0"/>
              <a:t>Copied for </a:t>
            </a:r>
            <a:r>
              <a:rPr lang="en-US" dirty="0" err="1"/>
              <a:t>WholesomeWords.org</a:t>
            </a:r>
            <a:r>
              <a:rPr lang="en-US" dirty="0"/>
              <a:t> from </a:t>
            </a:r>
            <a:r>
              <a:rPr lang="en-US" i="1" dirty="0"/>
              <a:t>Salvation</a:t>
            </a:r>
            <a:r>
              <a:rPr lang="en-US" dirty="0"/>
              <a:t> by Lewis Sperry Chafer. Philadelphia: Sunday School Times Company, ©1917.</a:t>
            </a:r>
          </a:p>
          <a:p>
            <a:r>
              <a:rPr lang="en-US" dirty="0"/>
              <a:t>http://</a:t>
            </a:r>
            <a:r>
              <a:rPr lang="en-US" dirty="0" err="1"/>
              <a:t>www.wholesomewords.org</a:t>
            </a:r>
            <a:r>
              <a:rPr lang="en-US" dirty="0"/>
              <a:t>/</a:t>
            </a:r>
            <a:r>
              <a:rPr lang="en-US" dirty="0" err="1"/>
              <a:t>etexts</a:t>
            </a:r>
            <a:r>
              <a:rPr lang="en-US" dirty="0"/>
              <a:t>/chafer/</a:t>
            </a:r>
            <a:r>
              <a:rPr lang="en-US" dirty="0" err="1"/>
              <a:t>saved.html</a:t>
            </a:r>
            <a:endParaRPr lang="en-US" dirty="0"/>
          </a:p>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b="1" dirty="0"/>
              <a:t>The Riches of Grace in Christ Jesus</a:t>
            </a:r>
          </a:p>
          <a:p>
            <a:r>
              <a:rPr lang="en-US" b="1" dirty="0"/>
              <a:t>(33 Divine Accomplishments in and for the Sinner</a:t>
            </a:r>
            <a:br>
              <a:rPr lang="en-US" b="1" dirty="0"/>
            </a:br>
            <a:r>
              <a:rPr lang="en-US" b="1" dirty="0"/>
              <a:t>upon Believing on the Lord Jesus Christ)</a:t>
            </a:r>
          </a:p>
          <a:p>
            <a:r>
              <a:rPr lang="en-US" dirty="0"/>
              <a:t>by Lewis S. Chafer</a:t>
            </a:r>
          </a:p>
          <a:p>
            <a:r>
              <a:rPr lang="en-US" dirty="0"/>
              <a:t>Accessed 9 July 2017</a:t>
            </a:r>
          </a:p>
          <a:p>
            <a:r>
              <a:rPr lang="en-US" dirty="0"/>
              <a:t>Copied for </a:t>
            </a:r>
            <a:r>
              <a:rPr lang="en-US" dirty="0" err="1"/>
              <a:t>WholesomeWords.org</a:t>
            </a:r>
            <a:r>
              <a:rPr lang="en-US" dirty="0"/>
              <a:t> from </a:t>
            </a:r>
            <a:r>
              <a:rPr lang="en-US" i="1" dirty="0"/>
              <a:t>Salvation</a:t>
            </a:r>
            <a:r>
              <a:rPr lang="en-US" dirty="0"/>
              <a:t> by Lewis Sperry Chafer. Philadelphia: Sunday School Times Company, ©1917.</a:t>
            </a:r>
          </a:p>
          <a:p>
            <a:r>
              <a:rPr lang="en-US" dirty="0"/>
              <a:t>http://</a:t>
            </a:r>
            <a:r>
              <a:rPr lang="en-US" dirty="0" err="1"/>
              <a:t>www.wholesomewords.org</a:t>
            </a:r>
            <a:r>
              <a:rPr lang="en-US" dirty="0"/>
              <a:t>/</a:t>
            </a:r>
            <a:r>
              <a:rPr lang="en-US" dirty="0" err="1"/>
              <a:t>etexts</a:t>
            </a:r>
            <a:r>
              <a:rPr lang="en-US" dirty="0"/>
              <a:t>/chafer/</a:t>
            </a:r>
            <a:r>
              <a:rPr lang="en-US" dirty="0" err="1"/>
              <a:t>saved.html</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b="1"/>
              <a:t>The Riches of Grace in Christ Jesus</a:t>
            </a:r>
          </a:p>
          <a:p>
            <a:r>
              <a:rPr lang="en-US" b="1"/>
              <a:t>(33 Divine Accomplishments in and for the Sinner</a:t>
            </a:r>
            <a:br>
              <a:rPr lang="en-US" b="1"/>
            </a:br>
            <a:r>
              <a:rPr lang="en-US" b="1"/>
              <a:t>upon Believing on the Lord Jesus Christ)</a:t>
            </a:r>
          </a:p>
          <a:p>
            <a:r>
              <a:rPr lang="en-US"/>
              <a:t>by Lewis S. Chafer</a:t>
            </a:r>
          </a:p>
          <a:p>
            <a:r>
              <a:rPr lang="en-US"/>
              <a:t>Accessed 9 July 2017</a:t>
            </a:r>
          </a:p>
          <a:p>
            <a:r>
              <a:rPr lang="en-US"/>
              <a:t>Copied for WholesomeWords.org from </a:t>
            </a:r>
            <a:r>
              <a:rPr lang="en-US" i="1"/>
              <a:t>Salvation</a:t>
            </a:r>
            <a:r>
              <a:rPr lang="en-US"/>
              <a:t> by Lewis Sperry Chafer. Philadelphia: Sunday School Times Company, ©1917.</a:t>
            </a:r>
          </a:p>
          <a:p>
            <a:r>
              <a:rPr lang="en-US"/>
              <a:t>http://www.wholesomewords.org/etexts/chafer/saved.html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6866E0B-3301-3B49-A3CA-35F2DFFB9D7A}"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Did death exist before sin?  What do you think?  God said that his creation up to this time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What does it mean that creation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if death existed then</a:t>
            </a:r>
            <a:r>
              <a:rPr lang="en-SG" sz="1200" kern="1200" dirty="0">
                <a:solidFill>
                  <a:schemeClr val="tx1"/>
                </a:solidFill>
                <a:effectLst/>
                <a:latin typeface="+mn-lt"/>
                <a:ea typeface="+mn-ea"/>
                <a:cs typeface="+mn-cs"/>
              </a:rPr>
              <a:t>?</a:t>
            </a:r>
          </a:p>
          <a:p>
            <a:r>
              <a:rPr lang="en-US" dirty="0"/>
              <a:t>Creation teaches a more realistic approach that death is not natural but a result of man’s sin.</a:t>
            </a:r>
          </a:p>
          <a:p>
            <a:pPr eaLnBrk="1" hangingPunct="1"/>
            <a:r>
              <a:rPr lang="en-US" altLang="en-US" b="1" dirty="0">
                <a:latin typeface="Arial" panose="020B0604020202020204" pitchFamily="34" charset="0"/>
              </a:rPr>
              <a:t>—————</a:t>
            </a:r>
          </a:p>
          <a:p>
            <a:pPr eaLnBrk="1" hangingPunct="1"/>
            <a:r>
              <a:rPr lang="en-US" altLang="en-US" b="1" dirty="0">
                <a:latin typeface="Arial" panose="020B0604020202020204" pitchFamily="34" charset="0"/>
              </a:rPr>
              <a:t>Common-144</a:t>
            </a:r>
          </a:p>
          <a:p>
            <a:pPr eaLnBrk="1" hangingPunct="1"/>
            <a:r>
              <a:rPr lang="en-US" altLang="en-US" b="1" dirty="0">
                <a:latin typeface="Arial" panose="020B0604020202020204" pitchFamily="34" charset="0"/>
              </a:rPr>
              <a:t>OB-22-Creation-19?</a:t>
            </a:r>
          </a:p>
          <a:p>
            <a:pPr eaLnBrk="1" hangingPunct="1"/>
            <a:r>
              <a:rPr lang="en-US" altLang="en-US" b="1" dirty="0">
                <a:latin typeface="Arial" panose="020B0604020202020204" pitchFamily="34" charset="0"/>
              </a:rPr>
              <a:t>NS-06-Rom5-8-slide 7</a:t>
            </a: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b="1"/>
              <a:t>The Riches of Grace in Christ Jesus</a:t>
            </a:r>
          </a:p>
          <a:p>
            <a:r>
              <a:rPr lang="en-US" b="1"/>
              <a:t>(33 Divine Accomplishments in and for the Sinner</a:t>
            </a:r>
            <a:br>
              <a:rPr lang="en-US" b="1"/>
            </a:br>
            <a:r>
              <a:rPr lang="en-US" b="1"/>
              <a:t>upon Believing on the Lord Jesus Christ)</a:t>
            </a:r>
          </a:p>
          <a:p>
            <a:r>
              <a:rPr lang="en-US"/>
              <a:t>by Lewis S. Chafer</a:t>
            </a:r>
          </a:p>
          <a:p>
            <a:r>
              <a:rPr lang="en-US"/>
              <a:t>Accessed 9 July 2017</a:t>
            </a:r>
          </a:p>
          <a:p>
            <a:r>
              <a:rPr lang="en-US"/>
              <a:t>Copied for WholesomeWords.org from </a:t>
            </a:r>
            <a:r>
              <a:rPr lang="en-US" i="1"/>
              <a:t>Salvation</a:t>
            </a:r>
            <a:r>
              <a:rPr lang="en-US"/>
              <a:t> by Lewis Sperry Chafer. Philadelphia: Sunday School Times Company, ©1917.</a:t>
            </a:r>
          </a:p>
          <a:p>
            <a:r>
              <a:rPr lang="en-US"/>
              <a:t>http://www.wholesomewords.org/etexts/chafer/saved.html</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232C3F-E7DD-BD4F-8021-20721AB4E46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86435" name="Rectangle 2"/>
          <p:cNvSpPr>
            <a:spLocks noGrp="1" noRot="1" noChangeAspect="1" noChangeArrowheads="1"/>
          </p:cNvSpPr>
          <p:nvPr>
            <p:ph type="sldImg"/>
          </p:nvPr>
        </p:nvSpPr>
        <p:spPr>
          <a:solidFill>
            <a:srgbClr val="FFFFFF"/>
          </a:solidFill>
          <a:ln/>
        </p:spPr>
      </p:sp>
      <p:sp>
        <p:nvSpPr>
          <p:cNvPr id="78643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776676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7EFA5E-DF5D-7C44-B9DC-6EA1BA5ACF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
        <p:nvSpPr>
          <p:cNvPr id="788483" name="Rectangle 2"/>
          <p:cNvSpPr>
            <a:spLocks noGrp="1" noRot="1" noChangeAspect="1" noChangeArrowheads="1"/>
          </p:cNvSpPr>
          <p:nvPr>
            <p:ph type="sldImg"/>
          </p:nvPr>
        </p:nvSpPr>
        <p:spPr>
          <a:solidFill>
            <a:srgbClr val="FFFFFF"/>
          </a:solidFill>
          <a:ln/>
        </p:spPr>
      </p:sp>
      <p:sp>
        <p:nvSpPr>
          <p:cNvPr id="78848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translate the text</a:t>
            </a:r>
            <a:r>
              <a:rPr lang="en-US" baseline="0" dirty="0"/>
              <a:t> at the left and then drag everything over this slide so no English shows.  Make sure the fonts remain.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3693649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26628303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8 (our strength)</a:t>
            </a:r>
          </a:p>
          <a:p>
            <a:pPr eaLnBrk="1" hangingPunct="1"/>
            <a:r>
              <a:rPr lang="en-US" dirty="0">
                <a:latin typeface="Times New Roman" charset="0"/>
                <a:ea typeface="ＭＳ Ｐゴシック" charset="-128"/>
                <a:cs typeface="ＭＳ Ｐゴシック" charset="-128"/>
              </a:rPr>
              <a:t>• He's enabled us to live righteously</a:t>
            </a:r>
          </a:p>
          <a:p>
            <a:pPr eaLnBrk="1" hangingPunct="1"/>
            <a:r>
              <a:rPr lang="en-US" dirty="0">
                <a:latin typeface="Times New Roman" charset="0"/>
                <a:ea typeface="ＭＳ Ｐゴシック" charset="-128"/>
                <a:cs typeface="ＭＳ Ｐゴシック" charset="-128"/>
              </a:rPr>
              <a:t>• Nothing can separate us from his love.</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0" dirty="0"/>
              <a:t>(Romans 8 added by Dr Rick Griffith)</a:t>
            </a:r>
          </a:p>
          <a:p>
            <a:pPr eaLnBrk="1" hangingPunct="1"/>
            <a:endParaRPr lang="en-US" dirty="0">
              <a:latin typeface="Times New Roman"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75</a:t>
            </a:fld>
            <a:endParaRPr lang="en-US"/>
          </a:p>
        </p:txBody>
      </p:sp>
    </p:spTree>
    <p:extLst>
      <p:ext uri="{BB962C8B-B14F-4D97-AF65-F5344CB8AC3E}">
        <p14:creationId xmlns:p14="http://schemas.microsoft.com/office/powerpoint/2010/main" val="4939906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897322-DB6D-D54F-8F45-1756C37B5C1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98723" name="Rectangle 2"/>
          <p:cNvSpPr>
            <a:spLocks noGrp="1" noRot="1" noChangeAspect="1" noChangeArrowheads="1"/>
          </p:cNvSpPr>
          <p:nvPr>
            <p:ph type="sldImg"/>
          </p:nvPr>
        </p:nvSpPr>
        <p:spPr>
          <a:solidFill>
            <a:srgbClr val="FFFFFF"/>
          </a:solidFill>
          <a:ln/>
        </p:spPr>
      </p:sp>
      <p:sp>
        <p:nvSpPr>
          <p:cNvPr id="7987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a:p>
            <a:pPr eaLnBrk="1" hangingPunct="1"/>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1600509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657A1-AA76-6D47-9031-65CCF70959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00771" name="Rectangle 2"/>
          <p:cNvSpPr>
            <a:spLocks noGrp="1" noRot="1" noChangeAspect="1" noChangeArrowheads="1" noTextEdit="1"/>
          </p:cNvSpPr>
          <p:nvPr>
            <p:ph type="sldImg"/>
          </p:nvPr>
        </p:nvSpPr>
        <p:spPr>
          <a:solidFill>
            <a:srgbClr val="FFFFFF"/>
          </a:solidFill>
          <a:ln/>
        </p:spPr>
      </p:sp>
      <p:sp>
        <p:nvSpPr>
          <p:cNvPr id="80077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128"/>
                <a:cs typeface="Arial" panose="020B0604020202020204" pitchFamily="34" charset="0"/>
              </a:rPr>
              <a:t>The story, of course, must begin with my parents who met in the Navy.  </a:t>
            </a:r>
          </a:p>
          <a:p>
            <a:pPr eaLnBrk="1" hangingPunct="1"/>
            <a:r>
              <a:rPr lang="en-US" b="1" dirty="0">
                <a:latin typeface="Arial" panose="020B0604020202020204" pitchFamily="34" charset="0"/>
                <a:ea typeface="ＭＳ Ｐゴシック" charset="-128"/>
                <a:cs typeface="Arial" panose="020B0604020202020204" pitchFamily="34" charset="0"/>
              </a:rPr>
              <a:t>They had a baby boy (my older brother Bob) and then were transferred to Japan.</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F38A05-3C06-4941-A354-EBDCF92DCFE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02819" name="Rectangle 2"/>
          <p:cNvSpPr>
            <a:spLocks noGrp="1" noRot="1" noChangeAspect="1" noChangeArrowheads="1" noTextEdit="1"/>
          </p:cNvSpPr>
          <p:nvPr>
            <p:ph type="sldImg"/>
          </p:nvPr>
        </p:nvSpPr>
        <p:spPr>
          <a:solidFill>
            <a:srgbClr val="FFFFFF"/>
          </a:solidFill>
          <a:ln/>
        </p:spPr>
      </p:sp>
      <p:sp>
        <p:nvSpPr>
          <p:cNvPr id="8028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128"/>
                <a:cs typeface="Arial" panose="020B0604020202020204" pitchFamily="34" charset="0"/>
              </a:rPr>
              <a:t>After my younger brother</a:t>
            </a:r>
            <a:r>
              <a:rPr lang="fr-FR" altLang="ja-JP" b="1" dirty="0">
                <a:latin typeface="Arial" panose="020B0604020202020204" pitchFamily="34" charset="0"/>
                <a:ea typeface="ＭＳ Ｐゴシック" charset="-128"/>
                <a:cs typeface="Arial" panose="020B0604020202020204" pitchFamily="34" charset="0"/>
              </a:rPr>
              <a:t>'</a:t>
            </a:r>
            <a:r>
              <a:rPr lang="en-US" altLang="ja-JP" b="1" dirty="0">
                <a:latin typeface="Arial" panose="020B0604020202020204" pitchFamily="34" charset="0"/>
                <a:ea typeface="ＭＳ Ｐゴシック" charset="-128"/>
                <a:cs typeface="Arial" panose="020B0604020202020204" pitchFamily="34" charset="0"/>
              </a:rPr>
              <a:t>s birth my Mom concluded that my Dad was actually married to the Navy, so she divorced him.  Ironically, she became a social worker to help other families put their lives together.</a:t>
            </a:r>
            <a:endParaRPr lang="en-US" b="1" dirty="0">
              <a:latin typeface="Arial" panose="020B0604020202020204" pitchFamily="34" charset="0"/>
              <a:ea typeface="ＭＳ Ｐゴシック" charset="-128"/>
              <a:cs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4F3BDF-82A4-C545-AE01-AD67B0E834C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04867" name="Rectangle 2"/>
          <p:cNvSpPr>
            <a:spLocks noGrp="1" noRot="1" noChangeAspect="1" noChangeArrowheads="1" noTextEdit="1"/>
          </p:cNvSpPr>
          <p:nvPr>
            <p:ph type="sldImg"/>
          </p:nvPr>
        </p:nvSpPr>
        <p:spPr>
          <a:solidFill>
            <a:srgbClr val="FFFFFF"/>
          </a:solidFill>
          <a:ln/>
        </p:spPr>
      </p:sp>
      <p:sp>
        <p:nvSpPr>
          <p:cNvPr id="80486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128"/>
                <a:cs typeface="Arial" panose="020B0604020202020204" pitchFamily="34" charset="0"/>
              </a:rPr>
              <a:t>Mom married a second time but the arguments with my Mom became unbearable so my Mom divorced him too.</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This is a crucial</a:t>
            </a:r>
            <a:r>
              <a:rPr lang="en-US" baseline="0"/>
              <a:t> question today.</a:t>
            </a:r>
            <a:endParaRPr lang="en-US"/>
          </a:p>
        </p:txBody>
      </p:sp>
      <p:sp>
        <p:nvSpPr>
          <p:cNvPr id="4" name="Slide Number Placeholder 3"/>
          <p:cNvSpPr>
            <a:spLocks noGrp="1"/>
          </p:cNvSpPr>
          <p:nvPr>
            <p:ph type="sldNum" sz="quarter" idx="10"/>
          </p:nvPr>
        </p:nvSpPr>
        <p:spPr/>
        <p:txBody>
          <a:bodyPr/>
          <a:lstStyle/>
          <a:p>
            <a:fld id="{F1697FE9-24A2-2D4D-9191-3D580B45581E}" type="slidenum">
              <a:rPr lang="en-US" smtClean="0"/>
              <a:pPr/>
              <a:t>14</a:t>
            </a:fld>
            <a:endParaRPr lang="en-US"/>
          </a:p>
        </p:txBody>
      </p:sp>
    </p:spTree>
    <p:extLst>
      <p:ext uri="{BB962C8B-B14F-4D97-AF65-F5344CB8AC3E}">
        <p14:creationId xmlns:p14="http://schemas.microsoft.com/office/powerpoint/2010/main" val="36889113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152DEB-490D-0A43-9898-5632B69DF21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06915" name="Rectangle 2"/>
          <p:cNvSpPr>
            <a:spLocks noGrp="1" noRot="1" noChangeAspect="1" noChangeArrowheads="1" noTextEdit="1"/>
          </p:cNvSpPr>
          <p:nvPr>
            <p:ph type="sldImg"/>
          </p:nvPr>
        </p:nvSpPr>
        <p:spPr>
          <a:solidFill>
            <a:srgbClr val="FFFFFF"/>
          </a:solidFill>
          <a:ln/>
        </p:spPr>
      </p:sp>
      <p:sp>
        <p:nvSpPr>
          <p:cNvPr id="80691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128"/>
                <a:cs typeface="Arial" panose="020B0604020202020204" pitchFamily="34" charset="0"/>
              </a:rPr>
              <a:t>After college, I ended up in the Philippines on Cru staff with the Crossroads music team. This opened my eyes to Asia. God also began to open my eyes to the woman singing next to me!  She initially despised me but after a year or so she saw the light.  That</a:t>
            </a:r>
            <a:r>
              <a:rPr lang="fr-FR" altLang="ja-JP" b="1" dirty="0">
                <a:latin typeface="Arial" panose="020B0604020202020204" pitchFamily="34" charset="0"/>
                <a:ea typeface="ＭＳ Ｐゴシック" charset="-128"/>
                <a:cs typeface="Arial" panose="020B0604020202020204" pitchFamily="34" charset="0"/>
              </a:rPr>
              <a:t>'</a:t>
            </a:r>
            <a:r>
              <a:rPr lang="en-US" altLang="ja-JP" b="1" dirty="0">
                <a:latin typeface="Arial" panose="020B0604020202020204" pitchFamily="34" charset="0"/>
                <a:ea typeface="ＭＳ Ｐゴシック" charset="-128"/>
                <a:cs typeface="Arial" panose="020B0604020202020204" pitchFamily="34" charset="0"/>
              </a:rPr>
              <a:t>s our engagement picture.  In 1983 we returned to the USA..</a:t>
            </a:r>
            <a:endParaRPr lang="en-US" b="1" dirty="0">
              <a:latin typeface="Arial" panose="020B0604020202020204" pitchFamily="34" charset="0"/>
              <a:ea typeface="ＭＳ Ｐゴシック" charset="-128"/>
              <a:cs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4ABF77-429E-2C4E-AC29-790F3D3133F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08963" name="Rectangle 2"/>
          <p:cNvSpPr>
            <a:spLocks noGrp="1" noRot="1" noChangeAspect="1" noChangeArrowheads="1" noTextEdit="1"/>
          </p:cNvSpPr>
          <p:nvPr>
            <p:ph type="sldImg"/>
          </p:nvPr>
        </p:nvSpPr>
        <p:spPr>
          <a:solidFill>
            <a:srgbClr val="FFFFFF"/>
          </a:solidFill>
          <a:ln/>
        </p:spPr>
      </p:sp>
      <p:sp>
        <p:nvSpPr>
          <p:cNvPr id="80896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I married her and took her to Dallas Seminary a few days later.  Three years later our first son was born on his grandpa</a:t>
            </a:r>
            <a:r>
              <a:rPr lang="fr-FR" altLang="ja-JP" dirty="0">
                <a:latin typeface="Times New Roman" charset="0"/>
                <a:ea typeface="ＭＳ Ｐゴシック" charset="-128"/>
                <a:cs typeface="ＭＳ Ｐゴシック" charset="-128"/>
              </a:rPr>
              <a:t>'</a:t>
            </a:r>
            <a:r>
              <a:rPr lang="en-US" altLang="ja-JP" dirty="0">
                <a:latin typeface="Times New Roman" charset="0"/>
                <a:ea typeface="ＭＳ Ｐゴシック" charset="-128"/>
                <a:cs typeface="ＭＳ Ｐゴシック" charset="-128"/>
              </a:rPr>
              <a:t>s 70</a:t>
            </a:r>
            <a:r>
              <a:rPr lang="en-US" altLang="ja-JP" baseline="30000" dirty="0">
                <a:latin typeface="Times New Roman" charset="0"/>
                <a:ea typeface="ＭＳ Ｐゴシック" charset="-128"/>
                <a:cs typeface="ＭＳ Ｐゴシック" charset="-128"/>
              </a:rPr>
              <a:t>th</a:t>
            </a:r>
            <a:r>
              <a:rPr lang="en-US" altLang="ja-JP" dirty="0">
                <a:latin typeface="Times New Roman" charset="0"/>
                <a:ea typeface="ＭＳ Ｐゴシック" charset="-128"/>
                <a:cs typeface="ＭＳ Ｐゴシック" charset="-128"/>
              </a:rPr>
              <a:t> birthday, so we named him Kurt in honor of Susan</a:t>
            </a:r>
            <a:r>
              <a:rPr lang="fr-FR" altLang="ja-JP" dirty="0">
                <a:latin typeface="Times New Roman" charset="0"/>
                <a:ea typeface="ＭＳ Ｐゴシック" charset="-128"/>
                <a:cs typeface="ＭＳ Ｐゴシック" charset="-128"/>
              </a:rPr>
              <a:t>'</a:t>
            </a:r>
            <a:r>
              <a:rPr lang="en-US" altLang="ja-JP" dirty="0">
                <a:latin typeface="Times New Roman" charset="0"/>
                <a:ea typeface="ＭＳ Ｐゴシック" charset="-128"/>
                <a:cs typeface="ＭＳ Ｐゴシック" charset="-128"/>
              </a:rPr>
              <a:t>s father.  I also pastored a church, had a ministry to international students, and served as a chaplain.</a:t>
            </a:r>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0948204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CA8B32-F253-6146-B8F9-B2F75B23ECF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11011" name="Rectangle 2"/>
          <p:cNvSpPr>
            <a:spLocks noGrp="1" noRot="1" noChangeAspect="1" noChangeArrowheads="1"/>
          </p:cNvSpPr>
          <p:nvPr>
            <p:ph type="sldImg"/>
          </p:nvPr>
        </p:nvSpPr>
        <p:spPr>
          <a:solidFill>
            <a:srgbClr val="FFFFFF"/>
          </a:solidFill>
          <a:ln/>
        </p:spPr>
      </p:sp>
      <p:sp>
        <p:nvSpPr>
          <p:cNvPr id="8110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128"/>
                <a:cs typeface="ＭＳ Ｐゴシック" charset="-128"/>
              </a:rPr>
              <a:t>We are the bride who used to be married to the law (BC = Before Christ)</a:t>
            </a:r>
          </a:p>
          <a:p>
            <a:pPr eaLnBrk="1" hangingPunct="1"/>
            <a:r>
              <a:rPr lang="en-US">
                <a:latin typeface="Times New Roman" charset="0"/>
                <a:ea typeface="ＭＳ Ｐゴシック" charset="-128"/>
                <a:cs typeface="ＭＳ Ｐゴシック" charset="-128"/>
              </a:rPr>
              <a:t>But we died in Christ, and thus are now released from that Law.</a:t>
            </a:r>
          </a:p>
          <a:p>
            <a:pPr eaLnBrk="1" hangingPunct="1"/>
            <a:r>
              <a:rPr lang="en-US">
                <a:latin typeface="Times New Roman" charset="0"/>
                <a:ea typeface="ＭＳ Ｐゴシック" charset="-128"/>
                <a:cs typeface="ＭＳ Ｐゴシック" charset="-128"/>
              </a:rPr>
              <a:t>Now we are married to Christ (7:4) in our AD state (After Death).</a:t>
            </a:r>
          </a:p>
        </p:txBody>
      </p:sp>
    </p:spTree>
    <p:extLst>
      <p:ext uri="{BB962C8B-B14F-4D97-AF65-F5344CB8AC3E}">
        <p14:creationId xmlns:p14="http://schemas.microsoft.com/office/powerpoint/2010/main" val="37518756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9A7CA9-9917-224A-98DD-21B09A9C9FF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13059" name="Rectangle 2"/>
          <p:cNvSpPr>
            <a:spLocks noGrp="1" noRot="1" noChangeAspect="1" noChangeArrowheads="1"/>
          </p:cNvSpPr>
          <p:nvPr>
            <p:ph type="sldImg"/>
          </p:nvPr>
        </p:nvSpPr>
        <p:spPr>
          <a:solidFill>
            <a:srgbClr val="FFFFFF"/>
          </a:solidFill>
          <a:ln/>
        </p:spPr>
      </p:sp>
      <p:sp>
        <p:nvSpPr>
          <p:cNvPr id="8130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544561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6471907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2666F7C-F14C-7243-820D-3A715C1F288D}"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157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041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5372EC7-9752-FF4A-95EF-E36F6757503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99363" name="Rectangle 2"/>
          <p:cNvSpPr>
            <a:spLocks noGrp="1" noRot="1" noChangeAspect="1" noChangeArrowheads="1"/>
          </p:cNvSpPr>
          <p:nvPr>
            <p:ph type="sldImg"/>
          </p:nvPr>
        </p:nvSpPr>
        <p:spPr>
          <a:solidFill>
            <a:srgbClr val="FFFFFF"/>
          </a:solidFill>
          <a:ln/>
        </p:spPr>
      </p:sp>
      <p:sp>
        <p:nvSpPr>
          <p:cNvPr id="3993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NS-06-Rom5-8-slide 76</a:t>
            </a:r>
          </a:p>
          <a:p>
            <a:pPr eaLnBrk="1" hangingPunct="1"/>
            <a:r>
              <a:rPr lang="en-US" b="1" dirty="0">
                <a:latin typeface="Arial" panose="020B0604020202020204" pitchFamily="34" charset="0"/>
                <a:ea typeface="ＭＳ Ｐゴシック" charset="0"/>
                <a:cs typeface="ＭＳ Ｐゴシック" charset="0"/>
              </a:rPr>
              <a:t>NS-19-Hebrews-345</a:t>
            </a:r>
          </a:p>
          <a:p>
            <a:pPr eaLnBrk="1" hangingPunct="1"/>
            <a:r>
              <a:rPr lang="en-US" b="1" dirty="0">
                <a:latin typeface="Arial" panose="020B0604020202020204" pitchFamily="34" charset="0"/>
                <a:ea typeface="ＭＳ Ｐゴシック" charset="0"/>
                <a:cs typeface="ＭＳ Ｐゴシック" charset="0"/>
              </a:rPr>
              <a:t>SA-15-Inheritance-169</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87</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r>
              <a:rPr lang="en-US" b="1"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1"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1"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1" dirty="0">
                <a:latin typeface="Arial" panose="020B0604020202020204" pitchFamily="34" charset="0"/>
                <a:ea typeface="SimSun" charset="0"/>
                <a:cs typeface="SimSun" charset="0"/>
              </a:rPr>
              <a:t>Common English-7</a:t>
            </a:r>
          </a:p>
          <a:p>
            <a:pPr eaLnBrk="1" hangingPunct="1"/>
            <a:r>
              <a:rPr lang="en-US" altLang="zh-CN" b="1" dirty="0">
                <a:latin typeface="Arial" panose="020B0604020202020204" pitchFamily="34" charset="0"/>
                <a:ea typeface="SimSun" charset="0"/>
                <a:cs typeface="SimSun" charset="0"/>
              </a:rPr>
              <a:t>CH-02-Nature-103-p34a</a:t>
            </a:r>
          </a:p>
          <a:p>
            <a:pPr eaLnBrk="1" hangingPunct="1"/>
            <a:r>
              <a:rPr lang="en-US" altLang="zh-CN" b="1" dirty="0">
                <a:latin typeface="Arial" panose="020B0604020202020204" pitchFamily="34" charset="0"/>
                <a:ea typeface="SimSun" charset="0"/>
                <a:cs typeface="SimSun" charset="0"/>
              </a:rPr>
              <a:t>OS-00-Intro &amp; Biblical Theology-25 &amp; 90</a:t>
            </a:r>
          </a:p>
          <a:p>
            <a:pPr eaLnBrk="1" hangingPunct="1"/>
            <a:r>
              <a:rPr lang="en-US" altLang="zh-CN" b="1" dirty="0">
                <a:latin typeface="Arial" panose="020B0604020202020204" pitchFamily="34" charset="0"/>
                <a:ea typeface="SimSun" charset="0"/>
                <a:cs typeface="SimSun" charset="0"/>
              </a:rPr>
              <a:t>OS-02-Exodus-267-p22</a:t>
            </a:r>
          </a:p>
          <a:p>
            <a:pPr eaLnBrk="1" hangingPunct="1"/>
            <a:r>
              <a:rPr lang="en-US" altLang="zh-CN" b="1" dirty="0">
                <a:latin typeface="Arial" panose="020B0604020202020204" pitchFamily="34" charset="0"/>
                <a:ea typeface="SimSun" charset="0"/>
                <a:cs typeface="SimSun" charset="0"/>
              </a:rPr>
              <a:t>OS-05-Deut-248-p22</a:t>
            </a:r>
          </a:p>
          <a:p>
            <a:pPr eaLnBrk="1" hangingPunct="1"/>
            <a:r>
              <a:rPr lang="en-US" altLang="zh-CN" b="1" dirty="0">
                <a:latin typeface="Arial" panose="020B0604020202020204" pitchFamily="34" charset="0"/>
                <a:ea typeface="SimSun" charset="0"/>
                <a:cs typeface="SimSun" charset="0"/>
              </a:rPr>
              <a:t>OS-10-2Sam-96-p22</a:t>
            </a:r>
          </a:p>
          <a:p>
            <a:pPr eaLnBrk="1" hangingPunct="1"/>
            <a:r>
              <a:rPr lang="en-US" altLang="zh-CN" b="1" dirty="0">
                <a:latin typeface="Arial" panose="020B0604020202020204" pitchFamily="34" charset="0"/>
                <a:ea typeface="SimSun" charset="0"/>
                <a:cs typeface="SimSun" charset="0"/>
              </a:rPr>
              <a:t>OS-24-Jeremiah-174-p337</a:t>
            </a:r>
          </a:p>
          <a:p>
            <a:pPr eaLnBrk="1" hangingPunct="1"/>
            <a:r>
              <a:rPr lang="en-US" altLang="zh-CN" b="1" dirty="0">
                <a:latin typeface="Arial" panose="020B0604020202020204" pitchFamily="34" charset="0"/>
                <a:ea typeface="SimSun" charset="0"/>
                <a:cs typeface="SimSun" charset="0"/>
              </a:rPr>
              <a:t>OS-23-Isaiah-97-p337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panose="020B0604020202020204" pitchFamily="34" charset="0"/>
                <a:ea typeface="SimSun" charset="0"/>
                <a:cs typeface="SimSun" charset="0"/>
              </a:rPr>
              <a:t>NS-09-Gal-143-p9g</a:t>
            </a:r>
          </a:p>
          <a:p>
            <a:pPr eaLnBrk="1" hangingPunct="1"/>
            <a:r>
              <a:rPr lang="en-US" altLang="zh-CN" b="1" dirty="0">
                <a:latin typeface="Arial" panose="020B0604020202020204" pitchFamily="34" charset="0"/>
                <a:ea typeface="SimSun" charset="0"/>
                <a:cs typeface="SimSun" charset="0"/>
              </a:rPr>
              <a:t>NS-19-Hebrews-342-p9g</a:t>
            </a:r>
          </a:p>
          <a:p>
            <a:pPr eaLnBrk="1" hangingPunct="1"/>
            <a:r>
              <a:rPr lang="en-US" altLang="zh-CN" b="1" dirty="0">
                <a:latin typeface="Arial" panose="020B0604020202020204" pitchFamily="34" charset="0"/>
                <a:ea typeface="SimSun" charset="0"/>
                <a:cs typeface="SimSun" charset="0"/>
              </a:rPr>
              <a:t>SA-08-Mosaic Law-19-p38a</a:t>
            </a:r>
            <a:endParaRPr lang="zh-CN" altLang="en-US" b="1" dirty="0">
              <a:latin typeface="Arial" panose="020B0604020202020204" pitchFamily="34" charset="0"/>
              <a:ea typeface="SimSun" charset="0"/>
              <a:cs typeface="SimSun" charset="0"/>
            </a:endParaRPr>
          </a:p>
        </p:txBody>
      </p:sp>
    </p:spTree>
    <p:extLst>
      <p:ext uri="{BB962C8B-B14F-4D97-AF65-F5344CB8AC3E}">
        <p14:creationId xmlns:p14="http://schemas.microsoft.com/office/powerpoint/2010/main" val="25640743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6" name="Rectangle 7"/>
          <p:cNvSpPr>
            <a:spLocks noGrp="1" noChangeArrowheads="1"/>
          </p:cNvSpPr>
          <p:nvPr>
            <p:ph type="sldNum" sz="quarter" idx="5"/>
          </p:nvPr>
        </p:nvSpPr>
        <p:spPr>
          <a:noFill/>
        </p:spPr>
        <p:txBody>
          <a:bodyPr/>
          <a:lstStyle/>
          <a:p>
            <a:fld id="{6B4750D5-0941-AD43-A905-CB3CC6EC6681}" type="slidenum">
              <a:rPr lang="en-US"/>
              <a:pPr/>
              <a:t>88</a:t>
            </a:fld>
            <a:endParaRPr lang="en-US"/>
          </a:p>
        </p:txBody>
      </p:sp>
      <p:sp>
        <p:nvSpPr>
          <p:cNvPr id="815107" name="Rectangle 2"/>
          <p:cNvSpPr>
            <a:spLocks noGrp="1" noRot="1" noChangeAspect="1" noChangeArrowheads="1"/>
          </p:cNvSpPr>
          <p:nvPr>
            <p:ph type="sldImg"/>
          </p:nvPr>
        </p:nvSpPr>
        <p:spPr>
          <a:solidFill>
            <a:srgbClr val="FFFFFF"/>
          </a:solidFill>
          <a:ln/>
        </p:spPr>
      </p:sp>
      <p:sp>
        <p:nvSpPr>
          <p:cNvPr id="8151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1" name="Rectangle 7"/>
          <p:cNvSpPr>
            <a:spLocks noGrp="1" noChangeArrowheads="1"/>
          </p:cNvSpPr>
          <p:nvPr>
            <p:ph type="sldNum" sz="quarter" idx="5"/>
          </p:nvPr>
        </p:nvSpPr>
        <p:spPr>
          <a:xfrm>
            <a:off x="8882390" y="6581001"/>
            <a:ext cx="26161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0ABE0A-B16F-0C4E-8155-5597C5AB0F1D}"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91522" name="Rectangle 2"/>
          <p:cNvSpPr>
            <a:spLocks noGrp="1" noRot="1" noChangeAspect="1" noChangeArrowheads="1" noTextEdit="1"/>
          </p:cNvSpPr>
          <p:nvPr>
            <p:ph type="sldImg"/>
          </p:nvPr>
        </p:nvSpPr>
        <p:spPr>
          <a:ln/>
        </p:spPr>
      </p:sp>
      <p:sp>
        <p:nvSpPr>
          <p:cNvPr id="491523" name="Rectangle 3"/>
          <p:cNvSpPr>
            <a:spLocks noGrp="1" noChangeArrowheads="1"/>
          </p:cNvSpPr>
          <p:nvPr>
            <p:ph type="body" idx="1"/>
          </p:nvPr>
        </p:nvSpPr>
        <p:spPr>
          <a:xfrm>
            <a:off x="1219200" y="3276600"/>
            <a:ext cx="184666"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DF306AE-7580-C048-9E1D-00737D660D71}" type="slidenum">
              <a:rPr kumimoji="0" lang="zh-CN" alt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73090" name="Rectangle 2"/>
          <p:cNvSpPr>
            <a:spLocks noGrp="1" noRot="1" noChangeAspect="1" noChangeArrowheads="1" noTextEdit="1"/>
          </p:cNvSpPr>
          <p:nvPr>
            <p:ph type="sldImg"/>
          </p:nvPr>
        </p:nvSpPr>
        <p:spPr>
          <a:ln/>
        </p:spPr>
      </p:sp>
      <p:sp>
        <p:nvSpPr>
          <p:cNvPr id="473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Death started with Adam</a:t>
            </a:r>
            <a:r>
              <a:rPr lang="en-SG" sz="1200" kern="1200" dirty="0">
                <a:solidFill>
                  <a:schemeClr val="tx1"/>
                </a:solidFill>
                <a:effectLst/>
                <a:latin typeface="+mn-lt"/>
                <a:ea typeface="+mn-ea"/>
                <a:cs typeface="+mn-cs"/>
              </a:rPr>
              <a:t>—not</a:t>
            </a:r>
            <a:r>
              <a:rPr lang="en-SG" sz="1200" kern="1200" baseline="0" dirty="0">
                <a:solidFill>
                  <a:schemeClr val="tx1"/>
                </a:solidFill>
                <a:effectLst/>
                <a:latin typeface="+mn-lt"/>
                <a:ea typeface="+mn-ea"/>
                <a:cs typeface="+mn-cs"/>
              </a:rPr>
              <a:t> just death for humans, but death itself for all creatures.</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Rectangle 7"/>
          <p:cNvSpPr>
            <a:spLocks noGrp="1" noChangeArrowheads="1"/>
          </p:cNvSpPr>
          <p:nvPr>
            <p:ph type="sldNum" sz="quarter" idx="5"/>
          </p:nvPr>
        </p:nvSpPr>
        <p:spPr>
          <a:xfrm>
            <a:off x="8882390" y="6581001"/>
            <a:ext cx="26161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B79297-C519-C445-8317-BE0A0CDF8BF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7234" name="Rectangle 2"/>
          <p:cNvSpPr>
            <a:spLocks noGrp="1" noRot="1" noChangeAspect="1" noChangeArrowheads="1" noTextEdit="1"/>
          </p:cNvSpPr>
          <p:nvPr>
            <p:ph type="sldImg"/>
          </p:nvPr>
        </p:nvSpPr>
        <p:spPr>
          <a:ln/>
        </p:spPr>
      </p:sp>
      <p:sp>
        <p:nvSpPr>
          <p:cNvPr id="607235" name="Rectangle 3"/>
          <p:cNvSpPr>
            <a:spLocks noGrp="1" noChangeArrowheads="1"/>
          </p:cNvSpPr>
          <p:nvPr>
            <p:ph type="body" idx="1"/>
          </p:nvPr>
        </p:nvSpPr>
        <p:spPr>
          <a:xfrm>
            <a:off x="1219200" y="3276600"/>
            <a:ext cx="6048351" cy="51706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b="1"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1" kern="1200" dirty="0">
                <a:solidFill>
                  <a:schemeClr val="tx1"/>
                </a:solidFill>
                <a:effectLst/>
                <a:latin typeface="Arial" panose="020B0604020202020204" pitchFamily="34" charset="0"/>
                <a:ea typeface="+mn-ea"/>
                <a:cs typeface="Arial" panose="020B0604020202020204" pitchFamily="34" charset="0"/>
              </a:rPr>
              <a:t>_______</a:t>
            </a:r>
          </a:p>
          <a:p>
            <a:r>
              <a:rPr lang="en-US" sz="1200" b="1" kern="1200" dirty="0">
                <a:solidFill>
                  <a:schemeClr val="tx1"/>
                </a:solidFill>
                <a:effectLst/>
                <a:latin typeface="Arial" panose="020B0604020202020204" pitchFamily="34" charset="0"/>
                <a:ea typeface="+mn-ea"/>
                <a:cs typeface="Arial" panose="020B0604020202020204" pitchFamily="34" charset="0"/>
              </a:rPr>
              <a:t>Common-234</a:t>
            </a:r>
          </a:p>
          <a:p>
            <a:r>
              <a:rPr lang="en-US" b="1" dirty="0">
                <a:latin typeface="Arial" panose="020B0604020202020204" pitchFamily="34" charset="0"/>
                <a:cs typeface="Arial" panose="020B0604020202020204" pitchFamily="34" charset="0"/>
              </a:rPr>
              <a:t>BS-28-Law of Moses-12</a:t>
            </a:r>
          </a:p>
          <a:p>
            <a:r>
              <a:rPr lang="en-US" b="1" dirty="0">
                <a:latin typeface="Arial" panose="020B0604020202020204" pitchFamily="34" charset="0"/>
                <a:cs typeface="Arial" panose="020B0604020202020204" pitchFamily="34" charset="0"/>
              </a:rPr>
              <a:t>OS-02-Exodus-256</a:t>
            </a:r>
          </a:p>
          <a:p>
            <a:r>
              <a:rPr lang="en-US" b="1"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NS-09-Gal-139</a:t>
            </a:r>
          </a:p>
          <a:p>
            <a:r>
              <a:rPr lang="en-US" b="1" dirty="0">
                <a:latin typeface="Arial" panose="020B0604020202020204" pitchFamily="34" charset="0"/>
                <a:cs typeface="Arial" panose="020B0604020202020204" pitchFamily="34" charset="0"/>
              </a:rPr>
              <a:t>SA-08-Mosaic Law-32</a:t>
            </a:r>
            <a:endParaRPr lang="en-GB" b="1" dirty="0">
              <a:latin typeface="Arial" panose="020B0604020202020204" pitchFamily="34" charset="0"/>
              <a:ea typeface="ＭＳ Ｐゴシック" charset="0"/>
              <a:cs typeface="Arial" panose="020B0604020202020204" pitchFamily="34" charset="0"/>
            </a:endParaRPr>
          </a:p>
          <a:p>
            <a:pPr eaLnBrk="1" hangingPunct="1"/>
            <a:endParaRPr lang="en-GB"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E9940C-1698-3745-94CB-B58B74E7361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xfrm>
            <a:off x="685800" y="4343400"/>
            <a:ext cx="5486400"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b="1"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1" kern="1200" dirty="0">
                <a:solidFill>
                  <a:schemeClr val="tx1"/>
                </a:solidFill>
                <a:effectLst/>
                <a:latin typeface="Arial" panose="020B0604020202020204" pitchFamily="34" charset="0"/>
                <a:ea typeface="+mn-ea"/>
                <a:cs typeface="Arial" panose="020B0604020202020204" pitchFamily="34" charset="0"/>
              </a:rPr>
              <a:t>_______</a:t>
            </a:r>
          </a:p>
          <a:p>
            <a:r>
              <a:rPr lang="en-US" sz="1200" b="1" kern="1200" dirty="0">
                <a:solidFill>
                  <a:schemeClr val="tx1"/>
                </a:solidFill>
                <a:effectLst/>
                <a:latin typeface="Arial" panose="020B0604020202020204" pitchFamily="34" charset="0"/>
                <a:ea typeface="+mn-ea"/>
                <a:cs typeface="Arial" panose="020B0604020202020204" pitchFamily="34" charset="0"/>
              </a:rPr>
              <a:t>Common-235</a:t>
            </a:r>
          </a:p>
          <a:p>
            <a:r>
              <a:rPr lang="en-US" b="1" dirty="0">
                <a:latin typeface="Arial" panose="020B0604020202020204" pitchFamily="34" charset="0"/>
                <a:cs typeface="Arial" panose="020B0604020202020204" pitchFamily="34" charset="0"/>
              </a:rPr>
              <a:t>BS-28-Law of Moses-12</a:t>
            </a:r>
          </a:p>
          <a:p>
            <a:r>
              <a:rPr lang="en-US" b="1" dirty="0">
                <a:latin typeface="Arial" panose="020B0604020202020204" pitchFamily="34" charset="0"/>
                <a:cs typeface="Arial" panose="020B0604020202020204" pitchFamily="34" charset="0"/>
              </a:rPr>
              <a:t>OS-02-Exodus-256</a:t>
            </a:r>
          </a:p>
          <a:p>
            <a:r>
              <a:rPr lang="en-US" b="1"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NS-09-Gal-139</a:t>
            </a:r>
          </a:p>
          <a:p>
            <a:r>
              <a:rPr lang="en-US" b="1" dirty="0">
                <a:latin typeface="Arial" panose="020B0604020202020204" pitchFamily="34" charset="0"/>
                <a:cs typeface="Arial" panose="020B0604020202020204" pitchFamily="34" charset="0"/>
              </a:rPr>
              <a:t>SA-08-Mosaic Law-32</a:t>
            </a:r>
            <a:endParaRPr lang="en-GB"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BE062A-9286-6245-B21E-4CDD20D8EB5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534530" name="Rectangle 2"/>
          <p:cNvSpPr>
            <a:spLocks noGrp="1" noRot="1" noChangeAspect="1" noChangeArrowheads="1" noTextEdit="1"/>
          </p:cNvSpPr>
          <p:nvPr>
            <p:ph type="sldImg"/>
          </p:nvPr>
        </p:nvSpPr>
        <p:spPr>
          <a:ln/>
        </p:spPr>
      </p:sp>
      <p:sp>
        <p:nvSpPr>
          <p:cNvPr id="534531" name="Rectangle 3"/>
          <p:cNvSpPr>
            <a:spLocks noGrp="1" noChangeArrowheads="1"/>
          </p:cNvSpPr>
          <p:nvPr>
            <p:ph type="body" idx="1"/>
          </p:nvPr>
        </p:nvSpPr>
        <p:spPr>
          <a:xfrm>
            <a:off x="685800" y="4343400"/>
            <a:ext cx="5486400"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b="1"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1" kern="1200" dirty="0">
                <a:solidFill>
                  <a:schemeClr val="tx1"/>
                </a:solidFill>
                <a:effectLst/>
                <a:latin typeface="Arial" panose="020B0604020202020204" pitchFamily="34" charset="0"/>
                <a:ea typeface="+mn-ea"/>
                <a:cs typeface="Arial" panose="020B0604020202020204" pitchFamily="34" charset="0"/>
              </a:rPr>
              <a:t>_______</a:t>
            </a:r>
          </a:p>
          <a:p>
            <a:r>
              <a:rPr lang="en-US" sz="1200" b="1" kern="1200" dirty="0">
                <a:solidFill>
                  <a:schemeClr val="tx1"/>
                </a:solidFill>
                <a:effectLst/>
                <a:latin typeface="Arial" panose="020B0604020202020204" pitchFamily="34" charset="0"/>
                <a:ea typeface="+mn-ea"/>
                <a:cs typeface="Arial" panose="020B0604020202020204" pitchFamily="34" charset="0"/>
              </a:rPr>
              <a:t>Common-236</a:t>
            </a:r>
          </a:p>
          <a:p>
            <a:r>
              <a:rPr lang="en-US" b="1" dirty="0">
                <a:latin typeface="Arial" panose="020B0604020202020204" pitchFamily="34" charset="0"/>
                <a:cs typeface="Arial" panose="020B0604020202020204" pitchFamily="34" charset="0"/>
              </a:rPr>
              <a:t>BS-28-Law of Moses-12</a:t>
            </a:r>
          </a:p>
          <a:p>
            <a:r>
              <a:rPr lang="en-US" b="1" dirty="0">
                <a:latin typeface="Arial" panose="020B0604020202020204" pitchFamily="34" charset="0"/>
                <a:cs typeface="Arial" panose="020B0604020202020204" pitchFamily="34" charset="0"/>
              </a:rPr>
              <a:t>OS-02-Exodus-256</a:t>
            </a:r>
          </a:p>
          <a:p>
            <a:r>
              <a:rPr lang="en-US" b="1"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NS-09-Gal-139</a:t>
            </a:r>
          </a:p>
          <a:p>
            <a:r>
              <a:rPr lang="en-US" b="1" dirty="0">
                <a:latin typeface="Arial" panose="020B0604020202020204" pitchFamily="34" charset="0"/>
                <a:cs typeface="Arial" panose="020B0604020202020204" pitchFamily="34" charset="0"/>
              </a:rPr>
              <a:t>SA-08-Mosaic Law-32</a:t>
            </a:r>
            <a:endParaRPr lang="en-GB"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7A1D00-670E-5A41-BC5D-1525FD39FE6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536578" name="Rectangle 2"/>
          <p:cNvSpPr>
            <a:spLocks noGrp="1" noRot="1" noChangeAspect="1" noChangeArrowheads="1" noTextEdit="1"/>
          </p:cNvSpPr>
          <p:nvPr>
            <p:ph type="sldImg"/>
          </p:nvPr>
        </p:nvSpPr>
        <p:spPr>
          <a:ln/>
        </p:spPr>
      </p:sp>
      <p:sp>
        <p:nvSpPr>
          <p:cNvPr id="536579" name="Rectangle 3"/>
          <p:cNvSpPr>
            <a:spLocks noGrp="1" noChangeArrowheads="1"/>
          </p:cNvSpPr>
          <p:nvPr>
            <p:ph type="body" idx="1"/>
          </p:nvPr>
        </p:nvSpPr>
        <p:spPr>
          <a:xfrm>
            <a:off x="685800" y="4343400"/>
            <a:ext cx="5486400"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b="1"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1" kern="1200" dirty="0">
                <a:solidFill>
                  <a:schemeClr val="tx1"/>
                </a:solidFill>
                <a:effectLst/>
                <a:latin typeface="Arial" panose="020B0604020202020204" pitchFamily="34" charset="0"/>
                <a:ea typeface="+mn-ea"/>
                <a:cs typeface="Arial" panose="020B0604020202020204" pitchFamily="34" charset="0"/>
              </a:rPr>
              <a:t>_______</a:t>
            </a:r>
          </a:p>
          <a:p>
            <a:r>
              <a:rPr lang="en-US" sz="1200" b="1" kern="1200" dirty="0">
                <a:solidFill>
                  <a:schemeClr val="tx1"/>
                </a:solidFill>
                <a:effectLst/>
                <a:latin typeface="Arial" panose="020B0604020202020204" pitchFamily="34" charset="0"/>
                <a:ea typeface="+mn-ea"/>
                <a:cs typeface="Arial" panose="020B0604020202020204" pitchFamily="34" charset="0"/>
              </a:rPr>
              <a:t>Common-237</a:t>
            </a:r>
          </a:p>
          <a:p>
            <a:r>
              <a:rPr lang="en-US" b="1" dirty="0">
                <a:latin typeface="Arial" panose="020B0604020202020204" pitchFamily="34" charset="0"/>
                <a:cs typeface="Arial" panose="020B0604020202020204" pitchFamily="34" charset="0"/>
              </a:rPr>
              <a:t>BS-28-Law of Moses-12</a:t>
            </a:r>
          </a:p>
          <a:p>
            <a:r>
              <a:rPr lang="en-US" b="1" dirty="0">
                <a:latin typeface="Arial" panose="020B0604020202020204" pitchFamily="34" charset="0"/>
                <a:cs typeface="Arial" panose="020B0604020202020204" pitchFamily="34" charset="0"/>
              </a:rPr>
              <a:t>OS-02-Exodus-256</a:t>
            </a:r>
          </a:p>
          <a:p>
            <a:r>
              <a:rPr lang="en-US" b="1"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NS-09-Gal-139</a:t>
            </a:r>
          </a:p>
          <a:p>
            <a:r>
              <a:rPr lang="en-US" b="1" dirty="0">
                <a:latin typeface="Arial" panose="020B0604020202020204" pitchFamily="34" charset="0"/>
                <a:cs typeface="Arial" panose="020B0604020202020204" pitchFamily="34" charset="0"/>
              </a:rPr>
              <a:t>SA-08-Mosaic Law-32</a:t>
            </a:r>
            <a:endParaRPr lang="en-GB"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4A3B86-87F6-B448-B2EA-1DCD6D6600D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538626" name="Rectangle 2"/>
          <p:cNvSpPr>
            <a:spLocks noGrp="1" noRot="1" noChangeAspect="1" noChangeArrowheads="1" noTextEdit="1"/>
          </p:cNvSpPr>
          <p:nvPr>
            <p:ph type="sldImg"/>
          </p:nvPr>
        </p:nvSpPr>
        <p:spPr>
          <a:ln/>
        </p:spPr>
      </p:sp>
      <p:sp>
        <p:nvSpPr>
          <p:cNvPr id="538627" name="Rectangle 3"/>
          <p:cNvSpPr>
            <a:spLocks noGrp="1" noChangeArrowheads="1"/>
          </p:cNvSpPr>
          <p:nvPr>
            <p:ph type="body" idx="1"/>
          </p:nvPr>
        </p:nvSpPr>
        <p:spPr>
          <a:xfrm>
            <a:off x="685800" y="4343400"/>
            <a:ext cx="5486400"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b="1"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1" kern="1200" dirty="0">
                <a:solidFill>
                  <a:schemeClr val="tx1"/>
                </a:solidFill>
                <a:effectLst/>
                <a:latin typeface="Arial" panose="020B0604020202020204" pitchFamily="34" charset="0"/>
                <a:ea typeface="+mn-ea"/>
                <a:cs typeface="Arial" panose="020B0604020202020204" pitchFamily="34" charset="0"/>
              </a:rPr>
              <a:t>_______</a:t>
            </a:r>
          </a:p>
          <a:p>
            <a:r>
              <a:rPr lang="en-US" sz="1200" b="1" kern="1200" dirty="0">
                <a:solidFill>
                  <a:schemeClr val="tx1"/>
                </a:solidFill>
                <a:effectLst/>
                <a:latin typeface="Arial" panose="020B0604020202020204" pitchFamily="34" charset="0"/>
                <a:ea typeface="+mn-ea"/>
                <a:cs typeface="Arial" panose="020B0604020202020204" pitchFamily="34" charset="0"/>
              </a:rPr>
              <a:t>Common-238</a:t>
            </a:r>
          </a:p>
          <a:p>
            <a:r>
              <a:rPr lang="en-US" b="1" dirty="0">
                <a:latin typeface="Arial" panose="020B0604020202020204" pitchFamily="34" charset="0"/>
                <a:cs typeface="Arial" panose="020B0604020202020204" pitchFamily="34" charset="0"/>
              </a:rPr>
              <a:t>BS-28-Law of Moses-12</a:t>
            </a:r>
          </a:p>
          <a:p>
            <a:r>
              <a:rPr lang="en-US" b="1" dirty="0">
                <a:latin typeface="Arial" panose="020B0604020202020204" pitchFamily="34" charset="0"/>
                <a:cs typeface="Arial" panose="020B0604020202020204" pitchFamily="34" charset="0"/>
              </a:rPr>
              <a:t>OS-02-Exodus-256</a:t>
            </a:r>
          </a:p>
          <a:p>
            <a:r>
              <a:rPr lang="en-US" b="1"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NS-09-Gal-139</a:t>
            </a:r>
          </a:p>
          <a:p>
            <a:r>
              <a:rPr lang="en-US" b="1" dirty="0">
                <a:latin typeface="Arial" panose="020B0604020202020204" pitchFamily="34" charset="0"/>
                <a:cs typeface="Arial" panose="020B0604020202020204" pitchFamily="34" charset="0"/>
              </a:rPr>
              <a:t>SA-08-Mosaic Law-32</a:t>
            </a:r>
            <a:endParaRPr lang="en-GB"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C527FB-9E88-FD47-8CBE-78B152BF5E4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540674"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a:xfrm>
            <a:off x="685800" y="4343400"/>
            <a:ext cx="5486400"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b="1"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1" kern="1200" dirty="0">
                <a:solidFill>
                  <a:schemeClr val="tx1"/>
                </a:solidFill>
                <a:effectLst/>
                <a:latin typeface="Arial" panose="020B0604020202020204" pitchFamily="34" charset="0"/>
                <a:ea typeface="+mn-ea"/>
                <a:cs typeface="Arial" panose="020B0604020202020204" pitchFamily="34" charset="0"/>
              </a:rPr>
              <a:t>_______</a:t>
            </a:r>
          </a:p>
          <a:p>
            <a:r>
              <a:rPr lang="en-US" sz="1200" b="1" kern="1200" dirty="0">
                <a:solidFill>
                  <a:schemeClr val="tx1"/>
                </a:solidFill>
                <a:effectLst/>
                <a:latin typeface="Arial" panose="020B0604020202020204" pitchFamily="34" charset="0"/>
                <a:ea typeface="+mn-ea"/>
                <a:cs typeface="Arial" panose="020B0604020202020204" pitchFamily="34" charset="0"/>
              </a:rPr>
              <a:t>Common-239</a:t>
            </a:r>
          </a:p>
          <a:p>
            <a:r>
              <a:rPr lang="en-US" b="1" dirty="0">
                <a:latin typeface="Arial" panose="020B0604020202020204" pitchFamily="34" charset="0"/>
                <a:cs typeface="Arial" panose="020B0604020202020204" pitchFamily="34" charset="0"/>
              </a:rPr>
              <a:t>BS-28-Law of Moses-12</a:t>
            </a:r>
          </a:p>
          <a:p>
            <a:r>
              <a:rPr lang="en-US" b="1" dirty="0">
                <a:latin typeface="Arial" panose="020B0604020202020204" pitchFamily="34" charset="0"/>
                <a:cs typeface="Arial" panose="020B0604020202020204" pitchFamily="34" charset="0"/>
              </a:rPr>
              <a:t>OS-02-Exodus-256</a:t>
            </a:r>
          </a:p>
          <a:p>
            <a:r>
              <a:rPr lang="en-US" b="1"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NS-09-Gal-139</a:t>
            </a:r>
          </a:p>
          <a:p>
            <a:r>
              <a:rPr lang="en-US" b="1" dirty="0">
                <a:latin typeface="Arial" panose="020B0604020202020204" pitchFamily="34" charset="0"/>
                <a:cs typeface="Arial" panose="020B0604020202020204" pitchFamily="34" charset="0"/>
              </a:rPr>
              <a:t>SA-08-Mosaic Law-32</a:t>
            </a:r>
            <a:endParaRPr lang="en-GB"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0127A3-DBD4-304D-90AE-595AFA710E0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542722" name="Rectangle 2"/>
          <p:cNvSpPr>
            <a:spLocks noGrp="1" noRot="1" noChangeAspect="1" noChangeArrowheads="1" noTextEdit="1"/>
          </p:cNvSpPr>
          <p:nvPr>
            <p:ph type="sldImg"/>
          </p:nvPr>
        </p:nvSpPr>
        <p:spPr>
          <a:ln/>
        </p:spPr>
      </p:sp>
      <p:sp>
        <p:nvSpPr>
          <p:cNvPr id="542723" name="Rectangle 3"/>
          <p:cNvSpPr>
            <a:spLocks noGrp="1" noChangeArrowheads="1"/>
          </p:cNvSpPr>
          <p:nvPr>
            <p:ph type="body" idx="1"/>
          </p:nvPr>
        </p:nvSpPr>
        <p:spPr>
          <a:xfrm>
            <a:off x="685800" y="4343400"/>
            <a:ext cx="5486400"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b="1"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1" kern="1200" dirty="0">
                <a:solidFill>
                  <a:schemeClr val="tx1"/>
                </a:solidFill>
                <a:effectLst/>
                <a:latin typeface="Arial" panose="020B0604020202020204" pitchFamily="34" charset="0"/>
                <a:ea typeface="+mn-ea"/>
                <a:cs typeface="Arial" panose="020B0604020202020204" pitchFamily="34" charset="0"/>
              </a:rPr>
              <a:t>_______</a:t>
            </a:r>
          </a:p>
          <a:p>
            <a:r>
              <a:rPr lang="en-US" sz="1200" b="1" kern="1200" dirty="0">
                <a:solidFill>
                  <a:schemeClr val="tx1"/>
                </a:solidFill>
                <a:effectLst/>
                <a:latin typeface="Arial" panose="020B0604020202020204" pitchFamily="34" charset="0"/>
                <a:ea typeface="+mn-ea"/>
                <a:cs typeface="Arial" panose="020B0604020202020204" pitchFamily="34" charset="0"/>
              </a:rPr>
              <a:t>Common-240</a:t>
            </a:r>
          </a:p>
          <a:p>
            <a:r>
              <a:rPr lang="en-US" b="1" dirty="0">
                <a:latin typeface="Arial" panose="020B0604020202020204" pitchFamily="34" charset="0"/>
                <a:cs typeface="Arial" panose="020B0604020202020204" pitchFamily="34" charset="0"/>
              </a:rPr>
              <a:t>BS-28-Law of Moses-12</a:t>
            </a:r>
          </a:p>
          <a:p>
            <a:r>
              <a:rPr lang="en-US" b="1" dirty="0">
                <a:latin typeface="Arial" panose="020B0604020202020204" pitchFamily="34" charset="0"/>
                <a:cs typeface="Arial" panose="020B0604020202020204" pitchFamily="34" charset="0"/>
              </a:rPr>
              <a:t>OS-02-Exodus-256</a:t>
            </a:r>
          </a:p>
          <a:p>
            <a:r>
              <a:rPr lang="en-US" b="1"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NS-09-Gal-139</a:t>
            </a:r>
          </a:p>
          <a:p>
            <a:r>
              <a:rPr lang="en-US" b="1" dirty="0">
                <a:latin typeface="Arial" panose="020B0604020202020204" pitchFamily="34" charset="0"/>
                <a:cs typeface="Arial" panose="020B0604020202020204" pitchFamily="34" charset="0"/>
              </a:rPr>
              <a:t>SA-08-Mosaic Law-32</a:t>
            </a:r>
            <a:endParaRPr lang="en-GB"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7"/>
          <p:cNvSpPr>
            <a:spLocks noGrp="1" noChangeArrowheads="1"/>
          </p:cNvSpPr>
          <p:nvPr>
            <p:ph type="sldNum" sz="quarter" idx="5"/>
          </p:nvPr>
        </p:nvSpPr>
        <p:spPr>
          <a:xfrm>
            <a:off x="8882390" y="6581001"/>
            <a:ext cx="26161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B09DF8-151B-484C-91A2-E01230B66954}"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93570" name="Rectangle 2"/>
          <p:cNvSpPr>
            <a:spLocks noGrp="1" noRot="1" noChangeAspect="1" noChangeArrowheads="1" noTextEdit="1"/>
          </p:cNvSpPr>
          <p:nvPr>
            <p:ph type="sldImg"/>
          </p:nvPr>
        </p:nvSpPr>
        <p:spPr>
          <a:ln/>
        </p:spPr>
      </p:sp>
      <p:sp>
        <p:nvSpPr>
          <p:cNvPr id="493571" name="Rectangle 3"/>
          <p:cNvSpPr>
            <a:spLocks noGrp="1" noChangeArrowheads="1"/>
          </p:cNvSpPr>
          <p:nvPr>
            <p:ph type="body" idx="1"/>
          </p:nvPr>
        </p:nvSpPr>
        <p:spPr>
          <a:xfrm>
            <a:off x="1219200" y="3276600"/>
            <a:ext cx="184666"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_________</a:t>
            </a:r>
          </a:p>
          <a:p>
            <a:pPr eaLnBrk="1" hangingPunct="1"/>
            <a:r>
              <a:rPr lang="en-US" dirty="0">
                <a:latin typeface="Times New Roman" charset="0"/>
                <a:ea typeface="ＭＳ Ｐゴシック" charset="-128"/>
                <a:cs typeface="ＭＳ Ｐゴシック" charset="-128"/>
              </a:rPr>
              <a:t>Common-230</a:t>
            </a:r>
          </a:p>
          <a:p>
            <a:pPr eaLnBrk="1" hangingPunct="1"/>
            <a:r>
              <a:rPr lang="en-US" dirty="0">
                <a:latin typeface="Times New Roman" charset="0"/>
                <a:ea typeface="ＭＳ Ｐゴシック" charset="-128"/>
                <a:cs typeface="ＭＳ Ｐゴシック" charset="-128"/>
              </a:rPr>
              <a:t>NS-06-Rom5-8-slide 88</a:t>
            </a:r>
          </a:p>
          <a:p>
            <a:pPr eaLnBrk="1" hangingPunct="1"/>
            <a:endParaRPr lang="zh-CN" altLang="en-US" dirty="0">
              <a:latin typeface="Times New Roman"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7"/>
          <p:cNvSpPr>
            <a:spLocks noGrp="1" noChangeArrowheads="1"/>
          </p:cNvSpPr>
          <p:nvPr>
            <p:ph type="sldNum" sz="quarter" idx="5"/>
          </p:nvPr>
        </p:nvSpPr>
        <p:spPr>
          <a:xfrm>
            <a:off x="8882390" y="6581001"/>
            <a:ext cx="26161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5661A7-F02D-824C-B41D-695D37AD302C}"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95618" name="Rectangle 2"/>
          <p:cNvSpPr>
            <a:spLocks noGrp="1" noRot="1" noChangeAspect="1" noChangeArrowheads="1" noTextEdit="1"/>
          </p:cNvSpPr>
          <p:nvPr>
            <p:ph type="sldImg"/>
          </p:nvPr>
        </p:nvSpPr>
        <p:spPr>
          <a:ln/>
        </p:spPr>
      </p:sp>
      <p:sp>
        <p:nvSpPr>
          <p:cNvPr id="495619" name="Rectangle 3"/>
          <p:cNvSpPr>
            <a:spLocks noGrp="1" noChangeArrowheads="1"/>
          </p:cNvSpPr>
          <p:nvPr>
            <p:ph type="body" idx="1"/>
          </p:nvPr>
        </p:nvSpPr>
        <p:spPr>
          <a:xfrm>
            <a:off x="1219200" y="3276600"/>
            <a:ext cx="184666"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_________</a:t>
            </a:r>
          </a:p>
          <a:p>
            <a:pPr eaLnBrk="1" hangingPunct="1"/>
            <a:r>
              <a:rPr lang="en-US" dirty="0">
                <a:latin typeface="Times New Roman" charset="0"/>
                <a:ea typeface="ＭＳ Ｐゴシック" charset="-128"/>
                <a:cs typeface="ＭＳ Ｐゴシック" charset="-128"/>
              </a:rPr>
              <a:t>Common-231</a:t>
            </a:r>
          </a:p>
          <a:p>
            <a:pPr eaLnBrk="1" hangingPunct="1"/>
            <a:r>
              <a:rPr lang="en-US" dirty="0">
                <a:latin typeface="Times New Roman" charset="0"/>
                <a:ea typeface="ＭＳ Ｐゴシック" charset="-128"/>
                <a:cs typeface="ＭＳ Ｐゴシック" charset="-128"/>
              </a:rPr>
              <a:t>NS-06-Rom5-8-slide 89</a:t>
            </a:r>
          </a:p>
          <a:p>
            <a:pPr eaLnBrk="1" hangingPunct="1"/>
            <a:endParaRPr lang="en-US" dirty="0">
              <a:latin typeface="Times New Roman" charset="0"/>
              <a:ea typeface="ＭＳ Ｐゴシック" charset="-128"/>
              <a:cs typeface="ＭＳ Ｐゴシック" charset="-128"/>
            </a:endParaRPr>
          </a:p>
          <a:p>
            <a:pPr eaLnBrk="1" hangingPunct="1"/>
            <a:endParaRPr lang="zh-CN" altLang="en-US" dirty="0">
              <a:latin typeface="Times New Roman"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5" name="Rectangle 7"/>
          <p:cNvSpPr>
            <a:spLocks noGrp="1" noChangeArrowheads="1"/>
          </p:cNvSpPr>
          <p:nvPr>
            <p:ph type="sldNum" sz="quarter" idx="5"/>
          </p:nvPr>
        </p:nvSpPr>
        <p:spPr>
          <a:xfrm>
            <a:off x="8882390" y="6581001"/>
            <a:ext cx="26161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A9BCFC-9104-DB41-9B26-75188B3DAEE1}"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97666" name="Rectangle 2"/>
          <p:cNvSpPr>
            <a:spLocks noGrp="1" noRot="1" noChangeAspect="1" noChangeArrowheads="1" noTextEdit="1"/>
          </p:cNvSpPr>
          <p:nvPr>
            <p:ph type="sldImg"/>
          </p:nvPr>
        </p:nvSpPr>
        <p:spPr>
          <a:ln/>
        </p:spPr>
      </p:sp>
      <p:sp>
        <p:nvSpPr>
          <p:cNvPr id="497667" name="Rectangle 3"/>
          <p:cNvSpPr>
            <a:spLocks noGrp="1" noChangeArrowheads="1"/>
          </p:cNvSpPr>
          <p:nvPr>
            <p:ph type="body" idx="1"/>
          </p:nvPr>
        </p:nvSpPr>
        <p:spPr>
          <a:xfrm>
            <a:off x="1219200" y="3276600"/>
            <a:ext cx="184666"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_________</a:t>
            </a:r>
          </a:p>
          <a:p>
            <a:pPr eaLnBrk="1" hangingPunct="1"/>
            <a:r>
              <a:rPr lang="en-US" dirty="0">
                <a:latin typeface="Times New Roman" charset="0"/>
                <a:ea typeface="ＭＳ Ｐゴシック" charset="-128"/>
                <a:cs typeface="ＭＳ Ｐゴシック" charset="-128"/>
              </a:rPr>
              <a:t>Common-232</a:t>
            </a:r>
          </a:p>
          <a:p>
            <a:pPr eaLnBrk="1" hangingPunct="1"/>
            <a:r>
              <a:rPr lang="en-US" dirty="0">
                <a:latin typeface="Times New Roman" charset="0"/>
                <a:ea typeface="ＭＳ Ｐゴシック" charset="-128"/>
                <a:cs typeface="ＭＳ Ｐゴシック" charset="-128"/>
              </a:rPr>
              <a:t>NS-06-Rom5-8-slide 90</a:t>
            </a:r>
          </a:p>
          <a:p>
            <a:pPr eaLnBrk="1" hangingPunct="1"/>
            <a:endParaRPr lang="en-US" dirty="0">
              <a:latin typeface="Times New Roman" charset="0"/>
              <a:ea typeface="ＭＳ Ｐゴシック" charset="-128"/>
              <a:cs typeface="ＭＳ Ｐゴシック" charset="-128"/>
            </a:endParaRPr>
          </a:p>
          <a:p>
            <a:pPr eaLnBrk="1" hangingPunct="1"/>
            <a:endParaRPr lang="zh-CN" altLang="en-US" dirty="0">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both Adam and Eve pass sin to Cain, Abel, and their other children?</a:t>
            </a:r>
          </a:p>
          <a:p>
            <a:endParaRPr lang="en-US" dirty="0"/>
          </a:p>
          <a:p>
            <a:r>
              <a:rPr lang="en-US" dirty="0"/>
              <a:t>If Eve passed on her sin nature, then how could Jesus be born of a sinful mother, Mary? It is not good enough to say that she was conceived of the Spirit.</a:t>
            </a:r>
          </a:p>
          <a:p>
            <a:endParaRPr lang="en-US" dirty="0"/>
          </a:p>
          <a:p>
            <a:r>
              <a:rPr lang="en-US" dirty="0"/>
              <a:t>The sin nature inherent to us comes one or more of these ways:</a:t>
            </a:r>
          </a:p>
          <a:p>
            <a:r>
              <a:rPr lang="en-US" dirty="0"/>
              <a:t>1. Through both parents (no text says this)</a:t>
            </a:r>
          </a:p>
          <a:p>
            <a:r>
              <a:rPr lang="en-US" dirty="0"/>
              <a:t>2. Through the mother only (no text says this)</a:t>
            </a:r>
          </a:p>
          <a:p>
            <a:r>
              <a:rPr lang="en-US" dirty="0"/>
              <a:t>3. Through the father only</a:t>
            </a:r>
          </a:p>
          <a:p>
            <a:r>
              <a:rPr lang="en-US" dirty="0"/>
              <a:t>4. Directly from God (certainly not!)</a:t>
            </a:r>
          </a:p>
          <a:p>
            <a:endParaRPr lang="en-US" dirty="0"/>
          </a:p>
          <a:p>
            <a:r>
              <a:rPr lang="en-US" dirty="0"/>
              <a:t>Romans 5:12 specifically says that it was Adam's sin that passed to humanity, not Eve. This must mean that the sin nature passes through the father, not the mother. This allowed Jesus to be born without sin by the "overshadowing" of the Spirit even though he had a sinful mother.</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16</a:t>
            </a:fld>
            <a:endParaRPr lang="en-US"/>
          </a:p>
        </p:txBody>
      </p:sp>
    </p:spTree>
    <p:extLst>
      <p:ext uri="{BB962C8B-B14F-4D97-AF65-F5344CB8AC3E}">
        <p14:creationId xmlns:p14="http://schemas.microsoft.com/office/powerpoint/2010/main" val="13566660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BE-45-Romans-48</a:t>
            </a:r>
          </a:p>
          <a:p>
            <a:r>
              <a:rPr lang="en-US" dirty="0"/>
              <a:t>NS-06-Rom5-8-slide 88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8088998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0" name="Slide Image Placeholder 1"/>
          <p:cNvSpPr>
            <a:spLocks noGrp="1" noRot="1" noChangeAspect="1"/>
          </p:cNvSpPr>
          <p:nvPr>
            <p:ph type="sldImg"/>
          </p:nvPr>
        </p:nvSpPr>
        <p:spPr>
          <a:ln/>
        </p:spPr>
      </p:sp>
      <p:sp>
        <p:nvSpPr>
          <p:cNvPr id="826371" name="Notes Placeholder 2"/>
          <p:cNvSpPr>
            <a:spLocks noGrp="1"/>
          </p:cNvSpPr>
          <p:nvPr>
            <p:ph type="body" idx="1"/>
          </p:nvPr>
        </p:nvSpPr>
        <p:spPr>
          <a:noFill/>
          <a:ln/>
        </p:spPr>
        <p:txBody>
          <a:bodyPr/>
          <a:lstStyle/>
          <a:p>
            <a:r>
              <a:rPr lang="en-US" dirty="0">
                <a:latin typeface="Times New Roman" charset="0"/>
                <a:ea typeface="ＭＳ Ｐゴシック" charset="-128"/>
                <a:cs typeface="ＭＳ Ｐゴシック" charset="-128"/>
              </a:rPr>
              <a:t>On my 2007 trip that I led to Israel, the lift was turned on to the Sabbath setting, meaning that it stopped only every fourth floor.</a:t>
            </a:r>
          </a:p>
          <a:p>
            <a:r>
              <a:rPr lang="en-US" dirty="0">
                <a:latin typeface="Times New Roman" charset="0"/>
                <a:ea typeface="ＭＳ Ｐゴシック" charset="-128"/>
                <a:cs typeface="ＭＳ Ｐゴシック" charset="-128"/>
              </a:rPr>
              <a:t>______</a:t>
            </a:r>
          </a:p>
          <a:p>
            <a:r>
              <a:rPr lang="en-US" dirty="0"/>
              <a:t>BE-45-Romans-48</a:t>
            </a:r>
          </a:p>
          <a:p>
            <a:r>
              <a:rPr lang="en-US" dirty="0"/>
              <a:t>NS-06-Rom5-8-slide 88</a:t>
            </a:r>
          </a:p>
          <a:p>
            <a:endParaRPr lang="en-US" dirty="0"/>
          </a:p>
          <a:p>
            <a:endParaRPr lang="en-US" dirty="0">
              <a:latin typeface="Times New Roman" charset="0"/>
              <a:ea typeface="ＭＳ Ｐゴシック" charset="-128"/>
              <a:cs typeface="ＭＳ Ｐゴシック" charset="-128"/>
            </a:endParaRPr>
          </a:p>
        </p:txBody>
      </p:sp>
      <p:sp>
        <p:nvSpPr>
          <p:cNvPr id="826372"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7C5E7B0-4C49-5949-9680-8435DDF065A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5287514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855B4B-1EF2-0043-B64C-B4DB71A48178}"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sp>
        <p:nvSpPr>
          <p:cNvPr id="931842" name="Rectangle 2"/>
          <p:cNvSpPr>
            <a:spLocks noGrp="1" noRot="1" noChangeAspect="1" noChangeArrowheads="1" noTextEdit="1"/>
          </p:cNvSpPr>
          <p:nvPr>
            <p:ph type="sldImg"/>
          </p:nvPr>
        </p:nvSpPr>
        <p:spPr>
          <a:ln/>
        </p:spPr>
      </p:sp>
      <p:sp>
        <p:nvSpPr>
          <p:cNvPr id="931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0132F1B-3DFB-FB4B-BA2D-67976D50C44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sp>
        <p:nvSpPr>
          <p:cNvPr id="933890" name="Rectangle 2"/>
          <p:cNvSpPr>
            <a:spLocks noGrp="1" noRot="1" noChangeAspect="1" noChangeArrowheads="1" noTextEdit="1"/>
          </p:cNvSpPr>
          <p:nvPr>
            <p:ph type="sldImg"/>
          </p:nvPr>
        </p:nvSpPr>
        <p:spPr>
          <a:ln/>
        </p:spPr>
      </p:sp>
      <p:sp>
        <p:nvSpPr>
          <p:cNvPr id="933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0132F1B-3DFB-FB4B-BA2D-67976D50C44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sp>
        <p:nvSpPr>
          <p:cNvPr id="933890" name="Rectangle 2"/>
          <p:cNvSpPr>
            <a:spLocks noGrp="1" noRot="1" noChangeAspect="1" noChangeArrowheads="1" noTextEdit="1"/>
          </p:cNvSpPr>
          <p:nvPr>
            <p:ph type="sldImg"/>
          </p:nvPr>
        </p:nvSpPr>
        <p:spPr>
          <a:ln/>
        </p:spPr>
      </p:sp>
      <p:sp>
        <p:nvSpPr>
          <p:cNvPr id="933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28715168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D526907-B9D1-1644-B9C7-3F6F568609B7}"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90850" name="Rectangle 2"/>
          <p:cNvSpPr>
            <a:spLocks noGrp="1" noRot="1" noChangeAspect="1" noChangeArrowheads="1" noTextEdit="1"/>
          </p:cNvSpPr>
          <p:nvPr>
            <p:ph type="sldImg"/>
          </p:nvPr>
        </p:nvSpPr>
        <p:spPr>
          <a:ln/>
        </p:spPr>
      </p:sp>
      <p:sp>
        <p:nvSpPr>
          <p:cNvPr id="5908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BE-03-Leviticus-134</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1502959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E1589CA-42AB-3D40-9B84-9DFABC4D498F}"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89474" name="Rectangle 2"/>
          <p:cNvSpPr>
            <a:spLocks noGrp="1" noRot="1" noChangeAspect="1" noChangeArrowheads="1" noTextEdit="1"/>
          </p:cNvSpPr>
          <p:nvPr>
            <p:ph type="sldImg"/>
          </p:nvPr>
        </p:nvSpPr>
        <p:spPr>
          <a:ln/>
        </p:spPr>
      </p:sp>
      <p:sp>
        <p:nvSpPr>
          <p:cNvPr id="4894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Times New Roman" charset="0"/>
              </a:rPr>
              <a:t>Common Arabic-45</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Times New Roman" charset="0"/>
              </a:rPr>
              <a:t>BE-02-Exodus-45</a:t>
            </a:r>
          </a:p>
          <a:p>
            <a:pPr eaLnBrk="1" hangingPunct="1"/>
            <a:r>
              <a:rPr lang="en-US" altLang="zh-CN" dirty="0">
                <a:latin typeface="Times New Roman" charset="0"/>
              </a:rPr>
              <a:t>OS-02-Exodus-258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OS-05-Deut-109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NS-06-Rom5-8-slide78</a:t>
            </a:r>
          </a:p>
          <a:p>
            <a:pPr eaLnBrk="1" hangingPunct="1"/>
            <a:r>
              <a:rPr lang="en-US" altLang="zh-CN">
                <a:latin typeface="Times New Roman" charset="0"/>
              </a:rPr>
              <a:t>SA-08-The Christian and the Mosaic Law-86</a:t>
            </a:r>
          </a:p>
          <a:p>
            <a:pPr eaLnBrk="1" hangingPunct="1"/>
            <a:endParaRPr lang="zh-CN" altLang="en-US" dirty="0">
              <a:latin typeface="Times New Roman"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 in the "Promised Land" I've been freed from the self-effort of do's and don’ts</a:t>
            </a:r>
            <a:endParaRPr lang="ar-SA"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5070804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BE-45-Romans-48</a:t>
            </a:r>
          </a:p>
          <a:p>
            <a:r>
              <a:rPr lang="en-US" dirty="0"/>
              <a:t>NS-06-Rom5-8-slide 88</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126643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sum up, sin resulted in shame, separation from God, and death</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78970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2"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DE6D2C-1DE9-934D-BA88-AA3E2E85399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29443" name="Rectangle 2"/>
          <p:cNvSpPr>
            <a:spLocks noGrp="1" noRot="1" noChangeAspect="1" noChangeArrowheads="1"/>
          </p:cNvSpPr>
          <p:nvPr>
            <p:ph type="sldImg"/>
          </p:nvPr>
        </p:nvSpPr>
        <p:spPr>
          <a:solidFill>
            <a:srgbClr val="FFFFFF"/>
          </a:solidFill>
          <a:ln/>
        </p:spPr>
      </p:sp>
      <p:sp>
        <p:nvSpPr>
          <p:cNvPr id="82944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128"/>
                <a:cs typeface="Arial" panose="020B0604020202020204" pitchFamily="34" charset="0"/>
              </a:rPr>
              <a:t>Peter should be commended for his love for Jesus, but he often took matters into his own hands by his flesh:</a:t>
            </a:r>
          </a:p>
          <a:p>
            <a:pPr eaLnBrk="1" hangingPunct="1"/>
            <a:r>
              <a:rPr lang="en-US" b="1" dirty="0">
                <a:latin typeface="Arial" panose="020B0604020202020204" pitchFamily="34" charset="0"/>
                <a:ea typeface="ＭＳ Ｐゴシック" charset="-128"/>
                <a:cs typeface="Arial" panose="020B0604020202020204" pitchFamily="34" charset="0"/>
              </a:rPr>
              <a:t>• Rebuked Jesus for saying that Christ would go to the cross</a:t>
            </a:r>
          </a:p>
          <a:p>
            <a:pPr eaLnBrk="1" hangingPunct="1"/>
            <a:r>
              <a:rPr lang="en-US" b="1" dirty="0">
                <a:latin typeface="Arial" panose="020B0604020202020204" pitchFamily="34" charset="0"/>
                <a:ea typeface="ＭＳ Ｐゴシック" charset="-128"/>
                <a:cs typeface="Arial" panose="020B0604020202020204" pitchFamily="34" charset="0"/>
              </a:rPr>
              <a:t>• Cut off the ear of Malchus at the arrest of Jesus</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Scholars present arguments for Romans 7 describing Paul before his salvation or after.</a:t>
            </a:r>
          </a:p>
          <a:p>
            <a:r>
              <a:rPr lang="en-US" dirty="0"/>
              <a:t>__________</a:t>
            </a:r>
          </a:p>
          <a:p>
            <a:r>
              <a:rPr lang="en-US" dirty="0"/>
              <a:t>NS-06-Rom5-8—slide 112</a:t>
            </a:r>
          </a:p>
          <a:p>
            <a:r>
              <a:rPr lang="en-US" dirty="0"/>
              <a:t>SA-08-The Christian and the Mosaic Law-47</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401659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855B4B-1EF2-0043-B64C-B4DB71A48178}"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sp>
        <p:nvSpPr>
          <p:cNvPr id="931842" name="Rectangle 2"/>
          <p:cNvSpPr>
            <a:spLocks noGrp="1" noRot="1" noChangeAspect="1" noChangeArrowheads="1" noTextEdit="1"/>
          </p:cNvSpPr>
          <p:nvPr>
            <p:ph type="sldImg"/>
          </p:nvPr>
        </p:nvSpPr>
        <p:spPr>
          <a:ln/>
        </p:spPr>
      </p:sp>
      <p:sp>
        <p:nvSpPr>
          <p:cNvPr id="931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BA9C67-967A-F641-A422-3EAF1D536F5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33539" name="Rectangle 2"/>
          <p:cNvSpPr>
            <a:spLocks noGrp="1" noRot="1" noChangeAspect="1" noChangeArrowheads="1"/>
          </p:cNvSpPr>
          <p:nvPr>
            <p:ph type="sldImg"/>
          </p:nvPr>
        </p:nvSpPr>
        <p:spPr>
          <a:solidFill>
            <a:srgbClr val="FFFFFF"/>
          </a:solidFill>
          <a:ln/>
        </p:spPr>
      </p:sp>
      <p:sp>
        <p:nvSpPr>
          <p:cNvPr id="8335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8 (our strength)</a:t>
            </a:r>
          </a:p>
          <a:p>
            <a:pPr eaLnBrk="1" hangingPunct="1"/>
            <a:r>
              <a:rPr lang="en-US" dirty="0">
                <a:latin typeface="Times New Roman" charset="0"/>
                <a:ea typeface="ＭＳ Ｐゴシック" charset="-128"/>
                <a:cs typeface="ＭＳ Ｐゴシック" charset="-128"/>
              </a:rPr>
              <a:t>• He's enabled us to live righteously</a:t>
            </a:r>
          </a:p>
          <a:p>
            <a:pPr eaLnBrk="1" hangingPunct="1"/>
            <a:r>
              <a:rPr lang="en-US" dirty="0">
                <a:latin typeface="Times New Roman" charset="0"/>
                <a:ea typeface="ＭＳ Ｐゴシック" charset="-128"/>
                <a:cs typeface="ＭＳ Ｐゴシック" charset="-128"/>
              </a:rPr>
              <a:t>• Nothing can separate us from his love.</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0"/>
              <a:t>(Romans 8 added by Dr Rick Griffith)</a:t>
            </a:r>
          </a:p>
          <a:p>
            <a:pPr eaLnBrk="1" hangingPunct="1"/>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50784917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8 (our strength)</a:t>
            </a:r>
          </a:p>
          <a:p>
            <a:pPr eaLnBrk="1" hangingPunct="1"/>
            <a:r>
              <a:rPr lang="en-US" dirty="0">
                <a:latin typeface="Times New Roman" charset="0"/>
                <a:ea typeface="ＭＳ Ｐゴシック" charset="-128"/>
                <a:cs typeface="ＭＳ Ｐゴシック" charset="-128"/>
              </a:rPr>
              <a:t>• He's enabled us to live righteously</a:t>
            </a:r>
          </a:p>
          <a:p>
            <a:pPr eaLnBrk="1" hangingPunct="1"/>
            <a:r>
              <a:rPr lang="en-US" dirty="0">
                <a:latin typeface="Times New Roman" charset="0"/>
                <a:ea typeface="ＭＳ Ｐゴシック" charset="-128"/>
                <a:cs typeface="ＭＳ Ｐゴシック" charset="-128"/>
              </a:rPr>
              <a:t>• Nothing can separate us from his love.</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0" dirty="0"/>
              <a:t>(Romans 8 added by Dr Rick Griffith)</a:t>
            </a:r>
          </a:p>
          <a:p>
            <a:pPr eaLnBrk="1" hangingPunct="1"/>
            <a:endParaRPr lang="en-US" dirty="0">
              <a:latin typeface="Times New Roman"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124</a:t>
            </a:fld>
            <a:endParaRPr lang="en-US"/>
          </a:p>
        </p:txBody>
      </p:sp>
    </p:spTree>
    <p:extLst>
      <p:ext uri="{BB962C8B-B14F-4D97-AF65-F5344CB8AC3E}">
        <p14:creationId xmlns:p14="http://schemas.microsoft.com/office/powerpoint/2010/main" val="224874369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5429929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4" name="Rectangle 7"/>
          <p:cNvSpPr>
            <a:spLocks noGrp="1" noChangeArrowheads="1"/>
          </p:cNvSpPr>
          <p:nvPr>
            <p:ph type="sldNum" sz="quarter" idx="5"/>
          </p:nvPr>
        </p:nvSpPr>
        <p:spPr>
          <a:noFill/>
        </p:spPr>
        <p:txBody>
          <a:bodyPr/>
          <a:lstStyle/>
          <a:p>
            <a:fld id="{94A0C9FB-D921-044C-93B1-0527FF14098D}" type="slidenum">
              <a:rPr lang="en-US"/>
              <a:pPr/>
              <a:t>126</a:t>
            </a:fld>
            <a:endParaRPr lang="en-US"/>
          </a:p>
        </p:txBody>
      </p:sp>
      <p:sp>
        <p:nvSpPr>
          <p:cNvPr id="837635" name="Rectangle 2"/>
          <p:cNvSpPr>
            <a:spLocks noGrp="1" noRot="1" noChangeAspect="1" noChangeArrowheads="1"/>
          </p:cNvSpPr>
          <p:nvPr>
            <p:ph type="sldImg"/>
          </p:nvPr>
        </p:nvSpPr>
        <p:spPr>
          <a:solidFill>
            <a:srgbClr val="FFFFFF"/>
          </a:solidFill>
          <a:ln/>
        </p:spPr>
      </p:sp>
      <p:sp>
        <p:nvSpPr>
          <p:cNvPr id="8376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F504508-CA2A-F841-95C7-08E487B0B1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35587" name="Rectangle 2"/>
          <p:cNvSpPr>
            <a:spLocks noGrp="1" noRot="1" noChangeAspect="1" noChangeArrowheads="1"/>
          </p:cNvSpPr>
          <p:nvPr>
            <p:ph type="sldImg"/>
          </p:nvPr>
        </p:nvSpPr>
        <p:spPr>
          <a:solidFill>
            <a:srgbClr val="FFFFFF"/>
          </a:solidFill>
          <a:ln/>
        </p:spPr>
      </p:sp>
      <p:sp>
        <p:nvSpPr>
          <p:cNvPr id="8355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4145844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ED9727-200E-924C-9698-865EAE4A275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8770" name="Rectangle 2"/>
          <p:cNvSpPr>
            <a:spLocks noGrp="1" noRot="1" noChangeAspect="1" noChangeArrowheads="1" noTextEdit="1"/>
          </p:cNvSpPr>
          <p:nvPr>
            <p:ph type="sldImg"/>
          </p:nvPr>
        </p:nvSpPr>
        <p:spPr>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mn-ea"/>
                <a:cs typeface="Arial" panose="020B0604020202020204" pitchFamily="34" charset="0"/>
              </a:rPr>
              <a:t>Paul taught that the Holy Spirit indwells every believer (Rom 8:9; Eph 1:13-14).</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ＭＳ Ｐゴシック" charset="0"/>
            </a:endParaRPr>
          </a:p>
          <a:p>
            <a:pPr eaLnBrk="1" hangingPunct="1"/>
            <a:r>
              <a:rPr lang="en-US" b="1" dirty="0">
                <a:latin typeface="Arial" panose="020B0604020202020204" pitchFamily="34" charset="0"/>
                <a:ea typeface="ＭＳ Ｐゴシック" charset="0"/>
                <a:cs typeface="ＭＳ Ｐゴシック" charset="0"/>
              </a:rPr>
              <a:t>_________</a:t>
            </a:r>
          </a:p>
          <a:p>
            <a:pPr eaLnBrk="1" hangingPunct="1"/>
            <a:r>
              <a:rPr lang="en-US" b="1" dirty="0">
                <a:latin typeface="Arial" panose="020B0604020202020204" pitchFamily="34" charset="0"/>
                <a:ea typeface="ＭＳ Ｐゴシック" charset="0"/>
                <a:cs typeface="ＭＳ Ｐゴシック" charset="0"/>
              </a:rPr>
              <a:t>HS-04-Indwelling-36</a:t>
            </a:r>
          </a:p>
          <a:p>
            <a:pPr eaLnBrk="1" hangingPunct="1"/>
            <a:r>
              <a:rPr lang="en-US" b="1" dirty="0">
                <a:latin typeface="Arial" panose="020B0604020202020204" pitchFamily="34" charset="0"/>
                <a:ea typeface="ＭＳ Ｐゴシック" charset="0"/>
                <a:cs typeface="ＭＳ Ｐゴシック" charset="0"/>
              </a:rPr>
              <a:t>NS-06-Rom5-8-slide 116</a:t>
            </a:r>
          </a:p>
        </p:txBody>
      </p:sp>
    </p:spTree>
    <p:extLst>
      <p:ext uri="{BB962C8B-B14F-4D97-AF65-F5344CB8AC3E}">
        <p14:creationId xmlns:p14="http://schemas.microsoft.com/office/powerpoint/2010/main" val="23373338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Rot="1" noChangeAspect="1" noChangeArrowheads="1" noTextEdit="1"/>
          </p:cNvSpPr>
          <p:nvPr>
            <p:ph type="sldImg"/>
          </p:nvPr>
        </p:nvSpPr>
        <p:spPr>
          <a:ln/>
        </p:spPr>
      </p:sp>
      <p:sp>
        <p:nvSpPr>
          <p:cNvPr id="839683"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Amazingly,</a:t>
            </a:r>
            <a:r>
              <a:rPr lang="en-US" b="1" baseline="0" dirty="0">
                <a:latin typeface="Arial" panose="020B0604020202020204" pitchFamily="34" charset="0"/>
                <a:ea typeface="ＭＳ Ｐゴシック" charset="0"/>
                <a:cs typeface="Arial" panose="020B0604020202020204" pitchFamily="34" charset="0"/>
              </a:rPr>
              <a:t> the Bible says that the Holy Spirit actually dwells in our bodies!</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____________</a:t>
            </a:r>
          </a:p>
          <a:p>
            <a:r>
              <a:rPr lang="en-US" dirty="0">
                <a:latin typeface="Times New Roman" charset="0"/>
                <a:ea typeface="ＭＳ Ｐゴシック" charset="0"/>
                <a:cs typeface="ＭＳ Ｐゴシック" charset="0"/>
              </a:rPr>
              <a:t>Common Arabic-320</a:t>
            </a:r>
          </a:p>
          <a:p>
            <a:r>
              <a:rPr lang="en-US" dirty="0">
                <a:latin typeface="Times New Roman" charset="0"/>
                <a:ea typeface="ＭＳ Ｐゴシック" charset="0"/>
                <a:cs typeface="ＭＳ Ｐゴシック" charset="0"/>
              </a:rPr>
              <a:t>BE-02-Exodus-130, 476</a:t>
            </a:r>
          </a:p>
          <a:p>
            <a:r>
              <a:rPr lang="en-US" dirty="0">
                <a:latin typeface="Times New Roman" charset="0"/>
                <a:ea typeface="ＭＳ Ｐゴシック" charset="0"/>
                <a:cs typeface="ＭＳ Ｐゴシック" charset="0"/>
              </a:rPr>
              <a:t>BE-03-Leviticus-55, 130</a:t>
            </a:r>
          </a:p>
          <a:p>
            <a:r>
              <a:rPr lang="en-US" dirty="0">
                <a:latin typeface="Times New Roman" charset="0"/>
                <a:ea typeface="ＭＳ Ｐゴシック" charset="0"/>
                <a:cs typeface="ＭＳ Ｐゴシック" charset="0"/>
              </a:rPr>
              <a:t>OS-02-Exodus-476</a:t>
            </a:r>
          </a:p>
          <a:p>
            <a:r>
              <a:rPr lang="en-US" dirty="0">
                <a:latin typeface="Times New Roman" charset="0"/>
                <a:ea typeface="ＭＳ Ｐゴシック" charset="0"/>
                <a:cs typeface="ＭＳ Ｐゴシック" charset="0"/>
              </a:rPr>
              <a:t>OP-03-Lev-130</a:t>
            </a:r>
          </a:p>
          <a:p>
            <a:r>
              <a:rPr lang="en-US" dirty="0">
                <a:latin typeface="Times New Roman" charset="0"/>
                <a:ea typeface="ＭＳ Ｐゴシック" charset="0"/>
                <a:cs typeface="ＭＳ Ｐゴシック" charset="0"/>
              </a:rPr>
              <a:t>NS-04-John12-21-slide 77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NS-06-Rom 5-8-slide 115</a:t>
            </a:r>
          </a:p>
          <a:p>
            <a:r>
              <a:rPr lang="en-US" dirty="0">
                <a:latin typeface="Times New Roman" charset="0"/>
                <a:ea typeface="ＭＳ Ｐゴシック" charset="0"/>
                <a:cs typeface="ＭＳ Ｐゴシック" charset="0"/>
              </a:rPr>
              <a:t>NS-07-1Cor1-</a:t>
            </a:r>
            <a:r>
              <a:rPr lang="en-US" b="1" dirty="0">
                <a:latin typeface="Arial" panose="020B0604020202020204" pitchFamily="34" charset="0"/>
                <a:ea typeface="ＭＳ Ｐゴシック" charset="0"/>
                <a:cs typeface="Arial" panose="020B0604020202020204" pitchFamily="34" charset="0"/>
              </a:rPr>
              <a:t>9-slide 205</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04-Indwelling, Sealing, Leading &amp; Slaying-23</a:t>
            </a:r>
          </a:p>
        </p:txBody>
      </p:sp>
    </p:spTree>
    <p:extLst>
      <p:ext uri="{BB962C8B-B14F-4D97-AF65-F5344CB8AC3E}">
        <p14:creationId xmlns:p14="http://schemas.microsoft.com/office/powerpoint/2010/main" val="2814402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Slide Image Placeholder 1"/>
          <p:cNvSpPr>
            <a:spLocks noGrp="1" noRot="1" noChangeAspect="1"/>
          </p:cNvSpPr>
          <p:nvPr>
            <p:ph type="sldImg"/>
          </p:nvPr>
        </p:nvSpPr>
        <p:spPr>
          <a:ln/>
        </p:spPr>
      </p:sp>
      <p:sp>
        <p:nvSpPr>
          <p:cNvPr id="755715" name="Notes Placeholder 2"/>
          <p:cNvSpPr>
            <a:spLocks noGrp="1"/>
          </p:cNvSpPr>
          <p:nvPr>
            <p:ph type="body" idx="1"/>
          </p:nvPr>
        </p:nvSpPr>
        <p:spPr>
          <a:noFill/>
          <a:ln/>
        </p:spPr>
        <p:txBody>
          <a:bodyPr/>
          <a:lstStyle/>
          <a:p>
            <a:r>
              <a:rPr lang="en-US">
                <a:latin typeface="Times New Roman" charset="0"/>
                <a:ea typeface="ＭＳ Ｐゴシック" charset="-128"/>
                <a:cs typeface="ＭＳ Ｐゴシック" charset="-128"/>
              </a:rPr>
              <a:t>Do you see any problems with this theory?  To prove that children are born innocent, one cannot evaluate 5-year-olds to see how their environment influenced them.  One must show that ALL babies care for their mothers more than themselves!  ALL babies care that their mothers get enough sleep, right?  ALL babies want to make sure that others are fed before themselves, right?  Then later they have to LEARN how to lie, cheat, and steal, right?  This theory is not only unbiblical.  It is absurd.</a:t>
            </a:r>
          </a:p>
        </p:txBody>
      </p:sp>
      <p:sp>
        <p:nvSpPr>
          <p:cNvPr id="755716"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D64EADB-9C65-9A4C-A188-DE0C258E64AF}" type="slidenum">
              <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FEBE430-0336-BF46-A673-D6F9BDCA360F}" type="slidenum">
              <a:rPr lang="en-US" sz="1200">
                <a:solidFill>
                  <a:prstClr val="black"/>
                </a:solidFill>
              </a:rPr>
              <a:pPr/>
              <a:t>131</a:t>
            </a:fld>
            <a:endParaRPr lang="en-US" sz="1200">
              <a:solidFill>
                <a:prstClr val="black"/>
              </a:solidFill>
            </a:endParaRPr>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8446361-0485-1A49-9967-4708D01146EE}" type="slidenum">
              <a:rPr lang="en-US" sz="1200">
                <a:solidFill>
                  <a:prstClr val="black"/>
                </a:solidFill>
              </a:rPr>
              <a:pPr/>
              <a:t>132</a:t>
            </a:fld>
            <a:endParaRPr lang="en-US" sz="1200">
              <a:solidFill>
                <a:prstClr val="black"/>
              </a:solidFill>
            </a:endParaRPr>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Slide Image Placeholder 1"/>
          <p:cNvSpPr>
            <a:spLocks noGrp="1" noRot="1" noChangeAspect="1"/>
          </p:cNvSpPr>
          <p:nvPr>
            <p:ph type="sldImg"/>
          </p:nvPr>
        </p:nvSpPr>
        <p:spPr>
          <a:ln/>
        </p:spPr>
      </p:sp>
      <p:sp>
        <p:nvSpPr>
          <p:cNvPr id="60006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dirty="0">
                <a:latin typeface="Times New Roman" charset="0"/>
                <a:cs typeface="ＭＳ Ｐゴシック" charset="0"/>
              </a:rPr>
              <a:t>In Paul</a:t>
            </a:r>
            <a:r>
              <a:rPr lang="uk-UA" dirty="0">
                <a:latin typeface="Times New Roman" charset="0"/>
                <a:cs typeface="ＭＳ Ｐゴシック" charset="0"/>
              </a:rPr>
              <a:t>'</a:t>
            </a:r>
            <a:r>
              <a:rPr lang="en-US" dirty="0">
                <a:latin typeface="Times New Roman" charset="0"/>
                <a:cs typeface="ＭＳ Ｐゴシック" charset="0"/>
              </a:rPr>
              <a:t>s day, a wax seal on a letter conveyed: (1) ownership in that the seal of the sender was stamped on it, and (2) security by guarding the contents.  The result was that the recipient could feel assurance that the contents were guaranteed and safe.  </a:t>
            </a:r>
          </a:p>
          <a:p>
            <a:r>
              <a:rPr lang="en-US" dirty="0">
                <a:latin typeface="Times New Roman" charset="0"/>
                <a:cs typeface="ＭＳ Ｐゴシック" charset="0"/>
              </a:rPr>
              <a:t>______________</a:t>
            </a:r>
          </a:p>
          <a:p>
            <a:r>
              <a:rPr lang="en-US" dirty="0">
                <a:latin typeface="Times New Roman" charset="0"/>
                <a:cs typeface="ＭＳ Ｐゴシック" charset="0"/>
              </a:rPr>
              <a:t>NS-06-Rom5-8-slide 118</a:t>
            </a:r>
          </a:p>
          <a:p>
            <a:r>
              <a:rPr lang="en-US" dirty="0">
                <a:latin typeface="Times New Roman" charset="0"/>
                <a:cs typeface="ＭＳ Ｐゴシック" charset="0"/>
              </a:rPr>
              <a:t>NS-06-Rom9-16-slide 18</a:t>
            </a:r>
          </a:p>
          <a:p>
            <a:r>
              <a:rPr lang="en-US" dirty="0">
                <a:latin typeface="Times New Roman" charset="0"/>
                <a:cs typeface="ＭＳ Ｐゴシック" charset="0"/>
              </a:rPr>
              <a:t>NS-10-Eph-115</a:t>
            </a:r>
          </a:p>
          <a:p>
            <a:r>
              <a:rPr lang="en-US" dirty="0">
                <a:latin typeface="Times New Roman" charset="0"/>
                <a:cs typeface="ＭＳ Ｐゴシック" charset="0"/>
              </a:rPr>
              <a:t>NS-23-1John-164</a:t>
            </a:r>
          </a:p>
          <a:p>
            <a:r>
              <a:rPr lang="en-US" dirty="0">
                <a:latin typeface="Times New Roman" charset="0"/>
                <a:cs typeface="ＭＳ Ｐゴシック" charset="0"/>
              </a:rPr>
              <a:t>SA-14-Eternal Security-</a:t>
            </a:r>
          </a:p>
        </p:txBody>
      </p:sp>
      <p:sp>
        <p:nvSpPr>
          <p:cNvPr id="60006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68C593-9CCF-214B-9DC5-034148223E7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98E878-51A3-C34C-A787-BDBB3CE5823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6834" name="Rectangle 1026"/>
          <p:cNvSpPr>
            <a:spLocks noGrp="1" noRot="1" noChangeAspect="1" noChangeArrowheads="1"/>
          </p:cNvSpPr>
          <p:nvPr>
            <p:ph type="sldImg"/>
          </p:nvPr>
        </p:nvSpPr>
        <p:spPr>
          <a:solidFill>
            <a:srgbClr val="FFFFFF"/>
          </a:solidFill>
          <a:ln/>
        </p:spPr>
      </p:sp>
      <p:sp>
        <p:nvSpPr>
          <p:cNvPr id="10168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cs typeface="ＭＳ Ｐゴシック" charset="0"/>
              </a:rPr>
              <a:t>In Paul</a:t>
            </a:r>
            <a:r>
              <a:rPr lang="uk-UA" dirty="0">
                <a:latin typeface="Times New Roman" charset="0"/>
                <a:cs typeface="ＭＳ Ｐゴシック" charset="0"/>
              </a:rPr>
              <a:t>'</a:t>
            </a:r>
            <a:r>
              <a:rPr lang="en-US" dirty="0">
                <a:latin typeface="Times New Roman" charset="0"/>
                <a:cs typeface="ＭＳ Ｐゴシック" charset="0"/>
              </a:rPr>
              <a:t>s day, a wax seal on a letter conveyed: (1) ownership in that the seal of the sender was stamped on it, and (2) security by guarding the contents.  The result was that the recipient could feel assurance that the contents were guaranteed and safe.  </a:t>
            </a:r>
          </a:p>
          <a:p>
            <a:r>
              <a:rPr lang="en-US" dirty="0">
                <a:latin typeface="Times New Roman" charset="0"/>
                <a:cs typeface="ＭＳ Ｐゴシック" charset="0"/>
              </a:rPr>
              <a:t>______________</a:t>
            </a:r>
          </a:p>
          <a:p>
            <a:r>
              <a:rPr lang="en-US" dirty="0">
                <a:latin typeface="Times New Roman" charset="0"/>
                <a:cs typeface="ＭＳ Ｐゴシック" charset="0"/>
              </a:rPr>
              <a:t>NS-06-Rom5-8-slide 118</a:t>
            </a:r>
          </a:p>
          <a:p>
            <a:r>
              <a:rPr lang="en-US" dirty="0">
                <a:latin typeface="Times New Roman" charset="0"/>
                <a:cs typeface="ＭＳ Ｐゴシック" charset="0"/>
              </a:rPr>
              <a:t>NS-10-Eph-115</a:t>
            </a:r>
          </a:p>
          <a:p>
            <a:r>
              <a:rPr lang="en-US" dirty="0">
                <a:latin typeface="Times New Roman" charset="0"/>
                <a:cs typeface="ＭＳ Ｐゴシック" charset="0"/>
              </a:rPr>
              <a:t>NS-23-1John-164</a:t>
            </a:r>
          </a:p>
          <a:p>
            <a:r>
              <a:rPr lang="en-US" dirty="0">
                <a:latin typeface="Times New Roman" charset="0"/>
                <a:cs typeface="ＭＳ Ｐゴシック" charset="0"/>
              </a:rPr>
              <a:t>SA-14-Eternal Security-</a:t>
            </a:r>
          </a:p>
          <a:p>
            <a:endParaRPr lang="en-US" dirty="0">
              <a:latin typeface="Times New Roman" charset="0"/>
              <a:cs typeface="Times New Roman"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Slide Image Placeholder 1"/>
          <p:cNvSpPr>
            <a:spLocks noGrp="1" noRot="1" noChangeAspect="1"/>
          </p:cNvSpPr>
          <p:nvPr>
            <p:ph type="sldImg"/>
          </p:nvPr>
        </p:nvSpPr>
        <p:spPr>
          <a:ln/>
        </p:spPr>
      </p:sp>
      <p:sp>
        <p:nvSpPr>
          <p:cNvPr id="60211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dirty="0">
                <a:latin typeface="Times New Roman" charset="0"/>
                <a:cs typeface="ＭＳ Ｐゴシック" charset="0"/>
              </a:rPr>
              <a:t>Paul used this background to assure his readers their salvation by noting that the Holy Spirit HIMSELF was the seal of their salvation (Eph. 1:13-14).</a:t>
            </a:r>
          </a:p>
          <a:p>
            <a:r>
              <a:rPr lang="en-US" b="1" dirty="0">
                <a:latin typeface="Arial" panose="020B0604020202020204" pitchFamily="34" charset="0"/>
                <a:cs typeface="Times New Roman" charset="0"/>
              </a:rPr>
              <a:t>Please translate the text at the left and then drag everything over this slide so no English shows.  Make sure the fonts remain.</a:t>
            </a:r>
            <a:endParaRPr lang="en-US" dirty="0">
              <a:latin typeface="Times New Roman" charset="0"/>
              <a:cs typeface="ＭＳ Ｐゴシック" charset="0"/>
            </a:endParaRPr>
          </a:p>
          <a:p>
            <a:r>
              <a:rPr lang="en-US" dirty="0">
                <a:latin typeface="Times New Roman" charset="0"/>
                <a:cs typeface="ＭＳ Ｐゴシック" charset="0"/>
              </a:rPr>
              <a:t>______________</a:t>
            </a:r>
          </a:p>
          <a:p>
            <a:r>
              <a:rPr lang="en-US" dirty="0">
                <a:latin typeface="Times New Roman" charset="0"/>
                <a:cs typeface="ＭＳ Ｐゴシック" charset="0"/>
              </a:rPr>
              <a:t>NS-06-Rom5-8-slide 119</a:t>
            </a:r>
          </a:p>
          <a:p>
            <a:r>
              <a:rPr lang="en-US" dirty="0">
                <a:latin typeface="Times New Roman" charset="0"/>
                <a:cs typeface="ＭＳ Ｐゴシック" charset="0"/>
              </a:rPr>
              <a:t>NS-23-1John-164</a:t>
            </a:r>
          </a:p>
        </p:txBody>
      </p:sp>
      <p:sp>
        <p:nvSpPr>
          <p:cNvPr id="6021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DD0713-D377-0E4F-8AF0-C2F3B64EDE7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Slide Image Placeholder 1"/>
          <p:cNvSpPr>
            <a:spLocks noGrp="1" noRot="1" noChangeAspect="1"/>
          </p:cNvSpPr>
          <p:nvPr>
            <p:ph type="sldImg"/>
          </p:nvPr>
        </p:nvSpPr>
        <p:spPr>
          <a:ln/>
        </p:spPr>
      </p:sp>
      <p:sp>
        <p:nvSpPr>
          <p:cNvPr id="885763" name="Notes Placeholder 2"/>
          <p:cNvSpPr>
            <a:spLocks noGrp="1"/>
          </p:cNvSpPr>
          <p:nvPr>
            <p:ph type="body" idx="1"/>
          </p:nvPr>
        </p:nvSpPr>
        <p:spPr>
          <a:noFill/>
          <a:ln/>
        </p:spPr>
        <p:txBody>
          <a:bodyPr/>
          <a:lstStyle/>
          <a:p>
            <a:r>
              <a:rPr lang="en-US" dirty="0">
                <a:latin typeface="Times New Roman" charset="0"/>
                <a:ea typeface="ＭＳ Ｐゴシック" charset="-128"/>
                <a:cs typeface="ＭＳ Ｐゴシック" charset="-128"/>
              </a:rPr>
              <a:t>The same concept appears in </a:t>
            </a:r>
            <a:r>
              <a:rPr lang="ar-SA" dirty="0">
                <a:latin typeface="Times New Roman" charset="0"/>
                <a:ea typeface="ＭＳ Ｐゴシック" charset="-128"/>
                <a:cs typeface="ＭＳ Ｐゴシック" charset="-128"/>
              </a:rPr>
              <a:t>رومية</a:t>
            </a:r>
            <a:r>
              <a:rPr lang="en-US" dirty="0">
                <a:latin typeface="Times New Roman" charset="0"/>
                <a:ea typeface="ＭＳ Ｐゴシック" charset="-128"/>
                <a:cs typeface="ＭＳ Ｐゴシック" charset="-128"/>
              </a:rPr>
              <a:t> 10:9-10.</a:t>
            </a:r>
          </a:p>
          <a:p>
            <a:r>
              <a:rPr lang="en-US" dirty="0">
                <a:latin typeface="Times New Roman" charset="0"/>
                <a:ea typeface="ＭＳ Ｐゴシック" charset="-128"/>
                <a:cs typeface="ＭＳ Ｐゴシック" charset="-128"/>
              </a:rPr>
              <a:t>The Greek quote is from John F. Walvoord, Roy B. Zuck and Dallas Theological Seminary., The Bible Knowledge Commentary : An Exposition of the Scriptures (Wheaton, IL: Victor Books, 1983-c1985</a:t>
            </a:r>
            <a:r>
              <a:rPr lang="en-US">
                <a:latin typeface="Times New Roman" charset="0"/>
                <a:ea typeface="ＭＳ Ｐゴシック" charset="-128"/>
                <a:cs typeface="ＭＳ Ｐゴシック" charset="-128"/>
              </a:rPr>
              <a:t>), 2:481.</a:t>
            </a:r>
            <a:endParaRPr lang="en-US" dirty="0">
              <a:latin typeface="Times New Roman" charset="0"/>
              <a:ea typeface="ＭＳ Ｐゴシック" charset="-128"/>
              <a:cs typeface="ＭＳ Ｐゴシック" charset="-128"/>
            </a:endParaRPr>
          </a:p>
          <a:p>
            <a:r>
              <a:rPr lang="en-US" dirty="0">
                <a:latin typeface="Times New Roman" charset="0"/>
                <a:cs typeface="ＭＳ Ｐゴシック" charset="0"/>
              </a:rPr>
              <a:t>______________</a:t>
            </a:r>
          </a:p>
          <a:p>
            <a:r>
              <a:rPr lang="en-US" dirty="0">
                <a:latin typeface="Times New Roman" charset="0"/>
                <a:cs typeface="ＭＳ Ｐゴシック" charset="0"/>
              </a:rPr>
              <a:t>NS-06-Rom5-8-slide 118</a:t>
            </a:r>
          </a:p>
          <a:p>
            <a:r>
              <a:rPr lang="en-US" dirty="0">
                <a:latin typeface="Times New Roman" charset="0"/>
                <a:cs typeface="ＭＳ Ｐゴシック" charset="0"/>
              </a:rPr>
              <a:t>NS-10-Eph-115</a:t>
            </a:r>
          </a:p>
          <a:p>
            <a:r>
              <a:rPr lang="en-US" dirty="0">
                <a:latin typeface="Times New Roman" charset="0"/>
                <a:cs typeface="ＭＳ Ｐゴシック" charset="0"/>
              </a:rPr>
              <a:t>NS-23-1John-164</a:t>
            </a:r>
          </a:p>
          <a:p>
            <a:r>
              <a:rPr lang="en-US" dirty="0">
                <a:latin typeface="Times New Roman" charset="0"/>
                <a:cs typeface="ＭＳ Ｐゴシック" charset="0"/>
              </a:rPr>
              <a:t>SA-14-Eternal Security-</a:t>
            </a:r>
          </a:p>
          <a:p>
            <a:endParaRPr lang="en-US" dirty="0">
              <a:latin typeface="Times New Roman" charset="0"/>
              <a:ea typeface="ＭＳ Ｐゴシック" charset="-128"/>
              <a:cs typeface="ＭＳ Ｐゴシック" charset="-128"/>
            </a:endParaRPr>
          </a:p>
        </p:txBody>
      </p:sp>
      <p:sp>
        <p:nvSpPr>
          <p:cNvPr id="885764"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DA86CE-141C-054C-8FB3-BA41CE51FC4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Sometimes songs can be biblical but misapplied. That is, they can give us Scripture but relate that passage to the wrong people. Such is the case with the song "Create in Me" in 1992.</a:t>
            </a:r>
          </a:p>
          <a:p>
            <a:r>
              <a:rPr lang="en-US" dirty="0"/>
              <a:t>——————————</a:t>
            </a:r>
          </a:p>
          <a:p>
            <a:r>
              <a:rPr lang="en-US" dirty="0"/>
              <a:t>HS-04-Indwelling, Sealing, Leading &amp; Slaying-17</a:t>
            </a:r>
          </a:p>
          <a:p>
            <a:r>
              <a:rPr lang="en-US" dirty="0"/>
              <a:t>NS-06-Rom5-8—slide 129</a:t>
            </a:r>
          </a:p>
          <a:p>
            <a:r>
              <a:rPr lang="en-US" dirty="0"/>
              <a:t>NS-10-Ephesians-121</a:t>
            </a:r>
          </a:p>
          <a:p>
            <a:r>
              <a:rPr lang="en-US" dirty="0"/>
              <a:t>OS-19-Psalms-395</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4108CE-D52C-7F4B-8344-7402BDEE032D}"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5478761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song has biblical teaching about God making us clean from sin, quoting David's words in Psalm 51.</a:t>
            </a:r>
          </a:p>
          <a:p>
            <a:endParaRPr lang="en-US" dirty="0"/>
          </a:p>
          <a:p>
            <a:r>
              <a:rPr lang="en-US" b="1" dirty="0">
                <a:solidFill>
                  <a:srgbClr val="006699"/>
                </a:solidFill>
                <a:effectLst/>
                <a:latin typeface="Helvetica Neue" panose="02000503000000020004" pitchFamily="2" charset="0"/>
              </a:rPr>
              <a:t>Psa. 51:10</a:t>
            </a:r>
            <a:r>
              <a:rPr lang="en-US" dirty="0">
                <a:effectLst/>
                <a:latin typeface="Lucida Grande" panose="020B0600040502020204" pitchFamily="34" charset="0"/>
              </a:rPr>
              <a:t>    Create </a:t>
            </a:r>
            <a:r>
              <a:rPr lang="en-US" baseline="30000" dirty="0">
                <a:effectLst/>
                <a:latin typeface="Lucida Grande" panose="020B0600040502020204" pitchFamily="34" charset="0"/>
              </a:rPr>
              <a:t>1</a:t>
            </a:r>
            <a:r>
              <a:rPr lang="en-US" dirty="0">
                <a:effectLst/>
                <a:latin typeface="Lucida Grande" panose="020B0600040502020204" pitchFamily="34" charset="0"/>
              </a:rPr>
              <a:t>in me a clean heart, O God, </a:t>
            </a:r>
          </a:p>
          <a:p>
            <a:r>
              <a:rPr lang="en-US" dirty="0">
                <a:effectLst/>
                <a:latin typeface="Lucida Grande" panose="020B0600040502020204" pitchFamily="34" charset="0"/>
              </a:rPr>
              <a:t>And renew a steadfast spirit within me.</a:t>
            </a:r>
          </a:p>
          <a:p>
            <a:r>
              <a:rPr lang="en-US" b="1" baseline="30000" dirty="0">
                <a:solidFill>
                  <a:srgbClr val="006699"/>
                </a:solidFill>
                <a:effectLst/>
                <a:latin typeface="Helvetica Neue" panose="02000503000000020004" pitchFamily="2" charset="0"/>
              </a:rPr>
              <a:t>11</a:t>
            </a:r>
            <a:r>
              <a:rPr lang="en-US" dirty="0">
                <a:effectLst/>
                <a:latin typeface="Lucida Grande" panose="020B0600040502020204" pitchFamily="34" charset="0"/>
              </a:rPr>
              <a:t>  Do not cast me away from Your presence </a:t>
            </a:r>
          </a:p>
          <a:p>
            <a:r>
              <a:rPr lang="en-US" dirty="0">
                <a:effectLst/>
                <a:latin typeface="Lucida Grande" panose="020B0600040502020204" pitchFamily="34" charset="0"/>
              </a:rPr>
              <a:t>And do not take Your Holy Spirit from me.</a:t>
            </a:r>
          </a:p>
          <a:p>
            <a:r>
              <a:rPr lang="en-US" b="1" baseline="30000" dirty="0">
                <a:solidFill>
                  <a:srgbClr val="006699"/>
                </a:solidFill>
                <a:effectLst/>
                <a:latin typeface="Helvetica Neue" panose="02000503000000020004" pitchFamily="2" charset="0"/>
              </a:rPr>
              <a:t>12</a:t>
            </a:r>
            <a:r>
              <a:rPr lang="en-US" dirty="0">
                <a:effectLst/>
                <a:latin typeface="Lucida Grande" panose="020B0600040502020204" pitchFamily="34" charset="0"/>
              </a:rPr>
              <a:t>  Restore to me the joy of Your salvation </a:t>
            </a:r>
          </a:p>
          <a:p>
            <a:r>
              <a:rPr lang="en-US" dirty="0">
                <a:effectLst/>
                <a:latin typeface="Lucida Grande" panose="020B0600040502020204" pitchFamily="34" charset="0"/>
              </a:rPr>
              <a:t>And sustain me with a willing spirit.</a:t>
            </a:r>
          </a:p>
          <a:p>
            <a:endParaRPr lang="en-US" dirty="0"/>
          </a:p>
          <a:p>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HS-04-Indwelling, Sealing, Leading &amp; Slaying-18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NS-06-Rom5-8—slide 130</a:t>
            </a:r>
          </a:p>
          <a:p>
            <a:r>
              <a:rPr lang="en-US" dirty="0"/>
              <a:t>NS-10-Ephesians-122</a:t>
            </a:r>
          </a:p>
          <a:p>
            <a:r>
              <a:rPr lang="en-US" dirty="0"/>
              <a:t>OS-19-Psalms-396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4108CE-D52C-7F4B-8344-7402BDEE032D}"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Times New Roman" charset="0"/>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301581119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then the song quotes the words of David that asks God not to remove the Holy Spirit from 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How can we sing this since Jesus promised us the Spirit forever (John 14:16—"</a:t>
            </a:r>
            <a:r>
              <a:rPr lang="en-US" dirty="0">
                <a:solidFill>
                  <a:srgbClr val="FF2500"/>
                </a:solidFill>
                <a:effectLst/>
                <a:latin typeface="Lucida Grande" panose="020B0600040502020204" pitchFamily="34" charset="0"/>
              </a:rPr>
              <a:t>And I will ask the Father, and he will give you another Advocate, who will never leave you")?</a:t>
            </a:r>
          </a:p>
          <a:p>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HS-04-Indwelling, Sealing, Leading &amp; Slaying-19</a:t>
            </a:r>
          </a:p>
          <a:p>
            <a:r>
              <a:rPr lang="en-US" dirty="0"/>
              <a:t>NS-06-Rom5-8—slide 131</a:t>
            </a:r>
          </a:p>
          <a:p>
            <a:r>
              <a:rPr lang="en-US" dirty="0"/>
              <a:t>NS-10-Ephesians-123</a:t>
            </a:r>
          </a:p>
          <a:p>
            <a:r>
              <a:rPr lang="en-US" dirty="0"/>
              <a:t>OS-19-Psalms-397</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4108CE-D52C-7F4B-8344-7402BDEE032D}"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9264792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FE42F78-E5EC-5740-B135-81AE19BBCA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OT has many references to the Spirit coming on God's leaders: Bezalel, Othniel, Gideon, Samson, Saul, David, etc. See Holy Spirit course slides 9-15.</a:t>
            </a:r>
          </a:p>
          <a:p>
            <a:pPr eaLnBrk="1" hangingPunct="1"/>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4.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0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84122AE-C363-384B-877C-8325B64E4D68}"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0EA3D0-783C-044D-B3FA-AFAB5476A76F}" type="slidenum">
              <a:rPr lang="en-US"/>
              <a:pPr>
                <a:defRPr/>
              </a:pPr>
              <a:t>‹#›</a:t>
            </a:fld>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E68EC71-3420-A54B-B197-267B647ACA5C}" type="slidenum">
              <a:rPr lang="en-US"/>
              <a:pPr>
                <a:defRPr/>
              </a:pPr>
              <a:t>‹#›</a:t>
            </a:fld>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626DA9DD-A5DF-F34E-92B4-BA6BEC6C3540}" type="slidenum">
              <a:rPr lang="en-US"/>
              <a:pPr>
                <a:defRPr/>
              </a:pPr>
              <a:t>‹#›</a:t>
            </a:fld>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E77F19F0-4CB7-C941-BCA3-15911E838119}" type="slidenum">
              <a:rPr lang="en-US"/>
              <a:pPr>
                <a:defRPr/>
              </a:pPr>
              <a:t>‹#›</a:t>
            </a:fld>
            <a:endParaRPr lang="en-US"/>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A5DD9E77-360A-BE43-895F-052FF4D177D4}" type="slidenum">
              <a:rPr lang="en-US"/>
              <a:pPr>
                <a:defRPr/>
              </a:pPr>
              <a:t>‹#›</a:t>
            </a:fld>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91A4C3A-31ED-0747-8302-DB3727BAEFDA}" type="slidenum">
              <a:rPr lang="en-US"/>
              <a:pPr>
                <a:defRPr/>
              </a:pPr>
              <a:t>‹#›</a:t>
            </a:fld>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033919E0-5F29-1247-B243-13737375FEBE}" type="slidenum">
              <a:rPr lang="en-US"/>
              <a:pPr>
                <a:defRPr/>
              </a:pPr>
              <a:t>‹#›</a:t>
            </a:fld>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B1D13029-B8E9-164B-A631-6DE458DFA6CF}" type="slidenum">
              <a:rPr lang="en-US"/>
              <a:pPr>
                <a:defRPr/>
              </a:pPr>
              <a:t>‹#›</a:t>
            </a:fld>
            <a:endParaRPr lang="en-US"/>
          </a:p>
        </p:txBody>
      </p:sp>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DFFF73C-3C33-C64C-8FFE-A581FEAD724B}" type="slidenum">
              <a:rPr lang="en-US"/>
              <a:pPr>
                <a:defRPr/>
              </a:pPr>
              <a:t>‹#›</a:t>
            </a:fld>
            <a:endParaRPr lang="en-US"/>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9E6925C-29A6-BC4D-93D0-C1963378ED98}" type="slidenum">
              <a:rPr lang="en-US"/>
              <a:pPr>
                <a:defRPr/>
              </a:pPr>
              <a:t>‹#›</a:t>
            </a:fld>
            <a:endParaRPr lang="en-US"/>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3285FC8-BD96-BE45-8933-EAF037F0C7DE}"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FF103E-E992-DB4B-8CC3-7C5748D21DCE}" type="slidenum">
              <a:rPr lang="en-US"/>
              <a:pPr>
                <a:defRPr/>
              </a:pPr>
              <a:t>‹#›</a:t>
            </a:fld>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1EC467E-1613-884D-9315-807371A11251}" type="slidenum">
              <a:rPr lang="en-US"/>
              <a:pPr>
                <a:defRPr/>
              </a:pPr>
              <a:t>‹#›</a:t>
            </a:fld>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DA8D191-4EA7-F746-AAB0-13CE6DDB6EC8}" type="slidenum">
              <a:rPr lang="en-US"/>
              <a:pPr>
                <a:defRPr/>
              </a:pPr>
              <a:t>‹#›</a:t>
            </a:fld>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692DBC0-7B77-734F-9A8D-D8CE49678B87}" type="slidenum">
              <a:rPr lang="en-US"/>
              <a:pPr>
                <a:defRPr/>
              </a:pPr>
              <a:t>‹#›</a:t>
            </a:fld>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44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04483" name="Rectangle 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CE4AA0F-2989-0149-8157-3B706DD3E73F}" type="slidenum">
              <a:rPr lang="en-US"/>
              <a:pPr>
                <a:defRPr/>
              </a:pPr>
              <a:t>‹#›</a:t>
            </a:fld>
            <a:endParaRPr lang="en-US"/>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7931F36-CBE5-1548-93B0-C988DBE9CF63}" type="slidenum">
              <a:rPr lang="en-US"/>
              <a:pPr>
                <a:defRPr/>
              </a:pPr>
              <a:t>‹#›</a:t>
            </a:fld>
            <a:endParaRPr 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8F7E5E0-88E0-6C46-9F71-52FE434AE7EC}" type="slidenum">
              <a:rPr lang="en-US"/>
              <a:pPr>
                <a:defRPr/>
              </a:pPr>
              <a:t>‹#›</a:t>
            </a:fld>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AFA2D8E-063F-0145-8831-8042840E2127}" type="slidenum">
              <a:rPr lang="en-US"/>
              <a:pPr>
                <a:defRPr/>
              </a:pPr>
              <a:t>‹#›</a:t>
            </a:fld>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F3861B6-0833-F24E-8CBD-31B7D08AAC8F}" type="slidenum">
              <a:rPr lang="en-US"/>
              <a:pPr>
                <a:defRPr/>
              </a:pPr>
              <a:t>‹#›</a:t>
            </a:fld>
            <a:endParaRPr lang="en-US"/>
          </a:p>
        </p:txBody>
      </p:sp>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1DB814B-3D67-FF42-84A5-DCAECD171AB8}" type="slidenum">
              <a:rPr lang="en-US"/>
              <a:pPr>
                <a:defRPr/>
              </a:pPr>
              <a:t>‹#›</a:t>
            </a:fld>
            <a:endParaRPr lang="en-US"/>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F08F179-9A3C-1C4D-B73A-BF05DCC8FBEC}" type="slidenum">
              <a:rPr lang="en-US"/>
              <a:pPr>
                <a:defRPr/>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C81A7DD-4AF3-5042-96E3-5E066D5687FD}" type="slidenum">
              <a:rPr lang="en-US"/>
              <a:pPr>
                <a:defRPr/>
              </a:pPr>
              <a:t>‹#›</a:t>
            </a:fld>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83B06C9-6217-4E42-B35F-69375A8C1484}" type="slidenum">
              <a:rPr lang="en-US"/>
              <a:pPr>
                <a:defRPr/>
              </a:pPr>
              <a:t>‹#›</a:t>
            </a:fld>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B64010D-7EC3-BE43-9DC3-A8163C2240AC}" type="slidenum">
              <a:rPr lang="en-US"/>
              <a:pPr>
                <a:defRPr/>
              </a:pPr>
              <a:t>‹#›</a:t>
            </a:fld>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E3A2E0-F78C-FB4E-BF51-BF460DF45B46}" type="slidenum">
              <a:rPr lang="en-US"/>
              <a:pPr>
                <a:defRPr/>
              </a:pPr>
              <a:t>‹#›</a:t>
            </a:fld>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A154B1-F173-DD4D-87A2-0A7541BB3D91}" type="slidenum">
              <a:rPr lang="en-US"/>
              <a:pPr>
                <a:defRPr/>
              </a:pPr>
              <a:t>‹#›</a:t>
            </a:fld>
            <a:endParaRPr 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573903E6-E6F3-0F49-8740-299C6EA71D0D}"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46669903"/>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44FECEA0-C2C7-AD40-836D-BDDE9023C8FF}"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153418529"/>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EA5D04CA-B7DA-D746-8C00-9BF85993CBF2}"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744980777"/>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DFA0F4A4-D27D-D94C-A57B-3C31D0077E14}" type="slidenum">
              <a:rPr lang="en-US" smtClean="0"/>
              <a:pPr>
                <a:defRPr/>
              </a:pPr>
              <a:t>‹#›</a:t>
            </a:fld>
            <a:endParaRPr lang="en-US" dirty="0"/>
          </a:p>
        </p:txBody>
      </p:sp>
      <p:sp>
        <p:nvSpPr>
          <p:cNvPr id="9"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895154644"/>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B6017C7B-494B-DB4C-BD8E-8F287756E13D}" type="slidenum">
              <a:rPr lang="en-US" smtClean="0"/>
              <a:pPr>
                <a:defRPr/>
              </a:pPr>
              <a:t>‹#›</a:t>
            </a:fld>
            <a:endParaRPr lang="en-US" dirty="0"/>
          </a:p>
        </p:txBody>
      </p:sp>
      <p:sp>
        <p:nvSpPr>
          <p:cNvPr id="5"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6913195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vl1pPr>
          </a:lstStyle>
          <a:p>
            <a:pPr>
              <a:defRPr/>
            </a:pPr>
            <a:fld id="{F49762C3-5723-824F-BD76-2F09577C1365}" type="slidenum">
              <a:rPr lang="en-US"/>
              <a:pPr>
                <a:defRPr/>
              </a:pPr>
              <a:t>‹#›</a:t>
            </a:fld>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03440BAD-10C1-C046-ABB1-20268808B0C2}" type="slidenum">
              <a:rPr lang="en-US" smtClean="0"/>
              <a:pPr>
                <a:defRPr/>
              </a:pPr>
              <a:t>‹#›</a:t>
            </a:fld>
            <a:endParaRPr lang="en-US" dirty="0"/>
          </a:p>
        </p:txBody>
      </p:sp>
      <p:sp>
        <p:nvSpPr>
          <p:cNvPr id="4"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928818270"/>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39F85105-B8F9-624B-BB21-FC1724A72D72}"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741028920"/>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1C0BC0B5-26F5-614E-90B4-5BC722456393}"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84596133"/>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160FD8E7-5D0D-4846-92D4-8EC8B725FFDD}"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865954689"/>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268B5E93-16FE-E645-9C61-45308A8927E2}"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837005601"/>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52578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BFAAE501-2F0D-4A44-8759-6EF7000980CC}"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19830456"/>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52578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C63EF727-93E4-184D-97A0-8D3E9987D8DE}"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44519670"/>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141880071"/>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897689457"/>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99434608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vl1pPr>
          </a:lstStyle>
          <a:p>
            <a:pPr>
              <a:defRPr/>
            </a:pPr>
            <a:fld id="{DC2320F0-A02F-914A-8BFA-7B17959270FD}" type="slidenum">
              <a:rPr lang="en-US"/>
              <a:pPr>
                <a:defRPr/>
              </a:pPr>
              <a:t>‹#›</a:t>
            </a:fld>
            <a:endParaRPr lang="en-US"/>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8587802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145790145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2047558025"/>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2782018665"/>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2471146845"/>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225238007"/>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4131002157"/>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smtClean="0"/>
              <a:pPr>
                <a:defRPr/>
              </a:pPr>
              <a:t>‹#›</a:t>
            </a:fld>
            <a:endParaRPr lang="en-US" dirty="0"/>
          </a:p>
        </p:txBody>
      </p:sp>
    </p:spTree>
    <p:extLst>
      <p:ext uri="{BB962C8B-B14F-4D97-AF65-F5344CB8AC3E}">
        <p14:creationId xmlns:p14="http://schemas.microsoft.com/office/powerpoint/2010/main" val="1117427706"/>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D40FE99-9208-1642-8B2F-8EC8B82CB1D8}" type="slidenum">
              <a:rPr lang="en-US"/>
              <a:pPr>
                <a:defRPr/>
              </a:pPr>
              <a:t>‹#›</a:t>
            </a:fld>
            <a:endParaRPr lang="en-US"/>
          </a:p>
        </p:txBody>
      </p:sp>
    </p:spTree>
    <p:extLst>
      <p:ext uri="{BB962C8B-B14F-4D97-AF65-F5344CB8AC3E}">
        <p14:creationId xmlns:p14="http://schemas.microsoft.com/office/powerpoint/2010/main" val="208068212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E23DA4-51ED-B944-B40D-02B815B098D7}" type="slidenum">
              <a:rPr lang="en-US"/>
              <a:pPr>
                <a:defRPr/>
              </a:pPr>
              <a:t>‹#›</a:t>
            </a:fld>
            <a:endParaRPr lang="en-US"/>
          </a:p>
        </p:txBody>
      </p:sp>
    </p:spTree>
    <p:extLst>
      <p:ext uri="{BB962C8B-B14F-4D97-AF65-F5344CB8AC3E}">
        <p14:creationId xmlns:p14="http://schemas.microsoft.com/office/powerpoint/2010/main" val="577013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vl1pPr>
          </a:lstStyle>
          <a:p>
            <a:pPr>
              <a:defRPr/>
            </a:pPr>
            <a:fld id="{114204DA-6520-0C41-91E7-FB60432877A4}" type="slidenum">
              <a:rPr lang="en-US"/>
              <a:pPr>
                <a:defRPr/>
              </a:pPr>
              <a:t>‹#›</a:t>
            </a:fld>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855089F-19BD-4440-83EB-BD64C478C3B4}" type="slidenum">
              <a:rPr lang="en-US"/>
              <a:pPr>
                <a:defRPr/>
              </a:pPr>
              <a:t>‹#›</a:t>
            </a:fld>
            <a:endParaRPr lang="en-US"/>
          </a:p>
        </p:txBody>
      </p:sp>
    </p:spTree>
    <p:extLst>
      <p:ext uri="{BB962C8B-B14F-4D97-AF65-F5344CB8AC3E}">
        <p14:creationId xmlns:p14="http://schemas.microsoft.com/office/powerpoint/2010/main" val="263220783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D0C049-A575-2046-A39A-73581A492BF4}" type="slidenum">
              <a:rPr lang="en-US"/>
              <a:pPr>
                <a:defRPr/>
              </a:pPr>
              <a:t>‹#›</a:t>
            </a:fld>
            <a:endParaRPr lang="en-US"/>
          </a:p>
        </p:txBody>
      </p:sp>
    </p:spTree>
    <p:extLst>
      <p:ext uri="{BB962C8B-B14F-4D97-AF65-F5344CB8AC3E}">
        <p14:creationId xmlns:p14="http://schemas.microsoft.com/office/powerpoint/2010/main" val="321863895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4DB18B-DCFF-9B42-A3E4-B38F901A0CE1}" type="slidenum">
              <a:rPr lang="en-US"/>
              <a:pPr>
                <a:defRPr/>
              </a:pPr>
              <a:t>‹#›</a:t>
            </a:fld>
            <a:endParaRPr lang="en-US"/>
          </a:p>
        </p:txBody>
      </p:sp>
    </p:spTree>
    <p:extLst>
      <p:ext uri="{BB962C8B-B14F-4D97-AF65-F5344CB8AC3E}">
        <p14:creationId xmlns:p14="http://schemas.microsoft.com/office/powerpoint/2010/main" val="191971051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0CB6AFF-7833-5942-B9DE-EE34BC0DFEFE}" type="slidenum">
              <a:rPr lang="en-US"/>
              <a:pPr>
                <a:defRPr/>
              </a:pPr>
              <a:t>‹#›</a:t>
            </a:fld>
            <a:endParaRPr lang="en-US"/>
          </a:p>
        </p:txBody>
      </p:sp>
    </p:spTree>
    <p:extLst>
      <p:ext uri="{BB962C8B-B14F-4D97-AF65-F5344CB8AC3E}">
        <p14:creationId xmlns:p14="http://schemas.microsoft.com/office/powerpoint/2010/main" val="372301257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65CF3C1-9411-FB48-BEB5-D870D31FAFC5}" type="slidenum">
              <a:rPr lang="en-US"/>
              <a:pPr>
                <a:defRPr/>
              </a:pPr>
              <a:t>‹#›</a:t>
            </a:fld>
            <a:endParaRPr lang="en-US"/>
          </a:p>
        </p:txBody>
      </p:sp>
    </p:spTree>
    <p:extLst>
      <p:ext uri="{BB962C8B-B14F-4D97-AF65-F5344CB8AC3E}">
        <p14:creationId xmlns:p14="http://schemas.microsoft.com/office/powerpoint/2010/main" val="429275054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D6BE642-9303-BB4F-8E5B-8AF0856FC427}" type="slidenum">
              <a:rPr lang="en-US"/>
              <a:pPr>
                <a:defRPr/>
              </a:pPr>
              <a:t>‹#›</a:t>
            </a:fld>
            <a:endParaRPr lang="en-US"/>
          </a:p>
        </p:txBody>
      </p:sp>
    </p:spTree>
    <p:extLst>
      <p:ext uri="{BB962C8B-B14F-4D97-AF65-F5344CB8AC3E}">
        <p14:creationId xmlns:p14="http://schemas.microsoft.com/office/powerpoint/2010/main" val="349096945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192C91B-92E3-CB43-B848-11604A75B21F}" type="slidenum">
              <a:rPr lang="en-US"/>
              <a:pPr>
                <a:defRPr/>
              </a:pPr>
              <a:t>‹#›</a:t>
            </a:fld>
            <a:endParaRPr lang="en-US"/>
          </a:p>
        </p:txBody>
      </p:sp>
    </p:spTree>
    <p:extLst>
      <p:ext uri="{BB962C8B-B14F-4D97-AF65-F5344CB8AC3E}">
        <p14:creationId xmlns:p14="http://schemas.microsoft.com/office/powerpoint/2010/main" val="35687958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96F313C-F364-B044-8373-FC39319D19A1}" type="slidenum">
              <a:rPr lang="en-US"/>
              <a:pPr>
                <a:defRPr/>
              </a:pPr>
              <a:t>‹#›</a:t>
            </a:fld>
            <a:endParaRPr lang="en-US"/>
          </a:p>
        </p:txBody>
      </p:sp>
    </p:spTree>
    <p:extLst>
      <p:ext uri="{BB962C8B-B14F-4D97-AF65-F5344CB8AC3E}">
        <p14:creationId xmlns:p14="http://schemas.microsoft.com/office/powerpoint/2010/main" val="268555156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DD109F5-8C7B-3845-B6C7-54A49D2E3AF6}" type="slidenum">
              <a:rPr lang="en-US"/>
              <a:pPr>
                <a:defRPr/>
              </a:pPr>
              <a:t>‹#›</a:t>
            </a:fld>
            <a:endParaRPr lang="en-US"/>
          </a:p>
        </p:txBody>
      </p:sp>
    </p:spTree>
    <p:extLst>
      <p:ext uri="{BB962C8B-B14F-4D97-AF65-F5344CB8AC3E}">
        <p14:creationId xmlns:p14="http://schemas.microsoft.com/office/powerpoint/2010/main" val="164591767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9DF38716-648E-C441-A175-12E6C0A53591}" type="slidenum">
              <a:rPr lang="en-US"/>
              <a:pPr>
                <a:defRPr/>
              </a:pPr>
              <a:t>‹#›</a:t>
            </a:fld>
            <a:endParaRPr lang="en-US"/>
          </a:p>
        </p:txBody>
      </p:sp>
    </p:spTree>
    <p:extLst>
      <p:ext uri="{BB962C8B-B14F-4D97-AF65-F5344CB8AC3E}">
        <p14:creationId xmlns:p14="http://schemas.microsoft.com/office/powerpoint/2010/main" val="3864081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p:txBody>
          <a:bodyPr/>
          <a:lstStyle>
            <a:lvl1pPr>
              <a:defRPr/>
            </a:lvl1pPr>
          </a:lstStyle>
          <a:p>
            <a:pPr>
              <a:defRPr/>
            </a:pPr>
            <a:endParaRPr lang="en-US"/>
          </a:p>
        </p:txBody>
      </p:sp>
      <p:sp>
        <p:nvSpPr>
          <p:cNvPr id="8" name="Rectangle 26"/>
          <p:cNvSpPr>
            <a:spLocks noGrp="1" noChangeArrowheads="1"/>
          </p:cNvSpPr>
          <p:nvPr>
            <p:ph type="ftr" sz="quarter" idx="11"/>
          </p:nvPr>
        </p:nvSpPr>
        <p:spPr/>
        <p:txBody>
          <a:bodyPr/>
          <a:lstStyle>
            <a:lvl1pPr>
              <a:defRPr/>
            </a:lvl1pPr>
          </a:lstStyle>
          <a:p>
            <a:pPr>
              <a:defRPr/>
            </a:pPr>
            <a:endParaRPr lang="en-US"/>
          </a:p>
        </p:txBody>
      </p:sp>
      <p:sp>
        <p:nvSpPr>
          <p:cNvPr id="9" name="Rectangle 27"/>
          <p:cNvSpPr>
            <a:spLocks noGrp="1" noChangeArrowheads="1"/>
          </p:cNvSpPr>
          <p:nvPr>
            <p:ph type="sldNum" sz="quarter" idx="12"/>
          </p:nvPr>
        </p:nvSpPr>
        <p:spPr/>
        <p:txBody>
          <a:bodyPr/>
          <a:lstStyle>
            <a:lvl1pPr>
              <a:defRPr/>
            </a:lvl1pPr>
          </a:lstStyle>
          <a:p>
            <a:pPr>
              <a:defRPr/>
            </a:pPr>
            <a:fld id="{C3860658-38DC-4F45-925A-72CFAD3442A6}" type="slidenum">
              <a:rPr lang="en-US"/>
              <a:pPr>
                <a:defRPr/>
              </a:pPr>
              <a:t>‹#›</a:t>
            </a:fld>
            <a:endParaRPr lang="en-US"/>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918FDDCA-57C2-0741-8EA1-D84DACCD1743}" type="slidenum">
              <a:rPr lang="en-US"/>
              <a:pPr>
                <a:defRPr/>
              </a:pPr>
              <a:t>‹#›</a:t>
            </a:fld>
            <a:endParaRPr lang="en-US"/>
          </a:p>
        </p:txBody>
      </p:sp>
    </p:spTree>
    <p:extLst>
      <p:ext uri="{BB962C8B-B14F-4D97-AF65-F5344CB8AC3E}">
        <p14:creationId xmlns:p14="http://schemas.microsoft.com/office/powerpoint/2010/main" val="236183858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448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404483" name="Rectangle 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E87DCE-FD14-7343-B764-12A30FE914A7}"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8372786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A8032A-FEC0-B943-B9E7-A6357A8E2EF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85458900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E1D76C-C44F-3948-9958-708EDE2575F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17745432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EB8EDC-7251-CD4F-B185-DA8862C07CC9}"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9684584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BB0D48AC-55B0-9047-AE12-2F3B8AF3A1E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84661518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4DD26C43-4CA9-8049-B130-615892B45CD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57792826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0F492D19-876D-164E-8D2E-262A379634E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83944620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D70811D0-55A6-0248-9E34-27D2309CF2D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6520262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2222F0-CD68-F54A-BD66-0BE6821D600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69706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p:txBody>
          <a:bodyPr/>
          <a:lstStyle>
            <a:lvl1pPr>
              <a:defRPr/>
            </a:lvl1pPr>
          </a:lstStyle>
          <a:p>
            <a:pPr>
              <a:defRPr/>
            </a:pPr>
            <a:endParaRPr lang="en-US"/>
          </a:p>
        </p:txBody>
      </p:sp>
      <p:sp>
        <p:nvSpPr>
          <p:cNvPr id="4" name="Rectangle 26"/>
          <p:cNvSpPr>
            <a:spLocks noGrp="1" noChangeArrowheads="1"/>
          </p:cNvSpPr>
          <p:nvPr>
            <p:ph type="ftr" sz="quarter" idx="11"/>
          </p:nvPr>
        </p:nvSpPr>
        <p:spPr/>
        <p:txBody>
          <a:bodyPr/>
          <a:lstStyle>
            <a:lvl1pPr>
              <a:defRPr/>
            </a:lvl1pPr>
          </a:lstStyle>
          <a:p>
            <a:pPr>
              <a:defRPr/>
            </a:pPr>
            <a:endParaRPr lang="en-US"/>
          </a:p>
        </p:txBody>
      </p:sp>
      <p:sp>
        <p:nvSpPr>
          <p:cNvPr id="5" name="Rectangle 27"/>
          <p:cNvSpPr>
            <a:spLocks noGrp="1" noChangeArrowheads="1"/>
          </p:cNvSpPr>
          <p:nvPr>
            <p:ph type="sldNum" sz="quarter" idx="12"/>
          </p:nvPr>
        </p:nvSpPr>
        <p:spPr/>
        <p:txBody>
          <a:bodyPr/>
          <a:lstStyle>
            <a:lvl1pPr>
              <a:defRPr/>
            </a:lvl1pPr>
          </a:lstStyle>
          <a:p>
            <a:pPr>
              <a:defRPr/>
            </a:pPr>
            <a:fld id="{F61EC418-69C8-9148-B116-B322CDEFB879}" type="slidenum">
              <a:rPr lang="en-US"/>
              <a:pPr>
                <a:defRPr/>
              </a:pPr>
              <a:t>‹#›</a:t>
            </a:fld>
            <a:endParaRPr lang="en-US"/>
          </a:p>
        </p:txBody>
      </p:sp>
    </p:spTree>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AE8CCA-A641-8B48-8277-1A9C55A518E5}"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2588689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83511A-0A6B-644F-BD98-73066F7E6514}"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51805967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485018245"/>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9333574"/>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755012297"/>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0668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472584"/>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0589158"/>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851281868"/>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7958206"/>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97782642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p:txBody>
          <a:bodyPr/>
          <a:lstStyle>
            <a:lvl1pPr>
              <a:defRPr/>
            </a:lvl1pPr>
          </a:lstStyle>
          <a:p>
            <a:pPr>
              <a:defRPr/>
            </a:pPr>
            <a:endParaRPr lang="en-US"/>
          </a:p>
        </p:txBody>
      </p:sp>
      <p:sp>
        <p:nvSpPr>
          <p:cNvPr id="3" name="Rectangle 26"/>
          <p:cNvSpPr>
            <a:spLocks noGrp="1" noChangeArrowheads="1"/>
          </p:cNvSpPr>
          <p:nvPr>
            <p:ph type="ftr" sz="quarter" idx="11"/>
          </p:nvPr>
        </p:nvSpPr>
        <p:spPr/>
        <p:txBody>
          <a:bodyPr/>
          <a:lstStyle>
            <a:lvl1pPr>
              <a:defRPr/>
            </a:lvl1pPr>
          </a:lstStyle>
          <a:p>
            <a:pPr>
              <a:defRPr/>
            </a:pPr>
            <a:endParaRPr lang="en-US"/>
          </a:p>
        </p:txBody>
      </p:sp>
      <p:sp>
        <p:nvSpPr>
          <p:cNvPr id="4" name="Rectangle 27"/>
          <p:cNvSpPr>
            <a:spLocks noGrp="1" noChangeArrowheads="1"/>
          </p:cNvSpPr>
          <p:nvPr>
            <p:ph type="sldNum" sz="quarter" idx="12"/>
          </p:nvPr>
        </p:nvSpPr>
        <p:spPr/>
        <p:txBody>
          <a:bodyPr/>
          <a:lstStyle>
            <a:lvl1pPr>
              <a:defRPr/>
            </a:lvl1pPr>
          </a:lstStyle>
          <a:p>
            <a:pPr>
              <a:defRPr/>
            </a:pPr>
            <a:fld id="{9F666A8A-0F23-B249-8209-8019BEF109FF}" type="slidenum">
              <a:rPr lang="en-US"/>
              <a:pPr>
                <a:defRPr/>
              </a:pPr>
              <a:t>‹#›</a:t>
            </a:fld>
            <a:endParaRPr lang="en-US"/>
          </a:p>
        </p:txBody>
      </p:sp>
    </p:spTree>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344929120"/>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6972991"/>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1024358"/>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5433703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6900057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9079210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0884191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747833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6055162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550209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vl1pPr>
          </a:lstStyle>
          <a:p>
            <a:pPr>
              <a:defRPr/>
            </a:pPr>
            <a:fld id="{090E914F-6F25-C04F-B6AF-2BB8DCA7735C}" type="slidenum">
              <a:rPr lang="en-US"/>
              <a:pPr>
                <a:defRPr/>
              </a:pPr>
              <a:t>‹#›</a:t>
            </a:fld>
            <a:endParaRPr lang="en-US"/>
          </a:p>
        </p:txBody>
      </p:sp>
    </p:spTree>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742172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9501846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7964783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1536339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7715850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7885593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689614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0169124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4980345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05771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C03C932-4652-9944-B359-8E2C9E509B94}" type="slidenum">
              <a:rPr lang="en-US"/>
              <a:pPr>
                <a:defRPr/>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vl1pPr>
          </a:lstStyle>
          <a:p>
            <a:pPr>
              <a:defRPr/>
            </a:pPr>
            <a:fld id="{CA2A68F2-EF32-F34A-91CB-1A1A65CAC6D5}" type="slidenum">
              <a:rPr lang="en-US"/>
              <a:pPr>
                <a:defRPr/>
              </a:pPr>
              <a:t>‹#›</a:t>
            </a:fld>
            <a:endParaRPr lang="en-US"/>
          </a:p>
        </p:txBody>
      </p:sp>
    </p:spTree>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4951356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4509438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5369378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9323911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199345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8798723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032742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1605044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8085940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56680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vl1pPr>
          </a:lstStyle>
          <a:p>
            <a:pPr>
              <a:defRPr/>
            </a:pPr>
            <a:fld id="{71D64497-6F03-0B46-8F94-AFBFB37C40A9}" type="slidenum">
              <a:rPr lang="en-US"/>
              <a:pPr>
                <a:defRPr/>
              </a:pPr>
              <a:t>‹#›</a:t>
            </a:fld>
            <a:endParaRPr lang="en-US"/>
          </a:p>
        </p:txBody>
      </p:sp>
    </p:spTree>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7485418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0187634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2756857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5958608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6146267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53288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5039587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1357390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7975106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983534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vl1pPr>
          </a:lstStyle>
          <a:p>
            <a:pPr>
              <a:defRPr/>
            </a:pPr>
            <a:fld id="{039902A2-292E-D946-94BC-0ED14FBE172B}" type="slidenum">
              <a:rPr lang="en-US"/>
              <a:pPr>
                <a:defRPr/>
              </a:pPr>
              <a:t>‹#›</a:t>
            </a:fld>
            <a:endParaRPr lang="en-US"/>
          </a:p>
        </p:txBody>
      </p:sp>
    </p:spTree>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6972746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2485834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9019083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4598650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3336417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3326537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4803490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0EBCC-3AFF-4F6C-BE41-D68C8F42CCD7}"/>
              </a:ext>
            </a:extLst>
          </p:cNvPr>
          <p:cNvSpPr>
            <a:spLocks noGrp="1"/>
          </p:cNvSpPr>
          <p:nvPr>
            <p:ph type="ctrTitle"/>
          </p:nvPr>
        </p:nvSpPr>
        <p:spPr>
          <a:xfrm>
            <a:off x="1143000" y="1122908"/>
            <a:ext cx="6858000" cy="2387576"/>
          </a:xfrm>
        </p:spPr>
        <p:txBody>
          <a:bodyPr/>
          <a:lstStyle>
            <a:lvl1pPr algn="ctr">
              <a:defRPr sz="4219"/>
            </a:lvl1pPr>
          </a:lstStyle>
          <a:p>
            <a:r>
              <a:rPr lang="en-US"/>
              <a:t>Click to edit Master title style</a:t>
            </a:r>
            <a:endParaRPr lang="en-GB"/>
          </a:p>
        </p:txBody>
      </p:sp>
      <p:sp>
        <p:nvSpPr>
          <p:cNvPr id="3" name="Subtitle 2">
            <a:extLst>
              <a:ext uri="{FF2B5EF4-FFF2-40B4-BE49-F238E27FC236}">
                <a16:creationId xmlns:a16="http://schemas.microsoft.com/office/drawing/2014/main" id="{C35C17DD-B1AE-497F-B2E6-15198EFE5318}"/>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a:t>Click to edit Master subtitle style</a:t>
            </a:r>
            <a:endParaRPr lang="en-GB"/>
          </a:p>
        </p:txBody>
      </p:sp>
    </p:spTree>
    <p:extLst>
      <p:ext uri="{BB962C8B-B14F-4D97-AF65-F5344CB8AC3E}">
        <p14:creationId xmlns:p14="http://schemas.microsoft.com/office/powerpoint/2010/main" val="12706191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0F026-9238-44AA-B19B-A0A43A33A11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442080-D463-4AF1-B458-59308A3754A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86445980"/>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1D41F-23C7-409A-91E8-8F19E84F0054}"/>
              </a:ext>
            </a:extLst>
          </p:cNvPr>
          <p:cNvSpPr>
            <a:spLocks noGrp="1"/>
          </p:cNvSpPr>
          <p:nvPr>
            <p:ph type="title"/>
          </p:nvPr>
        </p:nvSpPr>
        <p:spPr>
          <a:xfrm>
            <a:off x="623963" y="1710036"/>
            <a:ext cx="7887146" cy="2851919"/>
          </a:xfrm>
        </p:spPr>
        <p:txBody>
          <a:bodyPr/>
          <a:lstStyle>
            <a:lvl1pPr>
              <a:defRPr sz="4219"/>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3850FDA-AD0B-4271-8C0A-2FBD90459A51}"/>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a:t>Edit Master text styles</a:t>
            </a:r>
          </a:p>
        </p:txBody>
      </p:sp>
    </p:spTree>
    <p:extLst>
      <p:ext uri="{BB962C8B-B14F-4D97-AF65-F5344CB8AC3E}">
        <p14:creationId xmlns:p14="http://schemas.microsoft.com/office/powerpoint/2010/main" val="172261644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1EB1D4C-CA92-8943-9857-150F69A28476}" type="slidenum">
              <a:rPr lang="en-US" smtClean="0"/>
              <a:pPr>
                <a:defRPr/>
              </a:pPr>
              <a:t>‹#›</a:t>
            </a:fld>
            <a:endParaRPr lang="en-US" dirty="0"/>
          </a:p>
        </p:txBody>
      </p:sp>
    </p:spTree>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BFFD9-6BE7-42AB-A773-93B7748B09C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382383-E4D5-4939-95B9-3C9B2D175F7E}"/>
              </a:ext>
            </a:extLst>
          </p:cNvPr>
          <p:cNvSpPr>
            <a:spLocks noGrp="1"/>
          </p:cNvSpPr>
          <p:nvPr>
            <p:ph sz="half" idx="1"/>
          </p:nvPr>
        </p:nvSpPr>
        <p:spPr>
          <a:xfrm>
            <a:off x="892969" y="3536156"/>
            <a:ext cx="3625453" cy="794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2A6CA7F-30EE-4545-945B-B06FC60AE0BC}"/>
              </a:ext>
            </a:extLst>
          </p:cNvPr>
          <p:cNvSpPr>
            <a:spLocks noGrp="1"/>
          </p:cNvSpPr>
          <p:nvPr>
            <p:ph sz="half" idx="2"/>
          </p:nvPr>
        </p:nvSpPr>
        <p:spPr>
          <a:xfrm>
            <a:off x="4625578" y="3536156"/>
            <a:ext cx="3625453" cy="794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89980742"/>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9DB3F-24AF-4C7A-9839-376FF643F054}"/>
              </a:ext>
            </a:extLst>
          </p:cNvPr>
          <p:cNvSpPr>
            <a:spLocks noGrp="1"/>
          </p:cNvSpPr>
          <p:nvPr>
            <p:ph type="title"/>
          </p:nvPr>
        </p:nvSpPr>
        <p:spPr>
          <a:xfrm>
            <a:off x="629544" y="365001"/>
            <a:ext cx="7887146" cy="1326059"/>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46EF534-49AC-48A9-9A1D-907E06676D66}"/>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4" name="Content Placeholder 3">
            <a:extLst>
              <a:ext uri="{FF2B5EF4-FFF2-40B4-BE49-F238E27FC236}">
                <a16:creationId xmlns:a16="http://schemas.microsoft.com/office/drawing/2014/main" id="{0B74D75B-70C7-45EB-80F7-097EBB38C70C}"/>
              </a:ext>
            </a:extLst>
          </p:cNvPr>
          <p:cNvSpPr>
            <a:spLocks noGrp="1"/>
          </p:cNvSpPr>
          <p:nvPr>
            <p:ph sz="half" idx="2"/>
          </p:nvPr>
        </p:nvSpPr>
        <p:spPr>
          <a:xfrm>
            <a:off x="629543" y="2504777"/>
            <a:ext cx="3868787"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B1A093F-DDBC-4875-817E-0940446198FC}"/>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6" name="Content Placeholder 5">
            <a:extLst>
              <a:ext uri="{FF2B5EF4-FFF2-40B4-BE49-F238E27FC236}">
                <a16:creationId xmlns:a16="http://schemas.microsoft.com/office/drawing/2014/main" id="{028FE93C-7976-4C0B-A572-BE682FF20809}"/>
              </a:ext>
            </a:extLst>
          </p:cNvPr>
          <p:cNvSpPr>
            <a:spLocks noGrp="1"/>
          </p:cNvSpPr>
          <p:nvPr>
            <p:ph sz="quarter" idx="4"/>
          </p:nvPr>
        </p:nvSpPr>
        <p:spPr>
          <a:xfrm>
            <a:off x="4628927" y="2504777"/>
            <a:ext cx="3887762"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61994650"/>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CA9E4-29E5-440B-91DF-4275F7121D8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995346644"/>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5517714"/>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A24AA-E013-43F8-BCBF-52C42D145E1E}"/>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6EDBCDB-8DE7-4EC4-BC63-0CEEF0D895FE}"/>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8782748-876D-4785-80C0-306F15D64EBC}"/>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1641758175"/>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61AC3-E5E5-4792-B715-E235B2BEB80A}"/>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A9DF8A9-5F0D-4009-9156-BB134AD6ED8E}"/>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GB"/>
          </a:p>
        </p:txBody>
      </p:sp>
      <p:sp>
        <p:nvSpPr>
          <p:cNvPr id="4" name="Text Placeholder 3">
            <a:extLst>
              <a:ext uri="{FF2B5EF4-FFF2-40B4-BE49-F238E27FC236}">
                <a16:creationId xmlns:a16="http://schemas.microsoft.com/office/drawing/2014/main" id="{8C0BFC02-7AC7-4043-9075-31BE3E6489E7}"/>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4194808475"/>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93519-E561-49CA-A065-3379DEEF328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F19AD2-877B-4083-BD7C-DF23CFB1009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0983067"/>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110077-0CAA-4377-8765-6BD7010E3EC4}"/>
              </a:ext>
            </a:extLst>
          </p:cNvPr>
          <p:cNvSpPr>
            <a:spLocks noGrp="1"/>
          </p:cNvSpPr>
          <p:nvPr>
            <p:ph type="title" orient="vert"/>
          </p:nvPr>
        </p:nvSpPr>
        <p:spPr>
          <a:xfrm>
            <a:off x="6411515" y="1151930"/>
            <a:ext cx="1839516" cy="317896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EE9FE31-EFC6-4158-ADFE-6A606FA604B3}"/>
              </a:ext>
            </a:extLst>
          </p:cNvPr>
          <p:cNvSpPr>
            <a:spLocks noGrp="1"/>
          </p:cNvSpPr>
          <p:nvPr>
            <p:ph type="body" orient="vert" idx="1"/>
          </p:nvPr>
        </p:nvSpPr>
        <p:spPr>
          <a:xfrm>
            <a:off x="892969" y="1151930"/>
            <a:ext cx="5411391" cy="317896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29631556"/>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79D372-1C68-8640-9FE8-D7ED0D1E05DE}" type="slidenum">
              <a:rPr lang="en-US"/>
              <a:pPr>
                <a:defRPr/>
              </a:pPr>
              <a:t>‹#›</a:t>
            </a:fld>
            <a:endParaRPr lang="en-US"/>
          </a:p>
        </p:txBody>
      </p:sp>
    </p:spTree>
    <p:extLst>
      <p:ext uri="{BB962C8B-B14F-4D97-AF65-F5344CB8AC3E}">
        <p14:creationId xmlns:p14="http://schemas.microsoft.com/office/powerpoint/2010/main" val="23881058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86FA8F-1F40-F045-B092-139F59E34F5A}" type="slidenum">
              <a:rPr lang="en-US"/>
              <a:pPr>
                <a:defRPr/>
              </a:pPr>
              <a:t>‹#›</a:t>
            </a:fld>
            <a:endParaRPr lang="en-US"/>
          </a:p>
        </p:txBody>
      </p:sp>
    </p:spTree>
    <p:extLst>
      <p:ext uri="{BB962C8B-B14F-4D97-AF65-F5344CB8AC3E}">
        <p14:creationId xmlns:p14="http://schemas.microsoft.com/office/powerpoint/2010/main" val="2492115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F2160CF-F1D9-734B-99C1-C126C755F827}" type="slidenum">
              <a:rPr lang="en-US" smtClean="0"/>
              <a:pPr>
                <a:defRPr/>
              </a:pPr>
              <a:t>‹#›</a:t>
            </a:fld>
            <a:endParaRPr lang="en-US" dirty="0"/>
          </a:p>
        </p:txBody>
      </p:sp>
    </p:spTree>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CE8CE1-DFA1-AD45-AB55-B5C87039DFA8}" type="slidenum">
              <a:rPr lang="en-US"/>
              <a:pPr>
                <a:defRPr/>
              </a:pPr>
              <a:t>‹#›</a:t>
            </a:fld>
            <a:endParaRPr lang="en-US"/>
          </a:p>
        </p:txBody>
      </p:sp>
    </p:spTree>
    <p:extLst>
      <p:ext uri="{BB962C8B-B14F-4D97-AF65-F5344CB8AC3E}">
        <p14:creationId xmlns:p14="http://schemas.microsoft.com/office/powerpoint/2010/main" val="347349542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D20EAA-67E4-D141-AB8B-FBC639A7D05B}" type="slidenum">
              <a:rPr lang="en-US"/>
              <a:pPr>
                <a:defRPr/>
              </a:pPr>
              <a:t>‹#›</a:t>
            </a:fld>
            <a:endParaRPr lang="en-US"/>
          </a:p>
        </p:txBody>
      </p:sp>
    </p:spTree>
    <p:extLst>
      <p:ext uri="{BB962C8B-B14F-4D97-AF65-F5344CB8AC3E}">
        <p14:creationId xmlns:p14="http://schemas.microsoft.com/office/powerpoint/2010/main" val="96769535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F65DF-BD14-2849-8D88-221285A653A9}" type="slidenum">
              <a:rPr lang="en-US"/>
              <a:pPr>
                <a:defRPr/>
              </a:pPr>
              <a:t>‹#›</a:t>
            </a:fld>
            <a:endParaRPr lang="en-US"/>
          </a:p>
        </p:txBody>
      </p:sp>
    </p:spTree>
    <p:extLst>
      <p:ext uri="{BB962C8B-B14F-4D97-AF65-F5344CB8AC3E}">
        <p14:creationId xmlns:p14="http://schemas.microsoft.com/office/powerpoint/2010/main" val="141579290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54BF82-D5E5-EE44-B893-A2CF219237F9}" type="slidenum">
              <a:rPr lang="en-US"/>
              <a:pPr>
                <a:defRPr/>
              </a:pPr>
              <a:t>‹#›</a:t>
            </a:fld>
            <a:endParaRPr lang="en-US"/>
          </a:p>
        </p:txBody>
      </p:sp>
    </p:spTree>
    <p:extLst>
      <p:ext uri="{BB962C8B-B14F-4D97-AF65-F5344CB8AC3E}">
        <p14:creationId xmlns:p14="http://schemas.microsoft.com/office/powerpoint/2010/main" val="348988511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793339-6E38-FF4D-8CC3-7D342A89BA05}" type="slidenum">
              <a:rPr lang="en-US"/>
              <a:pPr>
                <a:defRPr/>
              </a:pPr>
              <a:t>‹#›</a:t>
            </a:fld>
            <a:endParaRPr lang="en-US"/>
          </a:p>
        </p:txBody>
      </p:sp>
    </p:spTree>
    <p:extLst>
      <p:ext uri="{BB962C8B-B14F-4D97-AF65-F5344CB8AC3E}">
        <p14:creationId xmlns:p14="http://schemas.microsoft.com/office/powerpoint/2010/main" val="297183365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BC33BF-C797-0946-A06F-C61143F87F74}" type="slidenum">
              <a:rPr lang="en-US"/>
              <a:pPr>
                <a:defRPr/>
              </a:pPr>
              <a:t>‹#›</a:t>
            </a:fld>
            <a:endParaRPr lang="en-US"/>
          </a:p>
        </p:txBody>
      </p:sp>
    </p:spTree>
    <p:extLst>
      <p:ext uri="{BB962C8B-B14F-4D97-AF65-F5344CB8AC3E}">
        <p14:creationId xmlns:p14="http://schemas.microsoft.com/office/powerpoint/2010/main" val="225948191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F60154-F682-2A42-86DA-1719B812BD7F}" type="slidenum">
              <a:rPr lang="en-US"/>
              <a:pPr>
                <a:defRPr/>
              </a:pPr>
              <a:t>‹#›</a:t>
            </a:fld>
            <a:endParaRPr lang="en-US"/>
          </a:p>
        </p:txBody>
      </p:sp>
    </p:spTree>
    <p:extLst>
      <p:ext uri="{BB962C8B-B14F-4D97-AF65-F5344CB8AC3E}">
        <p14:creationId xmlns:p14="http://schemas.microsoft.com/office/powerpoint/2010/main" val="86026093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0B5015-7438-6544-B7ED-336CA15FF0F6}" type="slidenum">
              <a:rPr lang="en-US"/>
              <a:pPr>
                <a:defRPr/>
              </a:pPr>
              <a:t>‹#›</a:t>
            </a:fld>
            <a:endParaRPr lang="en-US"/>
          </a:p>
        </p:txBody>
      </p:sp>
    </p:spTree>
    <p:extLst>
      <p:ext uri="{BB962C8B-B14F-4D97-AF65-F5344CB8AC3E}">
        <p14:creationId xmlns:p14="http://schemas.microsoft.com/office/powerpoint/2010/main" val="15083073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10C987-50BC-A449-B28A-B9654ADAC030}" type="slidenum">
              <a:rPr lang="en-US"/>
              <a:pPr>
                <a:defRPr/>
              </a:pPr>
              <a:t>‹#›</a:t>
            </a:fld>
            <a:endParaRPr lang="en-US"/>
          </a:p>
        </p:txBody>
      </p:sp>
    </p:spTree>
    <p:extLst>
      <p:ext uri="{BB962C8B-B14F-4D97-AF65-F5344CB8AC3E}">
        <p14:creationId xmlns:p14="http://schemas.microsoft.com/office/powerpoint/2010/main" val="372307831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9969D5-87A7-CC44-A310-B92B2EAA4D0F}" type="slidenum">
              <a:rPr lang="en-US"/>
              <a:pPr>
                <a:defRPr/>
              </a:pPr>
              <a:t>‹#›</a:t>
            </a:fld>
            <a:endParaRPr lang="en-US"/>
          </a:p>
        </p:txBody>
      </p:sp>
    </p:spTree>
    <p:extLst>
      <p:ext uri="{BB962C8B-B14F-4D97-AF65-F5344CB8AC3E}">
        <p14:creationId xmlns:p14="http://schemas.microsoft.com/office/powerpoint/2010/main" val="21446902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C9ADBFE-261E-CE42-BD27-A3ACFEBC6D16}" type="slidenum">
              <a:rPr lang="en-US" smtClean="0"/>
              <a:pPr>
                <a:defRPr/>
              </a:pPr>
              <a:t>‹#›</a:t>
            </a:fld>
            <a:endParaRPr lang="en-US" dirty="0"/>
          </a:p>
        </p:txBody>
      </p:sp>
    </p:spTree>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D2AC41-9117-C343-B5C6-D5D903C77EC4}" type="slidenum">
              <a:rPr lang="en-US"/>
              <a:pPr>
                <a:defRPr/>
              </a:pPr>
              <a:t>‹#›</a:t>
            </a:fld>
            <a:endParaRPr lang="en-US"/>
          </a:p>
        </p:txBody>
      </p:sp>
    </p:spTree>
    <p:extLst>
      <p:ext uri="{BB962C8B-B14F-4D97-AF65-F5344CB8AC3E}">
        <p14:creationId xmlns:p14="http://schemas.microsoft.com/office/powerpoint/2010/main" val="240798435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5AF62F-385D-8442-9551-DC04C0A34B51}" type="slidenum">
              <a:rPr lang="en-US"/>
              <a:pPr>
                <a:defRPr/>
              </a:pPr>
              <a:t>‹#›</a:t>
            </a:fld>
            <a:endParaRPr lang="en-US"/>
          </a:p>
        </p:txBody>
      </p:sp>
    </p:spTree>
    <p:extLst>
      <p:ext uri="{BB962C8B-B14F-4D97-AF65-F5344CB8AC3E}">
        <p14:creationId xmlns:p14="http://schemas.microsoft.com/office/powerpoint/2010/main" val="90381092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5277216-D86B-B74D-B533-3BDB4E84FAC0}" type="slidenum">
              <a:rPr lang="en-US"/>
              <a:pPr>
                <a:defRPr/>
              </a:pPr>
              <a:t>‹#›</a:t>
            </a:fld>
            <a:endParaRPr lang="en-US"/>
          </a:p>
        </p:txBody>
      </p:sp>
    </p:spTree>
    <p:extLst>
      <p:ext uri="{BB962C8B-B14F-4D97-AF65-F5344CB8AC3E}">
        <p14:creationId xmlns:p14="http://schemas.microsoft.com/office/powerpoint/2010/main" val="282793201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EAEAEA"/>
                </a:solidFill>
                <a:latin typeface="Times New Roman" pitchFamily="-112" charset="0"/>
                <a:ea typeface="ＭＳ Ｐゴシック" charset="0"/>
                <a:cs typeface="MS PGothic"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p>
        </p:txBody>
      </p:sp>
      <p:sp>
        <p:nvSpPr>
          <p:cNvPr id="32" name="Rectangle 32"/>
          <p:cNvSpPr>
            <a:spLocks noGrp="1" noChangeArrowheads="1"/>
          </p:cNvSpPr>
          <p:nvPr>
            <p:ph type="sldNum" sz="quarter" idx="12"/>
          </p:nvPr>
        </p:nvSpPr>
        <p:spPr>
          <a:xfrm>
            <a:off x="7086600" y="6342063"/>
            <a:ext cx="1905000" cy="457200"/>
          </a:xfrm>
        </p:spPr>
        <p:txBody>
          <a:bodyPr/>
          <a:lstStyle>
            <a:lvl1pPr>
              <a:defRPr b="1" i="0">
                <a:latin typeface="Arial" panose="020B0604020202020204" pitchFamily="34" charset="0"/>
                <a:cs typeface="ＭＳ Ｐゴシック" charset="0"/>
              </a:defRPr>
            </a:lvl1pPr>
          </a:lstStyle>
          <a:p>
            <a:pPr>
              <a:defRPr/>
            </a:pPr>
            <a:fld id="{8590F162-60F8-2C44-B177-D27D8F2100F7}" type="slidenum">
              <a:rPr lang="zh-CN" altLang="en-US" smtClean="0"/>
              <a:pPr>
                <a:defRPr/>
              </a:pPr>
              <a:t>‹#›</a:t>
            </a:fld>
            <a:endParaRPr lang="en-US" altLang="zh-CN" dirty="0"/>
          </a:p>
        </p:txBody>
      </p:sp>
    </p:spTree>
    <p:extLst>
      <p:ext uri="{BB962C8B-B14F-4D97-AF65-F5344CB8AC3E}">
        <p14:creationId xmlns:p14="http://schemas.microsoft.com/office/powerpoint/2010/main" val="25618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6DD5C5E8-CB2F-2F47-9FBF-DEFEE32C62D5}" type="slidenum">
              <a:rPr lang="zh-CN" altLang="en-US" smtClean="0"/>
              <a:pPr>
                <a:defRPr/>
              </a:pPr>
              <a:t>‹#›</a:t>
            </a:fld>
            <a:endParaRPr lang="en-US" altLang="zh-CN" dirty="0"/>
          </a:p>
        </p:txBody>
      </p:sp>
    </p:spTree>
    <p:extLst>
      <p:ext uri="{BB962C8B-B14F-4D97-AF65-F5344CB8AC3E}">
        <p14:creationId xmlns:p14="http://schemas.microsoft.com/office/powerpoint/2010/main" val="171170417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0C3569AA-6105-7A4E-BF41-157A2CCBB526}" type="slidenum">
              <a:rPr lang="zh-CN" altLang="en-US" smtClean="0"/>
              <a:pPr>
                <a:defRPr/>
              </a:pPr>
              <a:t>‹#›</a:t>
            </a:fld>
            <a:endParaRPr lang="en-US" altLang="zh-CN" dirty="0"/>
          </a:p>
        </p:txBody>
      </p:sp>
    </p:spTree>
    <p:extLst>
      <p:ext uri="{BB962C8B-B14F-4D97-AF65-F5344CB8AC3E}">
        <p14:creationId xmlns:p14="http://schemas.microsoft.com/office/powerpoint/2010/main" val="96038562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E9E5AA4B-9D9F-3044-9979-A2DC7FD1005A}" type="slidenum">
              <a:rPr lang="zh-CN" altLang="en-US" smtClean="0"/>
              <a:pPr>
                <a:defRPr/>
              </a:pPr>
              <a:t>‹#›</a:t>
            </a:fld>
            <a:endParaRPr lang="en-US" altLang="zh-CN" dirty="0"/>
          </a:p>
        </p:txBody>
      </p:sp>
    </p:spTree>
    <p:extLst>
      <p:ext uri="{BB962C8B-B14F-4D97-AF65-F5344CB8AC3E}">
        <p14:creationId xmlns:p14="http://schemas.microsoft.com/office/powerpoint/2010/main" val="365498101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p:txBody>
          <a:bodyPr/>
          <a:lstStyle>
            <a:lvl1pPr>
              <a:defRPr/>
            </a:lvl1pPr>
          </a:lstStyle>
          <a:p>
            <a:pPr>
              <a:defRPr/>
            </a:pPr>
            <a:endParaRPr lang="en-US"/>
          </a:p>
        </p:txBody>
      </p:sp>
      <p:sp>
        <p:nvSpPr>
          <p:cNvPr id="8" name="Rectangle 26"/>
          <p:cNvSpPr>
            <a:spLocks noGrp="1" noChangeArrowheads="1"/>
          </p:cNvSpPr>
          <p:nvPr>
            <p:ph type="ftr" sz="quarter" idx="11"/>
          </p:nvPr>
        </p:nvSpPr>
        <p:spPr/>
        <p:txBody>
          <a:bodyPr/>
          <a:lstStyle>
            <a:lvl1pPr>
              <a:defRPr/>
            </a:lvl1pPr>
          </a:lstStyle>
          <a:p>
            <a:pPr>
              <a:defRPr/>
            </a:pPr>
            <a:endParaRPr lang="en-US"/>
          </a:p>
        </p:txBody>
      </p:sp>
      <p:sp>
        <p:nvSpPr>
          <p:cNvPr id="9"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659E47C7-9481-5343-B908-A3771FBC279C}" type="slidenum">
              <a:rPr lang="zh-CN" altLang="en-US" smtClean="0"/>
              <a:pPr>
                <a:defRPr/>
              </a:pPr>
              <a:t>‹#›</a:t>
            </a:fld>
            <a:endParaRPr lang="en-US" altLang="zh-CN" dirty="0"/>
          </a:p>
        </p:txBody>
      </p:sp>
    </p:spTree>
    <p:extLst>
      <p:ext uri="{BB962C8B-B14F-4D97-AF65-F5344CB8AC3E}">
        <p14:creationId xmlns:p14="http://schemas.microsoft.com/office/powerpoint/2010/main" val="26020320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p:txBody>
          <a:bodyPr/>
          <a:lstStyle>
            <a:lvl1pPr>
              <a:defRPr/>
            </a:lvl1pPr>
          </a:lstStyle>
          <a:p>
            <a:pPr>
              <a:defRPr/>
            </a:pPr>
            <a:endParaRPr lang="en-US"/>
          </a:p>
        </p:txBody>
      </p:sp>
      <p:sp>
        <p:nvSpPr>
          <p:cNvPr id="4" name="Rectangle 26"/>
          <p:cNvSpPr>
            <a:spLocks noGrp="1" noChangeArrowheads="1"/>
          </p:cNvSpPr>
          <p:nvPr>
            <p:ph type="ftr" sz="quarter" idx="11"/>
          </p:nvPr>
        </p:nvSpPr>
        <p:spPr/>
        <p:txBody>
          <a:bodyPr/>
          <a:lstStyle>
            <a:lvl1pPr>
              <a:defRPr/>
            </a:lvl1pPr>
          </a:lstStyle>
          <a:p>
            <a:pPr>
              <a:defRPr/>
            </a:pPr>
            <a:endParaRPr lang="en-US"/>
          </a:p>
        </p:txBody>
      </p:sp>
      <p:sp>
        <p:nvSpPr>
          <p:cNvPr id="5"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0B2795C9-3092-E544-8E05-E85AAE363932}" type="slidenum">
              <a:rPr lang="zh-CN" altLang="en-US" smtClean="0"/>
              <a:pPr>
                <a:defRPr/>
              </a:pPr>
              <a:t>‹#›</a:t>
            </a:fld>
            <a:endParaRPr lang="en-US" altLang="zh-CN" dirty="0"/>
          </a:p>
        </p:txBody>
      </p:sp>
    </p:spTree>
    <p:extLst>
      <p:ext uri="{BB962C8B-B14F-4D97-AF65-F5344CB8AC3E}">
        <p14:creationId xmlns:p14="http://schemas.microsoft.com/office/powerpoint/2010/main" val="208345474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p:txBody>
          <a:bodyPr/>
          <a:lstStyle>
            <a:lvl1pPr>
              <a:defRPr/>
            </a:lvl1pPr>
          </a:lstStyle>
          <a:p>
            <a:pPr>
              <a:defRPr/>
            </a:pPr>
            <a:endParaRPr lang="en-US"/>
          </a:p>
        </p:txBody>
      </p:sp>
      <p:sp>
        <p:nvSpPr>
          <p:cNvPr id="3" name="Rectangle 26"/>
          <p:cNvSpPr>
            <a:spLocks noGrp="1" noChangeArrowheads="1"/>
          </p:cNvSpPr>
          <p:nvPr>
            <p:ph type="ftr" sz="quarter" idx="11"/>
          </p:nvPr>
        </p:nvSpPr>
        <p:spPr/>
        <p:txBody>
          <a:bodyPr/>
          <a:lstStyle>
            <a:lvl1pPr>
              <a:defRPr/>
            </a:lvl1pPr>
          </a:lstStyle>
          <a:p>
            <a:pPr>
              <a:defRPr/>
            </a:pPr>
            <a:endParaRPr lang="en-US"/>
          </a:p>
        </p:txBody>
      </p:sp>
      <p:sp>
        <p:nvSpPr>
          <p:cNvPr id="4"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7C4CB841-8546-174D-9332-5F8618B0BA0A}" type="slidenum">
              <a:rPr lang="zh-CN" altLang="en-US" smtClean="0"/>
              <a:pPr>
                <a:defRPr/>
              </a:pPr>
              <a:t>‹#›</a:t>
            </a:fld>
            <a:endParaRPr lang="en-US" altLang="zh-CN" dirty="0"/>
          </a:p>
        </p:txBody>
      </p:sp>
    </p:spTree>
    <p:extLst>
      <p:ext uri="{BB962C8B-B14F-4D97-AF65-F5344CB8AC3E}">
        <p14:creationId xmlns:p14="http://schemas.microsoft.com/office/powerpoint/2010/main" val="2796146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DDD5C7D-6F9E-D441-A6E4-9711C9B9EAD0}" type="slidenum">
              <a:rPr lang="en-US" smtClean="0"/>
              <a:pPr>
                <a:defRPr/>
              </a:pPr>
              <a:t>‹#›</a:t>
            </a:fld>
            <a:endParaRPr lang="en-US" dirty="0"/>
          </a:p>
        </p:txBody>
      </p:sp>
    </p:spTree>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0A05EE7C-92A3-B344-BCD8-7C55D3571D1D}" type="slidenum">
              <a:rPr lang="zh-CN" altLang="en-US" smtClean="0"/>
              <a:pPr>
                <a:defRPr/>
              </a:pPr>
              <a:t>‹#›</a:t>
            </a:fld>
            <a:endParaRPr lang="en-US" altLang="zh-CN" dirty="0"/>
          </a:p>
        </p:txBody>
      </p:sp>
    </p:spTree>
    <p:extLst>
      <p:ext uri="{BB962C8B-B14F-4D97-AF65-F5344CB8AC3E}">
        <p14:creationId xmlns:p14="http://schemas.microsoft.com/office/powerpoint/2010/main" val="119985562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7E4B8975-80F8-7543-BE57-9C7B008D0803}" type="slidenum">
              <a:rPr lang="zh-CN" altLang="en-US" smtClean="0"/>
              <a:pPr>
                <a:defRPr/>
              </a:pPr>
              <a:t>‹#›</a:t>
            </a:fld>
            <a:endParaRPr lang="en-US" altLang="zh-CN" dirty="0"/>
          </a:p>
        </p:txBody>
      </p:sp>
    </p:spTree>
    <p:extLst>
      <p:ext uri="{BB962C8B-B14F-4D97-AF65-F5344CB8AC3E}">
        <p14:creationId xmlns:p14="http://schemas.microsoft.com/office/powerpoint/2010/main" val="198790635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F9A118E3-3242-EA43-8CDB-FF10AA1E1B7E}" type="slidenum">
              <a:rPr lang="zh-CN" altLang="en-US" smtClean="0"/>
              <a:pPr>
                <a:defRPr/>
              </a:pPr>
              <a:t>‹#›</a:t>
            </a:fld>
            <a:endParaRPr lang="en-US" altLang="zh-CN" dirty="0"/>
          </a:p>
        </p:txBody>
      </p:sp>
    </p:spTree>
    <p:extLst>
      <p:ext uri="{BB962C8B-B14F-4D97-AF65-F5344CB8AC3E}">
        <p14:creationId xmlns:p14="http://schemas.microsoft.com/office/powerpoint/2010/main" val="375678244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0F9DF401-7863-974F-9FF2-9CCD87735D5E}" type="slidenum">
              <a:rPr lang="zh-CN" altLang="en-US" smtClean="0"/>
              <a:pPr>
                <a:defRPr/>
              </a:pPr>
              <a:t>‹#›</a:t>
            </a:fld>
            <a:endParaRPr lang="en-US" altLang="zh-CN" dirty="0"/>
          </a:p>
        </p:txBody>
      </p:sp>
    </p:spTree>
    <p:extLst>
      <p:ext uri="{BB962C8B-B14F-4D97-AF65-F5344CB8AC3E}">
        <p14:creationId xmlns:p14="http://schemas.microsoft.com/office/powerpoint/2010/main" val="113371670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ECB7B6B4-FD9F-2A44-9303-B5EE1854D19E}" type="slidenum">
              <a:rPr lang="zh-CN" altLang="en-US" smtClean="0"/>
              <a:pPr>
                <a:defRPr/>
              </a:pPr>
              <a:t>‹#›</a:t>
            </a:fld>
            <a:endParaRPr lang="en-US" altLang="zh-CN" dirty="0"/>
          </a:p>
        </p:txBody>
      </p:sp>
    </p:spTree>
    <p:extLst>
      <p:ext uri="{BB962C8B-B14F-4D97-AF65-F5344CB8AC3E}">
        <p14:creationId xmlns:p14="http://schemas.microsoft.com/office/powerpoint/2010/main" val="388459609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D3B207B9-B3A2-0A40-B723-ED6A11A55548}" type="slidenum">
              <a:rPr lang="zh-CN" altLang="en-US" smtClean="0"/>
              <a:pPr>
                <a:defRPr/>
              </a:pPr>
              <a:t>‹#›</a:t>
            </a:fld>
            <a:endParaRPr lang="en-US" altLang="zh-CN" dirty="0"/>
          </a:p>
        </p:txBody>
      </p:sp>
    </p:spTree>
    <p:extLst>
      <p:ext uri="{BB962C8B-B14F-4D97-AF65-F5344CB8AC3E}">
        <p14:creationId xmlns:p14="http://schemas.microsoft.com/office/powerpoint/2010/main" val="2993415588"/>
      </p:ext>
    </p:extLst>
  </p:cSld>
  <p:clrMapOvr>
    <a:masterClrMapping/>
  </p:clrMapOvr>
  <p:transition spd="med">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DD28D8F4-39A3-8843-8973-54800E133AAE}" type="slidenum">
              <a:rPr lang="zh-CN" altLang="en-US" smtClean="0"/>
              <a:pPr>
                <a:defRPr/>
              </a:pPr>
              <a:t>‹#›</a:t>
            </a:fld>
            <a:endParaRPr lang="en-US" altLang="zh-CN" dirty="0"/>
          </a:p>
        </p:txBody>
      </p:sp>
    </p:spTree>
    <p:extLst>
      <p:ext uri="{BB962C8B-B14F-4D97-AF65-F5344CB8AC3E}">
        <p14:creationId xmlns:p14="http://schemas.microsoft.com/office/powerpoint/2010/main" val="104189888"/>
      </p:ext>
    </p:extLst>
  </p:cSld>
  <p:clrMapOvr>
    <a:masterClrMapping/>
  </p:clrMapOvr>
  <p:transition spd="med">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442EA30C-0CFC-5347-B222-9E8E2736BE7D}" type="slidenum">
              <a:rPr lang="zh-CN" altLang="en-US" smtClean="0"/>
              <a:pPr>
                <a:defRPr/>
              </a:pPr>
              <a:t>‹#›</a:t>
            </a:fld>
            <a:endParaRPr lang="en-US" altLang="zh-CN" dirty="0"/>
          </a:p>
        </p:txBody>
      </p:sp>
    </p:spTree>
    <p:extLst>
      <p:ext uri="{BB962C8B-B14F-4D97-AF65-F5344CB8AC3E}">
        <p14:creationId xmlns:p14="http://schemas.microsoft.com/office/powerpoint/2010/main" val="1580765308"/>
      </p:ext>
    </p:extLst>
  </p:cSld>
  <p:clrMapOvr>
    <a:masterClrMapping/>
  </p:clrMapOvr>
  <p:transition spd="med">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7F4462CC-9389-8C44-87FB-83D5789303C1}" type="slidenum">
              <a:rPr lang="zh-CN" altLang="en-US" smtClean="0"/>
              <a:pPr>
                <a:defRPr/>
              </a:pPr>
              <a:t>‹#›</a:t>
            </a:fld>
            <a:endParaRPr lang="en-US" altLang="zh-CN" dirty="0"/>
          </a:p>
        </p:txBody>
      </p:sp>
    </p:spTree>
    <p:extLst>
      <p:ext uri="{BB962C8B-B14F-4D97-AF65-F5344CB8AC3E}">
        <p14:creationId xmlns:p14="http://schemas.microsoft.com/office/powerpoint/2010/main" val="3018744930"/>
      </p:ext>
    </p:extLst>
  </p:cSld>
  <p:clrMapOvr>
    <a:masterClrMapping/>
  </p:clrMapOvr>
  <p:transition spd="med">
    <p:randomBar dir="ver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B50915A3-AEA5-A74F-A03C-FEAA5760EFCB}" type="slidenum">
              <a:rPr lang="zh-CN" altLang="en-US" smtClean="0"/>
              <a:pPr>
                <a:defRPr/>
              </a:pPr>
              <a:t>‹#›</a:t>
            </a:fld>
            <a:endParaRPr lang="en-US" altLang="zh-CN" dirty="0"/>
          </a:p>
        </p:txBody>
      </p:sp>
    </p:spTree>
    <p:extLst>
      <p:ext uri="{BB962C8B-B14F-4D97-AF65-F5344CB8AC3E}">
        <p14:creationId xmlns:p14="http://schemas.microsoft.com/office/powerpoint/2010/main" val="2901426571"/>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E035E7B-B15D-CD45-9084-69F42CB4D9B0}" type="slidenum">
              <a:rPr lang="en-US" smtClean="0"/>
              <a:pPr>
                <a:defRPr/>
              </a:pPr>
              <a:t>‹#›</a:t>
            </a:fld>
            <a:endParaRPr lang="en-US" dirty="0"/>
          </a:p>
        </p:txBody>
      </p:sp>
    </p:spTree>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8607E244-3FAA-AF49-A160-886FD71F6B06}" type="slidenum">
              <a:rPr lang="zh-CN" altLang="en-US" smtClean="0"/>
              <a:pPr>
                <a:defRPr/>
              </a:pPr>
              <a:t>‹#›</a:t>
            </a:fld>
            <a:endParaRPr lang="en-US" altLang="zh-CN" dirty="0"/>
          </a:p>
        </p:txBody>
      </p:sp>
    </p:spTree>
    <p:extLst>
      <p:ext uri="{BB962C8B-B14F-4D97-AF65-F5344CB8AC3E}">
        <p14:creationId xmlns:p14="http://schemas.microsoft.com/office/powerpoint/2010/main" val="1397356001"/>
      </p:ext>
    </p:extLst>
  </p:cSld>
  <p:clrMapOvr>
    <a:masterClrMapping/>
  </p:clrMapOvr>
  <p:transition spd="med">
    <p:randomBar dir="ver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B604C3FE-1107-1943-A9DE-DE1801E2CBEA}" type="slidenum">
              <a:rPr lang="zh-CN" altLang="en-US" smtClean="0"/>
              <a:pPr>
                <a:defRPr/>
              </a:pPr>
              <a:t>‹#›</a:t>
            </a:fld>
            <a:endParaRPr lang="en-US" altLang="zh-CN" dirty="0"/>
          </a:p>
        </p:txBody>
      </p:sp>
    </p:spTree>
    <p:extLst>
      <p:ext uri="{BB962C8B-B14F-4D97-AF65-F5344CB8AC3E}">
        <p14:creationId xmlns:p14="http://schemas.microsoft.com/office/powerpoint/2010/main" val="1695910183"/>
      </p:ext>
    </p:extLst>
  </p:cSld>
  <p:clrMapOvr>
    <a:masterClrMapping/>
  </p:clrMapOvr>
  <p:transition spd="med">
    <p:randomBar dir="vert"/>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E33C18AB-F2CA-474C-967E-5CCA8686E83D}" type="slidenum">
              <a:rPr lang="zh-CN" altLang="en-US" smtClean="0"/>
              <a:pPr>
                <a:defRPr/>
              </a:pPr>
              <a:t>‹#›</a:t>
            </a:fld>
            <a:endParaRPr lang="en-US" altLang="zh-CN" dirty="0"/>
          </a:p>
        </p:txBody>
      </p:sp>
    </p:spTree>
    <p:extLst>
      <p:ext uri="{BB962C8B-B14F-4D97-AF65-F5344CB8AC3E}">
        <p14:creationId xmlns:p14="http://schemas.microsoft.com/office/powerpoint/2010/main" val="188829609"/>
      </p:ext>
    </p:extLst>
  </p:cSld>
  <p:clrMapOvr>
    <a:masterClrMapping/>
  </p:clrMapOvr>
  <p:transition spd="med">
    <p:randomBar dir="ver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5CEBF84C-05F6-D045-99F8-BAE9755175EA}" type="slidenum">
              <a:rPr lang="zh-CN" altLang="en-US" smtClean="0"/>
              <a:pPr>
                <a:defRPr/>
              </a:pPr>
              <a:t>‹#›</a:t>
            </a:fld>
            <a:endParaRPr lang="en-US" altLang="zh-CN" dirty="0"/>
          </a:p>
        </p:txBody>
      </p:sp>
    </p:spTree>
    <p:extLst>
      <p:ext uri="{BB962C8B-B14F-4D97-AF65-F5344CB8AC3E}">
        <p14:creationId xmlns:p14="http://schemas.microsoft.com/office/powerpoint/2010/main" val="2180133426"/>
      </p:ext>
    </p:extLst>
  </p:cSld>
  <p:clrMapOvr>
    <a:masterClrMapping/>
  </p:clrMapOvr>
  <p:transition spd="med">
    <p:randomBar dir="ver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DCF44292-E501-A043-9532-98EBA7C96CB5}" type="slidenum">
              <a:rPr lang="zh-CN" altLang="en-US" smtClean="0"/>
              <a:pPr>
                <a:defRPr/>
              </a:pPr>
              <a:t>‹#›</a:t>
            </a:fld>
            <a:endParaRPr lang="en-US" altLang="zh-CN" dirty="0"/>
          </a:p>
        </p:txBody>
      </p:sp>
    </p:spTree>
    <p:extLst>
      <p:ext uri="{BB962C8B-B14F-4D97-AF65-F5344CB8AC3E}">
        <p14:creationId xmlns:p14="http://schemas.microsoft.com/office/powerpoint/2010/main" val="3138227979"/>
      </p:ext>
    </p:extLst>
  </p:cSld>
  <p:clrMapOvr>
    <a:masterClrMapping/>
  </p:clrMapOvr>
  <p:transition spd="med">
    <p:randomBar dir="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9945D6E3-286B-BE49-92F7-F8F352045582}" type="slidenum">
              <a:rPr lang="zh-CN" altLang="en-US" smtClean="0"/>
              <a:pPr>
                <a:defRPr/>
              </a:pPr>
              <a:t>‹#›</a:t>
            </a:fld>
            <a:endParaRPr lang="en-US" altLang="zh-CN" dirty="0"/>
          </a:p>
        </p:txBody>
      </p:sp>
    </p:spTree>
    <p:extLst>
      <p:ext uri="{BB962C8B-B14F-4D97-AF65-F5344CB8AC3E}">
        <p14:creationId xmlns:p14="http://schemas.microsoft.com/office/powerpoint/2010/main" val="520264100"/>
      </p:ext>
    </p:extLst>
  </p:cSld>
  <p:clrMapOvr>
    <a:masterClrMapping/>
  </p:clrMapOvr>
  <p:transition spd="med">
    <p:randomBar dir="ver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F59D652C-B084-034E-8047-79444F608A5C}" type="slidenum">
              <a:rPr lang="zh-CN" altLang="en-US" smtClean="0"/>
              <a:pPr>
                <a:defRPr/>
              </a:pPr>
              <a:t>‹#›</a:t>
            </a:fld>
            <a:endParaRPr lang="en-US" altLang="zh-CN" dirty="0"/>
          </a:p>
        </p:txBody>
      </p:sp>
    </p:spTree>
    <p:extLst>
      <p:ext uri="{BB962C8B-B14F-4D97-AF65-F5344CB8AC3E}">
        <p14:creationId xmlns:p14="http://schemas.microsoft.com/office/powerpoint/2010/main" val="4130137538"/>
      </p:ext>
    </p:extLst>
  </p:cSld>
  <p:clrMapOvr>
    <a:masterClrMapping/>
  </p:clrMapOvr>
  <p:transition spd="med">
    <p:randomBar dir="vert"/>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131248434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97447979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979014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B329020-FFCC-5F4F-A898-7AD43BB4728D}" type="slidenum">
              <a:rPr lang="en-US" smtClean="0"/>
              <a:pPr>
                <a:defRPr/>
              </a:pPr>
              <a:t>‹#›</a:t>
            </a:fld>
            <a:endParaRPr lang="en-US" dirty="0"/>
          </a:p>
        </p:txBody>
      </p:sp>
    </p:spTree>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09996944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87941654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44452815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70707333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82374940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66869039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49968540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40648833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96662845"/>
      </p:ext>
    </p:extLst>
  </p:cSld>
  <p:clrMapOvr>
    <a:masterClrMapping/>
  </p:clrMapOvr>
  <p:transition spd="med">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6230042"/>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684C5A6-FBF2-BE47-A52C-634A0F6727BB}" type="slidenum">
              <a:rPr lang="en-US" smtClean="0"/>
              <a:pPr>
                <a:defRPr/>
              </a:pPr>
              <a:t>‹#›</a:t>
            </a:fld>
            <a:endParaRPr lang="en-US" dirty="0"/>
          </a:p>
        </p:txBody>
      </p:sp>
    </p:spTree>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13098123"/>
      </p:ext>
    </p:extLst>
  </p:cSld>
  <p:clrMapOvr>
    <a:masterClrMapping/>
  </p:clrMapOvr>
  <p:transition spd="med">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0568082"/>
      </p:ext>
    </p:extLst>
  </p:cSld>
  <p:clrMapOvr>
    <a:masterClrMapping/>
  </p:clrMapOvr>
  <p:transition spd="med">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8690656"/>
      </p:ext>
    </p:extLst>
  </p:cSld>
  <p:clrMapOvr>
    <a:masterClrMapping/>
  </p:clrMapOvr>
  <p:transition spd="med">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598811933"/>
      </p:ext>
    </p:extLst>
  </p:cSld>
  <p:clrMapOvr>
    <a:masterClrMapping/>
  </p:clrMapOvr>
  <p:transition spd="med">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084034"/>
      </p:ext>
    </p:extLst>
  </p:cSld>
  <p:clrMapOvr>
    <a:masterClrMapping/>
  </p:clrMapOvr>
  <p:transition spd="med">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47633641"/>
      </p:ext>
    </p:extLst>
  </p:cSld>
  <p:clrMapOvr>
    <a:masterClrMapping/>
  </p:clrMapOvr>
  <p:transition spd="med">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7383814"/>
      </p:ext>
    </p:extLst>
  </p:cSld>
  <p:clrMapOvr>
    <a:masterClrMapping/>
  </p:clrMapOvr>
  <p:transition spd="med">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1287765"/>
      </p:ext>
    </p:extLst>
  </p:cSld>
  <p:clrMapOvr>
    <a:masterClrMapping/>
  </p:clrMapOvr>
  <p:transition spd="med">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7872844"/>
      </p:ext>
    </p:extLst>
  </p:cSld>
  <p:clrMapOvr>
    <a:masterClrMapping/>
  </p:clrMapOvr>
  <p:transition spd="med">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443775529"/>
      </p:ext>
    </p:extLst>
  </p:cSld>
  <p:clrMapOvr>
    <a:masterClrMapping/>
  </p:clrMapOvr>
  <p:transition spd="med">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F6D681A-8C3B-AC42-BAC4-384398521BB1}" type="slidenum">
              <a:rPr lang="en-US"/>
              <a:pPr>
                <a:defRPr/>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96027E5-F27B-9740-8BEC-D41EC8826B1C}" type="slidenum">
              <a:rPr lang="en-US" smtClean="0"/>
              <a:pPr>
                <a:defRPr/>
              </a:pPr>
              <a:t>‹#›</a:t>
            </a:fld>
            <a:endParaRPr lang="en-US" dirty="0"/>
          </a:p>
        </p:txBody>
      </p:sp>
    </p:spTree>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BB94BB89-B205-3C45-B345-98B6250B3E14}"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057818997"/>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3825311D-AF47-004F-9364-31ACDC4E1F80}"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954042809"/>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FD57CFB-C0A6-804F-91FF-0D3B052E550E}"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578519463"/>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F2857BCF-68F3-D043-B622-F5904621758F}" type="slidenum">
              <a:rPr lang="en-US" smtClean="0">
                <a:solidFill>
                  <a:srgbClr val="FFFFFF"/>
                </a:solidFill>
              </a:rPr>
              <a:pPr>
                <a:defRPr/>
              </a:pPr>
              <a:t>‹#›</a:t>
            </a:fld>
            <a:endParaRPr lang="en-US" dirty="0">
              <a:solidFill>
                <a:srgbClr val="FFFFFF"/>
              </a:solidFill>
            </a:endParaRPr>
          </a:p>
        </p:txBody>
      </p:sp>
      <p:sp>
        <p:nvSpPr>
          <p:cNvPr id="9"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633873957"/>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D155B22B-8EFD-3F4A-81FC-802D8472B256}" type="slidenum">
              <a:rPr lang="en-US" smtClean="0">
                <a:solidFill>
                  <a:srgbClr val="FFFFFF"/>
                </a:solidFill>
              </a:rPr>
              <a:pPr>
                <a:defRPr/>
              </a:pPr>
              <a:t>‹#›</a:t>
            </a:fld>
            <a:endParaRPr lang="en-US" dirty="0">
              <a:solidFill>
                <a:srgbClr val="FFFFFF"/>
              </a:solidFill>
            </a:endParaRPr>
          </a:p>
        </p:txBody>
      </p:sp>
      <p:sp>
        <p:nvSpPr>
          <p:cNvPr id="5"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21622792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9F520EE1-0152-DF4F-8FAB-C97931EA8C0F}" type="slidenum">
              <a:rPr lang="en-US" smtClean="0">
                <a:solidFill>
                  <a:srgbClr val="FFFFFF"/>
                </a:solidFill>
              </a:rPr>
              <a:pPr>
                <a:defRPr/>
              </a:pPr>
              <a:t>‹#›</a:t>
            </a:fld>
            <a:endParaRPr lang="en-US" dirty="0">
              <a:solidFill>
                <a:srgbClr val="FFFFFF"/>
              </a:solidFill>
            </a:endParaRPr>
          </a:p>
        </p:txBody>
      </p:sp>
      <p:sp>
        <p:nvSpPr>
          <p:cNvPr id="4"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374258534"/>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56097051-7C13-5949-B36E-F372C90FDFDC}"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932011999"/>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AE9BB8CF-A414-C74A-B2BD-6F52A26118F0}"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516399565"/>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554952E-155D-A843-A679-67F3916ED896}"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987823572"/>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C7A7190-B3C9-574A-AFC8-EEBE12BCEA18}"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7061141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E7E465A-3CFA-814A-8AD6-1BD50C4BCF82}" type="slidenum">
              <a:rPr lang="en-US" smtClean="0"/>
              <a:pPr>
                <a:defRPr/>
              </a:pPr>
              <a:t>‹#›</a:t>
            </a:fld>
            <a:endParaRPr lang="en-US" dirty="0"/>
          </a:p>
        </p:txBody>
      </p:sp>
    </p:spTree>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52578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0631EE65-63C7-574E-8867-3CA12628F654}"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639412013"/>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52578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9C1223A-0AAE-8544-8329-90D2AFCD0ADA}"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305335974"/>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grpSp>
      </p:grpSp>
      <p:sp>
        <p:nvSpPr>
          <p:cNvPr id="277657"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277658"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solidFill>
                <a:srgbClr val="FFFFFF"/>
              </a:solidFill>
            </a:endParaRPr>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solidFill>
                <a:srgbClr val="FFFFFF"/>
              </a:solidFill>
            </a:endParaRPr>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52"/>
              </a:defRPr>
            </a:lvl1pPr>
          </a:lstStyle>
          <a:p>
            <a:pPr>
              <a:defRPr/>
            </a:pPr>
            <a:fld id="{B37664EC-D8C5-C740-848B-509081699C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0527965"/>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D9E24EE-935A-1240-AD45-2A0388847F9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09688706"/>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302A9A7-CB5A-BF45-999F-C60CF4AB612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99270430"/>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C2E00D2-75C9-F449-81C1-4A6B6F7DBC8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8158568"/>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385E435-CA53-DD40-AB5B-DC133A1838A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40584468"/>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40B8065-9D2F-2547-BA80-650149A5337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29878626"/>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994F583-FF67-7547-A1B3-711B3D83627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95305040"/>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42B3996-8BDE-0C43-BB49-4129ECF1CA3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8482398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9B4992F-3A54-014F-851D-6B32DACE2F82}" type="slidenum">
              <a:rPr lang="en-US" smtClean="0"/>
              <a:pPr>
                <a:defRPr/>
              </a:pPr>
              <a:t>‹#›</a:t>
            </a:fld>
            <a:endParaRPr lang="en-US" dirty="0"/>
          </a:p>
        </p:txBody>
      </p:sp>
    </p:spTree>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88F83ED-2787-8A4E-A40A-2E6C9B0BD39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77792064"/>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122C209-3ADC-4E4B-AF9F-36B1314EF8E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00396468"/>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B8F1ABD-465E-664E-98BD-E84C006C1F3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35875514"/>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7BAC3BA-A339-7841-BAD3-BC35192EF97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37800805"/>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87C6BB3-75FE-E241-A561-056482091B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77268171"/>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128E290-D1C1-6541-A486-F9FAA1E65C0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61004117"/>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C070CB7-5182-1846-83FC-028A2C05EB1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88738234"/>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F19BDB-1DFB-4349-80D3-AC36797D2FD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20521857"/>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AEB9F4-BD4C-DD4F-A0AE-CA683A66452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00765474"/>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51993C4-139E-6547-99D1-86468337BA2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2750516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BE0A2CE-89B4-BF40-BFF7-B0BFCC295EDE}" type="slidenum">
              <a:rPr lang="en-US" smtClean="0"/>
              <a:pPr>
                <a:defRPr/>
              </a:pPr>
              <a:t>‹#›</a:t>
            </a:fld>
            <a:endParaRPr lang="en-US" dirty="0"/>
          </a:p>
        </p:txBody>
      </p:sp>
    </p:spTree>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5C6BBCC-4E55-B640-938D-2DEDF0D9A5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22773147"/>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F51B0F-F95C-0C49-AB0E-F27ACC3C30F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34996695"/>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7C7F65-FDAB-BE4B-9F9E-8459E8C2539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5858130"/>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0D2ABFF-FA59-484B-B94A-250FAF1B51D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37932369"/>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1EB1D4C-CA92-8943-9857-150F69A2847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5042255"/>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F2160CF-F1D9-734B-99C1-C126C755F82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72915642"/>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C9ADBFE-261E-CE42-BD27-A3ACFEBC6D1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76576820"/>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DDD5C7D-6F9E-D441-A6E4-9711C9B9EAD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83661151"/>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E035E7B-B15D-CD45-9084-69F42CB4D9B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70974029"/>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B329020-FFCC-5F4F-A898-7AD43BB4728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1981741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7CE20E-2814-D740-8608-C0EE0F23E319}" type="slidenum">
              <a:rPr lang="en-US" smtClean="0"/>
              <a:pPr>
                <a:defRPr/>
              </a:pPr>
              <a:t>‹#›</a:t>
            </a:fld>
            <a:endParaRPr lang="en-US" dirty="0"/>
          </a:p>
        </p:txBody>
      </p:sp>
    </p:spTree>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684C5A6-FBF2-BE47-A52C-634A0F6727B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29271539"/>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96027E5-F27B-9740-8BEC-D41EC8826B1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88565953"/>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E7E465A-3CFA-814A-8AD6-1BD50C4BCF8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0320724"/>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9B4992F-3A54-014F-851D-6B32DACE2F8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86108081"/>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949BB5E-5F40-294F-8D05-EB74BF22FDC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46128187"/>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59698585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2088865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85266559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69755010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5451995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1B30A1C-5EBA-0843-A96B-025F963E0908}" type="slidenum">
              <a:rPr lang="en-US" smtClean="0"/>
              <a:pPr>
                <a:defRPr/>
              </a:pPr>
              <a:t>‹#›</a:t>
            </a:fld>
            <a:endParaRPr lang="en-US" dirty="0"/>
          </a:p>
        </p:txBody>
      </p:sp>
    </p:spTree>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6917207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69858370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5978381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6157444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6758193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5108345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37398604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3137451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EAEAEA"/>
                </a:solidFill>
                <a:latin typeface="Times New Roman" pitchFamily="-112" charset="0"/>
                <a:ea typeface="ＭＳ Ｐゴシック" charset="0"/>
                <a:cs typeface="ＭＳ Ｐゴシック"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solidFill>
                <a:srgbClr val="EAEAEA"/>
              </a:solidFill>
            </a:endParaRPr>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solidFill>
                <a:srgbClr val="EAEAEA"/>
              </a:solidFill>
            </a:endParaRPr>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pPr>
              <a:defRPr/>
            </a:pPr>
            <a:fld id="{0F586580-D67C-0443-832B-05778B4B097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68752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FA222E9C-61D6-BA44-B3BF-A3A07A48BE98}"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9613076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E8F9B68-C8EA-EF43-B10A-B785953BFE32}" type="slidenum">
              <a:rPr lang="en-US" smtClean="0"/>
              <a:pPr>
                <a:defRPr/>
              </a:pPr>
              <a:t>‹#›</a:t>
            </a:fld>
            <a:endParaRPr lang="en-US" dirty="0"/>
          </a:p>
        </p:txBody>
      </p:sp>
    </p:spTree>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47A52A59-C86E-0B4B-B446-34047382196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96865253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B610824E-3FB5-454E-94FC-1617E5AA3FE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14242238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7"/>
          <p:cNvSpPr>
            <a:spLocks noGrp="1" noChangeArrowheads="1"/>
          </p:cNvSpPr>
          <p:nvPr>
            <p:ph type="sldNum" sz="quarter" idx="12"/>
          </p:nvPr>
        </p:nvSpPr>
        <p:spPr>
          <a:ln/>
        </p:spPr>
        <p:txBody>
          <a:bodyPr/>
          <a:lstStyle>
            <a:lvl1pPr>
              <a:defRPr/>
            </a:lvl1pPr>
          </a:lstStyle>
          <a:p>
            <a:pPr>
              <a:defRPr/>
            </a:pPr>
            <a:fld id="{336587E3-3BBF-9A4C-B623-093103BEC41B}"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40176281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7"/>
          <p:cNvSpPr>
            <a:spLocks noGrp="1" noChangeArrowheads="1"/>
          </p:cNvSpPr>
          <p:nvPr>
            <p:ph type="sldNum" sz="quarter" idx="12"/>
          </p:nvPr>
        </p:nvSpPr>
        <p:spPr>
          <a:ln/>
        </p:spPr>
        <p:txBody>
          <a:bodyPr/>
          <a:lstStyle>
            <a:lvl1pPr>
              <a:defRPr/>
            </a:lvl1pPr>
          </a:lstStyle>
          <a:p>
            <a:pPr>
              <a:defRPr/>
            </a:pPr>
            <a:fld id="{3DB19D11-7288-7C42-9913-775AEDACB739}"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0170498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7"/>
          <p:cNvSpPr>
            <a:spLocks noGrp="1" noChangeArrowheads="1"/>
          </p:cNvSpPr>
          <p:nvPr>
            <p:ph type="sldNum" sz="quarter" idx="12"/>
          </p:nvPr>
        </p:nvSpPr>
        <p:spPr>
          <a:ln/>
        </p:spPr>
        <p:txBody>
          <a:bodyPr/>
          <a:lstStyle>
            <a:lvl1pPr>
              <a:defRPr/>
            </a:lvl1pPr>
          </a:lstStyle>
          <a:p>
            <a:pPr>
              <a:defRPr/>
            </a:pPr>
            <a:fld id="{551483EE-6340-2C4B-A940-1BEFD45BF2D1}"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75914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D4640DA7-9C9B-A349-9B46-BD8B997C0B7F}"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2629902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7B180FD8-0099-3F4D-9136-B25F32BDC14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67966332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C9B4504C-B4D3-D341-AA22-110439EBBDA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16680894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295D590A-32E5-0D44-A960-58EDB7A61EE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60306142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454D6C58-4FE8-CC42-831C-892DDF6E6D1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1589607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4B39689-B542-F145-9156-E684DA4AC7CD}" type="slidenum">
              <a:rPr lang="en-US" smtClean="0"/>
              <a:pPr>
                <a:defRPr/>
              </a:pPr>
              <a:t>‹#›</a:t>
            </a:fld>
            <a:endParaRPr lang="en-US" dirty="0"/>
          </a:p>
        </p:txBody>
      </p:sp>
    </p:spTree>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33123" name="Rectangle 3"/>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E44915C6-B03C-2548-BAD4-AB49353CD2D0}" type="slidenum">
              <a:rPr lang="en-US" smtClean="0"/>
              <a:pPr>
                <a:defRPr/>
              </a:pPr>
              <a:t>‹#›</a:t>
            </a:fld>
            <a:endParaRPr lang="en-US" dirty="0"/>
          </a:p>
        </p:txBody>
      </p:sp>
    </p:spTree>
    <p:extLst>
      <p:ext uri="{BB962C8B-B14F-4D97-AF65-F5344CB8AC3E}">
        <p14:creationId xmlns:p14="http://schemas.microsoft.com/office/powerpoint/2010/main" val="1774290859"/>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55472108-A3DC-9C40-B7C4-399EB1AEFA47}" type="slidenum">
              <a:rPr lang="en-US" smtClean="0"/>
              <a:pPr>
                <a:defRPr/>
              </a:pPr>
              <a:t>‹#›</a:t>
            </a:fld>
            <a:endParaRPr lang="en-US" dirty="0"/>
          </a:p>
        </p:txBody>
      </p:sp>
    </p:spTree>
    <p:extLst>
      <p:ext uri="{BB962C8B-B14F-4D97-AF65-F5344CB8AC3E}">
        <p14:creationId xmlns:p14="http://schemas.microsoft.com/office/powerpoint/2010/main" val="1875320236"/>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10" indent="0">
              <a:buNone/>
              <a:defRPr sz="1800"/>
            </a:lvl2pPr>
            <a:lvl3pPr marL="914218" indent="0">
              <a:buNone/>
              <a:defRPr sz="1600"/>
            </a:lvl3pPr>
            <a:lvl4pPr marL="1371326" indent="0">
              <a:buNone/>
              <a:defRPr sz="1400"/>
            </a:lvl4pPr>
            <a:lvl5pPr marL="1828435" indent="0">
              <a:buNone/>
              <a:defRPr sz="1400"/>
            </a:lvl5pPr>
            <a:lvl6pPr marL="2285543" indent="0">
              <a:buNone/>
              <a:defRPr sz="1400"/>
            </a:lvl6pPr>
            <a:lvl7pPr marL="2742652" indent="0">
              <a:buNone/>
              <a:defRPr sz="1400"/>
            </a:lvl7pPr>
            <a:lvl8pPr marL="3199760" indent="0">
              <a:buNone/>
              <a:defRPr sz="1400"/>
            </a:lvl8pPr>
            <a:lvl9pPr marL="3656868"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8F19729B-06D0-0143-9502-B7C38D94F8E9}" type="slidenum">
              <a:rPr lang="en-US" smtClean="0"/>
              <a:pPr>
                <a:defRPr/>
              </a:pPr>
              <a:t>‹#›</a:t>
            </a:fld>
            <a:endParaRPr lang="en-US" dirty="0"/>
          </a:p>
        </p:txBody>
      </p:sp>
    </p:spTree>
    <p:extLst>
      <p:ext uri="{BB962C8B-B14F-4D97-AF65-F5344CB8AC3E}">
        <p14:creationId xmlns:p14="http://schemas.microsoft.com/office/powerpoint/2010/main" val="1790421874"/>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B863F195-2333-3D4D-B804-7F399CFFAD57}" type="slidenum">
              <a:rPr lang="en-US" smtClean="0"/>
              <a:pPr>
                <a:defRPr/>
              </a:pPr>
              <a:t>‹#›</a:t>
            </a:fld>
            <a:endParaRPr lang="en-US" dirty="0"/>
          </a:p>
        </p:txBody>
      </p:sp>
    </p:spTree>
    <p:extLst>
      <p:ext uri="{BB962C8B-B14F-4D97-AF65-F5344CB8AC3E}">
        <p14:creationId xmlns:p14="http://schemas.microsoft.com/office/powerpoint/2010/main" val="4270609561"/>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i="0">
                <a:latin typeface="Arial" panose="020B0604020202020204" pitchFamily="34" charset="0"/>
              </a:defRPr>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941A4BE3-F4B1-AF48-AD14-823774A1CAE4}" type="slidenum">
              <a:rPr lang="en-US" smtClean="0"/>
              <a:pPr>
                <a:defRPr/>
              </a:pPr>
              <a:t>‹#›</a:t>
            </a:fld>
            <a:endParaRPr lang="en-US" dirty="0"/>
          </a:p>
        </p:txBody>
      </p:sp>
    </p:spTree>
    <p:extLst>
      <p:ext uri="{BB962C8B-B14F-4D97-AF65-F5344CB8AC3E}">
        <p14:creationId xmlns:p14="http://schemas.microsoft.com/office/powerpoint/2010/main" val="3210850362"/>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F1B5356F-CA55-0E45-8217-BD981BDAC23B}" type="slidenum">
              <a:rPr lang="en-US" smtClean="0"/>
              <a:pPr>
                <a:defRPr/>
              </a:pPr>
              <a:t>‹#›</a:t>
            </a:fld>
            <a:endParaRPr lang="en-US" dirty="0"/>
          </a:p>
        </p:txBody>
      </p:sp>
    </p:spTree>
    <p:extLst>
      <p:ext uri="{BB962C8B-B14F-4D97-AF65-F5344CB8AC3E}">
        <p14:creationId xmlns:p14="http://schemas.microsoft.com/office/powerpoint/2010/main" val="3322760224"/>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D5535FCD-FE2A-8B43-87F5-5F4087B6FF41}" type="slidenum">
              <a:rPr lang="en-US" smtClean="0"/>
              <a:pPr>
                <a:defRPr/>
              </a:pPr>
              <a:t>‹#›</a:t>
            </a:fld>
            <a:endParaRPr lang="en-US" dirty="0"/>
          </a:p>
        </p:txBody>
      </p:sp>
    </p:spTree>
    <p:extLst>
      <p:ext uri="{BB962C8B-B14F-4D97-AF65-F5344CB8AC3E}">
        <p14:creationId xmlns:p14="http://schemas.microsoft.com/office/powerpoint/2010/main" val="431209030"/>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1"/>
            <a:ext cx="3008313" cy="4691063"/>
          </a:xfrm>
        </p:spPr>
        <p:txBody>
          <a:bodyPr/>
          <a:lstStyle>
            <a:lvl1pPr marL="0" indent="0">
              <a:buNone/>
              <a:defRPr sz="1400" b="1" i="0">
                <a:latin typeface="Arial" panose="020B0604020202020204" pitchFamily="34" charset="0"/>
              </a:defRPr>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CD8D0D58-5A6A-FE44-9989-C4AEBD83A4A3}" type="slidenum">
              <a:rPr lang="en-US" smtClean="0"/>
              <a:pPr>
                <a:defRPr/>
              </a:pPr>
              <a:t>‹#›</a:t>
            </a:fld>
            <a:endParaRPr lang="en-US" dirty="0"/>
          </a:p>
        </p:txBody>
      </p:sp>
    </p:spTree>
    <p:extLst>
      <p:ext uri="{BB962C8B-B14F-4D97-AF65-F5344CB8AC3E}">
        <p14:creationId xmlns:p14="http://schemas.microsoft.com/office/powerpoint/2010/main" val="1283671580"/>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10" indent="0">
              <a:buNone/>
              <a:defRPr sz="2800"/>
            </a:lvl2pPr>
            <a:lvl3pPr marL="914218" indent="0">
              <a:buNone/>
              <a:defRPr sz="2400"/>
            </a:lvl3pPr>
            <a:lvl4pPr marL="1371326" indent="0">
              <a:buNone/>
              <a:defRPr sz="2000"/>
            </a:lvl4pPr>
            <a:lvl5pPr marL="1828435" indent="0">
              <a:buNone/>
              <a:defRPr sz="2000"/>
            </a:lvl5pPr>
            <a:lvl6pPr marL="2285543" indent="0">
              <a:buNone/>
              <a:defRPr sz="2000"/>
            </a:lvl6pPr>
            <a:lvl7pPr marL="2742652" indent="0">
              <a:buNone/>
              <a:defRPr sz="2000"/>
            </a:lvl7pPr>
            <a:lvl8pPr marL="3199760" indent="0">
              <a:buNone/>
              <a:defRPr sz="2000"/>
            </a:lvl8pPr>
            <a:lvl9pPr marL="3656868"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1AC75B8B-F033-3649-981F-9566F7A37C30}" type="slidenum">
              <a:rPr lang="en-US" smtClean="0"/>
              <a:pPr>
                <a:defRPr/>
              </a:pPr>
              <a:t>‹#›</a:t>
            </a:fld>
            <a:endParaRPr lang="en-US" dirty="0"/>
          </a:p>
        </p:txBody>
      </p:sp>
    </p:spTree>
    <p:extLst>
      <p:ext uri="{BB962C8B-B14F-4D97-AF65-F5344CB8AC3E}">
        <p14:creationId xmlns:p14="http://schemas.microsoft.com/office/powerpoint/2010/main" val="1181562008"/>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FA0475E6-4989-8040-8F28-EFE4195CC919}" type="slidenum">
              <a:rPr lang="en-US" smtClean="0"/>
              <a:pPr>
                <a:defRPr/>
              </a:pPr>
              <a:t>‹#›</a:t>
            </a:fld>
            <a:endParaRPr lang="en-US" dirty="0"/>
          </a:p>
        </p:txBody>
      </p:sp>
    </p:spTree>
    <p:extLst>
      <p:ext uri="{BB962C8B-B14F-4D97-AF65-F5344CB8AC3E}">
        <p14:creationId xmlns:p14="http://schemas.microsoft.com/office/powerpoint/2010/main" val="16339932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74F47F0-291F-0042-9AB9-86A6B2A7A356}" type="slidenum">
              <a:rPr lang="en-US" smtClean="0"/>
              <a:pPr>
                <a:defRPr/>
              </a:pPr>
              <a:t>‹#›</a:t>
            </a:fld>
            <a:endParaRPr lang="en-US" dirty="0"/>
          </a:p>
        </p:txBody>
      </p:sp>
    </p:spTree>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47AD6A4B-A809-384A-BB41-F4017E016763}" type="slidenum">
              <a:rPr lang="en-US" smtClean="0"/>
              <a:pPr>
                <a:defRPr/>
              </a:pPr>
              <a:t>‹#›</a:t>
            </a:fld>
            <a:endParaRPr lang="en-US" dirty="0"/>
          </a:p>
        </p:txBody>
      </p:sp>
    </p:spTree>
    <p:extLst>
      <p:ext uri="{BB962C8B-B14F-4D97-AF65-F5344CB8AC3E}">
        <p14:creationId xmlns:p14="http://schemas.microsoft.com/office/powerpoint/2010/main" val="179938629"/>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2/16/26</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630277493"/>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2/16/26</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201356831"/>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2/16/26</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430194204"/>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2/16/26</a:t>
            </a:fld>
            <a:endParaRPr lang="en-US"/>
          </a:p>
        </p:txBody>
      </p:sp>
      <p:sp>
        <p:nvSpPr>
          <p:cNvPr id="6" name="Rectangle 26"/>
          <p:cNvSpPr>
            <a:spLocks noGrp="1" noChangeArrowheads="1"/>
          </p:cNvSpPr>
          <p:nvPr>
            <p:ph type="ftr" sz="quarter" idx="11"/>
          </p:nvPr>
        </p:nvSpPr>
        <p:spPr>
          <a:ln/>
        </p:spPr>
        <p:txBody>
          <a:bodyPr/>
          <a:lstStyle>
            <a:lvl1pPr>
              <a:defRPr/>
            </a:lvl1pPr>
          </a:lstStyle>
          <a:p>
            <a:endParaRPr lang="en-US"/>
          </a:p>
        </p:txBody>
      </p:sp>
      <p:sp>
        <p:nvSpPr>
          <p:cNvPr id="7"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063659061"/>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2/16/26</a:t>
            </a:fld>
            <a:endParaRPr lang="en-US"/>
          </a:p>
        </p:txBody>
      </p:sp>
      <p:sp>
        <p:nvSpPr>
          <p:cNvPr id="8" name="Rectangle 26"/>
          <p:cNvSpPr>
            <a:spLocks noGrp="1" noChangeArrowheads="1"/>
          </p:cNvSpPr>
          <p:nvPr>
            <p:ph type="ftr" sz="quarter" idx="11"/>
          </p:nvPr>
        </p:nvSpPr>
        <p:spPr>
          <a:ln/>
        </p:spPr>
        <p:txBody>
          <a:bodyPr/>
          <a:lstStyle>
            <a:lvl1pPr>
              <a:defRPr/>
            </a:lvl1pPr>
          </a:lstStyle>
          <a:p>
            <a:endParaRPr lang="en-US"/>
          </a:p>
        </p:txBody>
      </p:sp>
      <p:sp>
        <p:nvSpPr>
          <p:cNvPr id="9"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997330680"/>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2/16/26</a:t>
            </a:fld>
            <a:endParaRPr lang="en-US"/>
          </a:p>
        </p:txBody>
      </p:sp>
      <p:sp>
        <p:nvSpPr>
          <p:cNvPr id="4" name="Rectangle 26"/>
          <p:cNvSpPr>
            <a:spLocks noGrp="1" noChangeArrowheads="1"/>
          </p:cNvSpPr>
          <p:nvPr>
            <p:ph type="ftr" sz="quarter" idx="11"/>
          </p:nvPr>
        </p:nvSpPr>
        <p:spPr>
          <a:ln/>
        </p:spPr>
        <p:txBody>
          <a:bodyPr/>
          <a:lstStyle>
            <a:lvl1pPr>
              <a:defRPr/>
            </a:lvl1pPr>
          </a:lstStyle>
          <a:p>
            <a:endParaRPr lang="en-US"/>
          </a:p>
        </p:txBody>
      </p:sp>
      <p:sp>
        <p:nvSpPr>
          <p:cNvPr id="5"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318695461"/>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2/16/26</a:t>
            </a:fld>
            <a:endParaRPr lang="en-US"/>
          </a:p>
        </p:txBody>
      </p:sp>
      <p:sp>
        <p:nvSpPr>
          <p:cNvPr id="3" name="Rectangle 26"/>
          <p:cNvSpPr>
            <a:spLocks noGrp="1" noChangeArrowheads="1"/>
          </p:cNvSpPr>
          <p:nvPr>
            <p:ph type="ftr" sz="quarter" idx="11"/>
          </p:nvPr>
        </p:nvSpPr>
        <p:spPr>
          <a:ln/>
        </p:spPr>
        <p:txBody>
          <a:bodyPr/>
          <a:lstStyle>
            <a:lvl1pPr>
              <a:defRPr/>
            </a:lvl1pPr>
          </a:lstStyle>
          <a:p>
            <a:endParaRPr lang="en-US"/>
          </a:p>
        </p:txBody>
      </p:sp>
      <p:sp>
        <p:nvSpPr>
          <p:cNvPr id="4"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624018641"/>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2/16/26</a:t>
            </a:fld>
            <a:endParaRPr lang="en-US"/>
          </a:p>
        </p:txBody>
      </p:sp>
      <p:sp>
        <p:nvSpPr>
          <p:cNvPr id="6" name="Rectangle 26"/>
          <p:cNvSpPr>
            <a:spLocks noGrp="1" noChangeArrowheads="1"/>
          </p:cNvSpPr>
          <p:nvPr>
            <p:ph type="ftr" sz="quarter" idx="11"/>
          </p:nvPr>
        </p:nvSpPr>
        <p:spPr>
          <a:ln/>
        </p:spPr>
        <p:txBody>
          <a:bodyPr/>
          <a:lstStyle>
            <a:lvl1pPr>
              <a:defRPr/>
            </a:lvl1pPr>
          </a:lstStyle>
          <a:p>
            <a:endParaRPr lang="en-US"/>
          </a:p>
        </p:txBody>
      </p:sp>
      <p:sp>
        <p:nvSpPr>
          <p:cNvPr id="7"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309589587"/>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2/16/26</a:t>
            </a:fld>
            <a:endParaRPr lang="en-US"/>
          </a:p>
        </p:txBody>
      </p:sp>
      <p:sp>
        <p:nvSpPr>
          <p:cNvPr id="6" name="Rectangle 26"/>
          <p:cNvSpPr>
            <a:spLocks noGrp="1" noChangeArrowheads="1"/>
          </p:cNvSpPr>
          <p:nvPr>
            <p:ph type="ftr" sz="quarter" idx="11"/>
          </p:nvPr>
        </p:nvSpPr>
        <p:spPr>
          <a:ln/>
        </p:spPr>
        <p:txBody>
          <a:bodyPr/>
          <a:lstStyle>
            <a:lvl1pPr>
              <a:defRPr/>
            </a:lvl1pPr>
          </a:lstStyle>
          <a:p>
            <a:endParaRPr lang="en-US"/>
          </a:p>
        </p:txBody>
      </p:sp>
      <p:sp>
        <p:nvSpPr>
          <p:cNvPr id="7"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55229422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938B93A-72EE-FF4E-8569-AE72976AA713}" type="slidenum">
              <a:rPr lang="en-US" smtClean="0"/>
              <a:pPr>
                <a:defRPr/>
              </a:pPr>
              <a:t>‹#›</a:t>
            </a:fld>
            <a:endParaRPr lang="en-US" dirty="0"/>
          </a:p>
        </p:txBody>
      </p:sp>
    </p:spTree>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2/16/26</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738739768"/>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2/16/26</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620188181"/>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2/16/26</a:t>
            </a:fld>
            <a:endParaRPr lang="en-US" dirty="0"/>
          </a:p>
        </p:txBody>
      </p:sp>
      <p:sp>
        <p:nvSpPr>
          <p:cNvPr id="5"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216515417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2/16/26</a:t>
            </a:fld>
            <a:endParaRPr lang="en-US" dirty="0"/>
          </a:p>
        </p:txBody>
      </p:sp>
      <p:sp>
        <p:nvSpPr>
          <p:cNvPr id="5"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200149016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2/16/26</a:t>
            </a:fld>
            <a:endParaRPr lang="en-US" dirty="0"/>
          </a:p>
        </p:txBody>
      </p:sp>
      <p:sp>
        <p:nvSpPr>
          <p:cNvPr id="5"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334701989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2/16/26</a:t>
            </a:fld>
            <a:endParaRPr lang="en-US" dirty="0"/>
          </a:p>
        </p:txBody>
      </p:sp>
      <p:sp>
        <p:nvSpPr>
          <p:cNvPr id="6"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7"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175244719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2/16/26</a:t>
            </a:fld>
            <a:endParaRPr lang="en-US" dirty="0"/>
          </a:p>
        </p:txBody>
      </p:sp>
      <p:sp>
        <p:nvSpPr>
          <p:cNvPr id="8"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9"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338530897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2/16/26</a:t>
            </a:fld>
            <a:endParaRPr lang="en-US" dirty="0"/>
          </a:p>
        </p:txBody>
      </p:sp>
      <p:sp>
        <p:nvSpPr>
          <p:cNvPr id="4"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5"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408668984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2/16/26</a:t>
            </a:fld>
            <a:endParaRPr lang="en-US" dirty="0"/>
          </a:p>
        </p:txBody>
      </p:sp>
      <p:sp>
        <p:nvSpPr>
          <p:cNvPr id="3"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275041133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2/16/26</a:t>
            </a:fld>
            <a:endParaRPr lang="en-US" dirty="0"/>
          </a:p>
        </p:txBody>
      </p:sp>
      <p:sp>
        <p:nvSpPr>
          <p:cNvPr id="6"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7"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579777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8"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9"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227D265-BA97-9644-9D86-4CCF9390B889}" type="slidenum">
              <a:rPr lang="en-US"/>
              <a:pPr>
                <a:defRPr/>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AA9F377-1497-7D42-8355-6BCCABF8651D}" type="slidenum">
              <a:rPr lang="en-US" smtClean="0"/>
              <a:pPr>
                <a:defRPr/>
              </a:pPr>
              <a:t>‹#›</a:t>
            </a:fld>
            <a:endParaRPr lang="en-US" dirty="0"/>
          </a:p>
        </p:txBody>
      </p:sp>
    </p:spTree>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2/16/26</a:t>
            </a:fld>
            <a:endParaRPr lang="en-US" dirty="0"/>
          </a:p>
        </p:txBody>
      </p:sp>
      <p:sp>
        <p:nvSpPr>
          <p:cNvPr id="6"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7"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180907136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2/16/26</a:t>
            </a:fld>
            <a:endParaRPr lang="en-US" dirty="0"/>
          </a:p>
        </p:txBody>
      </p:sp>
      <p:sp>
        <p:nvSpPr>
          <p:cNvPr id="5"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281628944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2/16/26</a:t>
            </a:fld>
            <a:endParaRPr lang="en-US" dirty="0"/>
          </a:p>
        </p:txBody>
      </p:sp>
      <p:sp>
        <p:nvSpPr>
          <p:cNvPr id="5"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247949510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pPr/>
              <a:t>2/16/26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36750127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2/16/26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43511322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pPr/>
              <a:t>2/16/26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41945965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pPr/>
              <a:t>2/16/26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61125547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pPr/>
              <a:t>2/16/26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07788078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pPr/>
              <a:t>2/16/26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10119061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pPr/>
              <a:t>2/16/26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3363002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D4B377C-832F-5F40-8A9A-8C99791C572A}" type="slidenum">
              <a:rPr lang="en-US" smtClean="0"/>
              <a:pPr>
                <a:defRPr/>
              </a:pPr>
              <a:t>‹#›</a:t>
            </a:fld>
            <a:endParaRPr lang="en-US" dirty="0"/>
          </a:p>
        </p:txBody>
      </p:sp>
    </p:spTree>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2/16/26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55500408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2/16/26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35699644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2/16/26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86068042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2/16/26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24376043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742699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433B88E2-1BAD-FE44-AA8B-B1A4C48B257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1481902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6F1C8C2-CB45-7149-A7AF-FF4B3BF6A02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9863373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7C7C0644-76BC-8E41-9400-4D7E34E4558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5438460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7B12A3D-A20B-C24F-ADB6-F50A4E8E6A5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2433561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50C22D1-308E-D14D-8B9A-94CF6D3CABC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965329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2F0ADE4-8574-3B4B-8CEA-9671AD223A1C}" type="slidenum">
              <a:rPr lang="en-US" smtClean="0"/>
              <a:pPr>
                <a:defRPr/>
              </a:pPr>
              <a:t>‹#›</a:t>
            </a:fld>
            <a:endParaRPr lang="en-US" dirty="0"/>
          </a:p>
        </p:txBody>
      </p:sp>
    </p:spTree>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64A1063B-2ECD-F040-BC3B-B530AB189E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2418880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084DDDE-8A72-2747-B06E-B0831AF465A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9790798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9BC25EEC-D8B2-FE48-9228-1CB620D127A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5902867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EAA6FEC9-35E9-7843-8BDF-8774FDCA244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3405785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C18D1576-7793-3947-8A43-5FDCFC2387C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2207139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AE06C5D-503C-6446-9246-0DE99845C50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0112950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2/16/26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3711332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2/16/26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5909393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2/16/26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3377495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2/16/26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107312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4DD6BAC-0656-F642-9B08-C61AE25F8AC0}" type="slidenum">
              <a:rPr lang="en-US" smtClean="0"/>
              <a:pPr>
                <a:defRPr/>
              </a:pPr>
              <a:t>‹#›</a:t>
            </a:fld>
            <a:endParaRPr lang="en-US" dirty="0"/>
          </a:p>
        </p:txBody>
      </p:sp>
    </p:spTree>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2/16/26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8793658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2/16/26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3951900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2/16/26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816049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2/16/26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9851145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2/16/26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6870325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2/16/26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540431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2/16/26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8617813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559420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56551318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B439C2AD-D4B6-4D4F-A2BA-9301C8068932}" type="slidenum">
              <a:rPr lang="en-GB"/>
              <a:pPr>
                <a:defRPr/>
              </a:pPr>
              <a:t>‹#›</a:t>
            </a:fld>
            <a:endParaRPr lang="en-GB"/>
          </a:p>
        </p:txBody>
      </p:sp>
    </p:spTree>
    <p:extLst>
      <p:ext uri="{BB962C8B-B14F-4D97-AF65-F5344CB8AC3E}">
        <p14:creationId xmlns:p14="http://schemas.microsoft.com/office/powerpoint/2010/main" val="15052650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BB94BB89-B205-3C45-B345-98B6250B3E14}"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0" hangingPunct="0">
              <a:defRPr>
                <a:ea typeface="ＭＳ Ｐゴシック"/>
              </a:defRPr>
            </a:lvl1pPr>
          </a:lstStyle>
          <a:p>
            <a:pPr>
              <a:defRPr/>
            </a:pPr>
            <a:fld id="{3A745CED-4E0D-E54C-9E67-6A43B5B93999}" type="slidenum">
              <a:rPr lang="en-US"/>
              <a:pPr>
                <a:defRPr/>
              </a:pPr>
              <a:t>‹#›</a:t>
            </a:fld>
            <a:endParaRPr lang="en-US"/>
          </a:p>
        </p:txBody>
      </p:sp>
    </p:spTree>
    <p:extLst>
      <p:ext uri="{BB962C8B-B14F-4D97-AF65-F5344CB8AC3E}">
        <p14:creationId xmlns:p14="http://schemas.microsoft.com/office/powerpoint/2010/main" val="426104362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003300"/>
                </a:solidFill>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003300"/>
                </a:solidFill>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latin typeface="Times New Roman"/>
              </a:rPr>
              <a:pPr>
                <a:defRPr/>
              </a:pPr>
              <a:t>‹#›</a:t>
            </a:fld>
            <a:endParaRPr lang="en-US" altLang="zh-CN">
              <a:latin typeface="Times New Roman"/>
            </a:endParaRPr>
          </a:p>
        </p:txBody>
      </p:sp>
    </p:spTree>
    <p:extLst>
      <p:ext uri="{BB962C8B-B14F-4D97-AF65-F5344CB8AC3E}">
        <p14:creationId xmlns:p14="http://schemas.microsoft.com/office/powerpoint/2010/main" val="345100702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201939288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237131671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133656026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330520114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375554296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313484826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3015292376"/>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15616765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3825311D-AF47-004F-9364-31ACDC4E1F80}"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60489384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425618015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08617"/>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36913739"/>
      </p:ext>
    </p:extLst>
  </p:cSld>
  <p:clrMapOvr>
    <a:masterClrMapping/>
  </p:clrMapOvr>
  <p:transition>
    <p:wheel spokes="0"/>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6443659"/>
      </p:ext>
    </p:extLst>
  </p:cSld>
  <p:clrMapOvr>
    <a:masterClrMapping/>
  </p:clrMapOvr>
  <p:transition>
    <p:wheel spokes="0"/>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53227130"/>
      </p:ext>
    </p:extLst>
  </p:cSld>
  <p:clrMapOvr>
    <a:masterClrMapping/>
  </p:clrMapOvr>
  <p:transition>
    <p:wheel spokes="0"/>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769766"/>
      </p:ext>
    </p:extLst>
  </p:cSld>
  <p:clrMapOvr>
    <a:masterClrMapping/>
  </p:clrMapOvr>
  <p:transition>
    <p:wheel spokes="0"/>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2026752"/>
      </p:ext>
    </p:extLst>
  </p:cSld>
  <p:clrMapOvr>
    <a:masterClrMapping/>
  </p:clrMapOvr>
  <p:transition>
    <p:wheel spokes="0"/>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472373031"/>
      </p:ext>
    </p:extLst>
  </p:cSld>
  <p:clrMapOvr>
    <a:masterClrMapping/>
  </p:clrMapOvr>
  <p:transition>
    <p:wheel spokes="0"/>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9935584"/>
      </p:ext>
    </p:extLst>
  </p:cSld>
  <p:clrMapOvr>
    <a:masterClrMapping/>
  </p:clrMapOvr>
  <p:transition>
    <p:wheel spokes="0"/>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FD57CFB-C0A6-804F-91FF-0D3B052E550E}"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55250905"/>
      </p:ext>
    </p:extLst>
  </p:cSld>
  <p:clrMapOvr>
    <a:masterClrMapping/>
  </p:clrMapOvr>
  <p:transition>
    <p:wheel spokes="0"/>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69578614"/>
      </p:ext>
    </p:extLst>
  </p:cSld>
  <p:clrMapOvr>
    <a:masterClrMapping/>
  </p:clrMapOvr>
  <p:transition>
    <p:wheel spokes="0"/>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1582103"/>
      </p:ext>
    </p:extLst>
  </p:cSld>
  <p:clrMapOvr>
    <a:masterClrMapping/>
  </p:clrMapOvr>
  <p:transition>
    <p:wheel spokes="0"/>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4296750"/>
      </p:ext>
    </p:extLst>
  </p:cSld>
  <p:clrMapOvr>
    <a:masterClrMapping/>
  </p:clrMapOvr>
  <p:transition>
    <p:wheel spokes="0"/>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b="1" i="0">
                <a:latin typeface="Arial" panose="020B0604020202020204" pitchFamily="34" charset="0"/>
                <a:cs typeface="Arial" panose="020B0604020202020204" pitchFamily="34" charset="0"/>
              </a:defRPr>
            </a:lvl1pPr>
          </a:lstStyle>
          <a:p>
            <a:r>
              <a:rPr lang="en-US" dirty="0"/>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256891440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11772188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909662429"/>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66256662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206886788"/>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6491490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F2857BCF-68F3-D043-B622-F5904621758F}" type="slidenum">
              <a:rPr lang="en-US" smtClean="0"/>
              <a:pPr>
                <a:defRPr/>
              </a:pPr>
              <a:t>‹#›</a:t>
            </a:fld>
            <a:endParaRPr lang="en-US" dirty="0"/>
          </a:p>
        </p:txBody>
      </p:sp>
      <p:sp>
        <p:nvSpPr>
          <p:cNvPr id="9"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96254983"/>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97899564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236349600"/>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21191698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70098669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FFFFFF"/>
              </a:solidFill>
            </a:endParaRPr>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FFFFFF"/>
              </a:solidFill>
            </a:endParaRPr>
          </a:p>
        </p:txBody>
      </p:sp>
      <p:sp>
        <p:nvSpPr>
          <p:cNvPr id="546818" name="Rectangle 2"/>
          <p:cNvSpPr>
            <a:spLocks noGrp="1" noChangeArrowheads="1"/>
          </p:cNvSpPr>
          <p:nvPr>
            <p:ph type="ctrTitle"/>
          </p:nvPr>
        </p:nvSpPr>
        <p:spPr>
          <a:xfrm>
            <a:off x="2895600" y="1371600"/>
            <a:ext cx="5867400" cy="2286000"/>
          </a:xfrm>
        </p:spPr>
        <p:txBody>
          <a:bodyPr/>
          <a:lstStyle>
            <a:lvl1pPr>
              <a:defRPr sz="4500" b="1" i="0">
                <a:latin typeface="Arial" panose="020B0604020202020204" pitchFamily="34" charset="0"/>
              </a:defRPr>
            </a:lvl1pPr>
          </a:lstStyle>
          <a:p>
            <a:r>
              <a:rPr lang="en-US" dirty="0"/>
              <a:t>Click to edit Master title style</a:t>
            </a:r>
          </a:p>
        </p:txBody>
      </p:sp>
      <p:sp>
        <p:nvSpPr>
          <p:cNvPr id="546819" name="Rectangle 3"/>
          <p:cNvSpPr>
            <a:spLocks noGrp="1" noChangeArrowheads="1"/>
          </p:cNvSpPr>
          <p:nvPr>
            <p:ph type="subTitle" idx="1"/>
          </p:nvPr>
        </p:nvSpPr>
        <p:spPr>
          <a:xfrm>
            <a:off x="2971800" y="4267200"/>
            <a:ext cx="5791200" cy="1447800"/>
          </a:xfrm>
        </p:spPr>
        <p:txBody>
          <a:bodyPr/>
          <a:lstStyle>
            <a:lvl1pPr marL="0" indent="0">
              <a:buFont typeface="Wingdings" pitchFamily="-108" charset="2"/>
              <a:buNone/>
              <a:defRPr sz="2600" b="1" i="0">
                <a:latin typeface="Arial" panose="020B0604020202020204" pitchFamily="34" charset="0"/>
              </a:defRPr>
            </a:lvl1pPr>
          </a:lstStyle>
          <a:p>
            <a:r>
              <a:rPr lang="en-US" dirty="0"/>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21"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22"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206FDC4-FC74-0243-B5ED-C81808B78394}" type="slidenum">
              <a:rPr lang="zh-CN" altLang="en-US" smtClean="0">
                <a:solidFill>
                  <a:srgbClr val="FFFFFF"/>
                </a:solidFill>
              </a:rPr>
              <a:pPr>
                <a:defRPr/>
              </a:pPr>
              <a:t>‹#›</a:t>
            </a:fld>
            <a:endParaRPr lang="en-US" altLang="zh-CN" dirty="0">
              <a:solidFill>
                <a:srgbClr val="FFFFFF"/>
              </a:solidFill>
            </a:endParaRPr>
          </a:p>
        </p:txBody>
      </p:sp>
    </p:spTree>
    <p:extLst>
      <p:ext uri="{BB962C8B-B14F-4D97-AF65-F5344CB8AC3E}">
        <p14:creationId xmlns:p14="http://schemas.microsoft.com/office/powerpoint/2010/main" val="1521408926"/>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A6EAB1A1-A096-A44D-8494-F98AA43219EF}" type="slidenum">
              <a:rPr lang="zh-CN" altLang="en-US" smtClean="0">
                <a:solidFill>
                  <a:srgbClr val="FFFFFF"/>
                </a:solidFill>
              </a:rPr>
              <a:pPr>
                <a:defRPr/>
              </a:pPr>
              <a:t>‹#›</a:t>
            </a:fld>
            <a:endParaRPr lang="en-US" altLang="zh-CN" dirty="0">
              <a:solidFill>
                <a:srgbClr val="FFFFFF"/>
              </a:solidFill>
            </a:endParaRPr>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206734149"/>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97D2974-6F4B-CE44-9E13-241DFC6F1DEB}" type="slidenum">
              <a:rPr lang="zh-CN" altLang="en-US" smtClean="0">
                <a:solidFill>
                  <a:srgbClr val="FFFFFF"/>
                </a:solidFill>
              </a:rPr>
              <a:pPr>
                <a:defRPr/>
              </a:pPr>
              <a:t>‹#›</a:t>
            </a:fld>
            <a:endParaRPr lang="en-US" altLang="zh-CN" dirty="0">
              <a:solidFill>
                <a:srgbClr val="FFFFFF"/>
              </a:solidFill>
            </a:endParaRPr>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33329326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094BD49C-56E4-6941-99B0-CEF71E5E85C1}" type="slidenum">
              <a:rPr lang="zh-CN" altLang="en-US" smtClean="0">
                <a:solidFill>
                  <a:srgbClr val="FFFFFF"/>
                </a:solidFill>
              </a:rPr>
              <a:pPr>
                <a:defRPr/>
              </a:pPr>
              <a:t>‹#›</a:t>
            </a:fld>
            <a:endParaRPr lang="en-US" altLang="zh-CN" dirty="0">
              <a:solidFill>
                <a:srgbClr val="FFFFFF"/>
              </a:solidFill>
            </a:endParaRPr>
          </a:p>
        </p:txBody>
      </p:sp>
      <p:sp>
        <p:nvSpPr>
          <p:cNvPr id="7"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75133680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CEA983B-0F93-AA4F-9B37-AEBB855A64B1}" type="slidenum">
              <a:rPr lang="zh-CN" altLang="en-US" smtClean="0">
                <a:solidFill>
                  <a:srgbClr val="FFFFFF"/>
                </a:solidFill>
              </a:rPr>
              <a:pPr>
                <a:defRPr/>
              </a:pPr>
              <a:t>‹#›</a:t>
            </a:fld>
            <a:endParaRPr lang="en-US" altLang="zh-CN" dirty="0">
              <a:solidFill>
                <a:srgbClr val="FFFFFF"/>
              </a:solidFill>
            </a:endParaRPr>
          </a:p>
        </p:txBody>
      </p:sp>
      <p:sp>
        <p:nvSpPr>
          <p:cNvPr id="9"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5897616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D155B22B-8EFD-3F4A-81FC-802D8472B256}" type="slidenum">
              <a:rPr lang="en-US" smtClean="0"/>
              <a:pPr>
                <a:defRPr/>
              </a:pPr>
              <a:t>‹#›</a:t>
            </a:fld>
            <a:endParaRPr lang="en-US" dirty="0"/>
          </a:p>
        </p:txBody>
      </p:sp>
      <p:sp>
        <p:nvSpPr>
          <p:cNvPr id="5"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14A10FEB-7063-8D4A-BD4F-546D8FA287BA}" type="slidenum">
              <a:rPr lang="zh-CN" altLang="en-US" smtClean="0">
                <a:solidFill>
                  <a:srgbClr val="FFFFFF"/>
                </a:solidFill>
              </a:rPr>
              <a:pPr>
                <a:defRPr/>
              </a:pPr>
              <a:t>‹#›</a:t>
            </a:fld>
            <a:endParaRPr lang="en-US" altLang="zh-CN" dirty="0">
              <a:solidFill>
                <a:srgbClr val="FFFFFF"/>
              </a:solidFill>
            </a:endParaRPr>
          </a:p>
        </p:txBody>
      </p:sp>
      <p:sp>
        <p:nvSpPr>
          <p:cNvPr id="5"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724749741"/>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15EFE118-CBBF-F443-B864-51E3EA8D1E07}" type="slidenum">
              <a:rPr lang="zh-CN" altLang="en-US" smtClean="0">
                <a:solidFill>
                  <a:srgbClr val="FFFFFF"/>
                </a:solidFill>
              </a:rPr>
              <a:pPr>
                <a:defRPr/>
              </a:pPr>
              <a:t>‹#›</a:t>
            </a:fld>
            <a:endParaRPr lang="en-US" altLang="zh-CN" dirty="0">
              <a:solidFill>
                <a:srgbClr val="FFFFFF"/>
              </a:solidFill>
            </a:endParaRPr>
          </a:p>
        </p:txBody>
      </p:sp>
      <p:sp>
        <p:nvSpPr>
          <p:cNvPr id="4"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95342454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5AA77EE8-D970-D34D-9648-01B3C22D7753}" type="slidenum">
              <a:rPr lang="zh-CN" altLang="en-US" smtClean="0">
                <a:solidFill>
                  <a:srgbClr val="FFFFFF"/>
                </a:solidFill>
              </a:rPr>
              <a:pPr>
                <a:defRPr/>
              </a:pPr>
              <a:t>‹#›</a:t>
            </a:fld>
            <a:endParaRPr lang="en-US" altLang="zh-CN" dirty="0">
              <a:solidFill>
                <a:srgbClr val="FFFFFF"/>
              </a:solidFill>
            </a:endParaRPr>
          </a:p>
        </p:txBody>
      </p:sp>
      <p:sp>
        <p:nvSpPr>
          <p:cNvPr id="7"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427115049"/>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917DA995-9602-9747-999B-6870CFCF3D7A}" type="slidenum">
              <a:rPr lang="zh-CN" altLang="en-US" smtClean="0">
                <a:solidFill>
                  <a:srgbClr val="FFFFFF"/>
                </a:solidFill>
              </a:rPr>
              <a:pPr>
                <a:defRPr/>
              </a:pPr>
              <a:t>‹#›</a:t>
            </a:fld>
            <a:endParaRPr lang="en-US" altLang="zh-CN" dirty="0">
              <a:solidFill>
                <a:srgbClr val="FFFFFF"/>
              </a:solidFill>
            </a:endParaRPr>
          </a:p>
        </p:txBody>
      </p:sp>
      <p:sp>
        <p:nvSpPr>
          <p:cNvPr id="7"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97686409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0D859D2D-9F9F-284D-96B1-F95E8C07FB78}" type="slidenum">
              <a:rPr lang="zh-CN" altLang="en-US" smtClean="0">
                <a:solidFill>
                  <a:srgbClr val="FFFFFF"/>
                </a:solidFill>
              </a:rPr>
              <a:pPr>
                <a:defRPr/>
              </a:pPr>
              <a:t>‹#›</a:t>
            </a:fld>
            <a:endParaRPr lang="en-US" altLang="zh-CN" dirty="0">
              <a:solidFill>
                <a:srgbClr val="FFFFFF"/>
              </a:solidFill>
            </a:endParaRPr>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538585278"/>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39D5093F-7689-E647-B8B6-440DE4EF9682}" type="slidenum">
              <a:rPr lang="zh-CN" altLang="en-US" smtClean="0">
                <a:solidFill>
                  <a:srgbClr val="FFFFFF"/>
                </a:solidFill>
              </a:rPr>
              <a:pPr>
                <a:defRPr/>
              </a:pPr>
              <a:t>‹#›</a:t>
            </a:fld>
            <a:endParaRPr lang="en-US" altLang="zh-CN" dirty="0">
              <a:solidFill>
                <a:srgbClr val="FFFFFF"/>
              </a:solidFill>
            </a:endParaRPr>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287125120"/>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ftr" sz="quarter" idx="11"/>
          </p:nvPr>
        </p:nvSpPr>
        <p:spPr>
          <a:xfrm>
            <a:off x="3124200" y="6096000"/>
            <a:ext cx="2895600" cy="457200"/>
          </a:xfrm>
        </p:spPr>
        <p:txBody>
          <a:bodyPr/>
          <a:lstStyle>
            <a:lvl1pPr>
              <a:defRPr b="1" i="0">
                <a:latin typeface="Arial" panose="020B0604020202020204" pitchFamily="34" charset="0"/>
              </a:defRPr>
            </a:lvl1pPr>
          </a:lstStyle>
          <a:p>
            <a:pPr>
              <a:defRPr/>
            </a:pPr>
            <a:endParaRPr lang="en-US" dirty="0"/>
          </a:p>
        </p:txBody>
      </p:sp>
      <p:sp>
        <p:nvSpPr>
          <p:cNvPr id="7" name="Rectangle 7"/>
          <p:cNvSpPr>
            <a:spLocks noGrp="1" noChangeArrowheads="1"/>
          </p:cNvSpPr>
          <p:nvPr>
            <p:ph type="sldNum" sz="quarter" idx="12"/>
          </p:nvPr>
        </p:nvSpPr>
        <p:spPr>
          <a:xfrm>
            <a:off x="6553200" y="6096000"/>
            <a:ext cx="1676400" cy="457200"/>
          </a:xfrm>
        </p:spPr>
        <p:txBody>
          <a:bodyPr/>
          <a:lstStyle>
            <a:lvl1pPr>
              <a:defRPr b="1" i="0">
                <a:latin typeface="Arial" panose="020B0604020202020204" pitchFamily="34" charset="0"/>
                <a:ea typeface="ＭＳ Ｐゴシック"/>
                <a:cs typeface="ＭＳ Ｐゴシック"/>
              </a:defRPr>
            </a:lvl1pPr>
          </a:lstStyle>
          <a:p>
            <a:pPr>
              <a:defRPr/>
            </a:pPr>
            <a:fld id="{453EFFF2-66C9-0346-AC95-C33432FCBDE0}" type="slidenum">
              <a:rPr lang="en-US" smtClean="0"/>
              <a:pPr>
                <a:defRPr/>
              </a:pPr>
              <a:t>‹#›</a:t>
            </a:fld>
            <a:endParaRPr lang="en-US" dirty="0"/>
          </a:p>
        </p:txBody>
      </p:sp>
    </p:spTree>
    <p:extLst>
      <p:ext uri="{BB962C8B-B14F-4D97-AF65-F5344CB8AC3E}">
        <p14:creationId xmlns:p14="http://schemas.microsoft.com/office/powerpoint/2010/main" val="859061542"/>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7016BAC6-F990-1A49-BC0E-EE1E5A1BC5F0}" type="slidenum">
              <a:rPr lang="en-US" smtClean="0"/>
              <a:pPr>
                <a:defRPr/>
              </a:pPr>
              <a:t>‹#›</a:t>
            </a:fld>
            <a:endParaRPr lang="en-US" dirty="0"/>
          </a:p>
        </p:txBody>
      </p:sp>
    </p:spTree>
    <p:extLst>
      <p:ext uri="{BB962C8B-B14F-4D97-AF65-F5344CB8AC3E}">
        <p14:creationId xmlns:p14="http://schemas.microsoft.com/office/powerpoint/2010/main" val="2453195643"/>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08E1EC9F-788E-7F42-A972-FDB0C55607F9}" type="slidenum">
              <a:rPr lang="en-US" smtClean="0"/>
              <a:pPr>
                <a:defRPr/>
              </a:pPr>
              <a:t>‹#›</a:t>
            </a:fld>
            <a:endParaRPr lang="en-US" dirty="0"/>
          </a:p>
        </p:txBody>
      </p:sp>
    </p:spTree>
    <p:extLst>
      <p:ext uri="{BB962C8B-B14F-4D97-AF65-F5344CB8AC3E}">
        <p14:creationId xmlns:p14="http://schemas.microsoft.com/office/powerpoint/2010/main" val="2573485460"/>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5BE69991-5F48-F845-8FDC-8320D80E8A1D}" type="slidenum">
              <a:rPr lang="en-US" smtClean="0"/>
              <a:pPr>
                <a:defRPr/>
              </a:pPr>
              <a:t>‹#›</a:t>
            </a:fld>
            <a:endParaRPr lang="en-US" dirty="0"/>
          </a:p>
        </p:txBody>
      </p:sp>
    </p:spTree>
    <p:extLst>
      <p:ext uri="{BB962C8B-B14F-4D97-AF65-F5344CB8AC3E}">
        <p14:creationId xmlns:p14="http://schemas.microsoft.com/office/powerpoint/2010/main" val="321386243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9F520EE1-0152-DF4F-8FAB-C97931EA8C0F}" type="slidenum">
              <a:rPr lang="en-US" smtClean="0"/>
              <a:pPr>
                <a:defRPr/>
              </a:pPr>
              <a:t>‹#›</a:t>
            </a:fld>
            <a:endParaRPr lang="en-US" dirty="0"/>
          </a:p>
        </p:txBody>
      </p:sp>
      <p:sp>
        <p:nvSpPr>
          <p:cNvPr id="4"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2C8A44FB-2B33-1F4A-9C07-5F372061D6CC}" type="slidenum">
              <a:rPr lang="en-US" smtClean="0"/>
              <a:pPr>
                <a:defRPr/>
              </a:pPr>
              <a:t>‹#›</a:t>
            </a:fld>
            <a:endParaRPr lang="en-US" dirty="0"/>
          </a:p>
        </p:txBody>
      </p:sp>
    </p:spTree>
    <p:extLst>
      <p:ext uri="{BB962C8B-B14F-4D97-AF65-F5344CB8AC3E}">
        <p14:creationId xmlns:p14="http://schemas.microsoft.com/office/powerpoint/2010/main" val="3350810025"/>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9B1919D2-EC93-1741-B685-63728A299849}" type="slidenum">
              <a:rPr lang="en-US" smtClean="0"/>
              <a:pPr>
                <a:defRPr/>
              </a:pPr>
              <a:t>‹#›</a:t>
            </a:fld>
            <a:endParaRPr lang="en-US" dirty="0"/>
          </a:p>
        </p:txBody>
      </p:sp>
    </p:spTree>
    <p:extLst>
      <p:ext uri="{BB962C8B-B14F-4D97-AF65-F5344CB8AC3E}">
        <p14:creationId xmlns:p14="http://schemas.microsoft.com/office/powerpoint/2010/main" val="4052955041"/>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EB16D695-3252-984A-BEB8-B07E0D7C1D22}" type="slidenum">
              <a:rPr lang="en-US" smtClean="0"/>
              <a:pPr>
                <a:defRPr/>
              </a:pPr>
              <a:t>‹#›</a:t>
            </a:fld>
            <a:endParaRPr lang="en-US" dirty="0"/>
          </a:p>
        </p:txBody>
      </p:sp>
    </p:spTree>
    <p:extLst>
      <p:ext uri="{BB962C8B-B14F-4D97-AF65-F5344CB8AC3E}">
        <p14:creationId xmlns:p14="http://schemas.microsoft.com/office/powerpoint/2010/main" val="3300937310"/>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14AB08D2-69D2-934E-AB6D-B128170422E4}" type="slidenum">
              <a:rPr lang="en-US" smtClean="0"/>
              <a:pPr>
                <a:defRPr/>
              </a:pPr>
              <a:t>‹#›</a:t>
            </a:fld>
            <a:endParaRPr lang="en-US" dirty="0"/>
          </a:p>
        </p:txBody>
      </p:sp>
    </p:spTree>
    <p:extLst>
      <p:ext uri="{BB962C8B-B14F-4D97-AF65-F5344CB8AC3E}">
        <p14:creationId xmlns:p14="http://schemas.microsoft.com/office/powerpoint/2010/main" val="4191364812"/>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F0C516CB-B253-1F4E-91FF-6EBA64FDCECC}" type="slidenum">
              <a:rPr lang="en-US" smtClean="0"/>
              <a:pPr>
                <a:defRPr/>
              </a:pPr>
              <a:t>‹#›</a:t>
            </a:fld>
            <a:endParaRPr lang="en-US" dirty="0"/>
          </a:p>
        </p:txBody>
      </p:sp>
    </p:spTree>
    <p:extLst>
      <p:ext uri="{BB962C8B-B14F-4D97-AF65-F5344CB8AC3E}">
        <p14:creationId xmlns:p14="http://schemas.microsoft.com/office/powerpoint/2010/main" val="1763441916"/>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480AD376-29FD-9640-93F9-AFFD99D8D487}" type="slidenum">
              <a:rPr lang="en-US" smtClean="0"/>
              <a:pPr>
                <a:defRPr/>
              </a:pPr>
              <a:t>‹#›</a:t>
            </a:fld>
            <a:endParaRPr lang="en-US" dirty="0"/>
          </a:p>
        </p:txBody>
      </p:sp>
    </p:spTree>
    <p:extLst>
      <p:ext uri="{BB962C8B-B14F-4D97-AF65-F5344CB8AC3E}">
        <p14:creationId xmlns:p14="http://schemas.microsoft.com/office/powerpoint/2010/main" val="1708579867"/>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115C6826-F46B-4246-823F-A99F9AD4C3B3}" type="slidenum">
              <a:rPr lang="en-US" smtClean="0"/>
              <a:pPr>
                <a:defRPr/>
              </a:pPr>
              <a:t>‹#›</a:t>
            </a:fld>
            <a:endParaRPr lang="en-US" dirty="0"/>
          </a:p>
        </p:txBody>
      </p:sp>
    </p:spTree>
    <p:extLst>
      <p:ext uri="{BB962C8B-B14F-4D97-AF65-F5344CB8AC3E}">
        <p14:creationId xmlns:p14="http://schemas.microsoft.com/office/powerpoint/2010/main" val="2878107870"/>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9200CAE-F12F-5347-81BD-2E23EB02AEA6}" type="slidenum">
              <a:rPr lang="en-US" smtClean="0"/>
              <a:pPr>
                <a:defRPr/>
              </a:pPr>
              <a:t>‹#›</a:t>
            </a:fld>
            <a:endParaRPr lang="en-US" dirty="0"/>
          </a:p>
        </p:txBody>
      </p:sp>
    </p:spTree>
    <p:extLst>
      <p:ext uri="{BB962C8B-B14F-4D97-AF65-F5344CB8AC3E}">
        <p14:creationId xmlns:p14="http://schemas.microsoft.com/office/powerpoint/2010/main" val="394945885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34E781-DC63-604B-B8BD-21D641D22DEA}" type="slidenum">
              <a:rPr lang="en-US" smtClean="0"/>
              <a:pPr>
                <a:defRPr/>
              </a:pPr>
              <a:t>‹#›</a:t>
            </a:fld>
            <a:endParaRPr lang="en-US" dirty="0"/>
          </a:p>
        </p:txBody>
      </p:sp>
    </p:spTree>
    <p:extLst>
      <p:ext uri="{BB962C8B-B14F-4D97-AF65-F5344CB8AC3E}">
        <p14:creationId xmlns:p14="http://schemas.microsoft.com/office/powerpoint/2010/main" val="1193901135"/>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14CCE2-B68B-854D-8744-54EAB2E9A482}" type="slidenum">
              <a:rPr lang="en-US" smtClean="0"/>
              <a:pPr>
                <a:defRPr/>
              </a:pPr>
              <a:t>‹#›</a:t>
            </a:fld>
            <a:endParaRPr lang="en-US" dirty="0"/>
          </a:p>
        </p:txBody>
      </p:sp>
    </p:spTree>
    <p:extLst>
      <p:ext uri="{BB962C8B-B14F-4D97-AF65-F5344CB8AC3E}">
        <p14:creationId xmlns:p14="http://schemas.microsoft.com/office/powerpoint/2010/main" val="14223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594FD75-2408-FF44-B88B-059C525A2EE1}" type="slidenum">
              <a:rPr lang="en-US"/>
              <a:pPr>
                <a:defRPr/>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56097051-7C13-5949-B36E-F372C90FDFDC}"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B3FD924-0E4D-A741-B63F-D920021D64CB}" type="slidenum">
              <a:rPr lang="en-US" smtClean="0"/>
              <a:pPr>
                <a:defRPr/>
              </a:pPr>
              <a:t>‹#›</a:t>
            </a:fld>
            <a:endParaRPr lang="en-US" dirty="0"/>
          </a:p>
        </p:txBody>
      </p:sp>
    </p:spTree>
    <p:extLst>
      <p:ext uri="{BB962C8B-B14F-4D97-AF65-F5344CB8AC3E}">
        <p14:creationId xmlns:p14="http://schemas.microsoft.com/office/powerpoint/2010/main" val="2136192410"/>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B9B9D5D-FF88-004E-9E6A-2E679B3BB8E4}" type="slidenum">
              <a:rPr lang="en-US" smtClean="0"/>
              <a:pPr>
                <a:defRPr/>
              </a:pPr>
              <a:t>‹#›</a:t>
            </a:fld>
            <a:endParaRPr lang="en-US" dirty="0"/>
          </a:p>
        </p:txBody>
      </p:sp>
    </p:spTree>
    <p:extLst>
      <p:ext uri="{BB962C8B-B14F-4D97-AF65-F5344CB8AC3E}">
        <p14:creationId xmlns:p14="http://schemas.microsoft.com/office/powerpoint/2010/main" val="358794288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E8AFC6-3521-CC4D-AC29-3A580C50F962}" type="slidenum">
              <a:rPr lang="en-US" smtClean="0"/>
              <a:pPr>
                <a:defRPr/>
              </a:pPr>
              <a:t>‹#›</a:t>
            </a:fld>
            <a:endParaRPr lang="en-US" dirty="0"/>
          </a:p>
        </p:txBody>
      </p:sp>
    </p:spTree>
    <p:extLst>
      <p:ext uri="{BB962C8B-B14F-4D97-AF65-F5344CB8AC3E}">
        <p14:creationId xmlns:p14="http://schemas.microsoft.com/office/powerpoint/2010/main" val="4151936628"/>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D04F4F-32D8-4949-A533-E09AB895D2E1}" type="slidenum">
              <a:rPr lang="en-US" smtClean="0"/>
              <a:pPr>
                <a:defRPr/>
              </a:pPr>
              <a:t>‹#›</a:t>
            </a:fld>
            <a:endParaRPr lang="en-US" dirty="0"/>
          </a:p>
        </p:txBody>
      </p:sp>
    </p:spTree>
    <p:extLst>
      <p:ext uri="{BB962C8B-B14F-4D97-AF65-F5344CB8AC3E}">
        <p14:creationId xmlns:p14="http://schemas.microsoft.com/office/powerpoint/2010/main" val="1548567888"/>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67E43A6-899A-7144-9FC8-0BCEEBAAD041}" type="slidenum">
              <a:rPr lang="en-US" smtClean="0"/>
              <a:pPr>
                <a:defRPr/>
              </a:pPr>
              <a:t>‹#›</a:t>
            </a:fld>
            <a:endParaRPr lang="en-US" dirty="0"/>
          </a:p>
        </p:txBody>
      </p:sp>
    </p:spTree>
    <p:extLst>
      <p:ext uri="{BB962C8B-B14F-4D97-AF65-F5344CB8AC3E}">
        <p14:creationId xmlns:p14="http://schemas.microsoft.com/office/powerpoint/2010/main" val="4675784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1B06AF6-8FF4-2242-97BF-164BA02F7CAA}" type="slidenum">
              <a:rPr lang="en-US" smtClean="0"/>
              <a:pPr>
                <a:defRPr/>
              </a:pPr>
              <a:t>‹#›</a:t>
            </a:fld>
            <a:endParaRPr lang="en-US" dirty="0"/>
          </a:p>
        </p:txBody>
      </p:sp>
    </p:spTree>
    <p:extLst>
      <p:ext uri="{BB962C8B-B14F-4D97-AF65-F5344CB8AC3E}">
        <p14:creationId xmlns:p14="http://schemas.microsoft.com/office/powerpoint/2010/main" val="2779390027"/>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E932B9F-1037-8A42-861E-CB115B4D177A}" type="slidenum">
              <a:rPr lang="en-US" smtClean="0"/>
              <a:pPr>
                <a:defRPr/>
              </a:pPr>
              <a:t>‹#›</a:t>
            </a:fld>
            <a:endParaRPr lang="en-US" dirty="0"/>
          </a:p>
        </p:txBody>
      </p:sp>
    </p:spTree>
    <p:extLst>
      <p:ext uri="{BB962C8B-B14F-4D97-AF65-F5344CB8AC3E}">
        <p14:creationId xmlns:p14="http://schemas.microsoft.com/office/powerpoint/2010/main" val="260307139"/>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FCA1EB0-10ED-E24F-842B-6A3DA821F801}" type="slidenum">
              <a:rPr lang="en-US" smtClean="0"/>
              <a:pPr>
                <a:defRPr/>
              </a:pPr>
              <a:t>‹#›</a:t>
            </a:fld>
            <a:endParaRPr lang="en-US" dirty="0"/>
          </a:p>
        </p:txBody>
      </p:sp>
    </p:spTree>
    <p:extLst>
      <p:ext uri="{BB962C8B-B14F-4D97-AF65-F5344CB8AC3E}">
        <p14:creationId xmlns:p14="http://schemas.microsoft.com/office/powerpoint/2010/main" val="4271202452"/>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EF813B6-985D-F640-9422-AF36CDDCA5E0}" type="slidenum">
              <a:rPr lang="en-US" smtClean="0"/>
              <a:pPr>
                <a:defRPr/>
              </a:pPr>
              <a:t>‹#›</a:t>
            </a:fld>
            <a:endParaRPr lang="en-US" dirty="0"/>
          </a:p>
        </p:txBody>
      </p:sp>
    </p:spTree>
    <p:extLst>
      <p:ext uri="{BB962C8B-B14F-4D97-AF65-F5344CB8AC3E}">
        <p14:creationId xmlns:p14="http://schemas.microsoft.com/office/powerpoint/2010/main" val="318710097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457200" y="1600201"/>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1"/>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57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702A95E-7F75-D54E-B8A9-4D8071139373}" type="slidenum">
              <a:rPr lang="en-US" smtClean="0"/>
              <a:pPr>
                <a:defRPr/>
              </a:pPr>
              <a:t>‹#›</a:t>
            </a:fld>
            <a:endParaRPr lang="en-US" dirty="0"/>
          </a:p>
        </p:txBody>
      </p:sp>
    </p:spTree>
    <p:extLst>
      <p:ext uri="{BB962C8B-B14F-4D97-AF65-F5344CB8AC3E}">
        <p14:creationId xmlns:p14="http://schemas.microsoft.com/office/powerpoint/2010/main" val="3845542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AE9BB8CF-A414-C74A-B2BD-6F52A26118F0}"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8B8B22-B8E7-3943-A6B3-6502993FAFD9}" type="slidenum">
              <a:rPr lang="en-US"/>
              <a:pPr>
                <a:defRPr/>
              </a:pPr>
              <a:t>‹#›</a:t>
            </a:fld>
            <a:endParaRPr lang="en-US"/>
          </a:p>
        </p:txBody>
      </p:sp>
    </p:spTree>
    <p:extLst>
      <p:ext uri="{BB962C8B-B14F-4D97-AF65-F5344CB8AC3E}">
        <p14:creationId xmlns:p14="http://schemas.microsoft.com/office/powerpoint/2010/main" val="422073281"/>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50ED43-631A-0142-ADF8-190EF909B838}" type="slidenum">
              <a:rPr lang="en-US"/>
              <a:pPr>
                <a:defRPr/>
              </a:pPr>
              <a:t>‹#›</a:t>
            </a:fld>
            <a:endParaRPr lang="en-US"/>
          </a:p>
        </p:txBody>
      </p:sp>
    </p:spTree>
    <p:extLst>
      <p:ext uri="{BB962C8B-B14F-4D97-AF65-F5344CB8AC3E}">
        <p14:creationId xmlns:p14="http://schemas.microsoft.com/office/powerpoint/2010/main" val="1814933431"/>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59E8B1C-43CF-0740-A2EE-4C977010FC0A}" type="slidenum">
              <a:rPr lang="en-US"/>
              <a:pPr>
                <a:defRPr/>
              </a:pPr>
              <a:t>‹#›</a:t>
            </a:fld>
            <a:endParaRPr lang="en-US"/>
          </a:p>
        </p:txBody>
      </p:sp>
    </p:spTree>
    <p:extLst>
      <p:ext uri="{BB962C8B-B14F-4D97-AF65-F5344CB8AC3E}">
        <p14:creationId xmlns:p14="http://schemas.microsoft.com/office/powerpoint/2010/main" val="2544750064"/>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81490E6-D5D6-3244-B90B-375979457785}" type="slidenum">
              <a:rPr lang="en-US"/>
              <a:pPr>
                <a:defRPr/>
              </a:pPr>
              <a:t>‹#›</a:t>
            </a:fld>
            <a:endParaRPr lang="en-US"/>
          </a:p>
        </p:txBody>
      </p:sp>
    </p:spTree>
    <p:extLst>
      <p:ext uri="{BB962C8B-B14F-4D97-AF65-F5344CB8AC3E}">
        <p14:creationId xmlns:p14="http://schemas.microsoft.com/office/powerpoint/2010/main" val="211386179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FD44D9C-FA1E-2640-9E4E-9E8133016BE9}" type="slidenum">
              <a:rPr lang="en-US"/>
              <a:pPr>
                <a:defRPr/>
              </a:pPr>
              <a:t>‹#›</a:t>
            </a:fld>
            <a:endParaRPr lang="en-US"/>
          </a:p>
        </p:txBody>
      </p:sp>
    </p:spTree>
    <p:extLst>
      <p:ext uri="{BB962C8B-B14F-4D97-AF65-F5344CB8AC3E}">
        <p14:creationId xmlns:p14="http://schemas.microsoft.com/office/powerpoint/2010/main" val="2693058353"/>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C25C3D1-C1B3-DC4E-AABD-209B10EEFCEE}" type="slidenum">
              <a:rPr lang="en-US"/>
              <a:pPr>
                <a:defRPr/>
              </a:pPr>
              <a:t>‹#›</a:t>
            </a:fld>
            <a:endParaRPr lang="en-US"/>
          </a:p>
        </p:txBody>
      </p:sp>
    </p:spTree>
    <p:extLst>
      <p:ext uri="{BB962C8B-B14F-4D97-AF65-F5344CB8AC3E}">
        <p14:creationId xmlns:p14="http://schemas.microsoft.com/office/powerpoint/2010/main" val="340855956"/>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B934BC3-C426-B947-8B55-55E35CD9588C}" type="slidenum">
              <a:rPr lang="en-US"/>
              <a:pPr>
                <a:defRPr/>
              </a:pPr>
              <a:t>‹#›</a:t>
            </a:fld>
            <a:endParaRPr lang="en-US"/>
          </a:p>
        </p:txBody>
      </p:sp>
    </p:spTree>
    <p:extLst>
      <p:ext uri="{BB962C8B-B14F-4D97-AF65-F5344CB8AC3E}">
        <p14:creationId xmlns:p14="http://schemas.microsoft.com/office/powerpoint/2010/main" val="2526290433"/>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89C9AB-0813-EF42-B753-493D3A6C4EE2}" type="slidenum">
              <a:rPr lang="en-US"/>
              <a:pPr>
                <a:defRPr/>
              </a:pPr>
              <a:t>‹#›</a:t>
            </a:fld>
            <a:endParaRPr lang="en-US"/>
          </a:p>
        </p:txBody>
      </p:sp>
    </p:spTree>
    <p:extLst>
      <p:ext uri="{BB962C8B-B14F-4D97-AF65-F5344CB8AC3E}">
        <p14:creationId xmlns:p14="http://schemas.microsoft.com/office/powerpoint/2010/main" val="244159445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FFC6047-8CAC-4440-A944-E72254B89BB4}" type="slidenum">
              <a:rPr lang="en-US"/>
              <a:pPr>
                <a:defRPr/>
              </a:pPr>
              <a:t>‹#›</a:t>
            </a:fld>
            <a:endParaRPr lang="en-US"/>
          </a:p>
        </p:txBody>
      </p:sp>
    </p:spTree>
    <p:extLst>
      <p:ext uri="{BB962C8B-B14F-4D97-AF65-F5344CB8AC3E}">
        <p14:creationId xmlns:p14="http://schemas.microsoft.com/office/powerpoint/2010/main" val="1869211808"/>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310F2C0-1D32-9A48-AA70-D89514AABDA5}" type="slidenum">
              <a:rPr lang="en-US"/>
              <a:pPr>
                <a:defRPr/>
              </a:pPr>
              <a:t>‹#›</a:t>
            </a:fld>
            <a:endParaRPr lang="en-US"/>
          </a:p>
        </p:txBody>
      </p:sp>
    </p:spTree>
    <p:extLst>
      <p:ext uri="{BB962C8B-B14F-4D97-AF65-F5344CB8AC3E}">
        <p14:creationId xmlns:p14="http://schemas.microsoft.com/office/powerpoint/2010/main" val="38995473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554952E-155D-A843-A679-67F3916ED896}"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D12223B-5AD6-F744-998D-22D78E694501}" type="slidenum">
              <a:rPr lang="en-US"/>
              <a:pPr>
                <a:defRPr/>
              </a:pPr>
              <a:t>‹#›</a:t>
            </a:fld>
            <a:endParaRPr lang="en-US"/>
          </a:p>
        </p:txBody>
      </p:sp>
    </p:spTree>
    <p:extLst>
      <p:ext uri="{BB962C8B-B14F-4D97-AF65-F5344CB8AC3E}">
        <p14:creationId xmlns:p14="http://schemas.microsoft.com/office/powerpoint/2010/main" val="2038588406"/>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7977C65-64AF-554A-BAD0-317E836142DE}" type="slidenum">
              <a:rPr lang="en-US"/>
              <a:pPr>
                <a:defRPr/>
              </a:pPr>
              <a:t>‹#›</a:t>
            </a:fld>
            <a:endParaRPr lang="en-US"/>
          </a:p>
        </p:txBody>
      </p:sp>
    </p:spTree>
    <p:extLst>
      <p:ext uri="{BB962C8B-B14F-4D97-AF65-F5344CB8AC3E}">
        <p14:creationId xmlns:p14="http://schemas.microsoft.com/office/powerpoint/2010/main" val="206121431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560D19CF-8E1C-9143-8C0D-74C7861A068F}" type="slidenum">
              <a:rPr lang="en-US"/>
              <a:pPr>
                <a:defRPr/>
              </a:pPr>
              <a:t>‹#›</a:t>
            </a:fld>
            <a:endParaRPr lang="en-US"/>
          </a:p>
        </p:txBody>
      </p:sp>
    </p:spTree>
    <p:extLst>
      <p:ext uri="{BB962C8B-B14F-4D97-AF65-F5344CB8AC3E}">
        <p14:creationId xmlns:p14="http://schemas.microsoft.com/office/powerpoint/2010/main" val="1612516219"/>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591156155"/>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7592191"/>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887767487"/>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0263" y="1631950"/>
            <a:ext cx="4005262" cy="522605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0589738"/>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9035876"/>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311395214"/>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36672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C7A7190-B3C9-574A-AFC8-EEBE12BCEA18}"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535192586"/>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672061651"/>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1518903"/>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20461"/>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2/16/26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30541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2/16/26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1926592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CB9472-175C-4D90-BAB9-6058F7994B64}" type="datetimeFigureOut">
              <a:rPr lang="en-US" smtClean="0"/>
              <a:t>2/16/26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15860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CB9472-175C-4D90-BAB9-6058F7994B64}" type="datetimeFigureOut">
              <a:rPr lang="en-US" smtClean="0"/>
              <a:t>2/16/26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28195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CB9472-175C-4D90-BAB9-6058F7994B64}" type="datetimeFigureOut">
              <a:rPr lang="en-US" smtClean="0"/>
              <a:t>2/16/26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1895961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CB9472-175C-4D90-BAB9-6058F7994B64}" type="datetimeFigureOut">
              <a:rPr lang="en-US" smtClean="0"/>
              <a:t>2/16/26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19897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52578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0631EE65-63C7-574E-8867-3CA12628F654}"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CB9472-175C-4D90-BAB9-6058F7994B64}" type="datetimeFigureOut">
              <a:rPr lang="en-US" smtClean="0"/>
              <a:t>2/16/26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1478946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CB9472-175C-4D90-BAB9-6058F7994B64}" type="datetimeFigureOut">
              <a:rPr lang="en-US" smtClean="0"/>
              <a:t>2/16/26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62505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CB9472-175C-4D90-BAB9-6058F7994B64}" type="datetimeFigureOut">
              <a:rPr lang="en-US" smtClean="0"/>
              <a:t>2/16/26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79438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2/16/26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4872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2/16/26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70194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D773A81-C0ED-F94C-9522-AC06CEEDF1AD}" type="slidenum">
              <a:rPr lang="en-US"/>
              <a:pPr>
                <a:defRPr/>
              </a:pPr>
              <a:t>‹#›</a:t>
            </a:fld>
            <a:endParaRPr lang="en-US"/>
          </a:p>
        </p:txBody>
      </p:sp>
    </p:spTree>
    <p:extLst>
      <p:ext uri="{BB962C8B-B14F-4D97-AF65-F5344CB8AC3E}">
        <p14:creationId xmlns:p14="http://schemas.microsoft.com/office/powerpoint/2010/main" val="3791086894"/>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51E136B9-5D50-724E-99DD-334C0E0D7715}" type="slidenum">
              <a:rPr lang="en-US"/>
              <a:pPr>
                <a:defRPr/>
              </a:pPr>
              <a:t>‹#›</a:t>
            </a:fld>
            <a:endParaRPr lang="en-US"/>
          </a:p>
        </p:txBody>
      </p:sp>
    </p:spTree>
    <p:extLst>
      <p:ext uri="{BB962C8B-B14F-4D97-AF65-F5344CB8AC3E}">
        <p14:creationId xmlns:p14="http://schemas.microsoft.com/office/powerpoint/2010/main" val="2700740749"/>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2640495148"/>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3538589"/>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54098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52578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9C1223A-0AAE-8544-8329-90D2AFCD0ADA}"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0263" y="1631950"/>
            <a:ext cx="4005262" cy="522605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3680678"/>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5363976"/>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325260595"/>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87956"/>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916070911"/>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162100052"/>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6625397"/>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58169717"/>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4107186921"/>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33114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pPr>
                <a:defRPr/>
              </a:pPr>
              <a:t>‹#›</a:t>
            </a:fld>
            <a:endParaRPr lang="en-US"/>
          </a:p>
        </p:txBody>
      </p:sp>
    </p:spTree>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4168063663"/>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0263" y="1631950"/>
            <a:ext cx="4005262" cy="522605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3625490"/>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5202971"/>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50190899"/>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202063"/>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017901332"/>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945669075"/>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663679"/>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23906469"/>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11"/>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2"/>
          <p:cNvSpPr>
            <a:spLocks noGrp="1" noChangeArrowheads="1"/>
          </p:cNvSpPr>
          <p:nvPr>
            <p:ph type="sldNum" sz="quarter" idx="12"/>
          </p:nvPr>
        </p:nvSpPr>
        <p:spPr/>
        <p:txBody>
          <a:bodyPr/>
          <a:lstStyle>
            <a:lvl1pPr eaLnBrk="1" hangingPunct="1">
              <a:defRPr/>
            </a:lvl1pPr>
          </a:lstStyle>
          <a:p>
            <a:pPr>
              <a:defRPr/>
            </a:pPr>
            <a:fld id="{4BDA4503-5FE4-B149-BB3C-6405D80FA091}" type="slidenum">
              <a:rPr lang="en-US"/>
              <a:pPr>
                <a:defRPr/>
              </a:pPr>
              <a:t>‹#›</a:t>
            </a:fld>
            <a:endParaRPr lang="en-US"/>
          </a:p>
        </p:txBody>
      </p:sp>
    </p:spTree>
    <p:extLst>
      <p:ext uri="{BB962C8B-B14F-4D97-AF65-F5344CB8AC3E}">
        <p14:creationId xmlns:p14="http://schemas.microsoft.com/office/powerpoint/2010/main" val="23706255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pPr>
                <a:defRPr/>
              </a:pPr>
              <a:t>‹#›</a:t>
            </a:fld>
            <a:endParaRPr lang="en-US"/>
          </a:p>
        </p:txBody>
      </p:sp>
    </p:spTree>
  </p:cSld>
  <p:clrMapOvr>
    <a:masterClrMapping/>
  </p:clrMapOvr>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2/16/26</a:t>
            </a:fld>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252436687"/>
      </p:ext>
    </p:extLst>
  </p:cSld>
  <p:clrMapOvr>
    <a:masterClrMapping/>
  </p:clrMapOvr>
  <p:transition spd="med">
    <p:randomBar dir="vert"/>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2/16/26</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616911100"/>
      </p:ext>
    </p:extLst>
  </p:cSld>
  <p:clrMapOvr>
    <a:masterClrMapping/>
  </p:clrMapOvr>
  <p:transition spd="med">
    <p:randomBar dir="vert"/>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2/16/26</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317015213"/>
      </p:ext>
    </p:extLst>
  </p:cSld>
  <p:clrMapOvr>
    <a:masterClrMapping/>
  </p:clrMapOvr>
  <p:transition spd="med">
    <p:randomBar dir="vert"/>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1A57CF1-F170-3E4A-BD81-8677A420099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27980380"/>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455411-ED0E-9348-8AD4-03082398EDC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93788960"/>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2A751C7-9EF2-E54F-BF5B-687F4AA7B9D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77750937"/>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FA302E3-6DEE-4A4A-8E45-FB171DB6754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64119760"/>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90BF830-A05A-044D-9533-1D6CCEB74D8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02040761"/>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6273D1-FEEE-1444-8313-70F809931A6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30953699"/>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A1A5F25-FE39-8E4E-B712-8AB353A17A7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714784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pPr>
                <a:defRPr/>
              </a:pPr>
              <a:t>‹#›</a:t>
            </a:fld>
            <a:endParaRPr lang="en-US"/>
          </a:p>
        </p:txBody>
      </p:sp>
    </p:spTree>
  </p:cSld>
  <p:clrMapOvr>
    <a:masterClrMapping/>
  </p:clrMapOvr>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A4C80F1-EA9F-2340-B321-3798368910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65047300"/>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A012F2-4B47-CF4F-878E-07FAFBF6F28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27881088"/>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802798-0286-2F45-999B-4A59A23F6B9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08840956"/>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9E84B8F-839B-6547-A7D1-0483C33A245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33190620"/>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8299945"/>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15635210"/>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62421473"/>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04566821"/>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10382480"/>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4388324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pPr>
                <a:defRPr/>
              </a:pPr>
              <a:t>‹#›</a:t>
            </a:fld>
            <a:endParaRPr lang="en-US"/>
          </a:p>
        </p:txBody>
      </p:sp>
    </p:spTree>
  </p:cSld>
  <p:clrMapOvr>
    <a:masterClrMapping/>
  </p:clrMapOvr>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3688226"/>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42986893"/>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5613148"/>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1279721"/>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41262532"/>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p:txBody>
          <a:bodyPr/>
          <a:lstStyle>
            <a:lvl1pPr>
              <a:defRPr/>
            </a:lvl1pPr>
          </a:lstStyle>
          <a:p>
            <a:pPr>
              <a:defRPr/>
            </a:pPr>
            <a:fld id="{1055ADDB-A6C1-7941-B6E8-FFA8105F2A97}"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2717950053"/>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p:txBody>
          <a:bodyPr/>
          <a:lstStyle>
            <a:lvl1pPr>
              <a:defRPr/>
            </a:lvl1pPr>
          </a:lstStyle>
          <a:p>
            <a:pPr>
              <a:defRPr/>
            </a:pPr>
            <a:fld id="{7A561F94-917D-8D47-B423-1496A9622EB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002705120"/>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p:txBody>
          <a:bodyPr/>
          <a:lstStyle>
            <a:lvl1pPr>
              <a:defRPr/>
            </a:lvl1pPr>
          </a:lstStyle>
          <a:p>
            <a:pPr>
              <a:defRPr/>
            </a:pPr>
            <a:fld id="{542F4358-94EE-9F42-AB35-66131054E6DF}"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4047321090"/>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8"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9" name="Rectangle 102"/>
          <p:cNvSpPr>
            <a:spLocks noGrp="1" noChangeArrowheads="1"/>
          </p:cNvSpPr>
          <p:nvPr>
            <p:ph type="sldNum" sz="quarter" idx="12"/>
          </p:nvPr>
        </p:nvSpPr>
        <p:spPr/>
        <p:txBody>
          <a:bodyPr/>
          <a:lstStyle>
            <a:lvl1pPr>
              <a:defRPr/>
            </a:lvl1pPr>
          </a:lstStyle>
          <a:p>
            <a:pPr>
              <a:defRPr/>
            </a:pPr>
            <a:fld id="{A095053C-DA46-9041-A9C0-5DA6D6458BB1}"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727430323"/>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4"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5" name="Rectangle 102"/>
          <p:cNvSpPr>
            <a:spLocks noGrp="1" noChangeArrowheads="1"/>
          </p:cNvSpPr>
          <p:nvPr>
            <p:ph type="sldNum" sz="quarter" idx="12"/>
          </p:nvPr>
        </p:nvSpPr>
        <p:spPr/>
        <p:txBody>
          <a:bodyPr/>
          <a:lstStyle>
            <a:lvl1pPr>
              <a:defRPr/>
            </a:lvl1pPr>
          </a:lstStyle>
          <a:p>
            <a:pPr>
              <a:defRPr/>
            </a:pPr>
            <a:fld id="{23FC9CD5-40BA-3B42-A5D7-EADFE4BC508D}"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9515600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3"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6D38079-C5DC-8647-B1DF-9B7AA64B5F14}" type="slidenum">
              <a:rPr lang="en-US"/>
              <a:pPr>
                <a:defRPr/>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pPr>
                <a:defRPr/>
              </a:pPr>
              <a:t>‹#›</a:t>
            </a:fld>
            <a:endParaRPr lang="en-US"/>
          </a:p>
        </p:txBody>
      </p:sp>
    </p:spTree>
  </p:cSld>
  <p:clrMapOvr>
    <a:masterClrMapping/>
  </p:clrMapOvr>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3"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4" name="Rectangle 102"/>
          <p:cNvSpPr>
            <a:spLocks noGrp="1" noChangeArrowheads="1"/>
          </p:cNvSpPr>
          <p:nvPr>
            <p:ph type="sldNum" sz="quarter" idx="12"/>
          </p:nvPr>
        </p:nvSpPr>
        <p:spPr/>
        <p:txBody>
          <a:bodyPr/>
          <a:lstStyle>
            <a:lvl1pPr>
              <a:defRPr/>
            </a:lvl1pPr>
          </a:lstStyle>
          <a:p>
            <a:pPr>
              <a:defRPr/>
            </a:pPr>
            <a:fld id="{7E53BB62-08EC-E947-9BA4-440B83E26DB2}"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829974741"/>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p:txBody>
          <a:bodyPr/>
          <a:lstStyle>
            <a:lvl1pPr>
              <a:defRPr/>
            </a:lvl1pPr>
          </a:lstStyle>
          <a:p>
            <a:pPr>
              <a:defRPr/>
            </a:pPr>
            <a:fld id="{303C5D19-8B21-E64D-BEE7-C00895EDE176}"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76377197"/>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p:txBody>
          <a:bodyPr/>
          <a:lstStyle>
            <a:lvl1pPr>
              <a:defRPr/>
            </a:lvl1pPr>
          </a:lstStyle>
          <a:p>
            <a:pPr>
              <a:defRPr/>
            </a:pPr>
            <a:fld id="{86FE3641-5C81-5145-8878-4725E7AB6932}"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304497692"/>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p:txBody>
          <a:bodyPr/>
          <a:lstStyle>
            <a:lvl1pPr>
              <a:defRPr/>
            </a:lvl1pPr>
          </a:lstStyle>
          <a:p>
            <a:pPr>
              <a:defRPr/>
            </a:pPr>
            <a:fld id="{4021B77F-AF4A-B542-8E22-FB53C144C6A1}"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327104135"/>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p:txBody>
          <a:bodyPr/>
          <a:lstStyle>
            <a:lvl1pPr>
              <a:defRPr/>
            </a:lvl1pPr>
          </a:lstStyle>
          <a:p>
            <a:pPr>
              <a:defRPr/>
            </a:pPr>
            <a:fld id="{E61B85B5-A18E-154A-92D1-6B9FDD2EF570}"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819388228"/>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561837821"/>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7719267"/>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1498152958"/>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29213" y="1981200"/>
            <a:ext cx="3819525"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12334688"/>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3710126"/>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pPr>
                <a:defRPr/>
              </a:pPr>
              <a:t>‹#›</a:t>
            </a:fld>
            <a:endParaRPr lang="en-US"/>
          </a:p>
        </p:txBody>
      </p:sp>
    </p:spTree>
  </p:cSld>
  <p:clrMapOvr>
    <a:masterClrMapping/>
  </p:clrMapOvr>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725870176"/>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1097875"/>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303433620"/>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324943146"/>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7203178"/>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0845794"/>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E37CF76E-D5E0-FF41-A59C-41DB19B016E3}" type="slidenum">
              <a:rPr lang="en-US"/>
              <a:pPr>
                <a:defRPr/>
              </a:pPr>
              <a:t>‹#›</a:t>
            </a:fld>
            <a:endParaRPr lang="en-US"/>
          </a:p>
        </p:txBody>
      </p:sp>
    </p:spTree>
    <p:extLst>
      <p:ext uri="{BB962C8B-B14F-4D97-AF65-F5344CB8AC3E}">
        <p14:creationId xmlns:p14="http://schemas.microsoft.com/office/powerpoint/2010/main" val="3905329110"/>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9B2AA7C3-BFF8-DA44-8A56-647A31CCFAA8}" type="slidenum">
              <a:rPr lang="en-US"/>
              <a:pPr>
                <a:defRPr/>
              </a:pPr>
              <a:t>‹#›</a:t>
            </a:fld>
            <a:endParaRPr lang="en-US"/>
          </a:p>
        </p:txBody>
      </p:sp>
    </p:spTree>
    <p:extLst>
      <p:ext uri="{BB962C8B-B14F-4D97-AF65-F5344CB8AC3E}">
        <p14:creationId xmlns:p14="http://schemas.microsoft.com/office/powerpoint/2010/main" val="554113649"/>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53620DEC-696F-2642-BA28-495C0CD0DFD5}" type="slidenum">
              <a:rPr lang="en-US"/>
              <a:pPr>
                <a:defRPr/>
              </a:pPr>
              <a:t>‹#›</a:t>
            </a:fld>
            <a:endParaRPr lang="en-US"/>
          </a:p>
        </p:txBody>
      </p:sp>
    </p:spTree>
    <p:extLst>
      <p:ext uri="{BB962C8B-B14F-4D97-AF65-F5344CB8AC3E}">
        <p14:creationId xmlns:p14="http://schemas.microsoft.com/office/powerpoint/2010/main" val="2369226836"/>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E2886E7-0A1A-B542-9211-38174BE4F56E}" type="slidenum">
              <a:rPr lang="en-US"/>
              <a:pPr>
                <a:defRPr/>
              </a:pPr>
              <a:t>‹#›</a:t>
            </a:fld>
            <a:endParaRPr lang="en-US"/>
          </a:p>
        </p:txBody>
      </p:sp>
    </p:spTree>
    <p:extLst>
      <p:ext uri="{BB962C8B-B14F-4D97-AF65-F5344CB8AC3E}">
        <p14:creationId xmlns:p14="http://schemas.microsoft.com/office/powerpoint/2010/main" val="269694572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pPr>
                <a:defRPr/>
              </a:pPr>
              <a:t>‹#›</a:t>
            </a:fld>
            <a:endParaRPr lang="en-US"/>
          </a:p>
        </p:txBody>
      </p:sp>
    </p:spTree>
  </p:cSld>
  <p:clrMapOvr>
    <a:masterClrMapping/>
  </p:clrMapOvr>
  <p:transition/>
</p:sldLayout>
</file>

<file path=ppt/slideLayouts/slideLayout6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CC722A9B-1EEA-1D44-9774-373BB113DE98}" type="slidenum">
              <a:rPr lang="en-US"/>
              <a:pPr>
                <a:defRPr/>
              </a:pPr>
              <a:t>‹#›</a:t>
            </a:fld>
            <a:endParaRPr lang="en-US"/>
          </a:p>
        </p:txBody>
      </p:sp>
    </p:spTree>
    <p:extLst>
      <p:ext uri="{BB962C8B-B14F-4D97-AF65-F5344CB8AC3E}">
        <p14:creationId xmlns:p14="http://schemas.microsoft.com/office/powerpoint/2010/main" val="2514814400"/>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A1B832B9-5453-6B42-8579-C8AB5A7274DF}" type="slidenum">
              <a:rPr lang="en-US"/>
              <a:pPr>
                <a:defRPr/>
              </a:pPr>
              <a:t>‹#›</a:t>
            </a:fld>
            <a:endParaRPr lang="en-US"/>
          </a:p>
        </p:txBody>
      </p:sp>
    </p:spTree>
    <p:extLst>
      <p:ext uri="{BB962C8B-B14F-4D97-AF65-F5344CB8AC3E}">
        <p14:creationId xmlns:p14="http://schemas.microsoft.com/office/powerpoint/2010/main" val="3591567326"/>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43A7CB84-56C8-4148-BC74-9877407E7FE5}" type="slidenum">
              <a:rPr lang="en-US"/>
              <a:pPr>
                <a:defRPr/>
              </a:pPr>
              <a:t>‹#›</a:t>
            </a:fld>
            <a:endParaRPr lang="en-US"/>
          </a:p>
        </p:txBody>
      </p:sp>
    </p:spTree>
    <p:extLst>
      <p:ext uri="{BB962C8B-B14F-4D97-AF65-F5344CB8AC3E}">
        <p14:creationId xmlns:p14="http://schemas.microsoft.com/office/powerpoint/2010/main" val="4135414476"/>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C81A345-4477-4641-9035-57C0322E2A14}" type="slidenum">
              <a:rPr lang="en-US"/>
              <a:pPr>
                <a:defRPr/>
              </a:pPr>
              <a:t>‹#›</a:t>
            </a:fld>
            <a:endParaRPr lang="en-US"/>
          </a:p>
        </p:txBody>
      </p:sp>
    </p:spTree>
    <p:extLst>
      <p:ext uri="{BB962C8B-B14F-4D97-AF65-F5344CB8AC3E}">
        <p14:creationId xmlns:p14="http://schemas.microsoft.com/office/powerpoint/2010/main" val="1247553632"/>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396C8D3-B3CA-6544-BD22-C32140B5DDC7}" type="slidenum">
              <a:rPr lang="en-US"/>
              <a:pPr>
                <a:defRPr/>
              </a:pPr>
              <a:t>‹#›</a:t>
            </a:fld>
            <a:endParaRPr lang="en-US"/>
          </a:p>
        </p:txBody>
      </p:sp>
    </p:spTree>
    <p:extLst>
      <p:ext uri="{BB962C8B-B14F-4D97-AF65-F5344CB8AC3E}">
        <p14:creationId xmlns:p14="http://schemas.microsoft.com/office/powerpoint/2010/main" val="1817340848"/>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1BBD314E-264B-134B-A377-A427456D6CAF}" type="slidenum">
              <a:rPr lang="en-US"/>
              <a:pPr>
                <a:defRPr/>
              </a:pPr>
              <a:t>‹#›</a:t>
            </a:fld>
            <a:endParaRPr lang="en-US"/>
          </a:p>
        </p:txBody>
      </p:sp>
    </p:spTree>
    <p:extLst>
      <p:ext uri="{BB962C8B-B14F-4D97-AF65-F5344CB8AC3E}">
        <p14:creationId xmlns:p14="http://schemas.microsoft.com/office/powerpoint/2010/main" val="1936537604"/>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FDAF833B-DAFB-7D41-A057-BC09D5B60EDD}" type="slidenum">
              <a:rPr lang="en-US"/>
              <a:pPr>
                <a:defRPr/>
              </a:pPr>
              <a:t>‹#›</a:t>
            </a:fld>
            <a:endParaRPr lang="en-US"/>
          </a:p>
        </p:txBody>
      </p:sp>
    </p:spTree>
    <p:extLst>
      <p:ext uri="{BB962C8B-B14F-4D97-AF65-F5344CB8AC3E}">
        <p14:creationId xmlns:p14="http://schemas.microsoft.com/office/powerpoint/2010/main" val="585277738"/>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w="9525">
            <a:noFill/>
            <a:miter lim="800000"/>
            <a:headEnd/>
            <a:tailEnd/>
          </a:ln>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6"/>
          <p:cNvSpPr>
            <a:spLocks noGrp="1" noChangeArrowheads="1"/>
          </p:cNvSpPr>
          <p:nvPr>
            <p:ph type="ftr" sz="quarter" idx="11"/>
          </p:nvPr>
        </p:nvSpPr>
        <p:spPr>
          <a:xfrm>
            <a:off x="3124200" y="6096000"/>
            <a:ext cx="2895600" cy="457200"/>
          </a:xfrm>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7" name="Rectangle 7"/>
          <p:cNvSpPr>
            <a:spLocks noGrp="1" noChangeArrowheads="1"/>
          </p:cNvSpPr>
          <p:nvPr>
            <p:ph type="sldNum" sz="quarter" idx="12"/>
          </p:nvPr>
        </p:nvSpPr>
        <p:spPr>
          <a:xfrm>
            <a:off x="6553200" y="6096000"/>
            <a:ext cx="1676400" cy="457200"/>
          </a:xfrm>
        </p:spPr>
        <p:txBody>
          <a:bodyPr/>
          <a:lstStyle>
            <a:lvl1pPr>
              <a:defRPr b="1" i="0">
                <a:latin typeface="Arial" panose="020B0604020202020204" pitchFamily="34" charset="0"/>
              </a:defRPr>
            </a:lvl1pPr>
          </a:lstStyle>
          <a:p>
            <a:pPr>
              <a:defRPr/>
            </a:pPr>
            <a:fld id="{64178203-3DAB-A746-BA89-AD1EC243FCE4}"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01260546"/>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3D7C5E3-2BF0-C44D-B847-DA9017C4A557}"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3169857631"/>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5DF28AD-CA6B-2245-AA18-8A53164285CF}"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3304409884"/>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pPr>
                <a:defRPr/>
              </a:pPr>
              <a:t>‹#›</a:t>
            </a:fld>
            <a:endParaRPr lang="en-US"/>
          </a:p>
        </p:txBody>
      </p:sp>
    </p:spTree>
  </p:cSld>
  <p:clrMapOvr>
    <a:masterClrMapping/>
  </p:clrMapOvr>
  <p:transition/>
</p:sldLayout>
</file>

<file path=ppt/slideLayouts/slideLayout6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60D71AF-7453-1C44-B80C-A8CEA9720C94}"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3390906993"/>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8"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9"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7975AEF-02FB-D34D-B218-B9345480F56A}"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4043940465"/>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4"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AB1D17A-716B-D74C-881F-51BF34191CFC}"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1922751886"/>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3"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4"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A1FD2D2-DE2F-664E-A9EE-2B9041E7D187}"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3368162890"/>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2198508-F9A2-5C4A-BE64-F16F6DD854DF}"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733995545"/>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9588B07-9E42-A746-A454-F318C3E6DC8D}"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283963660"/>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F0CD0BA-6C94-4C40-B430-C41D4B246D6F}"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703124836"/>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8823E97-FF5D-2444-9E92-51EE1136B44E}"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1954811022"/>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838BBD-0378-244C-94F2-99553E80EFF0}" type="slidenum">
              <a:rPr lang="en-US"/>
              <a:pPr>
                <a:defRPr/>
              </a:pPr>
              <a:t>‹#›</a:t>
            </a:fld>
            <a:endParaRPr lang="en-US"/>
          </a:p>
        </p:txBody>
      </p:sp>
    </p:spTree>
    <p:extLst>
      <p:ext uri="{BB962C8B-B14F-4D97-AF65-F5344CB8AC3E}">
        <p14:creationId xmlns:p14="http://schemas.microsoft.com/office/powerpoint/2010/main" val="1614482170"/>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B6186A-85D4-7F4F-A8D5-0AC3BD09A102}" type="slidenum">
              <a:rPr lang="en-US"/>
              <a:pPr>
                <a:defRPr/>
              </a:pPr>
              <a:t>‹#›</a:t>
            </a:fld>
            <a:endParaRPr lang="en-US"/>
          </a:p>
        </p:txBody>
      </p:sp>
    </p:spTree>
    <p:extLst>
      <p:ext uri="{BB962C8B-B14F-4D97-AF65-F5344CB8AC3E}">
        <p14:creationId xmlns:p14="http://schemas.microsoft.com/office/powerpoint/2010/main" val="18471934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pPr>
                <a:defRPr/>
              </a:pPr>
              <a:t>‹#›</a:t>
            </a:fld>
            <a:endParaRPr lang="en-US"/>
          </a:p>
        </p:txBody>
      </p:sp>
    </p:spTree>
  </p:cSld>
  <p:clrMapOvr>
    <a:masterClrMapping/>
  </p:clrMapOvr>
  <p:transition/>
</p:sldLayout>
</file>

<file path=ppt/slideLayouts/slideLayout6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BD4638-7D93-614F-B72C-564DEAF0E4AB}" type="slidenum">
              <a:rPr lang="en-US"/>
              <a:pPr>
                <a:defRPr/>
              </a:pPr>
              <a:t>‹#›</a:t>
            </a:fld>
            <a:endParaRPr lang="en-US"/>
          </a:p>
        </p:txBody>
      </p:sp>
    </p:spTree>
    <p:extLst>
      <p:ext uri="{BB962C8B-B14F-4D97-AF65-F5344CB8AC3E}">
        <p14:creationId xmlns:p14="http://schemas.microsoft.com/office/powerpoint/2010/main" val="1131042005"/>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260F24-830F-9C44-9B46-B7DD0602FA8B}" type="slidenum">
              <a:rPr lang="en-US"/>
              <a:pPr>
                <a:defRPr/>
              </a:pPr>
              <a:t>‹#›</a:t>
            </a:fld>
            <a:endParaRPr lang="en-US"/>
          </a:p>
        </p:txBody>
      </p:sp>
    </p:spTree>
    <p:extLst>
      <p:ext uri="{BB962C8B-B14F-4D97-AF65-F5344CB8AC3E}">
        <p14:creationId xmlns:p14="http://schemas.microsoft.com/office/powerpoint/2010/main" val="1351702580"/>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B7EBA7A-9021-6340-80BA-A9C2C229D9C6}" type="slidenum">
              <a:rPr lang="en-US"/>
              <a:pPr>
                <a:defRPr/>
              </a:pPr>
              <a:t>‹#›</a:t>
            </a:fld>
            <a:endParaRPr lang="en-US"/>
          </a:p>
        </p:txBody>
      </p:sp>
    </p:spTree>
    <p:extLst>
      <p:ext uri="{BB962C8B-B14F-4D97-AF65-F5344CB8AC3E}">
        <p14:creationId xmlns:p14="http://schemas.microsoft.com/office/powerpoint/2010/main" val="839116221"/>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879CE7E-03A9-DF48-AAAA-13DF2865F034}" type="slidenum">
              <a:rPr lang="en-US"/>
              <a:pPr>
                <a:defRPr/>
              </a:pPr>
              <a:t>‹#›</a:t>
            </a:fld>
            <a:endParaRPr lang="en-US"/>
          </a:p>
        </p:txBody>
      </p:sp>
    </p:spTree>
    <p:extLst>
      <p:ext uri="{BB962C8B-B14F-4D97-AF65-F5344CB8AC3E}">
        <p14:creationId xmlns:p14="http://schemas.microsoft.com/office/powerpoint/2010/main" val="1966360979"/>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0E118D1-D1D4-0446-A109-92D9DA7679AF}" type="slidenum">
              <a:rPr lang="en-US"/>
              <a:pPr>
                <a:defRPr/>
              </a:pPr>
              <a:t>‹#›</a:t>
            </a:fld>
            <a:endParaRPr lang="en-US"/>
          </a:p>
        </p:txBody>
      </p:sp>
    </p:spTree>
    <p:extLst>
      <p:ext uri="{BB962C8B-B14F-4D97-AF65-F5344CB8AC3E}">
        <p14:creationId xmlns:p14="http://schemas.microsoft.com/office/powerpoint/2010/main" val="3672566183"/>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5D4C2E-544B-5643-BC7A-851E3599C030}" type="slidenum">
              <a:rPr lang="en-US"/>
              <a:pPr>
                <a:defRPr/>
              </a:pPr>
              <a:t>‹#›</a:t>
            </a:fld>
            <a:endParaRPr lang="en-US"/>
          </a:p>
        </p:txBody>
      </p:sp>
    </p:spTree>
    <p:extLst>
      <p:ext uri="{BB962C8B-B14F-4D97-AF65-F5344CB8AC3E}">
        <p14:creationId xmlns:p14="http://schemas.microsoft.com/office/powerpoint/2010/main" val="4181018373"/>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86ADD8-8474-B74B-9663-2F5AF235DA0F}" type="slidenum">
              <a:rPr lang="en-US"/>
              <a:pPr>
                <a:defRPr/>
              </a:pPr>
              <a:t>‹#›</a:t>
            </a:fld>
            <a:endParaRPr lang="en-US"/>
          </a:p>
        </p:txBody>
      </p:sp>
    </p:spTree>
    <p:extLst>
      <p:ext uri="{BB962C8B-B14F-4D97-AF65-F5344CB8AC3E}">
        <p14:creationId xmlns:p14="http://schemas.microsoft.com/office/powerpoint/2010/main" val="4165325449"/>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4B1226-0154-2C42-AA4B-4CD5A29B2386}" type="slidenum">
              <a:rPr lang="en-US"/>
              <a:pPr>
                <a:defRPr/>
              </a:pPr>
              <a:t>‹#›</a:t>
            </a:fld>
            <a:endParaRPr lang="en-US"/>
          </a:p>
        </p:txBody>
      </p:sp>
    </p:spTree>
    <p:extLst>
      <p:ext uri="{BB962C8B-B14F-4D97-AF65-F5344CB8AC3E}">
        <p14:creationId xmlns:p14="http://schemas.microsoft.com/office/powerpoint/2010/main" val="2254688297"/>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24DE27-3866-414B-9765-DA70D55B51EB}" type="slidenum">
              <a:rPr lang="en-US"/>
              <a:pPr>
                <a:defRPr/>
              </a:pPr>
              <a:t>‹#›</a:t>
            </a:fld>
            <a:endParaRPr lang="en-US"/>
          </a:p>
        </p:txBody>
      </p:sp>
    </p:spTree>
    <p:extLst>
      <p:ext uri="{BB962C8B-B14F-4D97-AF65-F5344CB8AC3E}">
        <p14:creationId xmlns:p14="http://schemas.microsoft.com/office/powerpoint/2010/main" val="1525782274"/>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3375946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pPr>
                <a:defRPr/>
              </a:pPr>
              <a:t>‹#›</a:t>
            </a:fld>
            <a:endParaRPr lang="en-US"/>
          </a:p>
        </p:txBody>
      </p:sp>
    </p:spTree>
  </p:cSld>
  <p:clrMapOvr>
    <a:masterClrMapping/>
  </p:clrMapOvr>
  <p:transition/>
</p:sldLayout>
</file>

<file path=ppt/slideLayouts/slideLayout6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966423991"/>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680698034"/>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3962400"/>
            <a:ext cx="4038600" cy="838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3962400"/>
            <a:ext cx="4038600" cy="838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942453431"/>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078272204"/>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92006256"/>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110295523"/>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715915968"/>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522935991"/>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315629545"/>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81200"/>
            <a:ext cx="2057400" cy="2819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981200"/>
            <a:ext cx="6019800" cy="2819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2722134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pPr>
                <a:defRPr/>
              </a:pPr>
              <a:t>‹#›</a:t>
            </a:fld>
            <a:endParaRPr lang="en-US"/>
          </a:p>
        </p:txBody>
      </p:sp>
    </p:spTree>
  </p:cSld>
  <p:clrMapOvr>
    <a:masterClrMapping/>
  </p:clrMapOvr>
  <p:transition/>
</p:sldLayout>
</file>

<file path=ppt/slideLayouts/slideLayout6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798999025"/>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707700605"/>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818099658"/>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482337139"/>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27529053"/>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80917666"/>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221427344"/>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672391229"/>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905752400"/>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4387924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7BAC3BA-A339-7841-BAD3-BC35192EF97C}" type="slidenum">
              <a:rPr lang="en-US" smtClean="0"/>
              <a:pPr>
                <a:defRPr/>
              </a:pPr>
              <a:t>‹#›</a:t>
            </a:fld>
            <a:endParaRPr lang="en-US" dirty="0"/>
          </a:p>
        </p:txBody>
      </p:sp>
    </p:spTree>
  </p:cSld>
  <p:clrMapOvr>
    <a:masterClrMapping/>
  </p:clrMapOvr>
  <p:transition/>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894392713"/>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651328777"/>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308939773"/>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56893577"/>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2977529127"/>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1246553213"/>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976415024"/>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927746709"/>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166671381"/>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3962400"/>
            <a:ext cx="4038600" cy="83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962400"/>
            <a:ext cx="4038600" cy="83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5074048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87C6BB3-75FE-E241-A561-056482091B0A}" type="slidenum">
              <a:rPr lang="en-US" smtClean="0"/>
              <a:pPr>
                <a:defRPr/>
              </a:pPr>
              <a:t>‹#›</a:t>
            </a:fld>
            <a:endParaRPr lang="en-US" dirty="0"/>
          </a:p>
        </p:txBody>
      </p:sp>
    </p:spTree>
  </p:cSld>
  <p:clrMapOvr>
    <a:masterClrMapping/>
  </p:clrMapOvr>
  <p:transition/>
</p:sldLayout>
</file>

<file path=ppt/slideLayouts/slideLayout6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4188116630"/>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53874907"/>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656487570"/>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510996483"/>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332446247"/>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585026080"/>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81200"/>
            <a:ext cx="2057400" cy="2819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981200"/>
            <a:ext cx="6019800" cy="2819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683241598"/>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20955978"/>
      </p:ext>
    </p:extLst>
  </p:cSld>
  <p:clrMapOvr>
    <a:masterClrMapping/>
  </p:clrMapOvr>
  <p:transition>
    <p:fade/>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5919155"/>
      </p:ext>
    </p:extLst>
  </p:cSld>
  <p:clrMapOvr>
    <a:masterClrMapping/>
  </p:clrMapOvr>
  <p:transition>
    <p:fade/>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10841593"/>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128E290-D1C1-6541-A486-F9FAA1E65C0E}" type="slidenum">
              <a:rPr lang="en-US" smtClean="0"/>
              <a:pPr>
                <a:defRPr/>
              </a:pPr>
              <a:t>‹#›</a:t>
            </a:fld>
            <a:endParaRPr lang="en-US" dirty="0"/>
          </a:p>
        </p:txBody>
      </p:sp>
    </p:spTree>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8770933"/>
      </p:ext>
    </p:extLst>
  </p:cSld>
  <p:clrMapOvr>
    <a:masterClrMapping/>
  </p:clrMapOvr>
  <p:transition>
    <p:fade/>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5471696"/>
      </p:ext>
    </p:extLst>
  </p:cSld>
  <p:clrMapOvr>
    <a:masterClrMapping/>
  </p:clrMapOvr>
  <p:transition>
    <p:fade/>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69361436"/>
      </p:ext>
    </p:extLst>
  </p:cSld>
  <p:clrMapOvr>
    <a:masterClrMapping/>
  </p:clrMapOvr>
  <p:transition>
    <p:fade/>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3142876"/>
      </p:ext>
    </p:extLst>
  </p:cSld>
  <p:clrMapOvr>
    <a:masterClrMapping/>
  </p:clrMapOvr>
  <p:transition>
    <p:fade/>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39621040"/>
      </p:ext>
    </p:extLst>
  </p:cSld>
  <p:clrMapOvr>
    <a:masterClrMapping/>
  </p:clrMapOvr>
  <p:transition>
    <p:fade/>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44738791"/>
      </p:ext>
    </p:extLst>
  </p:cSld>
  <p:clrMapOvr>
    <a:masterClrMapping/>
  </p:clrMapOvr>
  <p:transition>
    <p:fade/>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248174"/>
      </p:ext>
    </p:extLst>
  </p:cSld>
  <p:clrMapOvr>
    <a:masterClrMapping/>
  </p:clrMapOvr>
  <p:transition>
    <p:fade/>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9956630"/>
      </p:ext>
    </p:extLst>
  </p:cSld>
  <p:clrMapOvr>
    <a:masterClrMapping/>
  </p:clrMapOvr>
  <p:transition>
    <p:fade/>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44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04483" name="Rectangle 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E87DCE-FD14-7343-B764-12A30FE914A7}" type="slidenum">
              <a:rPr lang="en-US"/>
              <a:pPr>
                <a:defRPr/>
              </a:pPr>
              <a:t>‹#›</a:t>
            </a:fld>
            <a:endParaRPr lang="en-US"/>
          </a:p>
        </p:txBody>
      </p:sp>
    </p:spTree>
    <p:extLst>
      <p:ext uri="{BB962C8B-B14F-4D97-AF65-F5344CB8AC3E}">
        <p14:creationId xmlns:p14="http://schemas.microsoft.com/office/powerpoint/2010/main" val="4034512121"/>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A8032A-FEC0-B943-B9E7-A6357A8E2EFE}" type="slidenum">
              <a:rPr lang="en-US"/>
              <a:pPr>
                <a:defRPr/>
              </a:pPr>
              <a:t>‹#›</a:t>
            </a:fld>
            <a:endParaRPr lang="en-US"/>
          </a:p>
        </p:txBody>
      </p:sp>
    </p:spTree>
    <p:extLst>
      <p:ext uri="{BB962C8B-B14F-4D97-AF65-F5344CB8AC3E}">
        <p14:creationId xmlns:p14="http://schemas.microsoft.com/office/powerpoint/2010/main" val="2486733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0891ECC-8BBB-0C4B-BDF3-6634B7ED4A13}" type="slidenum">
              <a:rPr lang="en-US"/>
              <a:pPr>
                <a:defRPr/>
              </a:pPr>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C070CB7-5182-1846-83FC-028A2C05EB1E}" type="slidenum">
              <a:rPr lang="en-US" smtClean="0"/>
              <a:pPr>
                <a:defRPr/>
              </a:pPr>
              <a:t>‹#›</a:t>
            </a:fld>
            <a:endParaRPr lang="en-US" dirty="0"/>
          </a:p>
        </p:txBody>
      </p:sp>
    </p:spTree>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E1D76C-C44F-3948-9958-708EDE2575F1}" type="slidenum">
              <a:rPr lang="en-US"/>
              <a:pPr>
                <a:defRPr/>
              </a:pPr>
              <a:t>‹#›</a:t>
            </a:fld>
            <a:endParaRPr lang="en-US"/>
          </a:p>
        </p:txBody>
      </p:sp>
    </p:spTree>
    <p:extLst>
      <p:ext uri="{BB962C8B-B14F-4D97-AF65-F5344CB8AC3E}">
        <p14:creationId xmlns:p14="http://schemas.microsoft.com/office/powerpoint/2010/main" val="3406701"/>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EB8EDC-7251-CD4F-B185-DA8862C07CC9}" type="slidenum">
              <a:rPr lang="en-US"/>
              <a:pPr>
                <a:defRPr/>
              </a:pPr>
              <a:t>‹#›</a:t>
            </a:fld>
            <a:endParaRPr lang="en-US"/>
          </a:p>
        </p:txBody>
      </p:sp>
    </p:spTree>
    <p:extLst>
      <p:ext uri="{BB962C8B-B14F-4D97-AF65-F5344CB8AC3E}">
        <p14:creationId xmlns:p14="http://schemas.microsoft.com/office/powerpoint/2010/main" val="100226137"/>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0D48AC-55B0-9047-AE12-2F3B8AF3A1E2}" type="slidenum">
              <a:rPr lang="en-US"/>
              <a:pPr>
                <a:defRPr/>
              </a:pPr>
              <a:t>‹#›</a:t>
            </a:fld>
            <a:endParaRPr lang="en-US"/>
          </a:p>
        </p:txBody>
      </p:sp>
    </p:spTree>
    <p:extLst>
      <p:ext uri="{BB962C8B-B14F-4D97-AF65-F5344CB8AC3E}">
        <p14:creationId xmlns:p14="http://schemas.microsoft.com/office/powerpoint/2010/main" val="2227721175"/>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DD26C43-4CA9-8049-B130-615892B45CDE}" type="slidenum">
              <a:rPr lang="en-US"/>
              <a:pPr>
                <a:defRPr/>
              </a:pPr>
              <a:t>‹#›</a:t>
            </a:fld>
            <a:endParaRPr lang="en-US"/>
          </a:p>
        </p:txBody>
      </p:sp>
    </p:spTree>
    <p:extLst>
      <p:ext uri="{BB962C8B-B14F-4D97-AF65-F5344CB8AC3E}">
        <p14:creationId xmlns:p14="http://schemas.microsoft.com/office/powerpoint/2010/main" val="1042835131"/>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F492D19-876D-164E-8D2E-262A379634EF}" type="slidenum">
              <a:rPr lang="en-US"/>
              <a:pPr>
                <a:defRPr/>
              </a:pPr>
              <a:t>‹#›</a:t>
            </a:fld>
            <a:endParaRPr lang="en-US"/>
          </a:p>
        </p:txBody>
      </p:sp>
    </p:spTree>
    <p:extLst>
      <p:ext uri="{BB962C8B-B14F-4D97-AF65-F5344CB8AC3E}">
        <p14:creationId xmlns:p14="http://schemas.microsoft.com/office/powerpoint/2010/main" val="2625249810"/>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0811D0-55A6-0248-9E34-27D2309CF2D1}" type="slidenum">
              <a:rPr lang="en-US"/>
              <a:pPr>
                <a:defRPr/>
              </a:pPr>
              <a:t>‹#›</a:t>
            </a:fld>
            <a:endParaRPr lang="en-US"/>
          </a:p>
        </p:txBody>
      </p:sp>
    </p:spTree>
    <p:extLst>
      <p:ext uri="{BB962C8B-B14F-4D97-AF65-F5344CB8AC3E}">
        <p14:creationId xmlns:p14="http://schemas.microsoft.com/office/powerpoint/2010/main" val="954990335"/>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2222F0-CD68-F54A-BD66-0BE6821D6001}" type="slidenum">
              <a:rPr lang="en-US"/>
              <a:pPr>
                <a:defRPr/>
              </a:pPr>
              <a:t>‹#›</a:t>
            </a:fld>
            <a:endParaRPr lang="en-US"/>
          </a:p>
        </p:txBody>
      </p:sp>
    </p:spTree>
    <p:extLst>
      <p:ext uri="{BB962C8B-B14F-4D97-AF65-F5344CB8AC3E}">
        <p14:creationId xmlns:p14="http://schemas.microsoft.com/office/powerpoint/2010/main" val="1830342052"/>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AE8CCA-A641-8B48-8277-1A9C55A518E5}" type="slidenum">
              <a:rPr lang="en-US"/>
              <a:pPr>
                <a:defRPr/>
              </a:pPr>
              <a:t>‹#›</a:t>
            </a:fld>
            <a:endParaRPr lang="en-US"/>
          </a:p>
        </p:txBody>
      </p:sp>
    </p:spTree>
    <p:extLst>
      <p:ext uri="{BB962C8B-B14F-4D97-AF65-F5344CB8AC3E}">
        <p14:creationId xmlns:p14="http://schemas.microsoft.com/office/powerpoint/2010/main" val="1963922682"/>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83511A-0A6B-644F-BD98-73066F7E6514}" type="slidenum">
              <a:rPr lang="en-US"/>
              <a:pPr>
                <a:defRPr/>
              </a:pPr>
              <a:t>‹#›</a:t>
            </a:fld>
            <a:endParaRPr lang="en-US"/>
          </a:p>
        </p:txBody>
      </p:sp>
    </p:spTree>
    <p:extLst>
      <p:ext uri="{BB962C8B-B14F-4D97-AF65-F5344CB8AC3E}">
        <p14:creationId xmlns:p14="http://schemas.microsoft.com/office/powerpoint/2010/main" val="1879470927"/>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5000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1752600"/>
            <a:ext cx="9142413" cy="1981200"/>
            <a:chOff x="0" y="1104"/>
            <a:chExt cx="5759" cy="1248"/>
          </a:xfrm>
        </p:grpSpPr>
        <p:pic>
          <p:nvPicPr>
            <p:cNvPr id="5" name="Picture 3"/>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1104"/>
              <a:ext cx="5759" cy="1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Arc 4"/>
            <p:cNvSpPr>
              <a:spLocks/>
            </p:cNvSpPr>
            <p:nvPr/>
          </p:nvSpPr>
          <p:spPr bwMode="auto">
            <a:xfrm>
              <a:off x="576" y="1444"/>
              <a:ext cx="4656" cy="814"/>
            </a:xfrm>
            <a:custGeom>
              <a:avLst/>
              <a:gdLst>
                <a:gd name="T0" fmla="*/ 0 w 43200"/>
                <a:gd name="T1" fmla="*/ 0 h 21680"/>
                <a:gd name="T2" fmla="*/ 0 w 43200"/>
                <a:gd name="T3" fmla="*/ 0 h 21680"/>
                <a:gd name="T4" fmla="*/ 0 w 43200"/>
                <a:gd name="T5" fmla="*/ 0 h 21680"/>
                <a:gd name="T6" fmla="*/ 0 60000 65536"/>
                <a:gd name="T7" fmla="*/ 0 60000 65536"/>
                <a:gd name="T8" fmla="*/ 0 60000 65536"/>
              </a:gdLst>
              <a:ahLst/>
              <a:cxnLst>
                <a:cxn ang="T6">
                  <a:pos x="T0" y="T1"/>
                </a:cxn>
                <a:cxn ang="T7">
                  <a:pos x="T2" y="T3"/>
                </a:cxn>
                <a:cxn ang="T8">
                  <a:pos x="T4" y="T5"/>
                </a:cxn>
              </a:cxnLst>
              <a:rect l="0" t="0" r="r" b="b"/>
              <a:pathLst>
                <a:path w="43200" h="21680" fill="none" extrusionOk="0">
                  <a:moveTo>
                    <a:pt x="0" y="21679"/>
                  </a:moveTo>
                  <a:cubicBezTo>
                    <a:pt x="0" y="21653"/>
                    <a:pt x="0" y="21626"/>
                    <a:pt x="0" y="21600"/>
                  </a:cubicBezTo>
                  <a:cubicBezTo>
                    <a:pt x="0" y="9670"/>
                    <a:pt x="9670" y="0"/>
                    <a:pt x="21600" y="0"/>
                  </a:cubicBezTo>
                  <a:cubicBezTo>
                    <a:pt x="33518" y="0"/>
                    <a:pt x="43185" y="9654"/>
                    <a:pt x="43199" y="21573"/>
                  </a:cubicBezTo>
                </a:path>
                <a:path w="43200" h="21680" stroke="0" extrusionOk="0">
                  <a:moveTo>
                    <a:pt x="0" y="21679"/>
                  </a:moveTo>
                  <a:cubicBezTo>
                    <a:pt x="0" y="21653"/>
                    <a:pt x="0" y="21626"/>
                    <a:pt x="0" y="21600"/>
                  </a:cubicBezTo>
                  <a:cubicBezTo>
                    <a:pt x="0" y="9670"/>
                    <a:pt x="9670" y="0"/>
                    <a:pt x="21600" y="0"/>
                  </a:cubicBezTo>
                  <a:cubicBezTo>
                    <a:pt x="33518" y="0"/>
                    <a:pt x="43185" y="9654"/>
                    <a:pt x="43199" y="21573"/>
                  </a:cubicBezTo>
                  <a:lnTo>
                    <a:pt x="21600" y="21600"/>
                  </a:lnTo>
                  <a:lnTo>
                    <a:pt x="0" y="21679"/>
                  </a:lnTo>
                  <a:close/>
                </a:path>
              </a:pathLst>
            </a:custGeom>
            <a:solidFill>
              <a:schemeClr val="accent2">
                <a:alpha val="50195"/>
              </a:schemeClr>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endParaRPr lang="en-US"/>
            </a:p>
          </p:txBody>
        </p:sp>
        <p:grpSp>
          <p:nvGrpSpPr>
            <p:cNvPr id="7" name="Group 5"/>
            <p:cNvGrpSpPr>
              <a:grpSpLocks/>
            </p:cNvGrpSpPr>
            <p:nvPr/>
          </p:nvGrpSpPr>
          <p:grpSpPr bwMode="auto">
            <a:xfrm>
              <a:off x="0" y="2208"/>
              <a:ext cx="5759" cy="144"/>
              <a:chOff x="0" y="2208"/>
              <a:chExt cx="5759" cy="144"/>
            </a:xfrm>
          </p:grpSpPr>
          <p:sp>
            <p:nvSpPr>
              <p:cNvPr id="8" name="Rectangle 6"/>
              <p:cNvSpPr>
                <a:spLocks noChangeArrowheads="1"/>
              </p:cNvSpPr>
              <p:nvPr/>
            </p:nvSpPr>
            <p:spPr bwMode="ltGray">
              <a:xfrm>
                <a:off x="0" y="2208"/>
                <a:ext cx="5759" cy="14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ltGray">
              <a:xfrm>
                <a:off x="4319" y="2208"/>
                <a:ext cx="1440" cy="144"/>
              </a:xfrm>
              <a:prstGeom prst="rect">
                <a:avLst/>
              </a:prstGeom>
              <a:gradFill rotWithShape="0">
                <a:gsLst>
                  <a:gs pos="0">
                    <a:schemeClr val="accent2"/>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ltGray">
              <a:xfrm>
                <a:off x="0" y="2208"/>
                <a:ext cx="1440" cy="144"/>
              </a:xfrm>
              <a:prstGeom prst="rect">
                <a:avLst/>
              </a:prstGeom>
              <a:gradFill rotWithShape="0">
                <a:gsLst>
                  <a:gs pos="0">
                    <a:schemeClr val="hlink"/>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138249" name="Rectangle 9"/>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38250" name="Rectangle 10"/>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quarter" idx="10"/>
          </p:nvPr>
        </p:nvSpPr>
        <p:spPr/>
        <p:txBody>
          <a:bodyPr/>
          <a:lstStyle>
            <a:lvl1pPr>
              <a:defRPr/>
            </a:lvl1pPr>
          </a:lstStyle>
          <a:p>
            <a:pPr>
              <a:defRPr/>
            </a:pPr>
            <a:endParaRPr lang="en-US"/>
          </a:p>
        </p:txBody>
      </p:sp>
      <p:sp>
        <p:nvSpPr>
          <p:cNvPr id="12" name="Rectangle 12"/>
          <p:cNvSpPr>
            <a:spLocks noGrp="1" noChangeArrowheads="1"/>
          </p:cNvSpPr>
          <p:nvPr>
            <p:ph type="ftr" sz="quarter" idx="11"/>
          </p:nvPr>
        </p:nvSpPr>
        <p:spPr/>
        <p:txBody>
          <a:bodyPr/>
          <a:lstStyle>
            <a:lvl1pPr>
              <a:defRPr/>
            </a:lvl1pPr>
          </a:lstStyle>
          <a:p>
            <a:pPr>
              <a:defRPr/>
            </a:pPr>
            <a:endParaRPr lang="en-US"/>
          </a:p>
        </p:txBody>
      </p:sp>
      <p:sp>
        <p:nvSpPr>
          <p:cNvPr id="13" name="Rectangle 13"/>
          <p:cNvSpPr>
            <a:spLocks noGrp="1" noChangeArrowheads="1"/>
          </p:cNvSpPr>
          <p:nvPr>
            <p:ph type="sldNum" sz="quarter" idx="12"/>
          </p:nvPr>
        </p:nvSpPr>
        <p:spPr/>
        <p:txBody>
          <a:bodyPr/>
          <a:lstStyle>
            <a:lvl1pPr>
              <a:defRPr/>
            </a:lvl1pPr>
          </a:lstStyle>
          <a:p>
            <a:pPr>
              <a:defRPr/>
            </a:pPr>
            <a:fld id="{23C5AF70-879D-9E4E-9B0A-57C67FB83A69}" type="slidenum">
              <a:rPr lang="en-US"/>
              <a:pPr>
                <a:defRPr/>
              </a:pPr>
              <a:t>‹#›</a:t>
            </a:fld>
            <a:endParaRPr lang="en-US"/>
          </a:p>
        </p:txBody>
      </p:sp>
    </p:spTree>
    <p:extLst>
      <p:ext uri="{BB962C8B-B14F-4D97-AF65-F5344CB8AC3E}">
        <p14:creationId xmlns:p14="http://schemas.microsoft.com/office/powerpoint/2010/main" val="8411844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F19BDB-1DFB-4349-80D3-AC36797D2FDA}" type="slidenum">
              <a:rPr lang="en-US" smtClean="0"/>
              <a:pPr>
                <a:defRPr/>
              </a:pPr>
              <a:t>‹#›</a:t>
            </a:fld>
            <a:endParaRPr lang="en-US" dirty="0"/>
          </a:p>
        </p:txBody>
      </p:sp>
    </p:spTree>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874CE87F-EC0F-5244-A5C2-283FD8CDF15C}" type="slidenum">
              <a:rPr lang="en-US"/>
              <a:pPr>
                <a:defRPr/>
              </a:pPr>
              <a:t>‹#›</a:t>
            </a:fld>
            <a:endParaRPr lang="en-US"/>
          </a:p>
        </p:txBody>
      </p:sp>
    </p:spTree>
    <p:extLst>
      <p:ext uri="{BB962C8B-B14F-4D97-AF65-F5344CB8AC3E}">
        <p14:creationId xmlns:p14="http://schemas.microsoft.com/office/powerpoint/2010/main" val="3394428094"/>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ED57B804-E868-2A4F-B4C6-A9355132BE21}" type="slidenum">
              <a:rPr lang="en-US"/>
              <a:pPr>
                <a:defRPr/>
              </a:pPr>
              <a:t>‹#›</a:t>
            </a:fld>
            <a:endParaRPr lang="en-US"/>
          </a:p>
        </p:txBody>
      </p:sp>
    </p:spTree>
    <p:extLst>
      <p:ext uri="{BB962C8B-B14F-4D97-AF65-F5344CB8AC3E}">
        <p14:creationId xmlns:p14="http://schemas.microsoft.com/office/powerpoint/2010/main" val="2410187830"/>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155AF5EE-F702-1A44-BCD9-F153498D08B8}" type="slidenum">
              <a:rPr lang="en-US"/>
              <a:pPr>
                <a:defRPr/>
              </a:pPr>
              <a:t>‹#›</a:t>
            </a:fld>
            <a:endParaRPr lang="en-US"/>
          </a:p>
        </p:txBody>
      </p:sp>
    </p:spTree>
    <p:extLst>
      <p:ext uri="{BB962C8B-B14F-4D97-AF65-F5344CB8AC3E}">
        <p14:creationId xmlns:p14="http://schemas.microsoft.com/office/powerpoint/2010/main" val="3275875962"/>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BCF8D1A5-A9EB-7045-B458-1875E1844E5F}" type="slidenum">
              <a:rPr lang="en-US"/>
              <a:pPr>
                <a:defRPr/>
              </a:pPr>
              <a:t>‹#›</a:t>
            </a:fld>
            <a:endParaRPr lang="en-US"/>
          </a:p>
        </p:txBody>
      </p:sp>
    </p:spTree>
    <p:extLst>
      <p:ext uri="{BB962C8B-B14F-4D97-AF65-F5344CB8AC3E}">
        <p14:creationId xmlns:p14="http://schemas.microsoft.com/office/powerpoint/2010/main" val="2573049522"/>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385FF80B-373E-7C41-90FD-1B80916D3473}" type="slidenum">
              <a:rPr lang="en-US"/>
              <a:pPr>
                <a:defRPr/>
              </a:pPr>
              <a:t>‹#›</a:t>
            </a:fld>
            <a:endParaRPr lang="en-US"/>
          </a:p>
        </p:txBody>
      </p:sp>
    </p:spTree>
    <p:extLst>
      <p:ext uri="{BB962C8B-B14F-4D97-AF65-F5344CB8AC3E}">
        <p14:creationId xmlns:p14="http://schemas.microsoft.com/office/powerpoint/2010/main" val="1232597860"/>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ECFC60AB-7993-964A-83CC-BCF99044CE1E}" type="slidenum">
              <a:rPr lang="en-US"/>
              <a:pPr>
                <a:defRPr/>
              </a:pPr>
              <a:t>‹#›</a:t>
            </a:fld>
            <a:endParaRPr lang="en-US"/>
          </a:p>
        </p:txBody>
      </p:sp>
    </p:spTree>
    <p:extLst>
      <p:ext uri="{BB962C8B-B14F-4D97-AF65-F5344CB8AC3E}">
        <p14:creationId xmlns:p14="http://schemas.microsoft.com/office/powerpoint/2010/main" val="3907671610"/>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2A1F67B0-E4D4-7345-B2A7-DAD5ABBE8A4C}" type="slidenum">
              <a:rPr lang="en-US"/>
              <a:pPr>
                <a:defRPr/>
              </a:pPr>
              <a:t>‹#›</a:t>
            </a:fld>
            <a:endParaRPr lang="en-US"/>
          </a:p>
        </p:txBody>
      </p:sp>
    </p:spTree>
    <p:extLst>
      <p:ext uri="{BB962C8B-B14F-4D97-AF65-F5344CB8AC3E}">
        <p14:creationId xmlns:p14="http://schemas.microsoft.com/office/powerpoint/2010/main" val="1433043136"/>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913EDA23-006B-7342-B765-5AB7B5C46302}" type="slidenum">
              <a:rPr lang="en-US"/>
              <a:pPr>
                <a:defRPr/>
              </a:pPr>
              <a:t>‹#›</a:t>
            </a:fld>
            <a:endParaRPr lang="en-US"/>
          </a:p>
        </p:txBody>
      </p:sp>
    </p:spTree>
    <p:extLst>
      <p:ext uri="{BB962C8B-B14F-4D97-AF65-F5344CB8AC3E}">
        <p14:creationId xmlns:p14="http://schemas.microsoft.com/office/powerpoint/2010/main" val="3968806744"/>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672510FE-8BDD-FE46-8BEF-2D6AD8A9011C}" type="slidenum">
              <a:rPr lang="en-US"/>
              <a:pPr>
                <a:defRPr/>
              </a:pPr>
              <a:t>‹#›</a:t>
            </a:fld>
            <a:endParaRPr lang="en-US"/>
          </a:p>
        </p:txBody>
      </p:sp>
    </p:spTree>
    <p:extLst>
      <p:ext uri="{BB962C8B-B14F-4D97-AF65-F5344CB8AC3E}">
        <p14:creationId xmlns:p14="http://schemas.microsoft.com/office/powerpoint/2010/main" val="320881704"/>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C170BEBE-AEA3-774F-8B47-D1F8A540077C}" type="slidenum">
              <a:rPr lang="en-US"/>
              <a:pPr>
                <a:defRPr/>
              </a:pPr>
              <a:t>‹#›</a:t>
            </a:fld>
            <a:endParaRPr lang="en-US"/>
          </a:p>
        </p:txBody>
      </p:sp>
    </p:spTree>
    <p:extLst>
      <p:ext uri="{BB962C8B-B14F-4D97-AF65-F5344CB8AC3E}">
        <p14:creationId xmlns:p14="http://schemas.microsoft.com/office/powerpoint/2010/main" val="29369549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AEB9F4-BD4C-DD4F-A0AE-CA683A66452A}" type="slidenum">
              <a:rPr lang="en-US" smtClean="0"/>
              <a:pPr>
                <a:defRPr/>
              </a:pPr>
              <a:t>‹#›</a:t>
            </a:fld>
            <a:endParaRPr lang="en-US" dirty="0"/>
          </a:p>
        </p:txBody>
      </p:sp>
    </p:spTree>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fld id="{0EE940A8-25F5-C949-8FE1-20A7DF4489C3}" type="slidenum">
              <a:rPr lang="en-US"/>
              <a:pPr/>
              <a:t>‹#›</a:t>
            </a:fld>
            <a:endParaRPr lang="en-US"/>
          </a:p>
        </p:txBody>
      </p:sp>
    </p:spTree>
    <p:extLst>
      <p:ext uri="{BB962C8B-B14F-4D97-AF65-F5344CB8AC3E}">
        <p14:creationId xmlns:p14="http://schemas.microsoft.com/office/powerpoint/2010/main" val="1177271149"/>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04BD4142-7A31-494E-ABD8-5647EDAD8B90}" type="slidenum">
              <a:rPr lang="en-US"/>
              <a:pPr>
                <a:defRPr/>
              </a:pPr>
              <a:t>‹#›</a:t>
            </a:fld>
            <a:endParaRPr lang="en-US"/>
          </a:p>
        </p:txBody>
      </p:sp>
    </p:spTree>
    <p:extLst>
      <p:ext uri="{BB962C8B-B14F-4D97-AF65-F5344CB8AC3E}">
        <p14:creationId xmlns:p14="http://schemas.microsoft.com/office/powerpoint/2010/main" val="1089063027"/>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2C4FD36C-AD06-7B4F-8BA4-D02D490446F4}" type="slidenum">
              <a:rPr lang="en-US"/>
              <a:pPr>
                <a:defRPr/>
              </a:pPr>
              <a:t>‹#›</a:t>
            </a:fld>
            <a:endParaRPr lang="en-US"/>
          </a:p>
        </p:txBody>
      </p:sp>
    </p:spTree>
    <p:extLst>
      <p:ext uri="{BB962C8B-B14F-4D97-AF65-F5344CB8AC3E}">
        <p14:creationId xmlns:p14="http://schemas.microsoft.com/office/powerpoint/2010/main" val="3377577788"/>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5DF35EF6-5EC3-AC4E-B811-9BFA1DC088F7}" type="slidenum">
              <a:rPr lang="en-US"/>
              <a:pPr>
                <a:defRPr/>
              </a:pPr>
              <a:t>‹#›</a:t>
            </a:fld>
            <a:endParaRPr lang="en-US"/>
          </a:p>
        </p:txBody>
      </p:sp>
    </p:spTree>
    <p:extLst>
      <p:ext uri="{BB962C8B-B14F-4D97-AF65-F5344CB8AC3E}">
        <p14:creationId xmlns:p14="http://schemas.microsoft.com/office/powerpoint/2010/main" val="1478713094"/>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0"/>
          <p:cNvSpPr>
            <a:spLocks noGrp="1" noChangeArrowheads="1"/>
          </p:cNvSpPr>
          <p:nvPr>
            <p:ph type="dt" sz="half" idx="10"/>
          </p:nvPr>
        </p:nvSpPr>
        <p:spPr>
          <a:ln/>
        </p:spPr>
        <p:txBody>
          <a:bodyPr/>
          <a:lstStyle>
            <a:lvl1pPr>
              <a:defRPr/>
            </a:lvl1pPr>
          </a:lstStyle>
          <a:p>
            <a:pPr>
              <a:defRPr/>
            </a:pPr>
            <a:endParaRPr lang="en-US"/>
          </a:p>
        </p:txBody>
      </p:sp>
      <p:sp>
        <p:nvSpPr>
          <p:cNvPr id="8" name="Rectangle 51"/>
          <p:cNvSpPr>
            <a:spLocks noGrp="1" noChangeArrowheads="1"/>
          </p:cNvSpPr>
          <p:nvPr>
            <p:ph type="ftr" sz="quarter" idx="11"/>
          </p:nvPr>
        </p:nvSpPr>
        <p:spPr>
          <a:ln/>
        </p:spPr>
        <p:txBody>
          <a:bodyPr/>
          <a:lstStyle>
            <a:lvl1pPr>
              <a:defRPr/>
            </a:lvl1pPr>
          </a:lstStyle>
          <a:p>
            <a:pPr>
              <a:defRPr/>
            </a:pPr>
            <a:endParaRPr lang="en-US"/>
          </a:p>
        </p:txBody>
      </p:sp>
      <p:sp>
        <p:nvSpPr>
          <p:cNvPr id="9" name="Rectangle 52"/>
          <p:cNvSpPr>
            <a:spLocks noGrp="1" noChangeArrowheads="1"/>
          </p:cNvSpPr>
          <p:nvPr>
            <p:ph type="sldNum" sz="quarter" idx="12"/>
          </p:nvPr>
        </p:nvSpPr>
        <p:spPr>
          <a:ln/>
        </p:spPr>
        <p:txBody>
          <a:bodyPr/>
          <a:lstStyle>
            <a:lvl1pPr>
              <a:defRPr/>
            </a:lvl1pPr>
          </a:lstStyle>
          <a:p>
            <a:pPr>
              <a:defRPr/>
            </a:pPr>
            <a:fld id="{DC6D57A4-AAFF-B247-B4C9-E0316076DE08}" type="slidenum">
              <a:rPr lang="en-US"/>
              <a:pPr>
                <a:defRPr/>
              </a:pPr>
              <a:t>‹#›</a:t>
            </a:fld>
            <a:endParaRPr lang="en-US"/>
          </a:p>
        </p:txBody>
      </p:sp>
    </p:spTree>
    <p:extLst>
      <p:ext uri="{BB962C8B-B14F-4D97-AF65-F5344CB8AC3E}">
        <p14:creationId xmlns:p14="http://schemas.microsoft.com/office/powerpoint/2010/main" val="809614618"/>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0"/>
          <p:cNvSpPr>
            <a:spLocks noGrp="1" noChangeArrowheads="1"/>
          </p:cNvSpPr>
          <p:nvPr>
            <p:ph type="dt" sz="half" idx="10"/>
          </p:nvPr>
        </p:nvSpPr>
        <p:spPr>
          <a:ln/>
        </p:spPr>
        <p:txBody>
          <a:bodyPr/>
          <a:lstStyle>
            <a:lvl1pPr>
              <a:defRPr/>
            </a:lvl1pPr>
          </a:lstStyle>
          <a:p>
            <a:pPr>
              <a:defRPr/>
            </a:pPr>
            <a:endParaRPr lang="en-US"/>
          </a:p>
        </p:txBody>
      </p:sp>
      <p:sp>
        <p:nvSpPr>
          <p:cNvPr id="4" name="Rectangle 51"/>
          <p:cNvSpPr>
            <a:spLocks noGrp="1" noChangeArrowheads="1"/>
          </p:cNvSpPr>
          <p:nvPr>
            <p:ph type="ftr" sz="quarter" idx="11"/>
          </p:nvPr>
        </p:nvSpPr>
        <p:spPr>
          <a:ln/>
        </p:spPr>
        <p:txBody>
          <a:bodyPr/>
          <a:lstStyle>
            <a:lvl1pPr>
              <a:defRPr/>
            </a:lvl1pPr>
          </a:lstStyle>
          <a:p>
            <a:pPr>
              <a:defRPr/>
            </a:pPr>
            <a:endParaRPr lang="en-US"/>
          </a:p>
        </p:txBody>
      </p:sp>
      <p:sp>
        <p:nvSpPr>
          <p:cNvPr id="5" name="Rectangle 52"/>
          <p:cNvSpPr>
            <a:spLocks noGrp="1" noChangeArrowheads="1"/>
          </p:cNvSpPr>
          <p:nvPr>
            <p:ph type="sldNum" sz="quarter" idx="12"/>
          </p:nvPr>
        </p:nvSpPr>
        <p:spPr>
          <a:ln/>
        </p:spPr>
        <p:txBody>
          <a:bodyPr/>
          <a:lstStyle>
            <a:lvl1pPr>
              <a:defRPr/>
            </a:lvl1pPr>
          </a:lstStyle>
          <a:p>
            <a:pPr>
              <a:defRPr/>
            </a:pPr>
            <a:fld id="{B826FB16-4398-2F4D-8A32-BFB4B188BCF3}" type="slidenum">
              <a:rPr lang="en-US"/>
              <a:pPr>
                <a:defRPr/>
              </a:pPr>
              <a:t>‹#›</a:t>
            </a:fld>
            <a:endParaRPr lang="en-US"/>
          </a:p>
        </p:txBody>
      </p:sp>
    </p:spTree>
    <p:extLst>
      <p:ext uri="{BB962C8B-B14F-4D97-AF65-F5344CB8AC3E}">
        <p14:creationId xmlns:p14="http://schemas.microsoft.com/office/powerpoint/2010/main" val="1968674324"/>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0"/>
          <p:cNvSpPr>
            <a:spLocks noGrp="1" noChangeArrowheads="1"/>
          </p:cNvSpPr>
          <p:nvPr>
            <p:ph type="dt" sz="half" idx="10"/>
          </p:nvPr>
        </p:nvSpPr>
        <p:spPr>
          <a:ln/>
        </p:spPr>
        <p:txBody>
          <a:bodyPr/>
          <a:lstStyle>
            <a:lvl1pPr>
              <a:defRPr/>
            </a:lvl1pPr>
          </a:lstStyle>
          <a:p>
            <a:pPr>
              <a:defRPr/>
            </a:pPr>
            <a:endParaRPr lang="en-US"/>
          </a:p>
        </p:txBody>
      </p:sp>
      <p:sp>
        <p:nvSpPr>
          <p:cNvPr id="3" name="Rectangle 51"/>
          <p:cNvSpPr>
            <a:spLocks noGrp="1" noChangeArrowheads="1"/>
          </p:cNvSpPr>
          <p:nvPr>
            <p:ph type="ftr" sz="quarter" idx="11"/>
          </p:nvPr>
        </p:nvSpPr>
        <p:spPr>
          <a:ln/>
        </p:spPr>
        <p:txBody>
          <a:bodyPr/>
          <a:lstStyle>
            <a:lvl1pPr>
              <a:defRPr/>
            </a:lvl1pPr>
          </a:lstStyle>
          <a:p>
            <a:pPr>
              <a:defRPr/>
            </a:pPr>
            <a:endParaRPr lang="en-US"/>
          </a:p>
        </p:txBody>
      </p:sp>
      <p:sp>
        <p:nvSpPr>
          <p:cNvPr id="4" name="Rectangle 52"/>
          <p:cNvSpPr>
            <a:spLocks noGrp="1" noChangeArrowheads="1"/>
          </p:cNvSpPr>
          <p:nvPr>
            <p:ph type="sldNum" sz="quarter" idx="12"/>
          </p:nvPr>
        </p:nvSpPr>
        <p:spPr>
          <a:ln/>
        </p:spPr>
        <p:txBody>
          <a:bodyPr/>
          <a:lstStyle>
            <a:lvl1pPr>
              <a:defRPr/>
            </a:lvl1pPr>
          </a:lstStyle>
          <a:p>
            <a:pPr>
              <a:defRPr/>
            </a:pPr>
            <a:fld id="{3B55B3EB-7160-7D45-B7FF-2547486961DE}" type="slidenum">
              <a:rPr lang="en-US"/>
              <a:pPr>
                <a:defRPr/>
              </a:pPr>
              <a:t>‹#›</a:t>
            </a:fld>
            <a:endParaRPr lang="en-US"/>
          </a:p>
        </p:txBody>
      </p:sp>
    </p:spTree>
    <p:extLst>
      <p:ext uri="{BB962C8B-B14F-4D97-AF65-F5344CB8AC3E}">
        <p14:creationId xmlns:p14="http://schemas.microsoft.com/office/powerpoint/2010/main" val="3419011405"/>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9147815B-A794-DA4D-BFF9-DB08E9451723}" type="slidenum">
              <a:rPr lang="en-US"/>
              <a:pPr>
                <a:defRPr/>
              </a:pPr>
              <a:t>‹#›</a:t>
            </a:fld>
            <a:endParaRPr lang="en-US"/>
          </a:p>
        </p:txBody>
      </p:sp>
    </p:spTree>
    <p:extLst>
      <p:ext uri="{BB962C8B-B14F-4D97-AF65-F5344CB8AC3E}">
        <p14:creationId xmlns:p14="http://schemas.microsoft.com/office/powerpoint/2010/main" val="1612595927"/>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55A37C15-2E52-9742-A934-20AC872E82E9}" type="slidenum">
              <a:rPr lang="en-US"/>
              <a:pPr>
                <a:defRPr/>
              </a:pPr>
              <a:t>‹#›</a:t>
            </a:fld>
            <a:endParaRPr lang="en-US"/>
          </a:p>
        </p:txBody>
      </p:sp>
    </p:spTree>
    <p:extLst>
      <p:ext uri="{BB962C8B-B14F-4D97-AF65-F5344CB8AC3E}">
        <p14:creationId xmlns:p14="http://schemas.microsoft.com/office/powerpoint/2010/main" val="4006809841"/>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AD6A2E02-D9B3-E34F-B46C-0DE289DB64AD}" type="slidenum">
              <a:rPr lang="en-US"/>
              <a:pPr>
                <a:defRPr/>
              </a:pPr>
              <a:t>‹#›</a:t>
            </a:fld>
            <a:endParaRPr lang="en-US"/>
          </a:p>
        </p:txBody>
      </p:sp>
    </p:spTree>
    <p:extLst>
      <p:ext uri="{BB962C8B-B14F-4D97-AF65-F5344CB8AC3E}">
        <p14:creationId xmlns:p14="http://schemas.microsoft.com/office/powerpoint/2010/main" val="10105374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51993C4-139E-6547-99D1-86468337BA2F}" type="slidenum">
              <a:rPr lang="en-US" smtClean="0"/>
              <a:pPr>
                <a:defRPr/>
              </a:pPr>
              <a:t>‹#›</a:t>
            </a:fld>
            <a:endParaRPr lang="en-US" dirty="0"/>
          </a:p>
        </p:txBody>
      </p:sp>
    </p:spTree>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3BCC2A04-65A1-1144-92DE-5ADAF0833C81}" type="slidenum">
              <a:rPr lang="en-US"/>
              <a:pPr>
                <a:defRPr/>
              </a:pPr>
              <a:t>‹#›</a:t>
            </a:fld>
            <a:endParaRPr lang="en-US"/>
          </a:p>
        </p:txBody>
      </p:sp>
    </p:spTree>
    <p:extLst>
      <p:ext uri="{BB962C8B-B14F-4D97-AF65-F5344CB8AC3E}">
        <p14:creationId xmlns:p14="http://schemas.microsoft.com/office/powerpoint/2010/main" val="3050165241"/>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E1463AB6-E402-0142-81C3-129CAF9D3C4D}" type="slidenum">
              <a:rPr lang="en-US"/>
              <a:pPr>
                <a:defRPr/>
              </a:pPr>
              <a:t>‹#›</a:t>
            </a:fld>
            <a:endParaRPr lang="en-US"/>
          </a:p>
        </p:txBody>
      </p:sp>
    </p:spTree>
    <p:extLst>
      <p:ext uri="{BB962C8B-B14F-4D97-AF65-F5344CB8AC3E}">
        <p14:creationId xmlns:p14="http://schemas.microsoft.com/office/powerpoint/2010/main" val="414284498"/>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85A0E33D-5DEC-894F-BC2E-072E35785BC8}" type="slidenum">
              <a:rPr lang="en-US"/>
              <a:pPr>
                <a:defRPr/>
              </a:pPr>
              <a:t>‹#›</a:t>
            </a:fld>
            <a:endParaRPr lang="en-US"/>
          </a:p>
        </p:txBody>
      </p:sp>
    </p:spTree>
    <p:extLst>
      <p:ext uri="{BB962C8B-B14F-4D97-AF65-F5344CB8AC3E}">
        <p14:creationId xmlns:p14="http://schemas.microsoft.com/office/powerpoint/2010/main" val="3945764603"/>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pPr>
                <a:defRPr/>
              </a:pPr>
              <a:t>‹#›</a:t>
            </a:fld>
            <a:endParaRPr lang="en-US"/>
          </a:p>
        </p:txBody>
      </p:sp>
    </p:spTree>
    <p:extLst>
      <p:ext uri="{BB962C8B-B14F-4D97-AF65-F5344CB8AC3E}">
        <p14:creationId xmlns:p14="http://schemas.microsoft.com/office/powerpoint/2010/main" val="1967217309"/>
      </p:ext>
    </p:extLst>
  </p:cSld>
  <p:clrMapOvr>
    <a:masterClrMapping/>
  </p:clrMapOvr>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pPr>
                <a:defRPr/>
              </a:pPr>
              <a:t>‹#›</a:t>
            </a:fld>
            <a:endParaRPr lang="en-US"/>
          </a:p>
        </p:txBody>
      </p:sp>
    </p:spTree>
    <p:extLst>
      <p:ext uri="{BB962C8B-B14F-4D97-AF65-F5344CB8AC3E}">
        <p14:creationId xmlns:p14="http://schemas.microsoft.com/office/powerpoint/2010/main" val="261583414"/>
      </p:ext>
    </p:extLst>
  </p:cSld>
  <p:clrMapOvr>
    <a:masterClrMapping/>
  </p:clrMapOvr>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pPr>
                <a:defRPr/>
              </a:pPr>
              <a:t>‹#›</a:t>
            </a:fld>
            <a:endParaRPr lang="en-US"/>
          </a:p>
        </p:txBody>
      </p:sp>
    </p:spTree>
    <p:extLst>
      <p:ext uri="{BB962C8B-B14F-4D97-AF65-F5344CB8AC3E}">
        <p14:creationId xmlns:p14="http://schemas.microsoft.com/office/powerpoint/2010/main" val="3177111782"/>
      </p:ext>
    </p:extLst>
  </p:cSld>
  <p:clrMapOvr>
    <a:masterClrMapping/>
  </p:clrMapOvr>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pPr>
                <a:defRPr/>
              </a:pPr>
              <a:t>‹#›</a:t>
            </a:fld>
            <a:endParaRPr lang="en-US"/>
          </a:p>
        </p:txBody>
      </p:sp>
    </p:spTree>
    <p:extLst>
      <p:ext uri="{BB962C8B-B14F-4D97-AF65-F5344CB8AC3E}">
        <p14:creationId xmlns:p14="http://schemas.microsoft.com/office/powerpoint/2010/main" val="3685762022"/>
      </p:ext>
    </p:extLst>
  </p:cSld>
  <p:clrMapOvr>
    <a:masterClrMapping/>
  </p:clrMapOvr>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pPr>
                <a:defRPr/>
              </a:pPr>
              <a:t>‹#›</a:t>
            </a:fld>
            <a:endParaRPr lang="en-US"/>
          </a:p>
        </p:txBody>
      </p:sp>
    </p:spTree>
    <p:extLst>
      <p:ext uri="{BB962C8B-B14F-4D97-AF65-F5344CB8AC3E}">
        <p14:creationId xmlns:p14="http://schemas.microsoft.com/office/powerpoint/2010/main" val="2441593214"/>
      </p:ext>
    </p:extLst>
  </p:cSld>
  <p:clrMapOvr>
    <a:masterClrMapping/>
  </p:clrMapOvr>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pPr>
                <a:defRPr/>
              </a:pPr>
              <a:t>‹#›</a:t>
            </a:fld>
            <a:endParaRPr lang="en-US"/>
          </a:p>
        </p:txBody>
      </p:sp>
    </p:spTree>
    <p:extLst>
      <p:ext uri="{BB962C8B-B14F-4D97-AF65-F5344CB8AC3E}">
        <p14:creationId xmlns:p14="http://schemas.microsoft.com/office/powerpoint/2010/main" val="168357405"/>
      </p:ext>
    </p:extLst>
  </p:cSld>
  <p:clrMapOvr>
    <a:masterClrMapping/>
  </p:clrMapOvr>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pPr>
                <a:defRPr/>
              </a:pPr>
              <a:t>‹#›</a:t>
            </a:fld>
            <a:endParaRPr lang="en-US"/>
          </a:p>
        </p:txBody>
      </p:sp>
    </p:spTree>
    <p:extLst>
      <p:ext uri="{BB962C8B-B14F-4D97-AF65-F5344CB8AC3E}">
        <p14:creationId xmlns:p14="http://schemas.microsoft.com/office/powerpoint/2010/main" val="3882354626"/>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5C6BBCC-4E55-B640-938D-2DEDF0D9A5F0}" type="slidenum">
              <a:rPr lang="en-US" smtClean="0"/>
              <a:pPr>
                <a:defRPr/>
              </a:pPr>
              <a:t>‹#›</a:t>
            </a:fld>
            <a:endParaRPr lang="en-US" dirty="0"/>
          </a:p>
        </p:txBody>
      </p:sp>
    </p:spTree>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pPr>
                <a:defRPr/>
              </a:pPr>
              <a:t>‹#›</a:t>
            </a:fld>
            <a:endParaRPr lang="en-US"/>
          </a:p>
        </p:txBody>
      </p:sp>
    </p:spTree>
    <p:extLst>
      <p:ext uri="{BB962C8B-B14F-4D97-AF65-F5344CB8AC3E}">
        <p14:creationId xmlns:p14="http://schemas.microsoft.com/office/powerpoint/2010/main" val="3506882107"/>
      </p:ext>
    </p:extLst>
  </p:cSld>
  <p:clrMapOvr>
    <a:masterClrMapping/>
  </p:clrMapOvr>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pPr>
                <a:defRPr/>
              </a:pPr>
              <a:t>‹#›</a:t>
            </a:fld>
            <a:endParaRPr lang="en-US"/>
          </a:p>
        </p:txBody>
      </p:sp>
    </p:spTree>
    <p:extLst>
      <p:ext uri="{BB962C8B-B14F-4D97-AF65-F5344CB8AC3E}">
        <p14:creationId xmlns:p14="http://schemas.microsoft.com/office/powerpoint/2010/main" val="306804933"/>
      </p:ext>
    </p:extLst>
  </p:cSld>
  <p:clrMapOvr>
    <a:masterClrMapping/>
  </p:clrMapOvr>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pPr>
                <a:defRPr/>
              </a:pPr>
              <a:t>‹#›</a:t>
            </a:fld>
            <a:endParaRPr lang="en-US"/>
          </a:p>
        </p:txBody>
      </p:sp>
    </p:spTree>
    <p:extLst>
      <p:ext uri="{BB962C8B-B14F-4D97-AF65-F5344CB8AC3E}">
        <p14:creationId xmlns:p14="http://schemas.microsoft.com/office/powerpoint/2010/main" val="1210418227"/>
      </p:ext>
    </p:extLst>
  </p:cSld>
  <p:clrMapOvr>
    <a:masterClrMapping/>
  </p:clrMapOvr>
  <p:transition/>
</p:sldLayout>
</file>

<file path=ppt/slideLayouts/slideLayout7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pPr>
                <a:defRPr/>
              </a:pPr>
              <a:t>‹#›</a:t>
            </a:fld>
            <a:endParaRPr lang="en-US"/>
          </a:p>
        </p:txBody>
      </p:sp>
    </p:spTree>
    <p:extLst>
      <p:ext uri="{BB962C8B-B14F-4D97-AF65-F5344CB8AC3E}">
        <p14:creationId xmlns:p14="http://schemas.microsoft.com/office/powerpoint/2010/main" val="3849202225"/>
      </p:ext>
    </p:extLst>
  </p:cSld>
  <p:clrMapOvr>
    <a:masterClrMapping/>
  </p:clrMapOvr>
  <p:transition/>
</p:sldLayout>
</file>

<file path=ppt/slideLayouts/slideLayout7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47704985"/>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203554834"/>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769171271"/>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365525021"/>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015267333"/>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5016558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F51B0F-F95C-0C49-AB0E-F27ACC3C30F3}" type="slidenum">
              <a:rPr lang="en-US" smtClean="0"/>
              <a:pPr>
                <a:defRPr/>
              </a:pPr>
              <a:t>‹#›</a:t>
            </a:fld>
            <a:endParaRPr lang="en-US" dirty="0"/>
          </a:p>
        </p:txBody>
      </p:sp>
    </p:spTree>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187671164"/>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343959385"/>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805518298"/>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232959284"/>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67958310"/>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59649034"/>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089615472"/>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61492164"/>
      </p:ext>
    </p:extLst>
  </p:cSld>
  <p:clrMapOvr>
    <a:masterClrMapping/>
  </p:clrMapOvr>
  <p:transition/>
</p:sldLayout>
</file>

<file path=ppt/slideLayouts/slideLayout7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1977932"/>
      </p:ext>
    </p:extLst>
  </p:cSld>
  <p:clrMapOvr>
    <a:masterClrMapping/>
  </p:clrMapOvr>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2419663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7C7F65-FDAB-BE4B-9F9E-8459E8C25397}" type="slidenum">
              <a:rPr lang="en-US" smtClean="0"/>
              <a:pPr>
                <a:defRPr/>
              </a:pPr>
              <a:t>‹#›</a:t>
            </a:fld>
            <a:endParaRPr lang="en-US" dirty="0"/>
          </a:p>
        </p:txBody>
      </p:sp>
    </p:spTree>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1111423"/>
      </p:ext>
    </p:extLst>
  </p:cSld>
  <p:clrMapOvr>
    <a:masterClrMapping/>
  </p:clrMapOvr>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3945344"/>
      </p:ext>
    </p:extLst>
  </p:cSld>
  <p:clrMapOvr>
    <a:masterClrMapping/>
  </p:clrMapOvr>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7949674"/>
      </p:ext>
    </p:extLst>
  </p:cSld>
  <p:clrMapOvr>
    <a:masterClrMapping/>
  </p:clrMapOvr>
  <p:transition/>
</p:sldLayout>
</file>

<file path=ppt/slideLayouts/slideLayout7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7548400"/>
      </p:ext>
    </p:extLst>
  </p:cSld>
  <p:clrMapOvr>
    <a:masterClrMapping/>
  </p:clrMapOvr>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93100504"/>
      </p:ext>
    </p:extLst>
  </p:cSld>
  <p:clrMapOvr>
    <a:masterClrMapping/>
  </p:clrMapOvr>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48821835"/>
      </p:ext>
    </p:extLst>
  </p:cSld>
  <p:clrMapOvr>
    <a:masterClrMapping/>
  </p:clrMapOvr>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4265135"/>
      </p:ext>
    </p:extLst>
  </p:cSld>
  <p:clrMapOvr>
    <a:masterClrMapping/>
  </p:clrMapOvr>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416687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0D2ABFF-FA59-484B-B94A-250FAF1B51D1}" type="slidenum">
              <a:rPr lang="en-US" smtClean="0"/>
              <a:pPr>
                <a:defRPr/>
              </a:pPr>
              <a:t>‹#›</a:t>
            </a:fld>
            <a:endParaRPr lang="en-US" dirty="0"/>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85411" name="Rectangle 3"/>
          <p:cNvSpPr>
            <a:spLocks noGrp="1" noChangeArrowheads="1"/>
          </p:cNvSpPr>
          <p:nvPr>
            <p:ph type="ctrTitle"/>
          </p:nvPr>
        </p:nvSpPr>
        <p:spPr>
          <a:xfrm>
            <a:off x="914400" y="838200"/>
            <a:ext cx="7772400" cy="1143000"/>
          </a:xfrm>
        </p:spPr>
        <p:txBody>
          <a:bodyPr/>
          <a:lstStyle>
            <a:lvl1pPr algn="r">
              <a:defRPr b="1" i="0">
                <a:latin typeface="Arial" panose="020B0604020202020204" pitchFamily="34" charset="0"/>
              </a:defRPr>
            </a:lvl1pPr>
          </a:lstStyle>
          <a:p>
            <a:r>
              <a:rPr lang="en-US" dirty="0"/>
              <a:t>Click to edit Master title style</a:t>
            </a:r>
          </a:p>
        </p:txBody>
      </p:sp>
      <p:sp>
        <p:nvSpPr>
          <p:cNvPr id="785412" name="Rectangle 4"/>
          <p:cNvSpPr>
            <a:spLocks noGrp="1" noChangeArrowheads="1"/>
          </p:cNvSpPr>
          <p:nvPr>
            <p:ph type="subTitle" idx="1"/>
          </p:nvPr>
        </p:nvSpPr>
        <p:spPr>
          <a:xfrm>
            <a:off x="2286000" y="2438400"/>
            <a:ext cx="6400800" cy="1752600"/>
          </a:xfrm>
        </p:spPr>
        <p:txBody>
          <a:bodyPr/>
          <a:lstStyle>
            <a:lvl1pPr marL="0" indent="0" algn="r">
              <a:buFont typeface="Wingdings" pitchFamily="-111" charset="2"/>
              <a:buNone/>
              <a:defRPr b="1" i="0">
                <a:latin typeface="Arial" panose="020B0604020202020204" pitchFamily="34" charset="0"/>
              </a:defRPr>
            </a:lvl1pPr>
          </a:lstStyle>
          <a:p>
            <a:r>
              <a:rPr lang="en-US" dirty="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73E67466-359E-2744-B2BE-AF7CD82036F1}" type="slidenum">
              <a:rPr lang="en-US"/>
              <a:pPr>
                <a:defRPr/>
              </a:pPr>
              <a:t>‹#›</a:t>
            </a:fld>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b="1" i="0">
                <a:latin typeface="Arial" panose="020B0604020202020204" pitchFamily="34" charset="0"/>
                <a:ea typeface="ＭＳ Ｐゴシック"/>
              </a:defRPr>
            </a:lvl1pPr>
          </a:lstStyle>
          <a:p>
            <a:pPr>
              <a:defRPr/>
            </a:pPr>
            <a:fld id="{B439C2AD-D4B6-4D4F-A2BA-9301C8068932}" type="slidenum">
              <a:rPr lang="en-GB" smtClean="0"/>
              <a:pPr>
                <a:defRPr/>
              </a:pPr>
              <a:t>‹#›</a:t>
            </a:fld>
            <a:endParaRPr lang="en-GB" dirty="0"/>
          </a:p>
        </p:txBody>
      </p:sp>
    </p:spTree>
    <p:extLst>
      <p:ext uri="{BB962C8B-B14F-4D97-AF65-F5344CB8AC3E}">
        <p14:creationId xmlns:p14="http://schemas.microsoft.com/office/powerpoint/2010/main" val="1213832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4D7963E-E07B-D649-A0E4-0BB1B149C23E}" type="slidenum">
              <a:rPr lang="en-US"/>
              <a:pPr>
                <a:defRPr/>
              </a:pPr>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A46FB7CF-8DF1-7942-9579-E046F6A7C47A}" type="slidenum">
              <a:rPr lang="en-US"/>
              <a:pPr>
                <a:defRPr/>
              </a:pPr>
              <a:t>‹#›</a:t>
            </a:fld>
            <a:endParaRPr lang="en-US"/>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16313837-72EE-7243-B16A-A1312D6069D2}" type="slidenum">
              <a:rPr lang="en-US"/>
              <a:pPr>
                <a:defRPr/>
              </a:pPr>
              <a:t>‹#›</a:t>
            </a:fld>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E911539-D760-034E-8010-39E8A33B3C9A}" type="slidenum">
              <a:rPr lang="en-US"/>
              <a:pPr>
                <a:defRPr/>
              </a:pPr>
              <a:t>‹#›</a:t>
            </a:fld>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0C8F2AC-8E9E-994B-BDE4-4799A3C2F297}" type="slidenum">
              <a:rPr lang="en-US"/>
              <a:pPr>
                <a:defRPr/>
              </a:pPr>
              <a:t>‹#›</a:t>
            </a:fld>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D83FB1B-A376-9842-920F-F8AA31EF0D19}" type="slidenum">
              <a:rPr lang="en-US"/>
              <a:pPr>
                <a:defRPr/>
              </a:pPr>
              <a:t>‹#›</a:t>
            </a:fld>
            <a:endParaRPr lang="en-US"/>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7ED7414-151C-424F-9317-581BD001D02E}" type="slidenum">
              <a:rPr lang="en-US"/>
              <a:pPr>
                <a:defRPr/>
              </a:pPr>
              <a:t>‹#›</a:t>
            </a:fld>
            <a:endParaRPr lang="en-US"/>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863B03C-D5A7-DF4E-9E57-F1283A8A8F33}" type="slidenum">
              <a:rPr lang="en-US"/>
              <a:pPr>
                <a:defRPr/>
              </a:pPr>
              <a:t>‹#›</a:t>
            </a:fld>
            <a:endParaRPr lang="en-US"/>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8630163-5A13-AB4F-AFA1-9F54292D8A30}" type="slidenum">
              <a:rPr lang="en-US"/>
              <a:pPr>
                <a:defRPr/>
              </a:pPr>
              <a:t>‹#›</a:t>
            </a:fld>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47E598F3-7BBC-ED4F-BB71-BA121FBF847C}" type="slidenum">
              <a:rPr lang="en-US"/>
              <a:pPr>
                <a:defRPr/>
              </a:pPr>
              <a:t>‹#›</a:t>
            </a:fld>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0CB8632D-6C76-1240-B953-CA4F876006C0}"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76933A2-DB18-9347-97F0-26855D0A47CE}" type="slidenum">
              <a:rPr lang="en-US"/>
              <a:pPr>
                <a:defRPr/>
              </a:pPr>
              <a:t>‹#›</a:t>
            </a:fld>
            <a:endParaRPr 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E11A22EB-3905-FB4E-ABEA-940D3C90536E}" type="slidenum">
              <a:rPr lang="en-US"/>
              <a:pPr>
                <a:defRPr/>
              </a:pPr>
              <a:t>‹#›</a:t>
            </a:fld>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C388F59-6FB6-844C-B009-854DD36230DB}" type="slidenum">
              <a:rPr lang="en-US"/>
              <a:pPr>
                <a:defRPr/>
              </a:pPr>
              <a:t>‹#›</a:t>
            </a:fld>
            <a:endParaRPr lang="en-US"/>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41D2AD1-78F0-454A-8493-4C696D982802}" type="slidenum">
              <a:rPr lang="en-US"/>
              <a:pPr>
                <a:defRPr/>
              </a:pPr>
              <a:t>‹#›</a:t>
            </a:fld>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D2BF6A3-BDB7-9D49-84E4-7F8E0BC01A5B}" type="slidenum">
              <a:rPr lang="en-US"/>
              <a:pPr>
                <a:defRPr/>
              </a:pPr>
              <a:t>‹#›</a:t>
            </a:fld>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92CF764-2D01-984C-9C85-F373F45F9F02}" type="slidenum">
              <a:rPr lang="en-US"/>
              <a:pPr>
                <a:defRPr/>
              </a:pPr>
              <a:t>‹#›</a:t>
            </a:fld>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8F015CC-1D31-6047-A1A8-C0251CDF069B}" type="slidenum">
              <a:rPr lang="en-US"/>
              <a:pPr>
                <a:defRPr/>
              </a:pPr>
              <a:t>‹#›</a:t>
            </a:fld>
            <a:endParaRPr lang="en-US"/>
          </a:p>
        </p:txBody>
      </p:sp>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667B6086-8AE0-424F-9CF0-C7407A7A9F01}" type="slidenum">
              <a:rPr lang="en-US"/>
              <a:pPr>
                <a:defRPr/>
              </a:pPr>
              <a:t>‹#›</a:t>
            </a:fld>
            <a:endParaRPr lang="en-US"/>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5EB56A7-1558-AF4D-B4C4-29E13BDCA990}" type="slidenum">
              <a:rPr lang="en-US"/>
              <a:pPr>
                <a:defRPr/>
              </a:pPr>
              <a:t>‹#›</a:t>
            </a:fld>
            <a:endParaRPr lang="en-US"/>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C4010668-55A6-9C46-B7FF-61D1828B1373}" type="slidenum">
              <a:rPr lang="en-US"/>
              <a:pPr>
                <a:defRPr/>
              </a:pPr>
              <a:t>‹#›</a:t>
            </a:fld>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E786682-ED45-3B46-AFF4-A5BCC5A374AD}"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0.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1.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2.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0.jpe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3.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2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15.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6.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image" Target="../media/image10.jpeg"/><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8.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image" Target="../media/image11.png"/><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9.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20.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21.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2.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3.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4.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slideLayout" Target="../slideLayouts/slideLayout250.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2" Type="http://schemas.openxmlformats.org/officeDocument/2006/relationships/slideLayout" Target="../slideLayouts/slideLayout239.xml"/><Relationship Id="rId16" Type="http://schemas.openxmlformats.org/officeDocument/2006/relationships/theme" Target="../theme/theme25.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5" Type="http://schemas.openxmlformats.org/officeDocument/2006/relationships/slideLayout" Target="../slideLayouts/slideLayout25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slideLayout" Target="../slideLayouts/slideLayout25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theme" Target="../theme/theme26.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2" Type="http://schemas.openxmlformats.org/officeDocument/2006/relationships/slideLayout" Target="../slideLayouts/slideLayout254.xml"/><Relationship Id="rId16" Type="http://schemas.openxmlformats.org/officeDocument/2006/relationships/image" Target="../media/image3.png"/><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5" Type="http://schemas.openxmlformats.org/officeDocument/2006/relationships/image" Target="../media/image2.png"/><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image" Target="../media/image13.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theme" Target="../theme/theme27.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slideLayout" Target="../slideLayouts/slideLayout276.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14.pn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8.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theme" Target="../theme/theme29.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slideLayout" Target="../slideLayouts/slideLayout299.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theme" Target="../theme/theme30.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slideLayout" Target="../slideLayouts/slideLayout311.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9.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31.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30.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2.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3.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slideLayout" Target="../slideLayouts/slideLayout357.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slideLayout" Target="../slideLayouts/slideLayout356.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5.xml"/><Relationship Id="rId13" Type="http://schemas.openxmlformats.org/officeDocument/2006/relationships/theme" Target="../theme/theme35.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slideLayout" Target="../slideLayouts/slideLayout369.xml"/><Relationship Id="rId2" Type="http://schemas.openxmlformats.org/officeDocument/2006/relationships/slideLayout" Target="../slideLayouts/slideLayout359.xml"/><Relationship Id="rId16" Type="http://schemas.openxmlformats.org/officeDocument/2006/relationships/image" Target="../media/image3.png"/><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5" Type="http://schemas.openxmlformats.org/officeDocument/2006/relationships/image" Target="../media/image2.png"/><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 Id="rId14" Type="http://schemas.openxmlformats.org/officeDocument/2006/relationships/image" Target="../media/image13.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7.xml"/><Relationship Id="rId3" Type="http://schemas.openxmlformats.org/officeDocument/2006/relationships/slideLayout" Target="../slideLayouts/slideLayout372.xml"/><Relationship Id="rId7" Type="http://schemas.openxmlformats.org/officeDocument/2006/relationships/slideLayout" Target="../slideLayouts/slideLayout376.xml"/><Relationship Id="rId12" Type="http://schemas.openxmlformats.org/officeDocument/2006/relationships/theme" Target="../theme/theme36.xml"/><Relationship Id="rId2" Type="http://schemas.openxmlformats.org/officeDocument/2006/relationships/slideLayout" Target="../slideLayouts/slideLayout371.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5" Type="http://schemas.openxmlformats.org/officeDocument/2006/relationships/slideLayout" Target="../slideLayouts/slideLayout374.xml"/><Relationship Id="rId10" Type="http://schemas.openxmlformats.org/officeDocument/2006/relationships/slideLayout" Target="../slideLayouts/slideLayout379.xml"/><Relationship Id="rId4" Type="http://schemas.openxmlformats.org/officeDocument/2006/relationships/slideLayout" Target="../slideLayouts/slideLayout373.xml"/><Relationship Id="rId9" Type="http://schemas.openxmlformats.org/officeDocument/2006/relationships/slideLayout" Target="../slideLayouts/slideLayout37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8.xml"/><Relationship Id="rId13" Type="http://schemas.openxmlformats.org/officeDocument/2006/relationships/image" Target="../media/image1.png"/><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theme" Target="../theme/theme37.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5" Type="http://schemas.openxmlformats.org/officeDocument/2006/relationships/image" Target="../media/image3.png"/><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 Id="rId14" Type="http://schemas.openxmlformats.org/officeDocument/2006/relationships/image" Target="../media/image2.pn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99.xml"/><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theme" Target="../theme/theme38.xml"/><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5" Type="http://schemas.openxmlformats.org/officeDocument/2006/relationships/slideLayout" Target="../slideLayouts/slideLayout396.xml"/><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0.xml"/><Relationship Id="rId13" Type="http://schemas.openxmlformats.org/officeDocument/2006/relationships/theme" Target="../theme/theme39.xml"/><Relationship Id="rId3" Type="http://schemas.openxmlformats.org/officeDocument/2006/relationships/slideLayout" Target="../slideLayouts/slideLayout405.xml"/><Relationship Id="rId7" Type="http://schemas.openxmlformats.org/officeDocument/2006/relationships/slideLayout" Target="../slideLayouts/slideLayout409.xml"/><Relationship Id="rId12" Type="http://schemas.openxmlformats.org/officeDocument/2006/relationships/slideLayout" Target="../slideLayouts/slideLayout414.xml"/><Relationship Id="rId2" Type="http://schemas.openxmlformats.org/officeDocument/2006/relationships/slideLayout" Target="../slideLayouts/slideLayout404.xml"/><Relationship Id="rId1" Type="http://schemas.openxmlformats.org/officeDocument/2006/relationships/slideLayout" Target="../slideLayouts/slideLayout403.xml"/><Relationship Id="rId6" Type="http://schemas.openxmlformats.org/officeDocument/2006/relationships/slideLayout" Target="../slideLayouts/slideLayout408.xml"/><Relationship Id="rId11" Type="http://schemas.openxmlformats.org/officeDocument/2006/relationships/slideLayout" Target="../slideLayouts/slideLayout413.xml"/><Relationship Id="rId5" Type="http://schemas.openxmlformats.org/officeDocument/2006/relationships/slideLayout" Target="../slideLayouts/slideLayout407.xml"/><Relationship Id="rId10" Type="http://schemas.openxmlformats.org/officeDocument/2006/relationships/slideLayout" Target="../slideLayouts/slideLayout412.xml"/><Relationship Id="rId4" Type="http://schemas.openxmlformats.org/officeDocument/2006/relationships/slideLayout" Target="../slideLayouts/slideLayout406.xml"/><Relationship Id="rId9" Type="http://schemas.openxmlformats.org/officeDocument/2006/relationships/slideLayout" Target="../slideLayouts/slideLayout41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2.xml"/><Relationship Id="rId3" Type="http://schemas.openxmlformats.org/officeDocument/2006/relationships/slideLayout" Target="../slideLayouts/slideLayout417.xml"/><Relationship Id="rId7" Type="http://schemas.openxmlformats.org/officeDocument/2006/relationships/slideLayout" Target="../slideLayouts/slideLayout421.xml"/><Relationship Id="rId12" Type="http://schemas.openxmlformats.org/officeDocument/2006/relationships/theme" Target="../theme/theme40.xml"/><Relationship Id="rId2" Type="http://schemas.openxmlformats.org/officeDocument/2006/relationships/slideLayout" Target="../slideLayouts/slideLayout416.xml"/><Relationship Id="rId1" Type="http://schemas.openxmlformats.org/officeDocument/2006/relationships/slideLayout" Target="../slideLayouts/slideLayout415.xml"/><Relationship Id="rId6" Type="http://schemas.openxmlformats.org/officeDocument/2006/relationships/slideLayout" Target="../slideLayouts/slideLayout420.xml"/><Relationship Id="rId11" Type="http://schemas.openxmlformats.org/officeDocument/2006/relationships/slideLayout" Target="../slideLayouts/slideLayout425.xml"/><Relationship Id="rId5" Type="http://schemas.openxmlformats.org/officeDocument/2006/relationships/slideLayout" Target="../slideLayouts/slideLayout419.xml"/><Relationship Id="rId10" Type="http://schemas.openxmlformats.org/officeDocument/2006/relationships/slideLayout" Target="../slideLayouts/slideLayout424.xml"/><Relationship Id="rId4" Type="http://schemas.openxmlformats.org/officeDocument/2006/relationships/slideLayout" Target="../slideLayouts/slideLayout418.xml"/><Relationship Id="rId9" Type="http://schemas.openxmlformats.org/officeDocument/2006/relationships/slideLayout" Target="../slideLayouts/slideLayout423.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33.xml"/><Relationship Id="rId13" Type="http://schemas.openxmlformats.org/officeDocument/2006/relationships/theme" Target="../theme/theme41.xml"/><Relationship Id="rId3" Type="http://schemas.openxmlformats.org/officeDocument/2006/relationships/slideLayout" Target="../slideLayouts/slideLayout428.xml"/><Relationship Id="rId7" Type="http://schemas.openxmlformats.org/officeDocument/2006/relationships/slideLayout" Target="../slideLayouts/slideLayout432.xml"/><Relationship Id="rId12" Type="http://schemas.openxmlformats.org/officeDocument/2006/relationships/slideLayout" Target="../slideLayouts/slideLayout437.xml"/><Relationship Id="rId2" Type="http://schemas.openxmlformats.org/officeDocument/2006/relationships/slideLayout" Target="../slideLayouts/slideLayout427.xml"/><Relationship Id="rId1" Type="http://schemas.openxmlformats.org/officeDocument/2006/relationships/slideLayout" Target="../slideLayouts/slideLayout426.xml"/><Relationship Id="rId6" Type="http://schemas.openxmlformats.org/officeDocument/2006/relationships/slideLayout" Target="../slideLayouts/slideLayout431.xml"/><Relationship Id="rId11" Type="http://schemas.openxmlformats.org/officeDocument/2006/relationships/slideLayout" Target="../slideLayouts/slideLayout436.xml"/><Relationship Id="rId5" Type="http://schemas.openxmlformats.org/officeDocument/2006/relationships/slideLayout" Target="../slideLayouts/slideLayout430.xml"/><Relationship Id="rId10" Type="http://schemas.openxmlformats.org/officeDocument/2006/relationships/slideLayout" Target="../slideLayouts/slideLayout435.xml"/><Relationship Id="rId4" Type="http://schemas.openxmlformats.org/officeDocument/2006/relationships/slideLayout" Target="../slideLayouts/slideLayout429.xml"/><Relationship Id="rId9" Type="http://schemas.openxmlformats.org/officeDocument/2006/relationships/slideLayout" Target="../slideLayouts/slideLayout434.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438.xml"/></Relationships>
</file>

<file path=ppt/slideMasters/_rels/slideMaster43.xml.rels><?xml version="1.0" encoding="UTF-8" standalone="yes"?>
<Relationships xmlns="http://schemas.openxmlformats.org/package/2006/relationships"><Relationship Id="rId3" Type="http://schemas.openxmlformats.org/officeDocument/2006/relationships/theme" Target="../theme/theme43.xml"/><Relationship Id="rId2" Type="http://schemas.openxmlformats.org/officeDocument/2006/relationships/slideLayout" Target="../slideLayouts/slideLayout440.xml"/><Relationship Id="rId1" Type="http://schemas.openxmlformats.org/officeDocument/2006/relationships/slideLayout" Target="../slideLayouts/slideLayout439.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48.xml"/><Relationship Id="rId13" Type="http://schemas.openxmlformats.org/officeDocument/2006/relationships/image" Target="../media/image14.png"/><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4.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452.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60.xml"/><Relationship Id="rId3" Type="http://schemas.openxmlformats.org/officeDocument/2006/relationships/slideLayout" Target="../slideLayouts/slideLayout455.xml"/><Relationship Id="rId7" Type="http://schemas.openxmlformats.org/officeDocument/2006/relationships/slideLayout" Target="../slideLayouts/slideLayout459.xml"/><Relationship Id="rId12" Type="http://schemas.openxmlformats.org/officeDocument/2006/relationships/theme" Target="../theme/theme46.xml"/><Relationship Id="rId2" Type="http://schemas.openxmlformats.org/officeDocument/2006/relationships/slideLayout" Target="../slideLayouts/slideLayout454.xml"/><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slideLayout" Target="../slideLayouts/slideLayout463.xml"/><Relationship Id="rId5" Type="http://schemas.openxmlformats.org/officeDocument/2006/relationships/slideLayout" Target="../slideLayouts/slideLayout457.xml"/><Relationship Id="rId10" Type="http://schemas.openxmlformats.org/officeDocument/2006/relationships/slideLayout" Target="../slideLayouts/slideLayout462.xml"/><Relationship Id="rId4" Type="http://schemas.openxmlformats.org/officeDocument/2006/relationships/slideLayout" Target="../slideLayouts/slideLayout456.xml"/><Relationship Id="rId9" Type="http://schemas.openxmlformats.org/officeDocument/2006/relationships/slideLayout" Target="../slideLayouts/slideLayout461.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71.xml"/><Relationship Id="rId3" Type="http://schemas.openxmlformats.org/officeDocument/2006/relationships/slideLayout" Target="../slideLayouts/slideLayout466.xml"/><Relationship Id="rId7" Type="http://schemas.openxmlformats.org/officeDocument/2006/relationships/slideLayout" Target="../slideLayouts/slideLayout470.xml"/><Relationship Id="rId12" Type="http://schemas.openxmlformats.org/officeDocument/2006/relationships/theme" Target="../theme/theme47.xml"/><Relationship Id="rId2" Type="http://schemas.openxmlformats.org/officeDocument/2006/relationships/slideLayout" Target="../slideLayouts/slideLayout465.xml"/><Relationship Id="rId1" Type="http://schemas.openxmlformats.org/officeDocument/2006/relationships/slideLayout" Target="../slideLayouts/slideLayout464.xml"/><Relationship Id="rId6" Type="http://schemas.openxmlformats.org/officeDocument/2006/relationships/slideLayout" Target="../slideLayouts/slideLayout469.xml"/><Relationship Id="rId11" Type="http://schemas.openxmlformats.org/officeDocument/2006/relationships/slideLayout" Target="../slideLayouts/slideLayout474.xml"/><Relationship Id="rId5" Type="http://schemas.openxmlformats.org/officeDocument/2006/relationships/slideLayout" Target="../slideLayouts/slideLayout468.xml"/><Relationship Id="rId10" Type="http://schemas.openxmlformats.org/officeDocument/2006/relationships/slideLayout" Target="../slideLayouts/slideLayout473.xml"/><Relationship Id="rId4" Type="http://schemas.openxmlformats.org/officeDocument/2006/relationships/slideLayout" Target="../slideLayouts/slideLayout467.xml"/><Relationship Id="rId9" Type="http://schemas.openxmlformats.org/officeDocument/2006/relationships/slideLayout" Target="../slideLayouts/slideLayout472.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82.xml"/><Relationship Id="rId3" Type="http://schemas.openxmlformats.org/officeDocument/2006/relationships/slideLayout" Target="../slideLayouts/slideLayout477.xml"/><Relationship Id="rId7" Type="http://schemas.openxmlformats.org/officeDocument/2006/relationships/slideLayout" Target="../slideLayouts/slideLayout481.xml"/><Relationship Id="rId12" Type="http://schemas.openxmlformats.org/officeDocument/2006/relationships/theme" Target="../theme/theme48.xml"/><Relationship Id="rId2" Type="http://schemas.openxmlformats.org/officeDocument/2006/relationships/slideLayout" Target="../slideLayouts/slideLayout476.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5" Type="http://schemas.openxmlformats.org/officeDocument/2006/relationships/slideLayout" Target="../slideLayouts/slideLayout479.xml"/><Relationship Id="rId10" Type="http://schemas.openxmlformats.org/officeDocument/2006/relationships/slideLayout" Target="../slideLayouts/slideLayout484.xml"/><Relationship Id="rId4" Type="http://schemas.openxmlformats.org/officeDocument/2006/relationships/slideLayout" Target="../slideLayouts/slideLayout478.xml"/><Relationship Id="rId9" Type="http://schemas.openxmlformats.org/officeDocument/2006/relationships/slideLayout" Target="../slideLayouts/slideLayout483.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93.xml"/><Relationship Id="rId13" Type="http://schemas.openxmlformats.org/officeDocument/2006/relationships/image" Target="../media/image15.jpeg"/><Relationship Id="rId3" Type="http://schemas.openxmlformats.org/officeDocument/2006/relationships/slideLayout" Target="../slideLayouts/slideLayout488.xml"/><Relationship Id="rId7" Type="http://schemas.openxmlformats.org/officeDocument/2006/relationships/slideLayout" Target="../slideLayouts/slideLayout492.xml"/><Relationship Id="rId12" Type="http://schemas.openxmlformats.org/officeDocument/2006/relationships/theme" Target="../theme/theme49.xml"/><Relationship Id="rId2" Type="http://schemas.openxmlformats.org/officeDocument/2006/relationships/slideLayout" Target="../slideLayouts/slideLayout487.xml"/><Relationship Id="rId1" Type="http://schemas.openxmlformats.org/officeDocument/2006/relationships/slideLayout" Target="../slideLayouts/slideLayout486.xml"/><Relationship Id="rId6" Type="http://schemas.openxmlformats.org/officeDocument/2006/relationships/slideLayout" Target="../slideLayouts/slideLayout491.xml"/><Relationship Id="rId11" Type="http://schemas.openxmlformats.org/officeDocument/2006/relationships/slideLayout" Target="../slideLayouts/slideLayout496.xml"/><Relationship Id="rId5" Type="http://schemas.openxmlformats.org/officeDocument/2006/relationships/slideLayout" Target="../slideLayouts/slideLayout490.xml"/><Relationship Id="rId10" Type="http://schemas.openxmlformats.org/officeDocument/2006/relationships/slideLayout" Target="../slideLayouts/slideLayout495.xml"/><Relationship Id="rId4" Type="http://schemas.openxmlformats.org/officeDocument/2006/relationships/slideLayout" Target="../slideLayouts/slideLayout489.xml"/><Relationship Id="rId9" Type="http://schemas.openxmlformats.org/officeDocument/2006/relationships/slideLayout" Target="../slideLayouts/slideLayout494.xml"/><Relationship Id="rId14" Type="http://schemas.openxmlformats.org/officeDocument/2006/relationships/image" Target="../media/image16.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04.xml"/><Relationship Id="rId13" Type="http://schemas.openxmlformats.org/officeDocument/2006/relationships/slideLayout" Target="../slideLayouts/slideLayout509.xml"/><Relationship Id="rId3" Type="http://schemas.openxmlformats.org/officeDocument/2006/relationships/slideLayout" Target="../slideLayouts/slideLayout499.xml"/><Relationship Id="rId7" Type="http://schemas.openxmlformats.org/officeDocument/2006/relationships/slideLayout" Target="../slideLayouts/slideLayout503.xml"/><Relationship Id="rId12" Type="http://schemas.openxmlformats.org/officeDocument/2006/relationships/slideLayout" Target="../slideLayouts/slideLayout508.xml"/><Relationship Id="rId2" Type="http://schemas.openxmlformats.org/officeDocument/2006/relationships/slideLayout" Target="../slideLayouts/slideLayout498.xml"/><Relationship Id="rId1" Type="http://schemas.openxmlformats.org/officeDocument/2006/relationships/slideLayout" Target="../slideLayouts/slideLayout497.xml"/><Relationship Id="rId6" Type="http://schemas.openxmlformats.org/officeDocument/2006/relationships/slideLayout" Target="../slideLayouts/slideLayout502.xml"/><Relationship Id="rId11" Type="http://schemas.openxmlformats.org/officeDocument/2006/relationships/slideLayout" Target="../slideLayouts/slideLayout507.xml"/><Relationship Id="rId5" Type="http://schemas.openxmlformats.org/officeDocument/2006/relationships/slideLayout" Target="../slideLayouts/slideLayout501.xml"/><Relationship Id="rId10" Type="http://schemas.openxmlformats.org/officeDocument/2006/relationships/slideLayout" Target="../slideLayouts/slideLayout506.xml"/><Relationship Id="rId4" Type="http://schemas.openxmlformats.org/officeDocument/2006/relationships/slideLayout" Target="../slideLayouts/slideLayout500.xml"/><Relationship Id="rId9" Type="http://schemas.openxmlformats.org/officeDocument/2006/relationships/slideLayout" Target="../slideLayouts/slideLayout505.xml"/><Relationship Id="rId1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17.xml"/><Relationship Id="rId13" Type="http://schemas.openxmlformats.org/officeDocument/2006/relationships/slideLayout" Target="../slideLayouts/slideLayout522.xml"/><Relationship Id="rId3" Type="http://schemas.openxmlformats.org/officeDocument/2006/relationships/slideLayout" Target="../slideLayouts/slideLayout512.xml"/><Relationship Id="rId7" Type="http://schemas.openxmlformats.org/officeDocument/2006/relationships/slideLayout" Target="../slideLayouts/slideLayout516.xml"/><Relationship Id="rId12" Type="http://schemas.openxmlformats.org/officeDocument/2006/relationships/slideLayout" Target="../slideLayouts/slideLayout521.xml"/><Relationship Id="rId2" Type="http://schemas.openxmlformats.org/officeDocument/2006/relationships/slideLayout" Target="../slideLayouts/slideLayout511.xml"/><Relationship Id="rId1" Type="http://schemas.openxmlformats.org/officeDocument/2006/relationships/slideLayout" Target="../slideLayouts/slideLayout510.xml"/><Relationship Id="rId6" Type="http://schemas.openxmlformats.org/officeDocument/2006/relationships/slideLayout" Target="../slideLayouts/slideLayout515.xml"/><Relationship Id="rId11" Type="http://schemas.openxmlformats.org/officeDocument/2006/relationships/slideLayout" Target="../slideLayouts/slideLayout520.xml"/><Relationship Id="rId5" Type="http://schemas.openxmlformats.org/officeDocument/2006/relationships/slideLayout" Target="../slideLayouts/slideLayout514.xml"/><Relationship Id="rId10" Type="http://schemas.openxmlformats.org/officeDocument/2006/relationships/slideLayout" Target="../slideLayouts/slideLayout519.xml"/><Relationship Id="rId4" Type="http://schemas.openxmlformats.org/officeDocument/2006/relationships/slideLayout" Target="../slideLayouts/slideLayout513.xml"/><Relationship Id="rId9" Type="http://schemas.openxmlformats.org/officeDocument/2006/relationships/slideLayout" Target="../slideLayouts/slideLayout518.xml"/><Relationship Id="rId14"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30.xml"/><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theme" Target="../theme/theme52.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41.xml"/><Relationship Id="rId3" Type="http://schemas.openxmlformats.org/officeDocument/2006/relationships/slideLayout" Target="../slideLayouts/slideLayout536.xml"/><Relationship Id="rId7" Type="http://schemas.openxmlformats.org/officeDocument/2006/relationships/slideLayout" Target="../slideLayouts/slideLayout540.xml"/><Relationship Id="rId12" Type="http://schemas.openxmlformats.org/officeDocument/2006/relationships/theme" Target="../theme/theme53.xml"/><Relationship Id="rId2" Type="http://schemas.openxmlformats.org/officeDocument/2006/relationships/slideLayout" Target="../slideLayouts/slideLayout535.xml"/><Relationship Id="rId1" Type="http://schemas.openxmlformats.org/officeDocument/2006/relationships/slideLayout" Target="../slideLayouts/slideLayout534.xml"/><Relationship Id="rId6" Type="http://schemas.openxmlformats.org/officeDocument/2006/relationships/slideLayout" Target="../slideLayouts/slideLayout539.xml"/><Relationship Id="rId11" Type="http://schemas.openxmlformats.org/officeDocument/2006/relationships/slideLayout" Target="../slideLayouts/slideLayout544.xml"/><Relationship Id="rId5" Type="http://schemas.openxmlformats.org/officeDocument/2006/relationships/slideLayout" Target="../slideLayouts/slideLayout538.xml"/><Relationship Id="rId10" Type="http://schemas.openxmlformats.org/officeDocument/2006/relationships/slideLayout" Target="../slideLayouts/slideLayout543.xml"/><Relationship Id="rId4" Type="http://schemas.openxmlformats.org/officeDocument/2006/relationships/slideLayout" Target="../slideLayouts/slideLayout537.xml"/><Relationship Id="rId9" Type="http://schemas.openxmlformats.org/officeDocument/2006/relationships/slideLayout" Target="../slideLayouts/slideLayout542.xml"/></Relationships>
</file>

<file path=ppt/slideMasters/_rels/slideMaster54.xml.rels><?xml version="1.0" encoding="UTF-8" standalone="yes"?>
<Relationships xmlns="http://schemas.openxmlformats.org/package/2006/relationships"><Relationship Id="rId3" Type="http://schemas.openxmlformats.org/officeDocument/2006/relationships/theme" Target="../theme/theme54.xml"/><Relationship Id="rId2" Type="http://schemas.openxmlformats.org/officeDocument/2006/relationships/slideLayout" Target="../slideLayouts/slideLayout546.xml"/><Relationship Id="rId1" Type="http://schemas.openxmlformats.org/officeDocument/2006/relationships/slideLayout" Target="../slideLayouts/slideLayout545.xml"/><Relationship Id="rId4" Type="http://schemas.openxmlformats.org/officeDocument/2006/relationships/image" Target="../media/image18.jpeg"/></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54.xml"/><Relationship Id="rId3" Type="http://schemas.openxmlformats.org/officeDocument/2006/relationships/slideLayout" Target="../slideLayouts/slideLayout549.xml"/><Relationship Id="rId7" Type="http://schemas.openxmlformats.org/officeDocument/2006/relationships/slideLayout" Target="../slideLayouts/slideLayout553.xml"/><Relationship Id="rId12" Type="http://schemas.openxmlformats.org/officeDocument/2006/relationships/theme" Target="../theme/theme55.xml"/><Relationship Id="rId2" Type="http://schemas.openxmlformats.org/officeDocument/2006/relationships/slideLayout" Target="../slideLayouts/slideLayout548.xml"/><Relationship Id="rId1" Type="http://schemas.openxmlformats.org/officeDocument/2006/relationships/slideLayout" Target="../slideLayouts/slideLayout547.xml"/><Relationship Id="rId6" Type="http://schemas.openxmlformats.org/officeDocument/2006/relationships/slideLayout" Target="../slideLayouts/slideLayout552.xml"/><Relationship Id="rId11" Type="http://schemas.openxmlformats.org/officeDocument/2006/relationships/slideLayout" Target="../slideLayouts/slideLayout557.xml"/><Relationship Id="rId5" Type="http://schemas.openxmlformats.org/officeDocument/2006/relationships/slideLayout" Target="../slideLayouts/slideLayout551.xml"/><Relationship Id="rId10" Type="http://schemas.openxmlformats.org/officeDocument/2006/relationships/slideLayout" Target="../slideLayouts/slideLayout556.xml"/><Relationship Id="rId4" Type="http://schemas.openxmlformats.org/officeDocument/2006/relationships/slideLayout" Target="../slideLayouts/slideLayout550.xml"/><Relationship Id="rId9" Type="http://schemas.openxmlformats.org/officeDocument/2006/relationships/slideLayout" Target="../slideLayouts/slideLayout55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65.xml"/><Relationship Id="rId3" Type="http://schemas.openxmlformats.org/officeDocument/2006/relationships/slideLayout" Target="../slideLayouts/slideLayout560.xml"/><Relationship Id="rId7" Type="http://schemas.openxmlformats.org/officeDocument/2006/relationships/slideLayout" Target="../slideLayouts/slideLayout564.xml"/><Relationship Id="rId12" Type="http://schemas.openxmlformats.org/officeDocument/2006/relationships/theme" Target="../theme/theme56.xml"/><Relationship Id="rId2" Type="http://schemas.openxmlformats.org/officeDocument/2006/relationships/slideLayout" Target="../slideLayouts/slideLayout559.xml"/><Relationship Id="rId1" Type="http://schemas.openxmlformats.org/officeDocument/2006/relationships/slideLayout" Target="../slideLayouts/slideLayout558.xml"/><Relationship Id="rId6" Type="http://schemas.openxmlformats.org/officeDocument/2006/relationships/slideLayout" Target="../slideLayouts/slideLayout563.xml"/><Relationship Id="rId11" Type="http://schemas.openxmlformats.org/officeDocument/2006/relationships/slideLayout" Target="../slideLayouts/slideLayout568.xml"/><Relationship Id="rId5" Type="http://schemas.openxmlformats.org/officeDocument/2006/relationships/slideLayout" Target="../slideLayouts/slideLayout562.xml"/><Relationship Id="rId10" Type="http://schemas.openxmlformats.org/officeDocument/2006/relationships/slideLayout" Target="../slideLayouts/slideLayout567.xml"/><Relationship Id="rId4" Type="http://schemas.openxmlformats.org/officeDocument/2006/relationships/slideLayout" Target="../slideLayouts/slideLayout561.xml"/><Relationship Id="rId9" Type="http://schemas.openxmlformats.org/officeDocument/2006/relationships/slideLayout" Target="../slideLayouts/slideLayout566.xml"/></Relationships>
</file>

<file path=ppt/slideMasters/_rels/slideMaster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57.xml"/><Relationship Id="rId1" Type="http://schemas.openxmlformats.org/officeDocument/2006/relationships/slideLayout" Target="../slideLayouts/slideLayout569.xml"/></Relationships>
</file>

<file path=ppt/slideMasters/_rels/slideMaster58.xml.rels><?xml version="1.0" encoding="UTF-8" standalone="yes"?>
<Relationships xmlns="http://schemas.openxmlformats.org/package/2006/relationships"><Relationship Id="rId3" Type="http://schemas.openxmlformats.org/officeDocument/2006/relationships/slideLayout" Target="../slideLayouts/slideLayout572.xml"/><Relationship Id="rId2" Type="http://schemas.openxmlformats.org/officeDocument/2006/relationships/slideLayout" Target="../slideLayouts/slideLayout571.xml"/><Relationship Id="rId1" Type="http://schemas.openxmlformats.org/officeDocument/2006/relationships/slideLayout" Target="../slideLayouts/slideLayout570.xml"/><Relationship Id="rId4" Type="http://schemas.openxmlformats.org/officeDocument/2006/relationships/theme" Target="../theme/theme58.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80.xml"/><Relationship Id="rId3" Type="http://schemas.openxmlformats.org/officeDocument/2006/relationships/slideLayout" Target="../slideLayouts/slideLayout575.xml"/><Relationship Id="rId7" Type="http://schemas.openxmlformats.org/officeDocument/2006/relationships/slideLayout" Target="../slideLayouts/slideLayout579.xml"/><Relationship Id="rId12" Type="http://schemas.openxmlformats.org/officeDocument/2006/relationships/theme" Target="../theme/theme59.xml"/><Relationship Id="rId2" Type="http://schemas.openxmlformats.org/officeDocument/2006/relationships/slideLayout" Target="../slideLayouts/slideLayout574.xml"/><Relationship Id="rId1" Type="http://schemas.openxmlformats.org/officeDocument/2006/relationships/slideLayout" Target="../slideLayouts/slideLayout573.xml"/><Relationship Id="rId6" Type="http://schemas.openxmlformats.org/officeDocument/2006/relationships/slideLayout" Target="../slideLayouts/slideLayout578.xml"/><Relationship Id="rId11" Type="http://schemas.openxmlformats.org/officeDocument/2006/relationships/slideLayout" Target="../slideLayouts/slideLayout583.xml"/><Relationship Id="rId5" Type="http://schemas.openxmlformats.org/officeDocument/2006/relationships/slideLayout" Target="../slideLayouts/slideLayout577.xml"/><Relationship Id="rId10" Type="http://schemas.openxmlformats.org/officeDocument/2006/relationships/slideLayout" Target="../slideLayouts/slideLayout582.xml"/><Relationship Id="rId4" Type="http://schemas.openxmlformats.org/officeDocument/2006/relationships/slideLayout" Target="../slideLayouts/slideLayout576.xml"/><Relationship Id="rId9" Type="http://schemas.openxmlformats.org/officeDocument/2006/relationships/slideLayout" Target="../slideLayouts/slideLayout5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591.xml"/><Relationship Id="rId3" Type="http://schemas.openxmlformats.org/officeDocument/2006/relationships/slideLayout" Target="../slideLayouts/slideLayout586.xml"/><Relationship Id="rId7" Type="http://schemas.openxmlformats.org/officeDocument/2006/relationships/slideLayout" Target="../slideLayouts/slideLayout590.xml"/><Relationship Id="rId12" Type="http://schemas.openxmlformats.org/officeDocument/2006/relationships/theme" Target="../theme/theme60.xml"/><Relationship Id="rId2" Type="http://schemas.openxmlformats.org/officeDocument/2006/relationships/slideLayout" Target="../slideLayouts/slideLayout585.xml"/><Relationship Id="rId1" Type="http://schemas.openxmlformats.org/officeDocument/2006/relationships/slideLayout" Target="../slideLayouts/slideLayout584.xml"/><Relationship Id="rId6" Type="http://schemas.openxmlformats.org/officeDocument/2006/relationships/slideLayout" Target="../slideLayouts/slideLayout589.xml"/><Relationship Id="rId11" Type="http://schemas.openxmlformats.org/officeDocument/2006/relationships/slideLayout" Target="../slideLayouts/slideLayout594.xml"/><Relationship Id="rId5" Type="http://schemas.openxmlformats.org/officeDocument/2006/relationships/slideLayout" Target="../slideLayouts/slideLayout588.xml"/><Relationship Id="rId10" Type="http://schemas.openxmlformats.org/officeDocument/2006/relationships/slideLayout" Target="../slideLayouts/slideLayout593.xml"/><Relationship Id="rId4" Type="http://schemas.openxmlformats.org/officeDocument/2006/relationships/slideLayout" Target="../slideLayouts/slideLayout587.xml"/><Relationship Id="rId9" Type="http://schemas.openxmlformats.org/officeDocument/2006/relationships/slideLayout" Target="../slideLayouts/slideLayout592.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02.xml"/><Relationship Id="rId3" Type="http://schemas.openxmlformats.org/officeDocument/2006/relationships/slideLayout" Target="../slideLayouts/slideLayout597.xml"/><Relationship Id="rId7" Type="http://schemas.openxmlformats.org/officeDocument/2006/relationships/slideLayout" Target="../slideLayouts/slideLayout601.xml"/><Relationship Id="rId2" Type="http://schemas.openxmlformats.org/officeDocument/2006/relationships/slideLayout" Target="../slideLayouts/slideLayout596.xml"/><Relationship Id="rId1" Type="http://schemas.openxmlformats.org/officeDocument/2006/relationships/slideLayout" Target="../slideLayouts/slideLayout595.xml"/><Relationship Id="rId6" Type="http://schemas.openxmlformats.org/officeDocument/2006/relationships/slideLayout" Target="../slideLayouts/slideLayout600.xml"/><Relationship Id="rId11" Type="http://schemas.openxmlformats.org/officeDocument/2006/relationships/theme" Target="../theme/theme61.xml"/><Relationship Id="rId5" Type="http://schemas.openxmlformats.org/officeDocument/2006/relationships/slideLayout" Target="../slideLayouts/slideLayout599.xml"/><Relationship Id="rId10" Type="http://schemas.openxmlformats.org/officeDocument/2006/relationships/slideLayout" Target="../slideLayouts/slideLayout604.xml"/><Relationship Id="rId4" Type="http://schemas.openxmlformats.org/officeDocument/2006/relationships/slideLayout" Target="../slideLayouts/slideLayout598.xml"/><Relationship Id="rId9" Type="http://schemas.openxmlformats.org/officeDocument/2006/relationships/slideLayout" Target="../slideLayouts/slideLayout603.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12.xml"/><Relationship Id="rId3" Type="http://schemas.openxmlformats.org/officeDocument/2006/relationships/slideLayout" Target="../slideLayouts/slideLayout607.xml"/><Relationship Id="rId7" Type="http://schemas.openxmlformats.org/officeDocument/2006/relationships/slideLayout" Target="../slideLayouts/slideLayout611.xml"/><Relationship Id="rId12" Type="http://schemas.openxmlformats.org/officeDocument/2006/relationships/theme" Target="../theme/theme62.xml"/><Relationship Id="rId2" Type="http://schemas.openxmlformats.org/officeDocument/2006/relationships/slideLayout" Target="../slideLayouts/slideLayout606.xml"/><Relationship Id="rId1" Type="http://schemas.openxmlformats.org/officeDocument/2006/relationships/slideLayout" Target="../slideLayouts/slideLayout605.xml"/><Relationship Id="rId6" Type="http://schemas.openxmlformats.org/officeDocument/2006/relationships/slideLayout" Target="../slideLayouts/slideLayout610.xml"/><Relationship Id="rId11" Type="http://schemas.openxmlformats.org/officeDocument/2006/relationships/slideLayout" Target="../slideLayouts/slideLayout615.xml"/><Relationship Id="rId5" Type="http://schemas.openxmlformats.org/officeDocument/2006/relationships/slideLayout" Target="../slideLayouts/slideLayout609.xml"/><Relationship Id="rId10" Type="http://schemas.openxmlformats.org/officeDocument/2006/relationships/slideLayout" Target="../slideLayouts/slideLayout614.xml"/><Relationship Id="rId4" Type="http://schemas.openxmlformats.org/officeDocument/2006/relationships/slideLayout" Target="../slideLayouts/slideLayout608.xml"/><Relationship Id="rId9" Type="http://schemas.openxmlformats.org/officeDocument/2006/relationships/slideLayout" Target="../slideLayouts/slideLayout613.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23.xml"/><Relationship Id="rId3" Type="http://schemas.openxmlformats.org/officeDocument/2006/relationships/slideLayout" Target="../slideLayouts/slideLayout618.xml"/><Relationship Id="rId7" Type="http://schemas.openxmlformats.org/officeDocument/2006/relationships/slideLayout" Target="../slideLayouts/slideLayout622.xml"/><Relationship Id="rId12" Type="http://schemas.openxmlformats.org/officeDocument/2006/relationships/theme" Target="../theme/theme63.xml"/><Relationship Id="rId2" Type="http://schemas.openxmlformats.org/officeDocument/2006/relationships/slideLayout" Target="../slideLayouts/slideLayout617.xml"/><Relationship Id="rId1" Type="http://schemas.openxmlformats.org/officeDocument/2006/relationships/slideLayout" Target="../slideLayouts/slideLayout616.xml"/><Relationship Id="rId6" Type="http://schemas.openxmlformats.org/officeDocument/2006/relationships/slideLayout" Target="../slideLayouts/slideLayout621.xml"/><Relationship Id="rId11" Type="http://schemas.openxmlformats.org/officeDocument/2006/relationships/slideLayout" Target="../slideLayouts/slideLayout626.xml"/><Relationship Id="rId5" Type="http://schemas.openxmlformats.org/officeDocument/2006/relationships/slideLayout" Target="../slideLayouts/slideLayout620.xml"/><Relationship Id="rId10" Type="http://schemas.openxmlformats.org/officeDocument/2006/relationships/slideLayout" Target="../slideLayouts/slideLayout625.xml"/><Relationship Id="rId4" Type="http://schemas.openxmlformats.org/officeDocument/2006/relationships/slideLayout" Target="../slideLayouts/slideLayout619.xml"/><Relationship Id="rId9" Type="http://schemas.openxmlformats.org/officeDocument/2006/relationships/slideLayout" Target="../slideLayouts/slideLayout624.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34.xml"/><Relationship Id="rId13" Type="http://schemas.openxmlformats.org/officeDocument/2006/relationships/image" Target="../media/image15.jpeg"/><Relationship Id="rId3" Type="http://schemas.openxmlformats.org/officeDocument/2006/relationships/slideLayout" Target="../slideLayouts/slideLayout629.xml"/><Relationship Id="rId7" Type="http://schemas.openxmlformats.org/officeDocument/2006/relationships/slideLayout" Target="../slideLayouts/slideLayout633.xml"/><Relationship Id="rId12" Type="http://schemas.openxmlformats.org/officeDocument/2006/relationships/theme" Target="../theme/theme64.xml"/><Relationship Id="rId2" Type="http://schemas.openxmlformats.org/officeDocument/2006/relationships/slideLayout" Target="../slideLayouts/slideLayout628.xml"/><Relationship Id="rId1" Type="http://schemas.openxmlformats.org/officeDocument/2006/relationships/slideLayout" Target="../slideLayouts/slideLayout627.xml"/><Relationship Id="rId6" Type="http://schemas.openxmlformats.org/officeDocument/2006/relationships/slideLayout" Target="../slideLayouts/slideLayout632.xml"/><Relationship Id="rId11" Type="http://schemas.openxmlformats.org/officeDocument/2006/relationships/slideLayout" Target="../slideLayouts/slideLayout637.xml"/><Relationship Id="rId5" Type="http://schemas.openxmlformats.org/officeDocument/2006/relationships/slideLayout" Target="../slideLayouts/slideLayout631.xml"/><Relationship Id="rId10" Type="http://schemas.openxmlformats.org/officeDocument/2006/relationships/slideLayout" Target="../slideLayouts/slideLayout636.xml"/><Relationship Id="rId4" Type="http://schemas.openxmlformats.org/officeDocument/2006/relationships/slideLayout" Target="../slideLayouts/slideLayout630.xml"/><Relationship Id="rId9" Type="http://schemas.openxmlformats.org/officeDocument/2006/relationships/slideLayout" Target="../slideLayouts/slideLayout635.xml"/><Relationship Id="rId14" Type="http://schemas.openxmlformats.org/officeDocument/2006/relationships/image" Target="../media/image16.jpeg"/></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45.xml"/><Relationship Id="rId3" Type="http://schemas.openxmlformats.org/officeDocument/2006/relationships/slideLayout" Target="../slideLayouts/slideLayout640.xml"/><Relationship Id="rId7" Type="http://schemas.openxmlformats.org/officeDocument/2006/relationships/slideLayout" Target="../slideLayouts/slideLayout644.xml"/><Relationship Id="rId12" Type="http://schemas.openxmlformats.org/officeDocument/2006/relationships/theme" Target="../theme/theme65.xml"/><Relationship Id="rId2" Type="http://schemas.openxmlformats.org/officeDocument/2006/relationships/slideLayout" Target="../slideLayouts/slideLayout639.xml"/><Relationship Id="rId1" Type="http://schemas.openxmlformats.org/officeDocument/2006/relationships/slideLayout" Target="../slideLayouts/slideLayout638.xml"/><Relationship Id="rId6" Type="http://schemas.openxmlformats.org/officeDocument/2006/relationships/slideLayout" Target="../slideLayouts/slideLayout643.xml"/><Relationship Id="rId11" Type="http://schemas.openxmlformats.org/officeDocument/2006/relationships/slideLayout" Target="../slideLayouts/slideLayout648.xml"/><Relationship Id="rId5" Type="http://schemas.openxmlformats.org/officeDocument/2006/relationships/slideLayout" Target="../slideLayouts/slideLayout642.xml"/><Relationship Id="rId10" Type="http://schemas.openxmlformats.org/officeDocument/2006/relationships/slideLayout" Target="../slideLayouts/slideLayout647.xml"/><Relationship Id="rId4" Type="http://schemas.openxmlformats.org/officeDocument/2006/relationships/slideLayout" Target="../slideLayouts/slideLayout641.xml"/><Relationship Id="rId9" Type="http://schemas.openxmlformats.org/officeDocument/2006/relationships/slideLayout" Target="../slideLayouts/slideLayout646.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56.xml"/><Relationship Id="rId13" Type="http://schemas.openxmlformats.org/officeDocument/2006/relationships/image" Target="../media/image11.png"/><Relationship Id="rId3" Type="http://schemas.openxmlformats.org/officeDocument/2006/relationships/slideLayout" Target="../slideLayouts/slideLayout651.xml"/><Relationship Id="rId7" Type="http://schemas.openxmlformats.org/officeDocument/2006/relationships/slideLayout" Target="../slideLayouts/slideLayout655.xml"/><Relationship Id="rId12" Type="http://schemas.openxmlformats.org/officeDocument/2006/relationships/theme" Target="../theme/theme66.xml"/><Relationship Id="rId2" Type="http://schemas.openxmlformats.org/officeDocument/2006/relationships/slideLayout" Target="../slideLayouts/slideLayout650.xml"/><Relationship Id="rId1" Type="http://schemas.openxmlformats.org/officeDocument/2006/relationships/slideLayout" Target="../slideLayouts/slideLayout649.xml"/><Relationship Id="rId6" Type="http://schemas.openxmlformats.org/officeDocument/2006/relationships/slideLayout" Target="../slideLayouts/slideLayout654.xml"/><Relationship Id="rId11" Type="http://schemas.openxmlformats.org/officeDocument/2006/relationships/slideLayout" Target="../slideLayouts/slideLayout659.xml"/><Relationship Id="rId5" Type="http://schemas.openxmlformats.org/officeDocument/2006/relationships/slideLayout" Target="../slideLayouts/slideLayout653.xml"/><Relationship Id="rId10" Type="http://schemas.openxmlformats.org/officeDocument/2006/relationships/slideLayout" Target="../slideLayouts/slideLayout658.xml"/><Relationship Id="rId4" Type="http://schemas.openxmlformats.org/officeDocument/2006/relationships/slideLayout" Target="../slideLayouts/slideLayout652.xml"/><Relationship Id="rId9" Type="http://schemas.openxmlformats.org/officeDocument/2006/relationships/slideLayout" Target="../slideLayouts/slideLayout657.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667.xml"/><Relationship Id="rId13" Type="http://schemas.openxmlformats.org/officeDocument/2006/relationships/slideLayout" Target="../slideLayouts/slideLayout672.xml"/><Relationship Id="rId3" Type="http://schemas.openxmlformats.org/officeDocument/2006/relationships/slideLayout" Target="../slideLayouts/slideLayout662.xml"/><Relationship Id="rId7" Type="http://schemas.openxmlformats.org/officeDocument/2006/relationships/slideLayout" Target="../slideLayouts/slideLayout666.xml"/><Relationship Id="rId12" Type="http://schemas.openxmlformats.org/officeDocument/2006/relationships/slideLayout" Target="../slideLayouts/slideLayout671.xml"/><Relationship Id="rId2" Type="http://schemas.openxmlformats.org/officeDocument/2006/relationships/slideLayout" Target="../slideLayouts/slideLayout661.xml"/><Relationship Id="rId1" Type="http://schemas.openxmlformats.org/officeDocument/2006/relationships/slideLayout" Target="../slideLayouts/slideLayout660.xml"/><Relationship Id="rId6" Type="http://schemas.openxmlformats.org/officeDocument/2006/relationships/slideLayout" Target="../slideLayouts/slideLayout665.xml"/><Relationship Id="rId11" Type="http://schemas.openxmlformats.org/officeDocument/2006/relationships/slideLayout" Target="../slideLayouts/slideLayout670.xml"/><Relationship Id="rId5" Type="http://schemas.openxmlformats.org/officeDocument/2006/relationships/slideLayout" Target="../slideLayouts/slideLayout664.xml"/><Relationship Id="rId10" Type="http://schemas.openxmlformats.org/officeDocument/2006/relationships/slideLayout" Target="../slideLayouts/slideLayout669.xml"/><Relationship Id="rId4" Type="http://schemas.openxmlformats.org/officeDocument/2006/relationships/slideLayout" Target="../slideLayouts/slideLayout663.xml"/><Relationship Id="rId9" Type="http://schemas.openxmlformats.org/officeDocument/2006/relationships/slideLayout" Target="../slideLayouts/slideLayout668.xml"/><Relationship Id="rId14" Type="http://schemas.openxmlformats.org/officeDocument/2006/relationships/theme" Target="../theme/theme67.xml"/></Relationships>
</file>

<file path=ppt/slideMasters/_rels/slideMaster68.xml.rels><?xml version="1.0" encoding="UTF-8" standalone="yes"?>
<Relationships xmlns="http://schemas.openxmlformats.org/package/2006/relationships"><Relationship Id="rId3" Type="http://schemas.openxmlformats.org/officeDocument/2006/relationships/slideLayout" Target="../slideLayouts/slideLayout675.xml"/><Relationship Id="rId2" Type="http://schemas.openxmlformats.org/officeDocument/2006/relationships/slideLayout" Target="../slideLayouts/slideLayout674.xml"/><Relationship Id="rId1" Type="http://schemas.openxmlformats.org/officeDocument/2006/relationships/slideLayout" Target="../slideLayouts/slideLayout673.xml"/><Relationship Id="rId4" Type="http://schemas.openxmlformats.org/officeDocument/2006/relationships/theme" Target="../theme/theme68.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683.xml"/><Relationship Id="rId13" Type="http://schemas.openxmlformats.org/officeDocument/2006/relationships/image" Target="../media/image11.png"/><Relationship Id="rId3" Type="http://schemas.openxmlformats.org/officeDocument/2006/relationships/slideLayout" Target="../slideLayouts/slideLayout678.xml"/><Relationship Id="rId7" Type="http://schemas.openxmlformats.org/officeDocument/2006/relationships/slideLayout" Target="../slideLayouts/slideLayout682.xml"/><Relationship Id="rId12" Type="http://schemas.openxmlformats.org/officeDocument/2006/relationships/theme" Target="../theme/theme69.xml"/><Relationship Id="rId2" Type="http://schemas.openxmlformats.org/officeDocument/2006/relationships/slideLayout" Target="../slideLayouts/slideLayout677.xml"/><Relationship Id="rId1" Type="http://schemas.openxmlformats.org/officeDocument/2006/relationships/slideLayout" Target="../slideLayouts/slideLayout676.xml"/><Relationship Id="rId6" Type="http://schemas.openxmlformats.org/officeDocument/2006/relationships/slideLayout" Target="../slideLayouts/slideLayout681.xml"/><Relationship Id="rId11" Type="http://schemas.openxmlformats.org/officeDocument/2006/relationships/slideLayout" Target="../slideLayouts/slideLayout686.xml"/><Relationship Id="rId5" Type="http://schemas.openxmlformats.org/officeDocument/2006/relationships/slideLayout" Target="../slideLayouts/slideLayout680.xml"/><Relationship Id="rId10" Type="http://schemas.openxmlformats.org/officeDocument/2006/relationships/slideLayout" Target="../slideLayouts/slideLayout685.xml"/><Relationship Id="rId4" Type="http://schemas.openxmlformats.org/officeDocument/2006/relationships/slideLayout" Target="../slideLayouts/slideLayout679.xml"/><Relationship Id="rId9" Type="http://schemas.openxmlformats.org/officeDocument/2006/relationships/slideLayout" Target="../slideLayouts/slideLayout6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694.xml"/><Relationship Id="rId13" Type="http://schemas.openxmlformats.org/officeDocument/2006/relationships/image" Target="../media/image11.png"/><Relationship Id="rId3" Type="http://schemas.openxmlformats.org/officeDocument/2006/relationships/slideLayout" Target="../slideLayouts/slideLayout689.xml"/><Relationship Id="rId7" Type="http://schemas.openxmlformats.org/officeDocument/2006/relationships/slideLayout" Target="../slideLayouts/slideLayout693.xml"/><Relationship Id="rId12" Type="http://schemas.openxmlformats.org/officeDocument/2006/relationships/theme" Target="../theme/theme70.xml"/><Relationship Id="rId2" Type="http://schemas.openxmlformats.org/officeDocument/2006/relationships/slideLayout" Target="../slideLayouts/slideLayout688.xml"/><Relationship Id="rId1" Type="http://schemas.openxmlformats.org/officeDocument/2006/relationships/slideLayout" Target="../slideLayouts/slideLayout687.xml"/><Relationship Id="rId6" Type="http://schemas.openxmlformats.org/officeDocument/2006/relationships/slideLayout" Target="../slideLayouts/slideLayout692.xml"/><Relationship Id="rId11" Type="http://schemas.openxmlformats.org/officeDocument/2006/relationships/slideLayout" Target="../slideLayouts/slideLayout697.xml"/><Relationship Id="rId5" Type="http://schemas.openxmlformats.org/officeDocument/2006/relationships/slideLayout" Target="../slideLayouts/slideLayout691.xml"/><Relationship Id="rId10" Type="http://schemas.openxmlformats.org/officeDocument/2006/relationships/slideLayout" Target="../slideLayouts/slideLayout696.xml"/><Relationship Id="rId4" Type="http://schemas.openxmlformats.org/officeDocument/2006/relationships/slideLayout" Target="../slideLayouts/slideLayout690.xml"/><Relationship Id="rId9" Type="http://schemas.openxmlformats.org/officeDocument/2006/relationships/slideLayout" Target="../slideLayouts/slideLayout695.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705.xml"/><Relationship Id="rId13" Type="http://schemas.openxmlformats.org/officeDocument/2006/relationships/image" Target="../media/image10.jpeg"/><Relationship Id="rId3" Type="http://schemas.openxmlformats.org/officeDocument/2006/relationships/slideLayout" Target="../slideLayouts/slideLayout700.xml"/><Relationship Id="rId7" Type="http://schemas.openxmlformats.org/officeDocument/2006/relationships/slideLayout" Target="../slideLayouts/slideLayout704.xml"/><Relationship Id="rId12" Type="http://schemas.openxmlformats.org/officeDocument/2006/relationships/theme" Target="../theme/theme71.xml"/><Relationship Id="rId2" Type="http://schemas.openxmlformats.org/officeDocument/2006/relationships/slideLayout" Target="../slideLayouts/slideLayout699.xml"/><Relationship Id="rId1" Type="http://schemas.openxmlformats.org/officeDocument/2006/relationships/slideLayout" Target="../slideLayouts/slideLayout698.xml"/><Relationship Id="rId6" Type="http://schemas.openxmlformats.org/officeDocument/2006/relationships/slideLayout" Target="../slideLayouts/slideLayout703.xml"/><Relationship Id="rId11" Type="http://schemas.openxmlformats.org/officeDocument/2006/relationships/slideLayout" Target="../slideLayouts/slideLayout708.xml"/><Relationship Id="rId5" Type="http://schemas.openxmlformats.org/officeDocument/2006/relationships/slideLayout" Target="../slideLayouts/slideLayout702.xml"/><Relationship Id="rId10" Type="http://schemas.openxmlformats.org/officeDocument/2006/relationships/slideLayout" Target="../slideLayouts/slideLayout707.xml"/><Relationship Id="rId4" Type="http://schemas.openxmlformats.org/officeDocument/2006/relationships/slideLayout" Target="../slideLayouts/slideLayout701.xml"/><Relationship Id="rId9" Type="http://schemas.openxmlformats.org/officeDocument/2006/relationships/slideLayout" Target="../slideLayouts/slideLayout706.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716.xml"/><Relationship Id="rId13" Type="http://schemas.openxmlformats.org/officeDocument/2006/relationships/image" Target="../media/image19.png"/><Relationship Id="rId3" Type="http://schemas.openxmlformats.org/officeDocument/2006/relationships/slideLayout" Target="../slideLayouts/slideLayout711.xml"/><Relationship Id="rId7" Type="http://schemas.openxmlformats.org/officeDocument/2006/relationships/slideLayout" Target="../slideLayouts/slideLayout715.xml"/><Relationship Id="rId12" Type="http://schemas.openxmlformats.org/officeDocument/2006/relationships/theme" Target="../theme/theme72.xml"/><Relationship Id="rId2" Type="http://schemas.openxmlformats.org/officeDocument/2006/relationships/slideLayout" Target="../slideLayouts/slideLayout710.xml"/><Relationship Id="rId1" Type="http://schemas.openxmlformats.org/officeDocument/2006/relationships/slideLayout" Target="../slideLayouts/slideLayout709.xml"/><Relationship Id="rId6" Type="http://schemas.openxmlformats.org/officeDocument/2006/relationships/slideLayout" Target="../slideLayouts/slideLayout714.xml"/><Relationship Id="rId11" Type="http://schemas.openxmlformats.org/officeDocument/2006/relationships/slideLayout" Target="../slideLayouts/slideLayout719.xml"/><Relationship Id="rId5" Type="http://schemas.openxmlformats.org/officeDocument/2006/relationships/slideLayout" Target="../slideLayouts/slideLayout713.xml"/><Relationship Id="rId10" Type="http://schemas.openxmlformats.org/officeDocument/2006/relationships/slideLayout" Target="../slideLayouts/slideLayout718.xml"/><Relationship Id="rId4" Type="http://schemas.openxmlformats.org/officeDocument/2006/relationships/slideLayout" Target="../slideLayouts/slideLayout712.xml"/><Relationship Id="rId9" Type="http://schemas.openxmlformats.org/officeDocument/2006/relationships/slideLayout" Target="../slideLayouts/slideLayout717.xml"/></Relationships>
</file>

<file path=ppt/slideMasters/_rels/slideMaster7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73.xml"/><Relationship Id="rId1" Type="http://schemas.openxmlformats.org/officeDocument/2006/relationships/slideLayout" Target="../slideLayouts/slideLayout720.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728.xml"/><Relationship Id="rId13" Type="http://schemas.openxmlformats.org/officeDocument/2006/relationships/theme" Target="../theme/theme74.xml"/><Relationship Id="rId3" Type="http://schemas.openxmlformats.org/officeDocument/2006/relationships/slideLayout" Target="../slideLayouts/slideLayout723.xml"/><Relationship Id="rId7" Type="http://schemas.openxmlformats.org/officeDocument/2006/relationships/slideLayout" Target="../slideLayouts/slideLayout727.xml"/><Relationship Id="rId12" Type="http://schemas.openxmlformats.org/officeDocument/2006/relationships/slideLayout" Target="../slideLayouts/slideLayout732.xml"/><Relationship Id="rId2" Type="http://schemas.openxmlformats.org/officeDocument/2006/relationships/slideLayout" Target="../slideLayouts/slideLayout722.xml"/><Relationship Id="rId1" Type="http://schemas.openxmlformats.org/officeDocument/2006/relationships/slideLayout" Target="../slideLayouts/slideLayout721.xml"/><Relationship Id="rId6" Type="http://schemas.openxmlformats.org/officeDocument/2006/relationships/slideLayout" Target="../slideLayouts/slideLayout726.xml"/><Relationship Id="rId11" Type="http://schemas.openxmlformats.org/officeDocument/2006/relationships/slideLayout" Target="../slideLayouts/slideLayout731.xml"/><Relationship Id="rId5" Type="http://schemas.openxmlformats.org/officeDocument/2006/relationships/slideLayout" Target="../slideLayouts/slideLayout725.xml"/><Relationship Id="rId10" Type="http://schemas.openxmlformats.org/officeDocument/2006/relationships/slideLayout" Target="../slideLayouts/slideLayout730.xml"/><Relationship Id="rId4" Type="http://schemas.openxmlformats.org/officeDocument/2006/relationships/slideLayout" Target="../slideLayouts/slideLayout724.xml"/><Relationship Id="rId9" Type="http://schemas.openxmlformats.org/officeDocument/2006/relationships/slideLayout" Target="../slideLayouts/slideLayout729.xml"/><Relationship Id="rId14" Type="http://schemas.openxmlformats.org/officeDocument/2006/relationships/image" Target="../media/image20.png"/></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740.xml"/><Relationship Id="rId3" Type="http://schemas.openxmlformats.org/officeDocument/2006/relationships/slideLayout" Target="../slideLayouts/slideLayout735.xml"/><Relationship Id="rId7" Type="http://schemas.openxmlformats.org/officeDocument/2006/relationships/slideLayout" Target="../slideLayouts/slideLayout739.xml"/><Relationship Id="rId12" Type="http://schemas.openxmlformats.org/officeDocument/2006/relationships/theme" Target="../theme/theme75.xml"/><Relationship Id="rId2" Type="http://schemas.openxmlformats.org/officeDocument/2006/relationships/slideLayout" Target="../slideLayouts/slideLayout734.xml"/><Relationship Id="rId1" Type="http://schemas.openxmlformats.org/officeDocument/2006/relationships/slideLayout" Target="../slideLayouts/slideLayout733.xml"/><Relationship Id="rId6" Type="http://schemas.openxmlformats.org/officeDocument/2006/relationships/slideLayout" Target="../slideLayouts/slideLayout738.xml"/><Relationship Id="rId11" Type="http://schemas.openxmlformats.org/officeDocument/2006/relationships/slideLayout" Target="../slideLayouts/slideLayout743.xml"/><Relationship Id="rId5" Type="http://schemas.openxmlformats.org/officeDocument/2006/relationships/slideLayout" Target="../slideLayouts/slideLayout737.xml"/><Relationship Id="rId10" Type="http://schemas.openxmlformats.org/officeDocument/2006/relationships/slideLayout" Target="../slideLayouts/slideLayout742.xml"/><Relationship Id="rId4" Type="http://schemas.openxmlformats.org/officeDocument/2006/relationships/slideLayout" Target="../slideLayouts/slideLayout736.xml"/><Relationship Id="rId9" Type="http://schemas.openxmlformats.org/officeDocument/2006/relationships/slideLayout" Target="../slideLayouts/slideLayout741.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751.xml"/><Relationship Id="rId13" Type="http://schemas.openxmlformats.org/officeDocument/2006/relationships/slideLayout" Target="../slideLayouts/slideLayout756.xml"/><Relationship Id="rId3" Type="http://schemas.openxmlformats.org/officeDocument/2006/relationships/slideLayout" Target="../slideLayouts/slideLayout746.xml"/><Relationship Id="rId7" Type="http://schemas.openxmlformats.org/officeDocument/2006/relationships/slideLayout" Target="../slideLayouts/slideLayout750.xml"/><Relationship Id="rId12" Type="http://schemas.openxmlformats.org/officeDocument/2006/relationships/slideLayout" Target="../slideLayouts/slideLayout755.xml"/><Relationship Id="rId2" Type="http://schemas.openxmlformats.org/officeDocument/2006/relationships/slideLayout" Target="../slideLayouts/slideLayout745.xml"/><Relationship Id="rId1" Type="http://schemas.openxmlformats.org/officeDocument/2006/relationships/slideLayout" Target="../slideLayouts/slideLayout744.xml"/><Relationship Id="rId6" Type="http://schemas.openxmlformats.org/officeDocument/2006/relationships/slideLayout" Target="../slideLayouts/slideLayout749.xml"/><Relationship Id="rId11" Type="http://schemas.openxmlformats.org/officeDocument/2006/relationships/slideLayout" Target="../slideLayouts/slideLayout754.xml"/><Relationship Id="rId5" Type="http://schemas.openxmlformats.org/officeDocument/2006/relationships/slideLayout" Target="../slideLayouts/slideLayout748.xml"/><Relationship Id="rId10" Type="http://schemas.openxmlformats.org/officeDocument/2006/relationships/slideLayout" Target="../slideLayouts/slideLayout753.xml"/><Relationship Id="rId4" Type="http://schemas.openxmlformats.org/officeDocument/2006/relationships/slideLayout" Target="../slideLayouts/slideLayout747.xml"/><Relationship Id="rId9" Type="http://schemas.openxmlformats.org/officeDocument/2006/relationships/slideLayout" Target="../slideLayouts/slideLayout752.xml"/><Relationship Id="rId14" Type="http://schemas.openxmlformats.org/officeDocument/2006/relationships/theme" Target="../theme/theme76.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764.xml"/><Relationship Id="rId3" Type="http://schemas.openxmlformats.org/officeDocument/2006/relationships/slideLayout" Target="../slideLayouts/slideLayout759.xml"/><Relationship Id="rId7" Type="http://schemas.openxmlformats.org/officeDocument/2006/relationships/slideLayout" Target="../slideLayouts/slideLayout763.xml"/><Relationship Id="rId12" Type="http://schemas.openxmlformats.org/officeDocument/2006/relationships/theme" Target="../theme/theme77.xml"/><Relationship Id="rId2" Type="http://schemas.openxmlformats.org/officeDocument/2006/relationships/slideLayout" Target="../slideLayouts/slideLayout758.xml"/><Relationship Id="rId1" Type="http://schemas.openxmlformats.org/officeDocument/2006/relationships/slideLayout" Target="../slideLayouts/slideLayout757.xml"/><Relationship Id="rId6" Type="http://schemas.openxmlformats.org/officeDocument/2006/relationships/slideLayout" Target="../slideLayouts/slideLayout762.xml"/><Relationship Id="rId11" Type="http://schemas.openxmlformats.org/officeDocument/2006/relationships/slideLayout" Target="../slideLayouts/slideLayout767.xml"/><Relationship Id="rId5" Type="http://schemas.openxmlformats.org/officeDocument/2006/relationships/slideLayout" Target="../slideLayouts/slideLayout761.xml"/><Relationship Id="rId10" Type="http://schemas.openxmlformats.org/officeDocument/2006/relationships/slideLayout" Target="../slideLayouts/slideLayout766.xml"/><Relationship Id="rId4" Type="http://schemas.openxmlformats.org/officeDocument/2006/relationships/slideLayout" Target="../slideLayouts/slideLayout760.xml"/><Relationship Id="rId9" Type="http://schemas.openxmlformats.org/officeDocument/2006/relationships/slideLayout" Target="../slideLayouts/slideLayout765.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theme" Target="../theme/theme8.xml"/><Relationship Id="rId1" Type="http://schemas.openxmlformats.org/officeDocument/2006/relationships/slideLayout" Target="../slideLayouts/slideLayout78.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29" name="Group 3"/>
            <p:cNvGrpSpPr>
              <a:grpSpLocks/>
            </p:cNvGrpSpPr>
            <p:nvPr userDrawn="1"/>
          </p:nvGrpSpPr>
          <p:grpSpPr bwMode="auto">
            <a:xfrm>
              <a:off x="0" y="0"/>
              <a:ext cx="3216" cy="3072"/>
              <a:chOff x="0" y="0"/>
              <a:chExt cx="2928" cy="2784"/>
            </a:xfrm>
          </p:grpSpPr>
          <p:sp>
            <p:nvSpPr>
              <p:cNvPr id="1042" name="Oval 4"/>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3" name="Oval 5"/>
              <p:cNvSpPr>
                <a:spLocks noChangeArrowheads="1"/>
              </p:cNvSpPr>
              <p:nvPr userDrawn="1"/>
            </p:nvSpPr>
            <p:spPr bwMode="auto">
              <a:xfrm>
                <a:off x="240" y="240"/>
                <a:ext cx="2445" cy="230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4" name="Oval 6"/>
              <p:cNvSpPr>
                <a:spLocks noChangeArrowheads="1"/>
              </p:cNvSpPr>
              <p:nvPr userDrawn="1"/>
            </p:nvSpPr>
            <p:spPr bwMode="auto">
              <a:xfrm>
                <a:off x="480" y="480"/>
                <a:ext cx="1968" cy="1822"/>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5" name="Oval 7"/>
              <p:cNvSpPr>
                <a:spLocks noChangeArrowheads="1"/>
              </p:cNvSpPr>
              <p:nvPr userDrawn="1"/>
            </p:nvSpPr>
            <p:spPr bwMode="auto">
              <a:xfrm>
                <a:off x="720" y="720"/>
                <a:ext cx="1488" cy="1349"/>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6"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0" name="Group 9"/>
            <p:cNvGrpSpPr>
              <a:grpSpLocks/>
            </p:cNvGrpSpPr>
            <p:nvPr userDrawn="1"/>
          </p:nvGrpSpPr>
          <p:grpSpPr bwMode="auto">
            <a:xfrm>
              <a:off x="2016" y="2016"/>
              <a:ext cx="2448" cy="2304"/>
              <a:chOff x="0" y="0"/>
              <a:chExt cx="2928" cy="2784"/>
            </a:xfrm>
          </p:grpSpPr>
          <p:sp>
            <p:nvSpPr>
              <p:cNvPr id="1037" name="Oval 10"/>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8" name="Oval 11"/>
              <p:cNvSpPr>
                <a:spLocks noChangeArrowheads="1"/>
              </p:cNvSpPr>
              <p:nvPr userDrawn="1"/>
            </p:nvSpPr>
            <p:spPr bwMode="auto">
              <a:xfrm>
                <a:off x="240" y="240"/>
                <a:ext cx="2447" cy="2303"/>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9" name="Oval 12"/>
              <p:cNvSpPr>
                <a:spLocks noChangeArrowheads="1"/>
              </p:cNvSpPr>
              <p:nvPr userDrawn="1"/>
            </p:nvSpPr>
            <p:spPr bwMode="auto">
              <a:xfrm>
                <a:off x="480" y="480"/>
                <a:ext cx="1970" cy="1826"/>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0" name="Oval 13"/>
              <p:cNvSpPr>
                <a:spLocks noChangeArrowheads="1"/>
              </p:cNvSpPr>
              <p:nvPr userDrawn="1"/>
            </p:nvSpPr>
            <p:spPr bwMode="auto">
              <a:xfrm>
                <a:off x="720" y="720"/>
                <a:ext cx="1488" cy="134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1"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1" name="Group 15"/>
            <p:cNvGrpSpPr>
              <a:grpSpLocks/>
            </p:cNvGrpSpPr>
            <p:nvPr userDrawn="1"/>
          </p:nvGrpSpPr>
          <p:grpSpPr bwMode="auto">
            <a:xfrm>
              <a:off x="2832" y="96"/>
              <a:ext cx="2736" cy="2592"/>
              <a:chOff x="0" y="0"/>
              <a:chExt cx="2928" cy="2784"/>
            </a:xfrm>
          </p:grpSpPr>
          <p:sp>
            <p:nvSpPr>
              <p:cNvPr id="1032" name="Oval 16"/>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3" name="Oval 17"/>
              <p:cNvSpPr>
                <a:spLocks noChangeArrowheads="1"/>
              </p:cNvSpPr>
              <p:nvPr userDrawn="1"/>
            </p:nvSpPr>
            <p:spPr bwMode="auto">
              <a:xfrm>
                <a:off x="240" y="240"/>
                <a:ext cx="2452" cy="2305"/>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4" name="Oval 18"/>
              <p:cNvSpPr>
                <a:spLocks noChangeArrowheads="1"/>
              </p:cNvSpPr>
              <p:nvPr userDrawn="1"/>
            </p:nvSpPr>
            <p:spPr bwMode="auto">
              <a:xfrm>
                <a:off x="481" y="480"/>
                <a:ext cx="1967" cy="182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5" name="Oval 19"/>
              <p:cNvSpPr>
                <a:spLocks noChangeArrowheads="1"/>
              </p:cNvSpPr>
              <p:nvPr userDrawn="1"/>
            </p:nvSpPr>
            <p:spPr bwMode="auto">
              <a:xfrm>
                <a:off x="720" y="720"/>
                <a:ext cx="1488" cy="1347"/>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6"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sp>
        <p:nvSpPr>
          <p:cNvPr id="1027" name="Rectangle 21"/>
          <p:cNvSpPr>
            <a:spLocks noGrp="1" noChangeArrowheads="1"/>
          </p:cNvSpPr>
          <p:nvPr>
            <p:ph type="title"/>
          </p:nvPr>
        </p:nvSpPr>
        <p:spPr bwMode="auto">
          <a:xfrm>
            <a:off x="34925" y="609600"/>
            <a:ext cx="899953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34925" y="1981200"/>
            <a:ext cx="8999538"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502822" r:id="rId1"/>
    <p:sldLayoutId id="2147502823" r:id="rId2"/>
    <p:sldLayoutId id="2147502824" r:id="rId3"/>
    <p:sldLayoutId id="2147502825" r:id="rId4"/>
    <p:sldLayoutId id="2147502826" r:id="rId5"/>
    <p:sldLayoutId id="2147502827" r:id="rId6"/>
    <p:sldLayoutId id="2147502828" r:id="rId7"/>
    <p:sldLayoutId id="2147502829" r:id="rId8"/>
    <p:sldLayoutId id="2147502830" r:id="rId9"/>
    <p:sldLayoutId id="2147502831" r:id="rId10"/>
    <p:sldLayoutId id="2147502832" r:id="rId11"/>
    <p:sldLayoutId id="2147502833" r:id="rId12"/>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lr>
          <a:schemeClr val="hlink"/>
        </a:buClr>
        <a:buSzPct val="110000"/>
        <a:buChar char="•"/>
        <a:defRPr sz="2800" b="1" i="0">
          <a:solidFill>
            <a:schemeClr val="tx1"/>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lr>
          <a:schemeClr val="folHlink"/>
        </a:buClr>
        <a:buSzPct val="110000"/>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fld id="{74185330-A543-F749-9065-852768E0C65B}"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03157" r:id="rId1"/>
    <p:sldLayoutId id="2147503158" r:id="rId2"/>
    <p:sldLayoutId id="2147503159" r:id="rId3"/>
    <p:sldLayoutId id="2147503160" r:id="rId4"/>
    <p:sldLayoutId id="2147503161" r:id="rId5"/>
    <p:sldLayoutId id="2147503162" r:id="rId6"/>
    <p:sldLayoutId id="2147503163" r:id="rId7"/>
    <p:sldLayoutId id="2147503164" r:id="rId8"/>
    <p:sldLayoutId id="2147503165" r:id="rId9"/>
    <p:sldLayoutId id="2147503166" r:id="rId10"/>
    <p:sldLayoutId id="2147503167"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167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fld id="{5ED0D377-53F7-3645-B040-26A8D295A609}"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03168" r:id="rId1"/>
    <p:sldLayoutId id="2147503169" r:id="rId2"/>
    <p:sldLayoutId id="2147503170" r:id="rId3"/>
    <p:sldLayoutId id="2147503171" r:id="rId4"/>
    <p:sldLayoutId id="2147503172" r:id="rId5"/>
    <p:sldLayoutId id="2147503173" r:id="rId6"/>
    <p:sldLayoutId id="2147503174" r:id="rId7"/>
    <p:sldLayoutId id="2147503175" r:id="rId8"/>
    <p:sldLayoutId id="2147503176" r:id="rId9"/>
    <p:sldLayoutId id="2147503177" r:id="rId10"/>
    <p:sldLayoutId id="2147503178"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290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fld id="{78719DB8-5363-AD47-A565-E1E2144B918C}"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03179" r:id="rId1"/>
    <p:sldLayoutId id="2147503180" r:id="rId2"/>
    <p:sldLayoutId id="2147503181" r:id="rId3"/>
    <p:sldLayoutId id="2147503182" r:id="rId4"/>
    <p:sldLayoutId id="2147503183" r:id="rId5"/>
    <p:sldLayoutId id="2147503184" r:id="rId6"/>
    <p:sldLayoutId id="2147503185" r:id="rId7"/>
    <p:sldLayoutId id="2147503186" r:id="rId8"/>
    <p:sldLayoutId id="2147503187" r:id="rId9"/>
    <p:sldLayoutId id="2147503188" r:id="rId10"/>
    <p:sldLayoutId id="2147503189"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3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charset="0"/>
                <a:ea typeface="Osaka"/>
                <a:cs typeface="Osaka"/>
              </a:defRPr>
            </a:lvl1pPr>
          </a:lstStyle>
          <a:p>
            <a:pPr>
              <a:defRPr/>
            </a:pPr>
            <a:endParaRPr lang="en-US"/>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charset="0"/>
                <a:ea typeface="Osaka"/>
                <a:cs typeface="Osaka"/>
              </a:defRPr>
            </a:lvl1pPr>
          </a:lstStyle>
          <a:p>
            <a:pPr>
              <a:defRPr/>
            </a:pPr>
            <a:endParaRPr lang="en-US"/>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128"/>
                <a:cs typeface="Osaka" charset="-128"/>
              </a:defRPr>
            </a:lvl1pPr>
          </a:lstStyle>
          <a:p>
            <a:pPr>
              <a:defRPr/>
            </a:pPr>
            <a:fld id="{C233DCF7-D56E-C741-9286-0F50E86C984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3269" r:id="rId1"/>
    <p:sldLayoutId id="2147503270" r:id="rId2"/>
    <p:sldLayoutId id="2147503271" r:id="rId3"/>
    <p:sldLayoutId id="2147503272" r:id="rId4"/>
    <p:sldLayoutId id="2147503273" r:id="rId5"/>
    <p:sldLayoutId id="2147503274" r:id="rId6"/>
    <p:sldLayoutId id="2147503275" r:id="rId7"/>
    <p:sldLayoutId id="2147503276" r:id="rId8"/>
    <p:sldLayoutId id="2147503277" r:id="rId9"/>
    <p:sldLayoutId id="2147503278" r:id="rId10"/>
    <p:sldLayoutId id="2147503279" r:id="rId11"/>
  </p:sldLayoutIdLst>
  <p:transition/>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22" name="Rectangle 2"/>
          <p:cNvSpPr>
            <a:spLocks noGrp="1" noChangeArrowheads="1"/>
          </p:cNvSpPr>
          <p:nvPr>
            <p:ph type="title"/>
          </p:nvPr>
        </p:nvSpPr>
        <p:spPr bwMode="auto">
          <a:xfrm>
            <a:off x="369888" y="0"/>
            <a:ext cx="8408987" cy="1692275"/>
          </a:xfrm>
          <a:prstGeom prst="rect">
            <a:avLst/>
          </a:prstGeom>
          <a:noFill/>
          <a:ln w="12700">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23" name="Rectangle 3"/>
          <p:cNvSpPr>
            <a:spLocks noGrp="1" noChangeArrowheads="1"/>
          </p:cNvSpPr>
          <p:nvPr>
            <p:ph type="body" idx="1"/>
          </p:nvPr>
        </p:nvSpPr>
        <p:spPr bwMode="auto">
          <a:xfrm>
            <a:off x="484188" y="1631950"/>
            <a:ext cx="8161337" cy="5226050"/>
          </a:xfrm>
          <a:prstGeom prst="rect">
            <a:avLst/>
          </a:prstGeom>
          <a:noFill/>
          <a:ln w="12700">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5780"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prstTxWarp prst="textNoShape">
              <a:avLst/>
            </a:prstTxWarp>
            <a:spAutoFit/>
          </a:bodyPr>
          <a:lstStyle/>
          <a:p>
            <a:pPr>
              <a:lnSpc>
                <a:spcPts val="1700"/>
              </a:lnSpc>
              <a:tabLst>
                <a:tab pos="0" algn="l"/>
                <a:tab pos="914400" algn="l"/>
                <a:tab pos="1828800" algn="l"/>
              </a:tabLst>
              <a:defRPr/>
            </a:pPr>
            <a:r>
              <a:rPr lang="en-US" sz="1400" b="1" i="0" dirty="0">
                <a:solidFill>
                  <a:srgbClr val="000000"/>
                </a:solidFill>
                <a:latin typeface="Arial" panose="020B0604020202020204" pitchFamily="34" charset="0"/>
              </a:rPr>
              <a:t> </a:t>
            </a:r>
          </a:p>
        </p:txBody>
      </p:sp>
      <p:sp>
        <p:nvSpPr>
          <p:cNvPr id="75781" name="Text Box 5"/>
          <p:cNvSpPr txBox="1">
            <a:spLocks noChangeArrowheads="1"/>
          </p:cNvSpPr>
          <p:nvPr/>
        </p:nvSpPr>
        <p:spPr bwMode="auto">
          <a:xfrm>
            <a:off x="3151188" y="6289675"/>
            <a:ext cx="2827337" cy="204351"/>
          </a:xfrm>
          <a:prstGeom prst="rect">
            <a:avLst/>
          </a:prstGeom>
          <a:noFill/>
          <a:ln w="9525">
            <a:noFill/>
            <a:miter lim="800000"/>
            <a:headEnd/>
            <a:tailEnd/>
          </a:ln>
          <a:effectLst/>
        </p:spPr>
        <p:txBody>
          <a:bodyPr lIns="0" tIns="0" rIns="0" bIns="0">
            <a:prstTxWarp prst="textNoShape">
              <a:avLst/>
            </a:prstTxWarp>
            <a:spAutoFit/>
          </a:bodyPr>
          <a:lstStyle/>
          <a:p>
            <a:pPr algn="ctr">
              <a:lnSpc>
                <a:spcPts val="1700"/>
              </a:lnSpc>
              <a:tabLst>
                <a:tab pos="0" algn="l"/>
                <a:tab pos="914400" algn="l"/>
                <a:tab pos="1828800" algn="l"/>
                <a:tab pos="2743200" algn="l"/>
              </a:tabLst>
              <a:defRPr/>
            </a:pPr>
            <a:r>
              <a:rPr lang="en-US" sz="1400" b="1" i="0" dirty="0">
                <a:solidFill>
                  <a:srgbClr val="000000"/>
                </a:solidFill>
                <a:latin typeface="Arial" panose="020B0604020202020204" pitchFamily="34" charset="0"/>
              </a:rPr>
              <a:t> </a:t>
            </a:r>
          </a:p>
        </p:txBody>
      </p:sp>
    </p:spTree>
  </p:cSld>
  <p:clrMap bg1="lt1" tx1="dk1" bg2="lt2" tx2="dk2" accent1="accent1" accent2="accent2" accent3="accent3" accent4="accent4" accent5="accent5" accent6="accent6" hlink="hlink" folHlink="folHlink"/>
  <p:sldLayoutIdLst>
    <p:sldLayoutId id="2147503280" r:id="rId1"/>
  </p:sldLayoutIdLst>
  <p:transition/>
  <p:txStyles>
    <p:titleStyle>
      <a:lvl1pPr marL="25400" indent="-25400" algn="ctr" rtl="0" eaLnBrk="0" fontAlgn="base" hangingPunct="0">
        <a:lnSpc>
          <a:spcPts val="5300"/>
        </a:lnSpc>
        <a:spcBef>
          <a:spcPct val="0"/>
        </a:spcBef>
        <a:spcAft>
          <a:spcPct val="0"/>
        </a:spcAft>
        <a:defRPr sz="4400" b="1" i="0">
          <a:solidFill>
            <a:schemeClr val="tx1"/>
          </a:solidFill>
          <a:latin typeface="Arial" panose="020B0604020202020204" pitchFamily="34" charset="0"/>
          <a:ea typeface="ＭＳ Ｐゴシック" charset="-128"/>
          <a:cs typeface="ＭＳ Ｐゴシック" charset="-128"/>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128"/>
          <a:cs typeface="ＭＳ Ｐゴシック" charset="-128"/>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128"/>
          <a:cs typeface="ＭＳ Ｐゴシック" charset="-128"/>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128"/>
          <a:cs typeface="ＭＳ Ｐゴシック" charset="-128"/>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128"/>
          <a:cs typeface="ＭＳ Ｐゴシック" charset="-128"/>
        </a:defRPr>
      </a:lvl5pPr>
      <a:lvl6pPr marL="482600" algn="ctr" rtl="0" fontAlgn="base">
        <a:lnSpc>
          <a:spcPts val="5300"/>
        </a:lnSpc>
        <a:spcBef>
          <a:spcPct val="0"/>
        </a:spcBef>
        <a:spcAft>
          <a:spcPct val="0"/>
        </a:spcAft>
        <a:defRPr sz="4400">
          <a:solidFill>
            <a:schemeClr val="tx1"/>
          </a:solidFill>
          <a:latin typeface="Arial" charset="0"/>
        </a:defRPr>
      </a:lvl6pPr>
      <a:lvl7pPr marL="939800" algn="ctr" rtl="0" fontAlgn="base">
        <a:lnSpc>
          <a:spcPts val="5300"/>
        </a:lnSpc>
        <a:spcBef>
          <a:spcPct val="0"/>
        </a:spcBef>
        <a:spcAft>
          <a:spcPct val="0"/>
        </a:spcAft>
        <a:defRPr sz="4400">
          <a:solidFill>
            <a:schemeClr val="tx1"/>
          </a:solidFill>
          <a:latin typeface="Arial" charset="0"/>
        </a:defRPr>
      </a:lvl7pPr>
      <a:lvl8pPr marL="1397000" algn="ctr" rtl="0" fontAlgn="base">
        <a:lnSpc>
          <a:spcPts val="5300"/>
        </a:lnSpc>
        <a:spcBef>
          <a:spcPct val="0"/>
        </a:spcBef>
        <a:spcAft>
          <a:spcPct val="0"/>
        </a:spcAft>
        <a:defRPr sz="4400">
          <a:solidFill>
            <a:schemeClr val="tx1"/>
          </a:solidFill>
          <a:latin typeface="Arial" charset="0"/>
        </a:defRPr>
      </a:lvl8pPr>
      <a:lvl9pPr marL="1854200" algn="ctr" rtl="0" fontAlgn="base">
        <a:lnSpc>
          <a:spcPts val="5300"/>
        </a:lnSpc>
        <a:spcBef>
          <a:spcPct val="0"/>
        </a:spcBef>
        <a:spcAft>
          <a:spcPct val="0"/>
        </a:spcAft>
        <a:defRPr sz="4400">
          <a:solidFill>
            <a:schemeClr val="tx1"/>
          </a:solidFill>
          <a:latin typeface="Arial"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b="1" i="0">
          <a:solidFill>
            <a:schemeClr val="tx1"/>
          </a:solidFill>
          <a:latin typeface="Arial" panose="020B0604020202020204" pitchFamily="34" charset="0"/>
          <a:ea typeface="ＭＳ Ｐゴシック" charset="-128"/>
          <a:cs typeface="ＭＳ Ｐゴシック" charset="-128"/>
        </a:defRPr>
      </a:lvl1pPr>
      <a:lvl2pPr marL="809625" indent="-342900" algn="l" rtl="0" eaLnBrk="0" fontAlgn="base" hangingPunct="0">
        <a:lnSpc>
          <a:spcPts val="3400"/>
        </a:lnSpc>
        <a:spcBef>
          <a:spcPct val="0"/>
        </a:spcBef>
        <a:spcAft>
          <a:spcPts val="600"/>
        </a:spcAft>
        <a:buSzPct val="100000"/>
        <a:buFont typeface="Arial" charset="0"/>
        <a:buChar char="–"/>
        <a:defRPr sz="2800" b="1" i="0">
          <a:solidFill>
            <a:schemeClr val="tx1"/>
          </a:solidFill>
          <a:latin typeface="Arial" panose="020B0604020202020204" pitchFamily="34" charset="0"/>
          <a:ea typeface="ＭＳ Ｐゴシック" charset="-128"/>
        </a:defRPr>
      </a:lvl2pPr>
      <a:lvl3pPr marL="1257300" indent="-342900" algn="l" rtl="0" eaLnBrk="0" fontAlgn="base" hangingPunct="0">
        <a:lnSpc>
          <a:spcPts val="2900"/>
        </a:lnSpc>
        <a:spcBef>
          <a:spcPct val="0"/>
        </a:spcBef>
        <a:spcAft>
          <a:spcPts val="600"/>
        </a:spcAft>
        <a:buSzPct val="100000"/>
        <a:buFont typeface="Arial" charset="0"/>
        <a:buChar char="•"/>
        <a:defRPr sz="2400" b="1" i="0">
          <a:solidFill>
            <a:schemeClr val="tx1"/>
          </a:solidFill>
          <a:latin typeface="Arial" panose="020B0604020202020204" pitchFamily="34" charset="0"/>
          <a:ea typeface="ＭＳ Ｐゴシック" charset="-128"/>
        </a:defRPr>
      </a:lvl3pPr>
      <a:lvl4pPr marL="1714500" indent="-342900" algn="l" rtl="0" eaLnBrk="0" fontAlgn="base" hangingPunct="0">
        <a:lnSpc>
          <a:spcPts val="2400"/>
        </a:lnSpc>
        <a:spcBef>
          <a:spcPct val="0"/>
        </a:spcBef>
        <a:spcAft>
          <a:spcPts val="500"/>
        </a:spcAft>
        <a:buSzPct val="100000"/>
        <a:buFont typeface="Arial" charset="0"/>
        <a:buChar char="–"/>
        <a:defRPr sz="2000" b="1" i="0">
          <a:solidFill>
            <a:schemeClr val="tx1"/>
          </a:solidFill>
          <a:latin typeface="Arial" panose="020B0604020202020204" pitchFamily="34" charset="0"/>
          <a:ea typeface="ＭＳ Ｐゴシック" charset="-128"/>
        </a:defRPr>
      </a:lvl4pPr>
      <a:lvl5pPr marL="2171700" indent="-342900" algn="l" rtl="0" eaLnBrk="0" fontAlgn="base" hangingPunct="0">
        <a:lnSpc>
          <a:spcPts val="2400"/>
        </a:lnSpc>
        <a:spcBef>
          <a:spcPct val="0"/>
        </a:spcBef>
        <a:spcAft>
          <a:spcPts val="100"/>
        </a:spcAft>
        <a:buSzPct val="100000"/>
        <a:buFont typeface="Arial" charset="0"/>
        <a:buChar char="»"/>
        <a:defRPr sz="2000" b="1" i="0">
          <a:solidFill>
            <a:schemeClr val="tx1"/>
          </a:solidFill>
          <a:latin typeface="Arial" panose="020B0604020202020204" pitchFamily="34" charset="0"/>
          <a:ea typeface="ＭＳ Ｐゴシック" charset="-128"/>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ＭＳ Ｐゴシック" charset="-128"/>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ＭＳ Ｐゴシック" charset="-128"/>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ＭＳ Ｐゴシック" charset="-128"/>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246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i="0">
                <a:solidFill>
                  <a:srgbClr val="FFFFFF"/>
                </a:solidFill>
                <a:latin typeface="Arial" panose="020B0604020202020204" pitchFamily="34" charset="0"/>
                <a:ea typeface="+mn-ea"/>
                <a:cs typeface="+mn-cs"/>
              </a:defRPr>
            </a:lvl1pPr>
          </a:lstStyle>
          <a:p>
            <a:pPr>
              <a:defRPr/>
            </a:pPr>
            <a:endParaRPr lang="en-US" dirty="0"/>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rgbClr val="FFFFFF"/>
                </a:solidFill>
                <a:latin typeface="Arial" panose="020B0604020202020204" pitchFamily="34" charset="0"/>
                <a:ea typeface="ＭＳ Ｐゴシック" charset="-128"/>
                <a:cs typeface="ＭＳ Ｐゴシック" charset="-128"/>
              </a:defRPr>
            </a:lvl1pPr>
          </a:lstStyle>
          <a:p>
            <a:pPr>
              <a:defRPr/>
            </a:pPr>
            <a:fld id="{1A92CA00-4DC2-5A44-89B7-4A69DFFA01AB}" type="slidenum">
              <a:rPr lang="en-US" smtClean="0"/>
              <a:pPr>
                <a:defRPr/>
              </a:pPr>
              <a:t>‹#›</a:t>
            </a:fld>
            <a:endParaRPr lang="en-US" dirty="0"/>
          </a:p>
        </p:txBody>
      </p:sp>
      <p:sp>
        <p:nvSpPr>
          <p:cNvPr id="62470"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pPr algn="ct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62471"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a:lstStyle/>
          <a:p>
            <a:pPr algn="ctr"/>
            <a:endParaRPr lang="en-US" b="1" i="0" dirty="0">
              <a:solidFill>
                <a:srgbClr val="FFFFFF"/>
              </a:solidFill>
              <a:latin typeface="Arial" panose="020B0604020202020204" pitchFamily="34" charset="0"/>
              <a:ea typeface="ＭＳ Ｐゴシック" charset="0"/>
              <a:cs typeface="ＭＳ Ｐゴシック" charset="0"/>
            </a:endParaRPr>
          </a:p>
        </p:txBody>
      </p:sp>
      <p:grpSp>
        <p:nvGrpSpPr>
          <p:cNvPr id="62472" name="Group 8"/>
          <p:cNvGrpSpPr>
            <a:grpSpLocks/>
          </p:cNvGrpSpPr>
          <p:nvPr/>
        </p:nvGrpSpPr>
        <p:grpSpPr bwMode="auto">
          <a:xfrm>
            <a:off x="228600" y="457200"/>
            <a:ext cx="1246188" cy="1371600"/>
            <a:chOff x="144" y="288"/>
            <a:chExt cx="785" cy="864"/>
          </a:xfrm>
        </p:grpSpPr>
        <p:sp>
          <p:nvSpPr>
            <p:cNvPr id="62474"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5"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6"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7"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8"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9"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0"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1"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2"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3"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4"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5"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6"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i="0">
                <a:solidFill>
                  <a:srgbClr val="FFFFFF"/>
                </a:solidFill>
                <a:latin typeface="Arial" panose="020B0604020202020204" pitchFamily="34" charset="0"/>
                <a:ea typeface="+mn-ea"/>
                <a:cs typeface="+mn-cs"/>
              </a:defRPr>
            </a:lvl1pPr>
          </a:lstStyle>
          <a:p>
            <a:pPr>
              <a:defRPr/>
            </a:pPr>
            <a:endParaRPr lang="en-US" dirty="0"/>
          </a:p>
        </p:txBody>
      </p:sp>
    </p:spTree>
    <p:extLst>
      <p:ext uri="{BB962C8B-B14F-4D97-AF65-F5344CB8AC3E}">
        <p14:creationId xmlns:p14="http://schemas.microsoft.com/office/powerpoint/2010/main" val="14047246"/>
      </p:ext>
    </p:extLst>
  </p:cSld>
  <p:clrMap bg1="dk2" tx1="lt1" bg2="dk1" tx2="lt2" accent1="accent1" accent2="accent2" accent3="accent3" accent4="accent4" accent5="accent5" accent6="accent6" hlink="hlink" folHlink="folHlink"/>
  <p:sldLayoutIdLst>
    <p:sldLayoutId id="2147503315" r:id="rId1"/>
    <p:sldLayoutId id="2147503316" r:id="rId2"/>
    <p:sldLayoutId id="2147503317" r:id="rId3"/>
    <p:sldLayoutId id="2147503318" r:id="rId4"/>
    <p:sldLayoutId id="2147503319" r:id="rId5"/>
    <p:sldLayoutId id="2147503320" r:id="rId6"/>
    <p:sldLayoutId id="2147503321" r:id="rId7"/>
    <p:sldLayoutId id="2147503322" r:id="rId8"/>
    <p:sldLayoutId id="2147503323" r:id="rId9"/>
    <p:sldLayoutId id="2147503324" r:id="rId10"/>
    <p:sldLayoutId id="2147503325" r:id="rId11"/>
    <p:sldLayoutId id="2147503326" r:id="rId12"/>
  </p:sldLayoutIdLst>
  <p:transition/>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b="1" i="0">
          <a:solidFill>
            <a:schemeClr val="tx2"/>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b="1" i="0">
          <a:solidFill>
            <a:schemeClr val="tx2"/>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b="1" i="0">
          <a:solidFill>
            <a:schemeClr val="tx2"/>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b="1" i="0">
          <a:solidFill>
            <a:schemeClr val="tx2"/>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61F442D0-A11F-2640-8129-5D1BEF7A3C1E}" type="slidenum">
              <a:rPr lang="en-US" smtClean="0"/>
              <a:pPr>
                <a:defRPr/>
              </a:pPr>
              <a:t>‹#›</a:t>
            </a:fld>
            <a:endParaRPr lang="en-US" dirty="0"/>
          </a:p>
        </p:txBody>
      </p:sp>
    </p:spTree>
    <p:extLst>
      <p:ext uri="{BB962C8B-B14F-4D97-AF65-F5344CB8AC3E}">
        <p14:creationId xmlns:p14="http://schemas.microsoft.com/office/powerpoint/2010/main" val="1108941014"/>
      </p:ext>
    </p:extLst>
  </p:cSld>
  <p:clrMap bg1="dk2" tx1="lt1" bg2="dk1" tx2="lt2" accent1="accent1" accent2="accent2" accent3="accent3" accent4="accent4" accent5="accent5" accent6="accent6" hlink="hlink" folHlink="folHlink"/>
  <p:sldLayoutIdLst>
    <p:sldLayoutId id="2147503430" r:id="rId1"/>
    <p:sldLayoutId id="2147503431" r:id="rId2"/>
    <p:sldLayoutId id="2147503432" r:id="rId3"/>
    <p:sldLayoutId id="2147503433" r:id="rId4"/>
    <p:sldLayoutId id="2147503434" r:id="rId5"/>
    <p:sldLayoutId id="2147503435" r:id="rId6"/>
    <p:sldLayoutId id="2147503436" r:id="rId7"/>
    <p:sldLayoutId id="2147503437" r:id="rId8"/>
    <p:sldLayoutId id="2147503438" r:id="rId9"/>
    <p:sldLayoutId id="2147503439" r:id="rId10"/>
    <p:sldLayoutId id="2147503440"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18A8791-A0D0-CE49-9DEA-6760510D96AA}"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67513941"/>
      </p:ext>
    </p:extLst>
  </p:cSld>
  <p:clrMap bg1="lt1" tx1="dk1" bg2="lt2" tx2="dk2" accent1="accent1" accent2="accent2" accent3="accent3" accent4="accent4" accent5="accent5" accent6="accent6" hlink="hlink" folHlink="folHlink"/>
  <p:sldLayoutIdLst>
    <p:sldLayoutId id="2147503520" r:id="rId1"/>
    <p:sldLayoutId id="2147503521" r:id="rId2"/>
    <p:sldLayoutId id="2147503522" r:id="rId3"/>
    <p:sldLayoutId id="2147503523" r:id="rId4"/>
    <p:sldLayoutId id="2147503524" r:id="rId5"/>
    <p:sldLayoutId id="2147503525" r:id="rId6"/>
    <p:sldLayoutId id="2147503526" r:id="rId7"/>
    <p:sldLayoutId id="2147503527" r:id="rId8"/>
    <p:sldLayoutId id="2147503528" r:id="rId9"/>
    <p:sldLayoutId id="2147503529" r:id="rId10"/>
    <p:sldLayoutId id="2147503530" r:id="rId11"/>
    <p:sldLayoutId id="2147503531" r:id="rId12"/>
    <p:sldLayoutId id="214750353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34925" y="609600"/>
            <a:ext cx="9070975"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03459" name="Rectangle 3"/>
          <p:cNvSpPr>
            <a:spLocks noGrp="1" noChangeArrowheads="1"/>
          </p:cNvSpPr>
          <p:nvPr>
            <p:ph type="body" idx="1"/>
          </p:nvPr>
        </p:nvSpPr>
        <p:spPr bwMode="auto">
          <a:xfrm>
            <a:off x="34925" y="1981200"/>
            <a:ext cx="9070975"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rebuchet MS" charset="0"/>
                <a:ea typeface="+mn-ea"/>
                <a:cs typeface="+mn-cs"/>
              </a:defRPr>
            </a:lvl1pPr>
          </a:lstStyle>
          <a:p>
            <a:pPr eaLnBrk="0" hangingPunct="0">
              <a:defRPr/>
            </a:pPr>
            <a:endParaRPr lang="en-US">
              <a:solidFill>
                <a:srgbClr val="FFFF66"/>
              </a:solidFill>
              <a:ea typeface="Osaka"/>
              <a:cs typeface="Osaka"/>
            </a:endParaRPr>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rebuchet MS" charset="0"/>
                <a:ea typeface="+mn-ea"/>
                <a:cs typeface="+mn-cs"/>
              </a:defRPr>
            </a:lvl1pPr>
          </a:lstStyle>
          <a:p>
            <a:pPr eaLnBrk="0" hangingPunct="0">
              <a:defRPr/>
            </a:pPr>
            <a:endParaRPr lang="en-US">
              <a:solidFill>
                <a:srgbClr val="FFFF66"/>
              </a:solidFill>
              <a:ea typeface="Osaka"/>
              <a:cs typeface="Osaka"/>
            </a:endParaRPr>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eaLnBrk="0" hangingPunct="0">
              <a:defRPr/>
            </a:pPr>
            <a:fld id="{9004BE8B-E3B1-5E4C-8A11-701053E2AC1A}" type="slidenum">
              <a:rPr lang="en-US">
                <a:solidFill>
                  <a:srgbClr val="FFFF66"/>
                </a:solidFill>
              </a:rPr>
              <a:pPr eaLnBrk="0" hangingPunct="0">
                <a:defRPr/>
              </a:pPr>
              <a:t>‹#›</a:t>
            </a:fld>
            <a:endParaRPr lang="en-US">
              <a:solidFill>
                <a:srgbClr val="FFFF66"/>
              </a:solidFill>
            </a:endParaRPr>
          </a:p>
        </p:txBody>
      </p:sp>
    </p:spTree>
    <p:extLst>
      <p:ext uri="{BB962C8B-B14F-4D97-AF65-F5344CB8AC3E}">
        <p14:creationId xmlns:p14="http://schemas.microsoft.com/office/powerpoint/2010/main" val="1461103323"/>
      </p:ext>
    </p:extLst>
  </p:cSld>
  <p:clrMap bg1="dk2" tx1="lt1" bg2="dk1" tx2="lt2" accent1="accent1" accent2="accent2" accent3="accent3" accent4="accent4" accent5="accent5" accent6="accent6" hlink="hlink" folHlink="folHlink"/>
  <p:sldLayoutIdLst>
    <p:sldLayoutId id="2147503559" r:id="rId1"/>
    <p:sldLayoutId id="2147503560" r:id="rId2"/>
    <p:sldLayoutId id="2147503561" r:id="rId3"/>
    <p:sldLayoutId id="2147503562" r:id="rId4"/>
    <p:sldLayoutId id="2147503563" r:id="rId5"/>
    <p:sldLayoutId id="2147503564" r:id="rId6"/>
    <p:sldLayoutId id="2147503565" r:id="rId7"/>
    <p:sldLayoutId id="2147503566" r:id="rId8"/>
    <p:sldLayoutId id="2147503567" r:id="rId9"/>
    <p:sldLayoutId id="2147503568" r:id="rId10"/>
    <p:sldLayoutId id="2147503569" r:id="rId11"/>
  </p:sldLayoutIdLst>
  <p:hf sldNum="0" hdr="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Times" charset="0"/>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Times" charset="0"/>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Times" charset="0"/>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Times" charset="0"/>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bwMode="auto">
          <a:xfrm>
            <a:off x="457200" y="10668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p:txBody>
      </p:sp>
      <p:sp>
        <p:nvSpPr>
          <p:cNvPr id="3081" name="Rectangle 9"/>
          <p:cNvSpPr>
            <a:spLocks noGrp="1" noChangeArrowheads="1"/>
          </p:cNvSpPr>
          <p:nvPr>
            <p:ph type="title"/>
          </p:nvPr>
        </p:nvSpPr>
        <p:spPr bwMode="auto">
          <a:xfrm>
            <a:off x="457200" y="5715000"/>
            <a:ext cx="8229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031868469"/>
      </p:ext>
    </p:extLst>
  </p:cSld>
  <p:clrMap bg1="lt1" tx1="dk1" bg2="lt2" tx2="dk2" accent1="accent1" accent2="accent2" accent3="accent3" accent4="accent4" accent5="accent5" accent6="accent6" hlink="hlink" folHlink="folHlink"/>
  <p:sldLayoutIdLst>
    <p:sldLayoutId id="2147503583" r:id="rId1"/>
    <p:sldLayoutId id="2147503584" r:id="rId2"/>
    <p:sldLayoutId id="2147503585" r:id="rId3"/>
    <p:sldLayoutId id="2147503586" r:id="rId4"/>
    <p:sldLayoutId id="2147503587" r:id="rId5"/>
    <p:sldLayoutId id="2147503588" r:id="rId6"/>
    <p:sldLayoutId id="2147503589" r:id="rId7"/>
    <p:sldLayoutId id="2147503590" r:id="rId8"/>
    <p:sldLayoutId id="2147503591" r:id="rId9"/>
    <p:sldLayoutId id="2147503592" r:id="rId10"/>
    <p:sldLayoutId id="2147503593" r:id="rId11"/>
  </p:sldLayoutIdLst>
  <p:transition>
    <p:fade/>
  </p:transition>
  <p:txStyles>
    <p:titleStyle>
      <a:lvl1pPr algn="ctr" rtl="0" eaLnBrk="0" fontAlgn="base" hangingPunct="0">
        <a:spcBef>
          <a:spcPct val="0"/>
        </a:spcBef>
        <a:spcAft>
          <a:spcPct val="0"/>
        </a:spcAft>
        <a:defRPr sz="2000" b="1" i="0">
          <a:solidFill>
            <a:schemeClr val="bg1"/>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b="1" i="0">
          <a:solidFill>
            <a:schemeClr val="bg1"/>
          </a:solidFill>
          <a:latin typeface="Arial" panose="020B0604020202020204" pitchFamily="34" charset="0"/>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12700"/>
            <a:ext cx="9156700" cy="6870700"/>
            <a:chOff x="0" y="-8"/>
            <a:chExt cx="5768" cy="4328"/>
          </a:xfrm>
        </p:grpSpPr>
        <p:sp>
          <p:nvSpPr>
            <p:cNvPr id="26632" name="Rectangle 3"/>
            <p:cNvSpPr>
              <a:spLocks noChangeArrowheads="1"/>
            </p:cNvSpPr>
            <p:nvPr/>
          </p:nvSpPr>
          <p:spPr bwMode="auto">
            <a:xfrm>
              <a:off x="0" y="624"/>
              <a:ext cx="5760" cy="3696"/>
            </a:xfrm>
            <a:prstGeom prst="rect">
              <a:avLst/>
            </a:prstGeom>
            <a:solidFill>
              <a:schemeClr val="bg1"/>
            </a:solidFill>
            <a:ln w="9525">
              <a:noFill/>
              <a:miter lim="800000"/>
              <a:headEnd/>
              <a:tailEnd/>
            </a:ln>
          </p:spPr>
          <p:txBody>
            <a:bodyPr wrap="none" anchor="ctr">
              <a:prstTxWarp prst="textNoShape">
                <a:avLst/>
              </a:prstTxWarp>
            </a:bodyPr>
            <a:lstStyle/>
            <a:p>
              <a:pPr>
                <a:defRPr/>
              </a:pPr>
              <a:endParaRPr lang="en-US"/>
            </a:p>
          </p:txBody>
        </p:sp>
        <p:sp>
          <p:nvSpPr>
            <p:cNvPr id="26633"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w="9525">
              <a:noFill/>
              <a:miter lim="800000"/>
              <a:headEnd/>
              <a:tailEnd/>
            </a:ln>
          </p:spPr>
          <p:txBody>
            <a:bodyPr wrap="none" anchor="ctr">
              <a:prstTxWarp prst="textNoShape">
                <a:avLst/>
              </a:prstTxWarp>
            </a:bodyPr>
            <a:lstStyle/>
            <a:p>
              <a:pPr>
                <a:defRPr/>
              </a:pPr>
              <a:endParaRPr lang="en-US"/>
            </a:p>
          </p:txBody>
        </p:sp>
        <p:sp>
          <p:nvSpPr>
            <p:cNvPr id="26634"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35"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36"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p:spPr>
          <p:txBody>
            <a:bodyPr wrap="none" anchor="ctr">
              <a:prstTxWarp prst="textNoShape">
                <a:avLst/>
              </a:prstTxWarp>
            </a:bodyPr>
            <a:lstStyle/>
            <a:p>
              <a:pPr>
                <a:defRPr/>
              </a:pPr>
              <a:endParaRPr lang="en-US"/>
            </a:p>
          </p:txBody>
        </p:sp>
        <p:sp>
          <p:nvSpPr>
            <p:cNvPr id="26637"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38"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39"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0"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1"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2"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3"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4"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5"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6"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7"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8"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9"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50"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pic>
          <p:nvPicPr>
            <p:cNvPr id="37915" name="Picture 22" descr="Topbanx"/>
            <p:cNvPicPr>
              <a:picLocks noChangeAspect="1" noChangeArrowheads="1"/>
            </p:cNvPicPr>
            <p:nvPr/>
          </p:nvPicPr>
          <p:blipFill>
            <a:blip r:embed="rId12" cstate="screen">
              <a:clrChange>
                <a:clrFrom>
                  <a:srgbClr val="33CC99"/>
                </a:clrFrom>
                <a:clrTo>
                  <a:srgbClr val="33CC99">
                    <a:alpha val="0"/>
                  </a:srgbClr>
                </a:clrTo>
              </a:clrChange>
              <a:extLst>
                <a:ext uri="{28A0092B-C50C-407E-A947-70E740481C1C}">
                  <a14:useLocalDpi xmlns:a14="http://schemas.microsoft.com/office/drawing/2010/main"/>
                </a:ext>
              </a:extLst>
            </a:blip>
            <a:srcRect/>
            <a:stretch>
              <a:fillRect/>
            </a:stretch>
          </p:blipFill>
          <p:spPr bwMode="auto">
            <a:xfrm>
              <a:off x="0" y="0"/>
              <a:ext cx="325" cy="4320"/>
            </a:xfrm>
            <a:prstGeom prst="rect">
              <a:avLst/>
            </a:prstGeom>
            <a:noFill/>
            <a:ln w="9525">
              <a:noFill/>
              <a:miter lim="800000"/>
              <a:headEnd/>
              <a:tailEnd/>
            </a:ln>
          </p:spPr>
        </p:pic>
      </p:grpSp>
      <p:sp>
        <p:nvSpPr>
          <p:cNvPr id="37891" name="Rectangle 23"/>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7892" name="Rectangle 24"/>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317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7317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7317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579A471F-F568-924A-A2F6-89313745111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2855" r:id="rId1"/>
    <p:sldLayoutId id="2147502856" r:id="rId2"/>
    <p:sldLayoutId id="2147502857" r:id="rId3"/>
    <p:sldLayoutId id="2147502858" r:id="rId4"/>
    <p:sldLayoutId id="2147502859" r:id="rId5"/>
    <p:sldLayoutId id="2147502860" r:id="rId6"/>
    <p:sldLayoutId id="2147502861" r:id="rId7"/>
    <p:sldLayoutId id="2147502862" r:id="rId8"/>
    <p:sldLayoutId id="2147502863" r:id="rId9"/>
    <p:sldLayoutId id="2147502864" r:id="rId10"/>
  </p:sldLayoutIdLst>
  <p:transition/>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2"/>
        <a:buBlip>
          <a:blip r:embed="rId13"/>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5000"/>
        <a:buFont typeface="Wingdings" charset="2"/>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0000"/>
        <a:buFont typeface="Wingdings" charset="2"/>
        <a:buChar char="l"/>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89248909"/>
      </p:ext>
    </p:extLst>
  </p:cSld>
  <p:clrMap bg1="lt1" tx1="dk1" bg2="lt2" tx2="dk2" accent1="accent1" accent2="accent2" accent3="accent3" accent4="accent4" accent5="accent5" accent6="accent6" hlink="hlink" folHlink="folHlink"/>
  <p:sldLayoutIdLst>
    <p:sldLayoutId id="2147503779" r:id="rId1"/>
    <p:sldLayoutId id="2147503780" r:id="rId2"/>
    <p:sldLayoutId id="2147503781" r:id="rId3"/>
    <p:sldLayoutId id="2147503782" r:id="rId4"/>
    <p:sldLayoutId id="2147503783" r:id="rId5"/>
    <p:sldLayoutId id="2147503784" r:id="rId6"/>
    <p:sldLayoutId id="2147503785" r:id="rId7"/>
    <p:sldLayoutId id="2147503786" r:id="rId8"/>
    <p:sldLayoutId id="2147503787" r:id="rId9"/>
    <p:sldLayoutId id="2147503788" r:id="rId10"/>
    <p:sldLayoutId id="2147503789"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068809"/>
      </p:ext>
    </p:extLst>
  </p:cSld>
  <p:clrMap bg1="lt1" tx1="dk1" bg2="lt2" tx2="dk2" accent1="accent1" accent2="accent2" accent3="accent3" accent4="accent4" accent5="accent5" accent6="accent6" hlink="hlink" folHlink="folHlink"/>
  <p:sldLayoutIdLst>
    <p:sldLayoutId id="2147503791" r:id="rId1"/>
    <p:sldLayoutId id="2147503792" r:id="rId2"/>
    <p:sldLayoutId id="2147503793" r:id="rId3"/>
    <p:sldLayoutId id="2147503794" r:id="rId4"/>
    <p:sldLayoutId id="2147503795" r:id="rId5"/>
    <p:sldLayoutId id="2147503796" r:id="rId6"/>
    <p:sldLayoutId id="2147503797" r:id="rId7"/>
    <p:sldLayoutId id="2147503798" r:id="rId8"/>
    <p:sldLayoutId id="2147503799" r:id="rId9"/>
    <p:sldLayoutId id="2147503800" r:id="rId10"/>
    <p:sldLayoutId id="2147503801"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83711046"/>
      </p:ext>
    </p:extLst>
  </p:cSld>
  <p:clrMap bg1="lt1" tx1="dk1" bg2="lt2" tx2="dk2" accent1="accent1" accent2="accent2" accent3="accent3" accent4="accent4" accent5="accent5" accent6="accent6" hlink="hlink" folHlink="folHlink"/>
  <p:sldLayoutIdLst>
    <p:sldLayoutId id="2147503803" r:id="rId1"/>
    <p:sldLayoutId id="2147503804" r:id="rId2"/>
    <p:sldLayoutId id="2147503805" r:id="rId3"/>
    <p:sldLayoutId id="2147503806" r:id="rId4"/>
    <p:sldLayoutId id="2147503807" r:id="rId5"/>
    <p:sldLayoutId id="2147503808" r:id="rId6"/>
    <p:sldLayoutId id="2147503809" r:id="rId7"/>
    <p:sldLayoutId id="2147503810" r:id="rId8"/>
    <p:sldLayoutId id="2147503811" r:id="rId9"/>
    <p:sldLayoutId id="2147503812" r:id="rId10"/>
    <p:sldLayoutId id="2147503813"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14052028"/>
      </p:ext>
    </p:extLst>
  </p:cSld>
  <p:clrMap bg1="lt1" tx1="dk1" bg2="lt2" tx2="dk2" accent1="accent1" accent2="accent2" accent3="accent3" accent4="accent4" accent5="accent5" accent6="accent6" hlink="hlink" folHlink="folHlink"/>
  <p:sldLayoutIdLst>
    <p:sldLayoutId id="2147503815" r:id="rId1"/>
    <p:sldLayoutId id="2147503816" r:id="rId2"/>
    <p:sldLayoutId id="2147503817" r:id="rId3"/>
    <p:sldLayoutId id="2147503818" r:id="rId4"/>
    <p:sldLayoutId id="2147503819" r:id="rId5"/>
    <p:sldLayoutId id="2147503820" r:id="rId6"/>
    <p:sldLayoutId id="2147503821" r:id="rId7"/>
    <p:sldLayoutId id="2147503822" r:id="rId8"/>
    <p:sldLayoutId id="2147503823" r:id="rId9"/>
    <p:sldLayoutId id="2147503824" r:id="rId10"/>
    <p:sldLayoutId id="2147503825"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ACF68759-F8F3-4A86-A430-53FD9F1B75F5}"/>
              </a:ext>
            </a:extLst>
          </p:cNvPr>
          <p:cNvSpPr>
            <a:spLocks noGrp="1" noChangeArrowheads="1"/>
          </p:cNvSpPr>
          <p:nvPr>
            <p:ph type="body" idx="1"/>
          </p:nvPr>
        </p:nvSpPr>
        <p:spPr bwMode="auto">
          <a:xfrm>
            <a:off x="892969" y="3536156"/>
            <a:ext cx="7358063" cy="7947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charset="0"/>
              </a:rPr>
              <a:t>Click to edit Master text styles</a:t>
            </a:r>
          </a:p>
          <a:p>
            <a:pPr lvl="1"/>
            <a:r>
              <a:rPr lang="en-US" altLang="en-US">
                <a:sym typeface="Gill Sans" charset="0"/>
              </a:rPr>
              <a:t>Second level</a:t>
            </a:r>
          </a:p>
          <a:p>
            <a:pPr lvl="2"/>
            <a:r>
              <a:rPr lang="en-US" altLang="en-US">
                <a:sym typeface="Gill Sans" charset="0"/>
              </a:rPr>
              <a:t>Third level</a:t>
            </a:r>
          </a:p>
          <a:p>
            <a:pPr lvl="3"/>
            <a:r>
              <a:rPr lang="en-US" altLang="en-US">
                <a:sym typeface="Gill Sans" charset="0"/>
              </a:rPr>
              <a:t>Fourth level</a:t>
            </a:r>
          </a:p>
          <a:p>
            <a:pPr lvl="4"/>
            <a:r>
              <a:rPr lang="en-US" altLang="en-US">
                <a:sym typeface="Gill Sans" charset="0"/>
              </a:rPr>
              <a:t>Fifth level</a:t>
            </a:r>
          </a:p>
        </p:txBody>
      </p:sp>
      <p:sp>
        <p:nvSpPr>
          <p:cNvPr id="1026" name="Rectangle 2">
            <a:extLst>
              <a:ext uri="{FF2B5EF4-FFF2-40B4-BE49-F238E27FC236}">
                <a16:creationId xmlns:a16="http://schemas.microsoft.com/office/drawing/2014/main" id="{CB089063-D9E8-4F83-8791-B9636F2A338D}"/>
              </a:ext>
            </a:extLst>
          </p:cNvPr>
          <p:cNvSpPr>
            <a:spLocks noGrp="1" noChangeArrowheads="1"/>
          </p:cNvSpPr>
          <p:nvPr>
            <p:ph type="title"/>
          </p:nvPr>
        </p:nvSpPr>
        <p:spPr bwMode="auto">
          <a:xfrm>
            <a:off x="892969" y="1151930"/>
            <a:ext cx="7358063" cy="232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Gill Sans" charset="0"/>
              </a:rPr>
              <a:t>Click to edit Master title style</a:t>
            </a:r>
          </a:p>
        </p:txBody>
      </p:sp>
    </p:spTree>
    <p:extLst>
      <p:ext uri="{BB962C8B-B14F-4D97-AF65-F5344CB8AC3E}">
        <p14:creationId xmlns:p14="http://schemas.microsoft.com/office/powerpoint/2010/main" val="545488629"/>
      </p:ext>
    </p:extLst>
  </p:cSld>
  <p:clrMap bg1="lt1" tx1="dk1" bg2="lt2" tx2="dk2" accent1="accent1" accent2="accent2" accent3="accent3" accent4="accent4" accent5="accent5" accent6="accent6" hlink="hlink" folHlink="folHlink"/>
  <p:sldLayoutIdLst>
    <p:sldLayoutId id="2147503827" r:id="rId1"/>
    <p:sldLayoutId id="2147503828" r:id="rId2"/>
    <p:sldLayoutId id="2147503829" r:id="rId3"/>
    <p:sldLayoutId id="2147503830" r:id="rId4"/>
    <p:sldLayoutId id="2147503831" r:id="rId5"/>
    <p:sldLayoutId id="2147503832" r:id="rId6"/>
    <p:sldLayoutId id="2147503833" r:id="rId7"/>
    <p:sldLayoutId id="2147503834" r:id="rId8"/>
    <p:sldLayoutId id="2147503835" r:id="rId9"/>
    <p:sldLayoutId id="2147503836" r:id="rId10"/>
    <p:sldLayoutId id="2147503837" r:id="rId11"/>
  </p:sldLayoutIdLst>
  <p:transition/>
  <p:txStyles>
    <p:titleStyle>
      <a:lvl1pPr algn="ctr" rtl="0" fontAlgn="base">
        <a:spcBef>
          <a:spcPct val="0"/>
        </a:spcBef>
        <a:spcAft>
          <a:spcPct val="0"/>
        </a:spcAft>
        <a:defRPr sz="5906" kern="1200">
          <a:solidFill>
            <a:schemeClr val="tx1"/>
          </a:solidFill>
          <a:latin typeface="+mj-lt"/>
          <a:ea typeface="+mj-ea"/>
          <a:cs typeface="+mj-cs"/>
          <a:sym typeface="Gill Sans" charset="0"/>
        </a:defRPr>
      </a:lvl1pPr>
      <a:lvl2pPr algn="ctr" rtl="0" fontAlgn="base">
        <a:spcBef>
          <a:spcPct val="0"/>
        </a:spcBef>
        <a:spcAft>
          <a:spcPct val="0"/>
        </a:spcAft>
        <a:defRPr sz="5906">
          <a:solidFill>
            <a:schemeClr val="tx1"/>
          </a:solidFill>
          <a:latin typeface="Gill Sans" charset="0"/>
          <a:cs typeface="ヒラギノ角ゴ ProN W3" charset="0"/>
          <a:sym typeface="Gill Sans" charset="0"/>
        </a:defRPr>
      </a:lvl2pPr>
      <a:lvl3pPr algn="ctr" rtl="0" fontAlgn="base">
        <a:spcBef>
          <a:spcPct val="0"/>
        </a:spcBef>
        <a:spcAft>
          <a:spcPct val="0"/>
        </a:spcAft>
        <a:defRPr sz="5906">
          <a:solidFill>
            <a:schemeClr val="tx1"/>
          </a:solidFill>
          <a:latin typeface="Gill Sans" charset="0"/>
          <a:cs typeface="ヒラギノ角ゴ ProN W3" charset="0"/>
          <a:sym typeface="Gill Sans" charset="0"/>
        </a:defRPr>
      </a:lvl3pPr>
      <a:lvl4pPr algn="ctr" rtl="0" fontAlgn="base">
        <a:spcBef>
          <a:spcPct val="0"/>
        </a:spcBef>
        <a:spcAft>
          <a:spcPct val="0"/>
        </a:spcAft>
        <a:defRPr sz="5906">
          <a:solidFill>
            <a:schemeClr val="tx1"/>
          </a:solidFill>
          <a:latin typeface="Gill Sans" charset="0"/>
          <a:cs typeface="ヒラギノ角ゴ ProN W3" charset="0"/>
          <a:sym typeface="Gill Sans" charset="0"/>
        </a:defRPr>
      </a:lvl4pPr>
      <a:lvl5pPr algn="ctr" rtl="0" fontAlgn="base">
        <a:spcBef>
          <a:spcPct val="0"/>
        </a:spcBef>
        <a:spcAft>
          <a:spcPct val="0"/>
        </a:spcAft>
        <a:defRPr sz="5906">
          <a:solidFill>
            <a:schemeClr val="tx1"/>
          </a:solidFill>
          <a:latin typeface="Gill Sans" charset="0"/>
          <a:cs typeface="ヒラギノ角ゴ ProN W3" charset="0"/>
          <a:sym typeface="Gill Sans" charset="0"/>
        </a:defRPr>
      </a:lvl5pPr>
      <a:lvl6pPr marL="321457" algn="ctr" rtl="0" fontAlgn="base">
        <a:spcBef>
          <a:spcPct val="0"/>
        </a:spcBef>
        <a:spcAft>
          <a:spcPct val="0"/>
        </a:spcAft>
        <a:defRPr sz="5906">
          <a:solidFill>
            <a:schemeClr val="tx1"/>
          </a:solidFill>
          <a:latin typeface="Gill Sans" charset="0"/>
          <a:cs typeface="ヒラギノ角ゴ ProN W3" charset="0"/>
          <a:sym typeface="Gill Sans" charset="0"/>
        </a:defRPr>
      </a:lvl6pPr>
      <a:lvl7pPr marL="642915" algn="ctr" rtl="0" fontAlgn="base">
        <a:spcBef>
          <a:spcPct val="0"/>
        </a:spcBef>
        <a:spcAft>
          <a:spcPct val="0"/>
        </a:spcAft>
        <a:defRPr sz="5906">
          <a:solidFill>
            <a:schemeClr val="tx1"/>
          </a:solidFill>
          <a:latin typeface="Gill Sans" charset="0"/>
          <a:cs typeface="ヒラギノ角ゴ ProN W3" charset="0"/>
          <a:sym typeface="Gill Sans" charset="0"/>
        </a:defRPr>
      </a:lvl7pPr>
      <a:lvl8pPr marL="964372" algn="ctr" rtl="0" fontAlgn="base">
        <a:spcBef>
          <a:spcPct val="0"/>
        </a:spcBef>
        <a:spcAft>
          <a:spcPct val="0"/>
        </a:spcAft>
        <a:defRPr sz="5906">
          <a:solidFill>
            <a:schemeClr val="tx1"/>
          </a:solidFill>
          <a:latin typeface="Gill Sans" charset="0"/>
          <a:cs typeface="ヒラギノ角ゴ ProN W3" charset="0"/>
          <a:sym typeface="Gill Sans" charset="0"/>
        </a:defRPr>
      </a:lvl8pPr>
      <a:lvl9pPr marL="1285829" algn="ctr" rtl="0" fontAlgn="base">
        <a:spcBef>
          <a:spcPct val="0"/>
        </a:spcBef>
        <a:spcAft>
          <a:spcPct val="0"/>
        </a:spcAft>
        <a:defRPr sz="5906">
          <a:solidFill>
            <a:schemeClr val="tx1"/>
          </a:solidFill>
          <a:latin typeface="Gill Sans" charset="0"/>
          <a:cs typeface="ヒラギノ角ゴ ProN W3" charset="0"/>
          <a:sym typeface="Gill Sans" charset="0"/>
        </a:defRPr>
      </a:lvl9pPr>
    </p:titleStyle>
    <p:bodyStyle>
      <a:lvl1pPr algn="ctr" rtl="0" fontAlgn="base">
        <a:spcBef>
          <a:spcPct val="0"/>
        </a:spcBef>
        <a:spcAft>
          <a:spcPct val="0"/>
        </a:spcAft>
        <a:defRPr sz="2531" kern="1200">
          <a:solidFill>
            <a:schemeClr val="tx1"/>
          </a:solidFill>
          <a:latin typeface="+mn-lt"/>
          <a:ea typeface="+mn-ea"/>
          <a:cs typeface="+mn-cs"/>
          <a:sym typeface="Gill Sans" charset="0"/>
        </a:defRPr>
      </a:lvl1pPr>
      <a:lvl2pPr algn="ctr" rtl="0" fontAlgn="base">
        <a:spcBef>
          <a:spcPct val="0"/>
        </a:spcBef>
        <a:spcAft>
          <a:spcPct val="0"/>
        </a:spcAft>
        <a:defRPr sz="2531" kern="1200">
          <a:solidFill>
            <a:schemeClr val="tx1"/>
          </a:solidFill>
          <a:latin typeface="+mn-lt"/>
          <a:ea typeface="+mn-ea"/>
          <a:cs typeface="+mn-cs"/>
          <a:sym typeface="Gill Sans" charset="0"/>
        </a:defRPr>
      </a:lvl2pPr>
      <a:lvl3pPr algn="ctr" rtl="0" fontAlgn="base">
        <a:spcBef>
          <a:spcPct val="0"/>
        </a:spcBef>
        <a:spcAft>
          <a:spcPct val="0"/>
        </a:spcAft>
        <a:defRPr sz="2531" kern="1200">
          <a:solidFill>
            <a:schemeClr val="tx1"/>
          </a:solidFill>
          <a:latin typeface="+mn-lt"/>
          <a:ea typeface="+mn-ea"/>
          <a:cs typeface="+mn-cs"/>
          <a:sym typeface="Gill Sans" charset="0"/>
        </a:defRPr>
      </a:lvl3pPr>
      <a:lvl4pPr algn="ctr" rtl="0" fontAlgn="base">
        <a:spcBef>
          <a:spcPct val="0"/>
        </a:spcBef>
        <a:spcAft>
          <a:spcPct val="0"/>
        </a:spcAft>
        <a:defRPr sz="2531" kern="1200">
          <a:solidFill>
            <a:schemeClr val="tx1"/>
          </a:solidFill>
          <a:latin typeface="+mn-lt"/>
          <a:ea typeface="+mn-ea"/>
          <a:cs typeface="+mn-cs"/>
          <a:sym typeface="Gill Sans" charset="0"/>
        </a:defRPr>
      </a:lvl4pPr>
      <a:lvl5pPr algn="ctr" rtl="0" fontAlgn="base">
        <a:spcBef>
          <a:spcPct val="0"/>
        </a:spcBef>
        <a:spcAft>
          <a:spcPct val="0"/>
        </a:spcAft>
        <a:defRPr sz="2531" kern="1200">
          <a:solidFill>
            <a:schemeClr val="tx1"/>
          </a:solidFill>
          <a:latin typeface="+mn-lt"/>
          <a:ea typeface="+mn-ea"/>
          <a:cs typeface="+mn-cs"/>
          <a:sym typeface="Gill Sans"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5235"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0DA1F15F-BAE8-174F-95CC-FFA27A1C7AE7}" type="slidenum">
              <a:rPr lang="en-US"/>
              <a:pPr>
                <a:defRPr/>
              </a:pPr>
              <a:t>‹#›</a:t>
            </a:fld>
            <a:endParaRPr lang="en-US"/>
          </a:p>
        </p:txBody>
      </p:sp>
    </p:spTree>
    <p:extLst>
      <p:ext uri="{BB962C8B-B14F-4D97-AF65-F5344CB8AC3E}">
        <p14:creationId xmlns:p14="http://schemas.microsoft.com/office/powerpoint/2010/main" val="2965294420"/>
      </p:ext>
    </p:extLst>
  </p:cSld>
  <p:clrMap bg1="lt1" tx1="dk1" bg2="lt2" tx2="dk2" accent1="accent1" accent2="accent2" accent3="accent3" accent4="accent4" accent5="accent5" accent6="accent6" hlink="hlink" folHlink="folHlink"/>
  <p:sldLayoutIdLst>
    <p:sldLayoutId id="2147503842" r:id="rId1"/>
    <p:sldLayoutId id="2147503843" r:id="rId2"/>
    <p:sldLayoutId id="2147503844" r:id="rId3"/>
    <p:sldLayoutId id="2147503845" r:id="rId4"/>
    <p:sldLayoutId id="2147503846" r:id="rId5"/>
    <p:sldLayoutId id="2147503847" r:id="rId6"/>
    <p:sldLayoutId id="2147503848" r:id="rId7"/>
    <p:sldLayoutId id="2147503849" r:id="rId8"/>
    <p:sldLayoutId id="2147503850" r:id="rId9"/>
    <p:sldLayoutId id="2147503851" r:id="rId10"/>
    <p:sldLayoutId id="2147503852" r:id="rId11"/>
    <p:sldLayoutId id="2147503853" r:id="rId12"/>
    <p:sldLayoutId id="2147503854" r:id="rId13"/>
    <p:sldLayoutId id="2147503855" r:id="rId14"/>
    <p:sldLayoutId id="2147503856" r:id="rId15"/>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302082" name="Group 2"/>
          <p:cNvGrpSpPr>
            <a:grpSpLocks/>
          </p:cNvGrpSpPr>
          <p:nvPr/>
        </p:nvGrpSpPr>
        <p:grpSpPr bwMode="auto">
          <a:xfrm>
            <a:off x="0" y="-12700"/>
            <a:ext cx="9156700" cy="6870700"/>
            <a:chOff x="0" y="-8"/>
            <a:chExt cx="5768" cy="4328"/>
          </a:xfrm>
        </p:grpSpPr>
        <p:sp>
          <p:nvSpPr>
            <p:cNvPr id="302088"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sp>
          <p:nvSpPr>
            <p:cNvPr id="302089"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sp>
          <p:nvSpPr>
            <p:cNvPr id="302090"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1"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2"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3"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4"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5"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6"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7"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8"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9"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100"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101"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102"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103"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104"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105"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106"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pic>
          <p:nvPicPr>
            <p:cNvPr id="302107"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02083"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302084"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charset="0"/>
                <a:cs typeface="MS PGothic" charset="0"/>
              </a:defRPr>
            </a:lvl1pPr>
          </a:lstStyle>
          <a:p>
            <a:pPr defTabSz="914400" fontAlgn="base">
              <a:spcBef>
                <a:spcPct val="0"/>
              </a:spcBef>
              <a:spcAft>
                <a:spcPct val="0"/>
              </a:spcAft>
              <a:defRPr/>
            </a:pPr>
            <a:fld id="{BBA604B7-DFBE-314D-B42C-2B8D25207369}"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4016519860"/>
      </p:ext>
    </p:extLst>
  </p:cSld>
  <p:clrMap bg1="dk2" tx1="lt1" bg2="dk1" tx2="lt2" accent1="accent1" accent2="accent2" accent3="accent3" accent4="accent4" accent5="accent5" accent6="accent6" hlink="hlink" folHlink="folHlink"/>
  <p:sldLayoutIdLst>
    <p:sldLayoutId id="2147503858" r:id="rId1"/>
    <p:sldLayoutId id="2147503859" r:id="rId2"/>
    <p:sldLayoutId id="2147503860" r:id="rId3"/>
    <p:sldLayoutId id="2147503861" r:id="rId4"/>
    <p:sldLayoutId id="2147503862" r:id="rId5"/>
    <p:sldLayoutId id="2147503863" r:id="rId6"/>
    <p:sldLayoutId id="2147503864" r:id="rId7"/>
    <p:sldLayoutId id="2147503865" r:id="rId8"/>
    <p:sldLayoutId id="2147503866" r:id="rId9"/>
    <p:sldLayoutId id="2147503867" r:id="rId10"/>
    <p:sldLayoutId id="2147503868" r:id="rId11"/>
    <p:sldLayoutId id="2147503869"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330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4DD2FC20-CF91-5E40-8705-48BB45F11C6E}"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1903473040"/>
      </p:ext>
    </p:extLst>
  </p:cSld>
  <p:clrMap bg1="lt1" tx1="dk1" bg2="lt2" tx2="dk2" accent1="accent1" accent2="accent2" accent3="accent3" accent4="accent4" accent5="accent5" accent6="accent6" hlink="hlink" folHlink="folHlink"/>
  <p:sldLayoutIdLst>
    <p:sldLayoutId id="2147503871" r:id="rId1"/>
    <p:sldLayoutId id="2147503872" r:id="rId2"/>
    <p:sldLayoutId id="2147503873" r:id="rId3"/>
    <p:sldLayoutId id="2147503874" r:id="rId4"/>
    <p:sldLayoutId id="2147503875" r:id="rId5"/>
    <p:sldLayoutId id="2147503876" r:id="rId6"/>
    <p:sldLayoutId id="2147503877" r:id="rId7"/>
    <p:sldLayoutId id="2147503878" r:id="rId8"/>
    <p:sldLayoutId id="2147503879" r:id="rId9"/>
    <p:sldLayoutId id="2147503880" r:id="rId10"/>
    <p:sldLayoutId id="2147503881" r:id="rId11"/>
    <p:sldLayoutId id="2147503882"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4220336799"/>
      </p:ext>
    </p:extLst>
  </p:cSld>
  <p:clrMap bg1="lt1" tx1="dk1" bg2="lt2" tx2="dk2" accent1="accent1" accent2="accent2" accent3="accent3" accent4="accent4" accent5="accent5" accent6="accent6" hlink="hlink" folHlink="folHlink"/>
  <p:sldLayoutIdLst>
    <p:sldLayoutId id="2147503884" r:id="rId1"/>
    <p:sldLayoutId id="2147503885" r:id="rId2"/>
    <p:sldLayoutId id="2147503886" r:id="rId3"/>
    <p:sldLayoutId id="2147503887" r:id="rId4"/>
    <p:sldLayoutId id="2147503888" r:id="rId5"/>
    <p:sldLayoutId id="2147503889" r:id="rId6"/>
    <p:sldLayoutId id="2147503890" r:id="rId7"/>
    <p:sldLayoutId id="2147503891" r:id="rId8"/>
    <p:sldLayoutId id="2147503892" r:id="rId9"/>
    <p:sldLayoutId id="2147503893" r:id="rId10"/>
    <p:sldLayoutId id="2147503894" r:id="rId11"/>
  </p:sldLayoutIdLst>
  <p:txStyles>
    <p:titleStyle>
      <a:lvl1pPr algn="ctr" rtl="0" eaLnBrk="0" fontAlgn="base" hangingPunct="0">
        <a:spcBef>
          <a:spcPct val="0"/>
        </a:spcBef>
        <a:spcAft>
          <a:spcPct val="0"/>
        </a:spcAft>
        <a:defRPr kumimoji="1"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i="0">
          <a:solidFill>
            <a:srgbClr val="F1F7E9"/>
          </a:solidFill>
          <a:latin typeface="Arial" panose="020B0604020202020204" pitchFamily="34" charset="0"/>
          <a:ea typeface="ＭＳ Ｐゴシック" charset="0"/>
          <a:cs typeface="MS PGothic" charset="0"/>
        </a:defRPr>
      </a:lvl1pPr>
      <a:lvl2pPr marL="742950" indent="-285750" algn="l" rtl="0" eaLnBrk="0" fontAlgn="base" hangingPunct="0">
        <a:spcBef>
          <a:spcPct val="20000"/>
        </a:spcBef>
        <a:spcAft>
          <a:spcPct val="0"/>
        </a:spcAft>
        <a:buChar char="–"/>
        <a:defRPr kumimoji="1" sz="2800" b="1" i="0">
          <a:solidFill>
            <a:srgbClr val="F1F7E9"/>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kumimoji="1" sz="2400" b="1" i="0">
          <a:solidFill>
            <a:srgbClr val="F1F7E9"/>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MS PGothic" charset="0"/>
          <a:cs typeface="MS PGothic" charset="0"/>
        </a:defRPr>
      </a:lvl4pPr>
      <a:lvl5pPr marL="20574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grpSp>
      </p:grpSp>
      <p:sp>
        <p:nvSpPr>
          <p:cNvPr id="1027" name="Text Box 34"/>
          <p:cNvSpPr txBox="1">
            <a:spLocks noChangeArrowheads="1"/>
          </p:cNvSpPr>
          <p:nvPr userDrawn="1"/>
        </p:nvSpPr>
        <p:spPr bwMode="auto">
          <a:xfrm>
            <a:off x="282575" y="6519863"/>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defTabSz="914400" eaLnBrk="0" fontAlgn="base" hangingPunct="0">
              <a:spcBef>
                <a:spcPct val="50000"/>
              </a:spcBef>
              <a:spcAft>
                <a:spcPct val="0"/>
              </a:spcAft>
              <a:defRPr/>
            </a:pPr>
            <a:r>
              <a:rPr lang="en-US" sz="1000" b="1" i="0" dirty="0">
                <a:solidFill>
                  <a:srgbClr val="FFFFFF"/>
                </a:solidFill>
                <a:latin typeface="Arial" panose="020B0604020202020204" pitchFamily="34" charset="0"/>
              </a:rPr>
              <a:t>©2006 TBBMI</a:t>
            </a:r>
          </a:p>
        </p:txBody>
      </p:sp>
      <p:sp>
        <p:nvSpPr>
          <p:cNvPr id="300036" name="Rectangle 35"/>
          <p:cNvSpPr>
            <a:spLocks noChangeArrowheads="1"/>
          </p:cNvSpPr>
          <p:nvPr userDrawn="1"/>
        </p:nvSpPr>
        <p:spPr bwMode="auto">
          <a:xfrm>
            <a:off x="7602538" y="6519863"/>
            <a:ext cx="64770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pPr>
            <a:r>
              <a:rPr lang="en-US" sz="1000" b="1" i="0" dirty="0">
                <a:solidFill>
                  <a:srgbClr val="FFFFFF"/>
                </a:solidFill>
                <a:latin typeface="Arial" panose="020B0604020202020204" pitchFamily="34" charset="0"/>
                <a:ea typeface="ＭＳ Ｐゴシック" charset="0"/>
                <a:cs typeface="Arial" panose="020B0604020202020204" pitchFamily="34" charset="0"/>
              </a:rPr>
              <a:t>9.65.01.</a:t>
            </a:r>
          </a:p>
        </p:txBody>
      </p:sp>
    </p:spTree>
    <p:extLst>
      <p:ext uri="{BB962C8B-B14F-4D97-AF65-F5344CB8AC3E}">
        <p14:creationId xmlns:p14="http://schemas.microsoft.com/office/powerpoint/2010/main" val="1011328712"/>
      </p:ext>
    </p:extLst>
  </p:cSld>
  <p:clrMap bg1="dk2" tx1="lt1" bg2="dk1" tx2="lt2" accent1="accent1" accent2="accent2" accent3="accent3" accent4="accent4" accent5="accent5" accent6="accent6" hlink="hlink" folHlink="folHlink"/>
  <p:sldLayoutIdLst>
    <p:sldLayoutId id="2147503896" r:id="rId1"/>
    <p:sldLayoutId id="2147503897" r:id="rId2"/>
    <p:sldLayoutId id="2147503898" r:id="rId3"/>
    <p:sldLayoutId id="2147503899" r:id="rId4"/>
    <p:sldLayoutId id="2147503900" r:id="rId5"/>
    <p:sldLayoutId id="2147503901" r:id="rId6"/>
    <p:sldLayoutId id="2147503902" r:id="rId7"/>
    <p:sldLayoutId id="2147503903" r:id="rId8"/>
    <p:sldLayoutId id="2147503904" r:id="rId9"/>
    <p:sldLayoutId id="2147503905" r:id="rId10"/>
    <p:sldLayoutId id="2147503906" r:id="rId11"/>
    <p:sldLayoutId id="2147503907"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a:defRPr/>
              </a:pPr>
              <a:endParaRPr lang="en-US"/>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effectLst>
                  <a:outerShdw blurRad="38100" dist="38100" dir="2700000" algn="tl">
                    <a:srgbClr val="000000"/>
                  </a:outerShdw>
                </a:effectLst>
                <a:latin typeface="Arial" panose="020B0604020202020204" pitchFamily="34" charset="0"/>
              </a:defRPr>
            </a:lvl1pPr>
          </a:lstStyle>
          <a:p>
            <a:pPr>
              <a:defRPr/>
            </a:pPr>
            <a:fld id="{D85C9387-3A0B-4848-AF66-620769167564}"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502951" r:id="rId1"/>
    <p:sldLayoutId id="2147502952" r:id="rId2"/>
    <p:sldLayoutId id="2147502953" r:id="rId3"/>
    <p:sldLayoutId id="2147502954" r:id="rId4"/>
    <p:sldLayoutId id="2147502955" r:id="rId5"/>
    <p:sldLayoutId id="2147502956" r:id="rId6"/>
    <p:sldLayoutId id="2147502957" r:id="rId7"/>
    <p:sldLayoutId id="2147502958" r:id="rId8"/>
    <p:sldLayoutId id="2147502959" r:id="rId9"/>
    <p:sldLayoutId id="2147502960"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i="0">
                <a:solidFill>
                  <a:schemeClr val="tx2"/>
                </a:solidFill>
                <a:latin typeface="Arial" panose="020B0604020202020204" pitchFamily="34" charset="0"/>
                <a:ea typeface="+mn-ea"/>
                <a:cs typeface="+mn-cs"/>
              </a:defRPr>
            </a:lvl1pPr>
          </a:lstStyle>
          <a:p>
            <a:pPr>
              <a:defRPr/>
            </a:pPr>
            <a:endParaRPr lang="en-US" dirty="0">
              <a:solidFill>
                <a:srgbClr val="FFFFFF"/>
              </a:solidFill>
            </a:endParaRPr>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chemeClr val="tx2"/>
                </a:solidFill>
                <a:latin typeface="Arial" panose="020B0604020202020204" pitchFamily="34" charset="0"/>
              </a:defRPr>
            </a:lvl1pPr>
          </a:lstStyle>
          <a:p>
            <a:pPr>
              <a:defRPr/>
            </a:pPr>
            <a:fld id="{47DF06A9-EE5A-C047-BD49-2AE2CA72F13A}" type="slidenum">
              <a:rPr lang="en-US" smtClean="0">
                <a:solidFill>
                  <a:srgbClr val="FFFFFF"/>
                </a:solidFill>
              </a:rPr>
              <a:pPr>
                <a:defRPr/>
              </a:pPr>
              <a:t>‹#›</a:t>
            </a:fld>
            <a:endParaRPr lang="en-US" dirty="0">
              <a:solidFill>
                <a:srgbClr val="FFFFFF"/>
              </a:solidFill>
            </a:endParaRPr>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i="0">
                <a:solidFill>
                  <a:schemeClr val="tx2"/>
                </a:solidFill>
                <a:latin typeface="Arial" panose="020B0604020202020204" pitchFamily="34" charset="0"/>
                <a:ea typeface="+mn-ea"/>
                <a:cs typeface="+mn-cs"/>
              </a:defRPr>
            </a:lvl1pPr>
          </a:lstStyle>
          <a:p>
            <a:pPr>
              <a:defRPr/>
            </a:pPr>
            <a:endParaRPr lang="en-US" dirty="0">
              <a:solidFill>
                <a:srgbClr val="FFFFFF"/>
              </a:solidFill>
            </a:endParaRPr>
          </a:p>
        </p:txBody>
      </p:sp>
    </p:spTree>
    <p:extLst>
      <p:ext uri="{BB962C8B-B14F-4D97-AF65-F5344CB8AC3E}">
        <p14:creationId xmlns:p14="http://schemas.microsoft.com/office/powerpoint/2010/main" val="3673807306"/>
      </p:ext>
    </p:extLst>
  </p:cSld>
  <p:clrMap bg1="dk2" tx1="lt1" bg2="dk1" tx2="lt2" accent1="accent1" accent2="accent2" accent3="accent3" accent4="accent4" accent5="accent5" accent6="accent6" hlink="hlink" folHlink="folHlink"/>
  <p:sldLayoutIdLst>
    <p:sldLayoutId id="2147503909" r:id="rId1"/>
    <p:sldLayoutId id="2147503910" r:id="rId2"/>
    <p:sldLayoutId id="2147503911" r:id="rId3"/>
    <p:sldLayoutId id="2147503912" r:id="rId4"/>
    <p:sldLayoutId id="2147503913" r:id="rId5"/>
    <p:sldLayoutId id="2147503914" r:id="rId6"/>
    <p:sldLayoutId id="2147503915" r:id="rId7"/>
    <p:sldLayoutId id="2147503916" r:id="rId8"/>
    <p:sldLayoutId id="2147503917" r:id="rId9"/>
    <p:sldLayoutId id="2147503918" r:id="rId10"/>
    <p:sldLayoutId id="2147503919" r:id="rId11"/>
    <p:sldLayoutId id="2147503920" r:id="rId12"/>
  </p:sldLayoutIdLst>
  <p:transition/>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b="1" i="0">
          <a:solidFill>
            <a:schemeClr val="tx2"/>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b="1" i="0">
          <a:solidFill>
            <a:schemeClr val="tx2"/>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b="1" i="0">
          <a:solidFill>
            <a:schemeClr val="tx2"/>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b="1" i="0">
          <a:solidFill>
            <a:schemeClr val="tx2"/>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57698" name="Group 2"/>
          <p:cNvGrpSpPr>
            <a:grpSpLocks/>
          </p:cNvGrpSpPr>
          <p:nvPr/>
        </p:nvGrpSpPr>
        <p:grpSpPr bwMode="auto">
          <a:xfrm>
            <a:off x="0" y="1422400"/>
            <a:ext cx="9147175" cy="5435600"/>
            <a:chOff x="0" y="896"/>
            <a:chExt cx="5762" cy="3424"/>
          </a:xfrm>
        </p:grpSpPr>
        <p:grpSp>
          <p:nvGrpSpPr>
            <p:cNvPr id="157704" name="Group 3"/>
            <p:cNvGrpSpPr>
              <a:grpSpLocks/>
            </p:cNvGrpSpPr>
            <p:nvPr userDrawn="1"/>
          </p:nvGrpSpPr>
          <p:grpSpPr bwMode="auto">
            <a:xfrm>
              <a:off x="20" y="896"/>
              <a:ext cx="5742" cy="3424"/>
              <a:chOff x="20" y="896"/>
              <a:chExt cx="5742" cy="3424"/>
            </a:xfrm>
          </p:grpSpPr>
          <p:sp>
            <p:nvSpPr>
              <p:cNvPr id="12404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6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6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nvGrpSpPr>
            <p:cNvPr id="157705" name="Group 17"/>
            <p:cNvGrpSpPr>
              <a:grpSpLocks/>
            </p:cNvGrpSpPr>
            <p:nvPr userDrawn="1"/>
          </p:nvGrpSpPr>
          <p:grpSpPr bwMode="auto">
            <a:xfrm>
              <a:off x="0" y="2291"/>
              <a:ext cx="1385" cy="1702"/>
              <a:chOff x="0" y="2291"/>
              <a:chExt cx="1385" cy="1702"/>
            </a:xfrm>
          </p:grpSpPr>
          <p:sp>
            <p:nvSpPr>
              <p:cNvPr id="123914"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5"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6"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7"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8"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9"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0"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1"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2"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3"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4"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5"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6"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7"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8"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9"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0"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1"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2"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3"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4"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5"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6"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7"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8"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9"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0"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1"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2"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3"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4"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5"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6"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7"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8"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9"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0"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1"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2"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3"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4"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5"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6"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7"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8"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9"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0"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1"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2"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3"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4"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5"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6"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7"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8"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9"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0"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1"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2"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3"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4"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5"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6"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8"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9"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0"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1"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2"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3"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4"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5"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6"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7"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8"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9"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0"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1"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2"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3"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4"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5"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6"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7"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8"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9"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0"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1"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2"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3"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4"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5"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6"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7"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8"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9"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0"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1"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2"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3"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4"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5"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6"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7"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8"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9"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0"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1"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2"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3"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4"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5"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6"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7"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8"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9"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0"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1"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2"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3"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3"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4"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6"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76631"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76632"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grpSp>
      </p:grpSp>
      <p:sp>
        <p:nvSpPr>
          <p:cNvPr id="276633"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634"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latin typeface="Arial" panose="020B0604020202020204" pitchFamily="34" charset="0"/>
                <a:ea typeface="+mn-ea"/>
                <a:cs typeface="+mn-cs"/>
              </a:defRPr>
            </a:lvl1pPr>
          </a:lstStyle>
          <a:p>
            <a:pPr>
              <a:defRPr/>
            </a:pPr>
            <a:endParaRPr lang="en-US" dirty="0">
              <a:solidFill>
                <a:srgbClr val="FFFFFF"/>
              </a:solidFill>
            </a:endParaRPr>
          </a:p>
        </p:txBody>
      </p:sp>
      <p:sp>
        <p:nvSpPr>
          <p:cNvPr id="276635"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latin typeface="Arial" panose="020B0604020202020204" pitchFamily="34" charset="0"/>
                <a:ea typeface="+mn-ea"/>
                <a:cs typeface="+mn-cs"/>
              </a:defRPr>
            </a:lvl1pPr>
          </a:lstStyle>
          <a:p>
            <a:pPr>
              <a:defRPr/>
            </a:pPr>
            <a:endParaRPr lang="en-US" dirty="0">
              <a:solidFill>
                <a:srgbClr val="FFFFFF"/>
              </a:solidFill>
            </a:endParaRPr>
          </a:p>
        </p:txBody>
      </p:sp>
      <p:sp>
        <p:nvSpPr>
          <p:cNvPr id="276636"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latin typeface="Arial" panose="020B0604020202020204" pitchFamily="34" charset="0"/>
              </a:defRPr>
            </a:lvl1pPr>
          </a:lstStyle>
          <a:p>
            <a:pPr>
              <a:defRPr/>
            </a:pPr>
            <a:fld id="{16633828-5274-4D42-97EE-46B0DFE92854}" type="slidenum">
              <a:rPr lang="en-US" smtClean="0">
                <a:solidFill>
                  <a:srgbClr val="FFFFFF"/>
                </a:solidFill>
              </a:rPr>
              <a:pPr>
                <a:defRPr/>
              </a:pPr>
              <a:t>‹#›</a:t>
            </a:fld>
            <a:endParaRPr lang="en-US" dirty="0">
              <a:solidFill>
                <a:srgbClr val="FFFFFF"/>
              </a:solidFill>
            </a:endParaRPr>
          </a:p>
        </p:txBody>
      </p:sp>
      <p:sp>
        <p:nvSpPr>
          <p:cNvPr id="276637"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2534239"/>
      </p:ext>
    </p:extLst>
  </p:cSld>
  <p:clrMap bg1="dk2" tx1="lt1" bg2="dk1" tx2="lt2" accent1="accent1" accent2="accent2" accent3="accent3" accent4="accent4" accent5="accent5" accent6="accent6" hlink="hlink" folHlink="folHlink"/>
  <p:sldLayoutIdLst>
    <p:sldLayoutId id="2147503922" r:id="rId1"/>
    <p:sldLayoutId id="2147503923" r:id="rId2"/>
    <p:sldLayoutId id="2147503924" r:id="rId3"/>
    <p:sldLayoutId id="2147503925" r:id="rId4"/>
    <p:sldLayoutId id="2147503926" r:id="rId5"/>
    <p:sldLayoutId id="2147503927" r:id="rId6"/>
    <p:sldLayoutId id="2147503928" r:id="rId7"/>
    <p:sldLayoutId id="2147503929" r:id="rId8"/>
    <p:sldLayoutId id="2147503930" r:id="rId9"/>
    <p:sldLayoutId id="2147503931" r:id="rId10"/>
    <p:sldLayoutId id="214750393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Font typeface="Wingdings" charset="2"/>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128"/>
                <a:cs typeface="Osaka" charset="-128"/>
              </a:defRPr>
            </a:lvl1pPr>
          </a:lstStyle>
          <a:p>
            <a:pPr>
              <a:defRPr/>
            </a:pPr>
            <a:fld id="{97F85D4B-202C-EE4D-B659-415DC71EC10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02519104"/>
      </p:ext>
    </p:extLst>
  </p:cSld>
  <p:clrMap bg1="lt1" tx1="dk1" bg2="lt2" tx2="dk2" accent1="accent1" accent2="accent2" accent3="accent3" accent4="accent4" accent5="accent5" accent6="accent6" hlink="hlink" folHlink="folHlink"/>
  <p:sldLayoutIdLst>
    <p:sldLayoutId id="2147503934" r:id="rId1"/>
    <p:sldLayoutId id="2147503935" r:id="rId2"/>
    <p:sldLayoutId id="2147503936" r:id="rId3"/>
    <p:sldLayoutId id="2147503937" r:id="rId4"/>
    <p:sldLayoutId id="2147503938" r:id="rId5"/>
    <p:sldLayoutId id="2147503939" r:id="rId6"/>
    <p:sldLayoutId id="2147503940" r:id="rId7"/>
    <p:sldLayoutId id="2147503941" r:id="rId8"/>
    <p:sldLayoutId id="2147503942" r:id="rId9"/>
    <p:sldLayoutId id="2147503943" r:id="rId10"/>
    <p:sldLayoutId id="2147503944"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effectLst>
                  <a:outerShdw blurRad="38100" dist="38100" dir="2700000" algn="tl">
                    <a:srgbClr val="000000"/>
                  </a:outerShdw>
                </a:effectLst>
                <a:latin typeface="Arial" panose="020B0604020202020204" pitchFamily="34" charset="0"/>
              </a:defRPr>
            </a:lvl1pPr>
          </a:lstStyle>
          <a:p>
            <a:pPr>
              <a:defRPr/>
            </a:pPr>
            <a:fld id="{D85C9387-3A0B-4848-AF66-62076916756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54332775"/>
      </p:ext>
    </p:extLst>
  </p:cSld>
  <p:clrMap bg1="dk2" tx1="lt1" bg2="dk1" tx2="lt2" accent1="accent1" accent2="accent2" accent3="accent3" accent4="accent4" accent5="accent5" accent6="accent6" hlink="hlink" folHlink="folHlink"/>
  <p:sldLayoutIdLst>
    <p:sldLayoutId id="2147503946" r:id="rId1"/>
    <p:sldLayoutId id="2147503947" r:id="rId2"/>
    <p:sldLayoutId id="2147503948" r:id="rId3"/>
    <p:sldLayoutId id="2147503949" r:id="rId4"/>
    <p:sldLayoutId id="2147503950" r:id="rId5"/>
    <p:sldLayoutId id="2147503951" r:id="rId6"/>
    <p:sldLayoutId id="2147503952" r:id="rId7"/>
    <p:sldLayoutId id="2147503953" r:id="rId8"/>
    <p:sldLayoutId id="2147503954" r:id="rId9"/>
    <p:sldLayoutId id="2147503955" r:id="rId10"/>
    <p:sldLayoutId id="2147503956"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8495937"/>
      </p:ext>
    </p:extLst>
  </p:cSld>
  <p:clrMap bg1="lt1" tx1="dk1" bg2="lt2" tx2="dk2" accent1="accent1" accent2="accent2" accent3="accent3" accent4="accent4" accent5="accent5" accent6="accent6" hlink="hlink" folHlink="folHlink"/>
  <p:sldLayoutIdLst>
    <p:sldLayoutId id="2147503958" r:id="rId1"/>
    <p:sldLayoutId id="2147503959" r:id="rId2"/>
    <p:sldLayoutId id="2147503960" r:id="rId3"/>
    <p:sldLayoutId id="2147503961" r:id="rId4"/>
    <p:sldLayoutId id="2147503962" r:id="rId5"/>
    <p:sldLayoutId id="2147503963" r:id="rId6"/>
    <p:sldLayoutId id="2147503964" r:id="rId7"/>
    <p:sldLayoutId id="2147503965" r:id="rId8"/>
    <p:sldLayoutId id="2147503966" r:id="rId9"/>
    <p:sldLayoutId id="2147503967" r:id="rId10"/>
    <p:sldLayoutId id="2147503968" r:id="rId11"/>
    <p:sldLayoutId id="2147503969" r:id="rId12"/>
    <p:sldLayoutId id="2147503970"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12700"/>
            <a:ext cx="9156700" cy="6870700"/>
            <a:chOff x="0" y="-8"/>
            <a:chExt cx="5768" cy="4328"/>
          </a:xfrm>
        </p:grpSpPr>
        <p:sp>
          <p:nvSpPr>
            <p:cNvPr id="50184"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50185"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50186"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7"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8"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9"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0"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1"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2"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3"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4"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5"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6"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7"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8"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9"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0"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1"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2"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50203"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0179"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50180"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18E9B4FB-FDDD-E54F-B829-2DD078660423}" type="slidenum">
              <a:rPr lang="zh-CN" altLang="en-US">
                <a:solidFill>
                  <a:srgbClr val="EAEAEA"/>
                </a:solidFill>
                <a:latin typeface="Times New Roman" charset="0"/>
              </a:rPr>
              <a:pPr defTabSz="914400" fontAlgn="base">
                <a:spcBef>
                  <a:spcPct val="0"/>
                </a:spcBef>
                <a:spcAft>
                  <a:spcPct val="0"/>
                </a:spcAft>
                <a:defRPr/>
              </a:pPr>
              <a:t>‹#›</a:t>
            </a:fld>
            <a:endParaRPr lang="en-US" altLang="zh-CN">
              <a:solidFill>
                <a:srgbClr val="EAEAEA"/>
              </a:solidFill>
              <a:latin typeface="Times New Roman" charset="0"/>
            </a:endParaRPr>
          </a:p>
        </p:txBody>
      </p:sp>
    </p:spTree>
    <p:extLst>
      <p:ext uri="{BB962C8B-B14F-4D97-AF65-F5344CB8AC3E}">
        <p14:creationId xmlns:p14="http://schemas.microsoft.com/office/powerpoint/2010/main" val="2474934845"/>
      </p:ext>
    </p:extLst>
  </p:cSld>
  <p:clrMap bg1="dk2" tx1="lt1" bg2="dk1" tx2="lt2" accent1="accent1" accent2="accent2" accent3="accent3" accent4="accent4" accent5="accent5" accent6="accent6" hlink="hlink" folHlink="folHlink"/>
  <p:sldLayoutIdLst>
    <p:sldLayoutId id="2147503974" r:id="rId1"/>
    <p:sldLayoutId id="2147503975" r:id="rId2"/>
    <p:sldLayoutId id="2147503976" r:id="rId3"/>
    <p:sldLayoutId id="2147503977" r:id="rId4"/>
    <p:sldLayoutId id="2147503978" r:id="rId5"/>
    <p:sldLayoutId id="2147503979" r:id="rId6"/>
    <p:sldLayoutId id="2147503980" r:id="rId7"/>
    <p:sldLayoutId id="2147503981" r:id="rId8"/>
    <p:sldLayoutId id="2147503982" r:id="rId9"/>
    <p:sldLayoutId id="2147503983" r:id="rId10"/>
    <p:sldLayoutId id="2147503984" r:id="rId11"/>
    <p:sldLayoutId id="2147503985"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MS PGothic"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2" tIns="45712" rIns="91422" bIns="45712" numCol="1" anchor="ctr" anchorCtr="0" compatLnSpc="1">
            <a:prstTxWarp prst="textNoShape">
              <a:avLst/>
            </a:prstTxWarp>
          </a:bodyPr>
          <a:lstStyle/>
          <a:p>
            <a:pPr lvl="0"/>
            <a:r>
              <a:rPr lang="en-US" dirty="0"/>
              <a:t>Click to edit Master title style</a:t>
            </a:r>
          </a:p>
        </p:txBody>
      </p:sp>
      <p:sp>
        <p:nvSpPr>
          <p:cNvPr id="400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2" tIns="45712" rIns="91422" bIns="45712"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defTabSz="914218" eaLnBrk="0" hangingPunct="0">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ctr" defTabSz="914218" eaLnBrk="0" hangingPunct="0">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r" defTabSz="914218" eaLnBrk="0" hangingPunct="0">
              <a:defRPr sz="1400" b="1" i="0">
                <a:solidFill>
                  <a:srgbClr val="000000"/>
                </a:solidFill>
                <a:latin typeface="Arial" panose="020B0604020202020204" pitchFamily="34" charset="0"/>
                <a:ea typeface="Osaka" charset="-128"/>
                <a:cs typeface="Osaka" charset="-128"/>
              </a:defRPr>
            </a:lvl1pPr>
          </a:lstStyle>
          <a:p>
            <a:pPr>
              <a:defRPr/>
            </a:pPr>
            <a:fld id="{B3A93188-B948-8C45-BFCB-A946A4A37F9E}" type="slidenum">
              <a:rPr lang="en-US" smtClean="0"/>
              <a:pPr>
                <a:defRPr/>
              </a:pPr>
              <a:t>‹#›</a:t>
            </a:fld>
            <a:endParaRPr lang="en-US" dirty="0"/>
          </a:p>
        </p:txBody>
      </p:sp>
    </p:spTree>
    <p:extLst>
      <p:ext uri="{BB962C8B-B14F-4D97-AF65-F5344CB8AC3E}">
        <p14:creationId xmlns:p14="http://schemas.microsoft.com/office/powerpoint/2010/main" val="662665665"/>
      </p:ext>
    </p:extLst>
  </p:cSld>
  <p:clrMap bg1="lt1" tx1="dk1" bg2="lt2" tx2="dk2" accent1="accent1" accent2="accent2" accent3="accent3" accent4="accent4" accent5="accent5" accent6="accent6" hlink="hlink" folHlink="folHlink"/>
  <p:sldLayoutIdLst>
    <p:sldLayoutId id="2147504011" r:id="rId1"/>
    <p:sldLayoutId id="2147504012" r:id="rId2"/>
    <p:sldLayoutId id="2147504013" r:id="rId3"/>
    <p:sldLayoutId id="2147504014" r:id="rId4"/>
    <p:sldLayoutId id="2147504015" r:id="rId5"/>
    <p:sldLayoutId id="2147504016" r:id="rId6"/>
    <p:sldLayoutId id="2147504017" r:id="rId7"/>
    <p:sldLayoutId id="2147504018" r:id="rId8"/>
    <p:sldLayoutId id="2147504019" r:id="rId9"/>
    <p:sldLayoutId id="2147504020" r:id="rId10"/>
    <p:sldLayoutId id="2147504021"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1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1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43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62" indent="-341262"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1253" indent="-284121"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242" indent="-226977"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8375" indent="-2269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5507" indent="-2269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096" indent="-228553" algn="l" rtl="0" fontAlgn="base">
        <a:spcBef>
          <a:spcPct val="20000"/>
        </a:spcBef>
        <a:spcAft>
          <a:spcPct val="0"/>
        </a:spcAft>
        <a:buChar char="»"/>
        <a:defRPr sz="2000">
          <a:solidFill>
            <a:schemeClr val="tx1"/>
          </a:solidFill>
          <a:latin typeface="+mn-lt"/>
          <a:ea typeface="+mn-ea"/>
          <a:cs typeface="+mn-cs"/>
        </a:defRPr>
      </a:lvl6pPr>
      <a:lvl7pPr marL="2971206" indent="-228553" algn="l" rtl="0" fontAlgn="base">
        <a:spcBef>
          <a:spcPct val="20000"/>
        </a:spcBef>
        <a:spcAft>
          <a:spcPct val="0"/>
        </a:spcAft>
        <a:buChar char="»"/>
        <a:defRPr sz="2000">
          <a:solidFill>
            <a:schemeClr val="tx1"/>
          </a:solidFill>
          <a:latin typeface="+mn-lt"/>
          <a:ea typeface="+mn-ea"/>
          <a:cs typeface="+mn-cs"/>
        </a:defRPr>
      </a:lvl7pPr>
      <a:lvl8pPr marL="3428315" indent="-228553" algn="l" rtl="0" fontAlgn="base">
        <a:spcBef>
          <a:spcPct val="20000"/>
        </a:spcBef>
        <a:spcAft>
          <a:spcPct val="0"/>
        </a:spcAft>
        <a:buChar char="»"/>
        <a:defRPr sz="2000">
          <a:solidFill>
            <a:schemeClr val="tx1"/>
          </a:solidFill>
          <a:latin typeface="+mn-lt"/>
          <a:ea typeface="+mn-ea"/>
          <a:cs typeface="+mn-cs"/>
        </a:defRPr>
      </a:lvl8pPr>
      <a:lvl9pPr marL="3885423" indent="-22855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10" rtl="0" eaLnBrk="1" latinLnBrk="0" hangingPunct="1">
        <a:defRPr sz="1800" kern="1200">
          <a:solidFill>
            <a:schemeClr val="tx1"/>
          </a:solidFill>
          <a:latin typeface="+mn-lt"/>
          <a:ea typeface="+mn-ea"/>
          <a:cs typeface="+mn-cs"/>
        </a:defRPr>
      </a:lvl1pPr>
      <a:lvl2pPr marL="457110" algn="l" defTabSz="457110" rtl="0" eaLnBrk="1" latinLnBrk="0" hangingPunct="1">
        <a:defRPr sz="1800" kern="1200">
          <a:solidFill>
            <a:schemeClr val="tx1"/>
          </a:solidFill>
          <a:latin typeface="+mn-lt"/>
          <a:ea typeface="+mn-ea"/>
          <a:cs typeface="+mn-cs"/>
        </a:defRPr>
      </a:lvl2pPr>
      <a:lvl3pPr marL="914218" algn="l" defTabSz="457110" rtl="0" eaLnBrk="1" latinLnBrk="0" hangingPunct="1">
        <a:defRPr sz="1800" kern="1200">
          <a:solidFill>
            <a:schemeClr val="tx1"/>
          </a:solidFill>
          <a:latin typeface="+mn-lt"/>
          <a:ea typeface="+mn-ea"/>
          <a:cs typeface="+mn-cs"/>
        </a:defRPr>
      </a:lvl3pPr>
      <a:lvl4pPr marL="1371326" algn="l" defTabSz="457110" rtl="0" eaLnBrk="1" latinLnBrk="0" hangingPunct="1">
        <a:defRPr sz="1800" kern="1200">
          <a:solidFill>
            <a:schemeClr val="tx1"/>
          </a:solidFill>
          <a:latin typeface="+mn-lt"/>
          <a:ea typeface="+mn-ea"/>
          <a:cs typeface="+mn-cs"/>
        </a:defRPr>
      </a:lvl4pPr>
      <a:lvl5pPr marL="1828435" algn="l" defTabSz="457110" rtl="0" eaLnBrk="1" latinLnBrk="0" hangingPunct="1">
        <a:defRPr sz="1800" kern="1200">
          <a:solidFill>
            <a:schemeClr val="tx1"/>
          </a:solidFill>
          <a:latin typeface="+mn-lt"/>
          <a:ea typeface="+mn-ea"/>
          <a:cs typeface="+mn-cs"/>
        </a:defRPr>
      </a:lvl5pPr>
      <a:lvl6pPr marL="2285543" algn="l" defTabSz="457110" rtl="0" eaLnBrk="1" latinLnBrk="0" hangingPunct="1">
        <a:defRPr sz="1800" kern="1200">
          <a:solidFill>
            <a:schemeClr val="tx1"/>
          </a:solidFill>
          <a:latin typeface="+mn-lt"/>
          <a:ea typeface="+mn-ea"/>
          <a:cs typeface="+mn-cs"/>
        </a:defRPr>
      </a:lvl6pPr>
      <a:lvl7pPr marL="2742652" algn="l" defTabSz="457110" rtl="0" eaLnBrk="1" latinLnBrk="0" hangingPunct="1">
        <a:defRPr sz="1800" kern="1200">
          <a:solidFill>
            <a:schemeClr val="tx1"/>
          </a:solidFill>
          <a:latin typeface="+mn-lt"/>
          <a:ea typeface="+mn-ea"/>
          <a:cs typeface="+mn-cs"/>
        </a:defRPr>
      </a:lvl7pPr>
      <a:lvl8pPr marL="3199760" algn="l" defTabSz="457110" rtl="0" eaLnBrk="1" latinLnBrk="0" hangingPunct="1">
        <a:defRPr sz="1800" kern="1200">
          <a:solidFill>
            <a:schemeClr val="tx1"/>
          </a:solidFill>
          <a:latin typeface="+mn-lt"/>
          <a:ea typeface="+mn-ea"/>
          <a:cs typeface="+mn-cs"/>
        </a:defRPr>
      </a:lvl8pPr>
      <a:lvl9pPr marL="3656868" algn="l" defTabSz="45711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113666" name="Group 2"/>
          <p:cNvGrpSpPr>
            <a:grpSpLocks/>
          </p:cNvGrpSpPr>
          <p:nvPr/>
        </p:nvGrpSpPr>
        <p:grpSpPr bwMode="auto">
          <a:xfrm>
            <a:off x="0" y="-12700"/>
            <a:ext cx="9156700" cy="6870700"/>
            <a:chOff x="0" y="-8"/>
            <a:chExt cx="5768" cy="4328"/>
          </a:xfrm>
        </p:grpSpPr>
        <p:sp>
          <p:nvSpPr>
            <p:cNvPr id="113672"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EAEAEA"/>
                </a:solidFill>
                <a:latin typeface="Times New Roman" charset="0"/>
                <a:ea typeface="SimSun"/>
                <a:cs typeface="SimSun"/>
              </a:endParaRPr>
            </a:p>
          </p:txBody>
        </p:sp>
        <p:sp>
          <p:nvSpPr>
            <p:cNvPr id="113673"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EAEAEA"/>
                </a:solidFill>
                <a:latin typeface="Times New Roman" charset="0"/>
                <a:ea typeface="SimSun"/>
                <a:cs typeface="SimSun"/>
              </a:endParaRPr>
            </a:p>
          </p:txBody>
        </p:sp>
        <p:sp>
          <p:nvSpPr>
            <p:cNvPr id="113674"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5"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6"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7"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8"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9"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0"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1"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2"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3"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4"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5"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6"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7"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8"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9"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90"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pic>
          <p:nvPicPr>
            <p:cNvPr id="113691" name="Picture 22" descr="Topbanx"/>
            <p:cNvPicPr>
              <a:picLocks noChangeAspect="1" noChangeArrowheads="1"/>
            </p:cNvPicPr>
            <p:nvPr/>
          </p:nvPicPr>
          <p:blipFill>
            <a:blip r:embed="rId13">
              <a:clrChange>
                <a:clrFrom>
                  <a:srgbClr val="33CC99"/>
                </a:clrFrom>
                <a:clrTo>
                  <a:srgbClr val="33CC99">
                    <a:alpha val="0"/>
                  </a:srgbClr>
                </a:clrTo>
              </a:clrChange>
              <a:extLst>
                <a:ext uri="{28A0092B-C50C-407E-A947-70E740481C1C}">
                  <a14:useLocalDpi xmlns:a14="http://schemas.microsoft.com/office/drawing/2010/main" val="0"/>
                </a:ext>
              </a:extLst>
            </a:blip>
            <a:srcRect/>
            <a:stretch>
              <a:fillRect/>
            </a:stretch>
          </p:blipFill>
          <p:spPr bwMode="auto">
            <a:xfrm>
              <a:off x="0" y="0"/>
              <a:ext cx="32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3667"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113668"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8" name="Rectangle 25"/>
          <p:cNvSpPr>
            <a:spLocks noGrp="1" noChangeArrowheads="1"/>
          </p:cNvSpPr>
          <p:nvPr>
            <p:ph type="dt" sz="half" idx="2"/>
          </p:nvPr>
        </p:nvSpPr>
        <p:spPr bwMode="auto">
          <a:xfrm>
            <a:off x="685800" y="6365875"/>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0" hangingPunct="0">
              <a:defRPr sz="1400">
                <a:solidFill>
                  <a:srgbClr val="EAEAEA"/>
                </a:solidFill>
                <a:latin typeface="Times New Roman" pitchFamily="-112" charset="0"/>
                <a:ea typeface="SimSun"/>
                <a:cs typeface="SimSun"/>
              </a:defRPr>
            </a:lvl1pPr>
          </a:lstStyle>
          <a:p>
            <a:fld id="{52F367E4-7E1D-FF4E-AF00-438FDA6547A0}" type="datetimeFigureOut">
              <a:rPr lang="en-US" smtClean="0"/>
              <a:pPr/>
              <a:t>2/16/26</a:t>
            </a:fld>
            <a:endParaRPr lang="en-US"/>
          </a:p>
        </p:txBody>
      </p:sp>
      <p:sp>
        <p:nvSpPr>
          <p:cNvPr id="29" name="Rectangle 26"/>
          <p:cNvSpPr>
            <a:spLocks noGrp="1" noChangeArrowheads="1"/>
          </p:cNvSpPr>
          <p:nvPr>
            <p:ph type="ftr" sz="quarter" idx="3"/>
          </p:nvPr>
        </p:nvSpPr>
        <p:spPr bwMode="auto">
          <a:xfrm>
            <a:off x="3124200" y="6365875"/>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0" hangingPunct="0">
              <a:defRPr sz="1400">
                <a:solidFill>
                  <a:srgbClr val="EAEAEA"/>
                </a:solidFill>
                <a:latin typeface="Times New Roman" pitchFamily="-112" charset="0"/>
                <a:ea typeface="SimSun"/>
                <a:cs typeface="SimSun"/>
              </a:defRPr>
            </a:lvl1pPr>
          </a:lstStyle>
          <a:p>
            <a:endParaRPr lang="en-US"/>
          </a:p>
        </p:txBody>
      </p:sp>
      <p:sp>
        <p:nvSpPr>
          <p:cNvPr id="30" name="Rectangle 27"/>
          <p:cNvSpPr>
            <a:spLocks noGrp="1" noChangeArrowheads="1"/>
          </p:cNvSpPr>
          <p:nvPr>
            <p:ph type="sldNum" sz="quarter" idx="4"/>
          </p:nvPr>
        </p:nvSpPr>
        <p:spPr bwMode="auto">
          <a:xfrm>
            <a:off x="6553200" y="6365875"/>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0" hangingPunct="0">
              <a:defRPr sz="1400" b="1" i="0">
                <a:solidFill>
                  <a:srgbClr val="EAEAEA"/>
                </a:solidFill>
                <a:latin typeface="Arial" panose="020B0604020202020204" pitchFamily="34" charset="0"/>
                <a:ea typeface="ＭＳ Ｐゴシック" charset="0"/>
                <a:cs typeface="ＭＳ Ｐゴシック"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005614258"/>
      </p:ext>
    </p:extLst>
  </p:cSld>
  <p:clrMap bg1="dk2" tx1="lt1" bg2="dk1" tx2="lt2" accent1="accent1" accent2="accent2" accent3="accent3" accent4="accent4" accent5="accent5" accent6="accent6" hlink="hlink" folHlink="folHlink"/>
  <p:sldLayoutIdLst>
    <p:sldLayoutId id="2147504035" r:id="rId1"/>
    <p:sldLayoutId id="2147504036" r:id="rId2"/>
    <p:sldLayoutId id="2147504037" r:id="rId3"/>
    <p:sldLayoutId id="2147504038" r:id="rId4"/>
    <p:sldLayoutId id="2147504039" r:id="rId5"/>
    <p:sldLayoutId id="2147504040" r:id="rId6"/>
    <p:sldLayoutId id="2147504041" r:id="rId7"/>
    <p:sldLayoutId id="2147504042" r:id="rId8"/>
    <p:sldLayoutId id="2147504043" r:id="rId9"/>
    <p:sldLayoutId id="2147504044" r:id="rId10"/>
    <p:sldLayoutId id="2147504045" r:id="rId11"/>
  </p:sldLayoutIdLst>
  <p:transition/>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Narrow" charset="0"/>
          <a:ea typeface="SimSun" charset="0"/>
          <a:cs typeface="SimSun" charset="0"/>
        </a:defRPr>
      </a:lvl2pPr>
      <a:lvl3pPr algn="l" rtl="0" eaLnBrk="0" fontAlgn="base" hangingPunct="0">
        <a:spcBef>
          <a:spcPct val="0"/>
        </a:spcBef>
        <a:spcAft>
          <a:spcPct val="0"/>
        </a:spcAft>
        <a:defRPr sz="4400">
          <a:solidFill>
            <a:schemeClr val="tx2"/>
          </a:solidFill>
          <a:latin typeface="Arial Narrow" charset="0"/>
          <a:ea typeface="SimSun" charset="0"/>
          <a:cs typeface="SimSun" charset="0"/>
        </a:defRPr>
      </a:lvl3pPr>
      <a:lvl4pPr algn="l" rtl="0" eaLnBrk="0" fontAlgn="base" hangingPunct="0">
        <a:spcBef>
          <a:spcPct val="0"/>
        </a:spcBef>
        <a:spcAft>
          <a:spcPct val="0"/>
        </a:spcAft>
        <a:defRPr sz="4400">
          <a:solidFill>
            <a:schemeClr val="tx2"/>
          </a:solidFill>
          <a:latin typeface="Arial Narrow" charset="0"/>
          <a:ea typeface="SimSun" charset="0"/>
          <a:cs typeface="SimSun" charset="0"/>
        </a:defRPr>
      </a:lvl4pPr>
      <a:lvl5pPr algn="l" rtl="0" eaLnBrk="0" fontAlgn="base" hangingPunct="0">
        <a:spcBef>
          <a:spcPct val="0"/>
        </a:spcBef>
        <a:spcAft>
          <a:spcPct val="0"/>
        </a:spcAft>
        <a:defRPr sz="4400">
          <a:solidFill>
            <a:schemeClr val="tx2"/>
          </a:solidFill>
          <a:latin typeface="Arial Narrow" charset="0"/>
          <a:ea typeface="SimSun" charset="0"/>
          <a:cs typeface="SimSun" charset="0"/>
        </a:defRPr>
      </a:lvl5pPr>
      <a:lvl6pPr marL="457200" algn="l" rtl="0" fontAlgn="base">
        <a:spcBef>
          <a:spcPct val="0"/>
        </a:spcBef>
        <a:spcAft>
          <a:spcPct val="0"/>
        </a:spcAft>
        <a:defRPr sz="4400">
          <a:solidFill>
            <a:schemeClr val="tx2"/>
          </a:solidFill>
          <a:latin typeface="Arial Narrow" charset="0"/>
          <a:ea typeface="SimSun" charset="0"/>
          <a:cs typeface="SimSun" charset="0"/>
        </a:defRPr>
      </a:lvl6pPr>
      <a:lvl7pPr marL="914400" algn="l" rtl="0" fontAlgn="base">
        <a:spcBef>
          <a:spcPct val="0"/>
        </a:spcBef>
        <a:spcAft>
          <a:spcPct val="0"/>
        </a:spcAft>
        <a:defRPr sz="4400">
          <a:solidFill>
            <a:schemeClr val="tx2"/>
          </a:solidFill>
          <a:latin typeface="Arial Narrow" charset="0"/>
          <a:ea typeface="SimSun" charset="0"/>
          <a:cs typeface="SimSun" charset="0"/>
        </a:defRPr>
      </a:lvl7pPr>
      <a:lvl8pPr marL="1371600" algn="l" rtl="0" fontAlgn="base">
        <a:spcBef>
          <a:spcPct val="0"/>
        </a:spcBef>
        <a:spcAft>
          <a:spcPct val="0"/>
        </a:spcAft>
        <a:defRPr sz="4400">
          <a:solidFill>
            <a:schemeClr val="tx2"/>
          </a:solidFill>
          <a:latin typeface="Arial Narrow" charset="0"/>
          <a:ea typeface="SimSun" charset="0"/>
          <a:cs typeface="SimSun" charset="0"/>
        </a:defRPr>
      </a:lvl8pPr>
      <a:lvl9pPr marL="1828800" algn="l" rtl="0" fontAlgn="base">
        <a:spcBef>
          <a:spcPct val="0"/>
        </a:spcBef>
        <a:spcAft>
          <a:spcPct val="0"/>
        </a:spcAft>
        <a:defRPr sz="4400">
          <a:solidFill>
            <a:schemeClr val="tx2"/>
          </a:solidFill>
          <a:latin typeface="Arial Narrow" charset="0"/>
          <a:ea typeface="SimSun" charset="0"/>
          <a:cs typeface="SimSun"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charset="0"/>
        <a:buBlip>
          <a:blip r:embed="rId15"/>
        </a:buBlip>
        <a:defRPr sz="2800">
          <a:solidFill>
            <a:schemeClr val="tx1"/>
          </a:solidFill>
          <a:latin typeface="+mn-lt"/>
          <a:ea typeface="+mn-ea"/>
          <a:cs typeface="+mn-cs"/>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040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290406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7" name="Date Placeholder 1"/>
          <p:cNvSpPr>
            <a:spLocks noGrp="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ＭＳ Ｐゴシック"/>
                <a:cs typeface="Arial" panose="020B0604020202020204" pitchFamily="34" charset="0"/>
              </a:defRPr>
            </a:lvl1pPr>
          </a:lstStyle>
          <a:p>
            <a:fld id="{52F367E4-7E1D-FF4E-AF00-438FDA6547A0}" type="datetimeFigureOut">
              <a:rPr lang="en-US" smtClean="0"/>
              <a:pPr/>
              <a:t>2/16/26</a:t>
            </a:fld>
            <a:endParaRPr lang="en-US" dirty="0"/>
          </a:p>
        </p:txBody>
      </p:sp>
      <p:sp>
        <p:nvSpPr>
          <p:cNvPr id="8" name="Footer Placeholder 2"/>
          <p:cNvSpPr>
            <a:spLocks noGrp="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Arial" panose="020B0604020202020204" pitchFamily="34" charset="0"/>
              </a:defRPr>
            </a:lvl1pPr>
          </a:lstStyle>
          <a:p>
            <a:endParaRPr lang="en-US" dirty="0"/>
          </a:p>
        </p:txBody>
      </p:sp>
      <p:sp>
        <p:nvSpPr>
          <p:cNvPr id="9" name="Slide Number Placeholder 3"/>
          <p:cNvSpPr>
            <a:spLocks noGrp="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3689053827"/>
      </p:ext>
    </p:extLst>
  </p:cSld>
  <p:clrMap bg1="lt1" tx1="dk1" bg2="lt2" tx2="dk2" accent1="accent1" accent2="accent2" accent3="accent3" accent4="accent4" accent5="accent5" accent6="accent6" hlink="hlink" folHlink="folHlink"/>
  <p:sldLayoutIdLst>
    <p:sldLayoutId id="2147504047" r:id="rId1"/>
    <p:sldLayoutId id="2147504048" r:id="rId2"/>
    <p:sldLayoutId id="2147504049" r:id="rId3"/>
    <p:sldLayoutId id="2147504050" r:id="rId4"/>
    <p:sldLayoutId id="2147504051" r:id="rId5"/>
    <p:sldLayoutId id="2147504052" r:id="rId6"/>
    <p:sldLayoutId id="2147504053" r:id="rId7"/>
    <p:sldLayoutId id="2147504054" r:id="rId8"/>
    <p:sldLayoutId id="2147504055" r:id="rId9"/>
    <p:sldLayoutId id="2147504056" r:id="rId10"/>
    <p:sldLayoutId id="214750405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pPr/>
              <a:t>2/16/26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000865326"/>
      </p:ext>
    </p:extLst>
  </p:cSld>
  <p:clrMap bg1="lt1" tx1="dk1" bg2="lt2" tx2="dk2" accent1="accent1" accent2="accent2" accent3="accent3" accent4="accent4" accent5="accent5" accent6="accent6" hlink="hlink" folHlink="folHlink"/>
  <p:sldLayoutIdLst>
    <p:sldLayoutId id="2147504059" r:id="rId1"/>
    <p:sldLayoutId id="2147504060" r:id="rId2"/>
    <p:sldLayoutId id="2147504061" r:id="rId3"/>
    <p:sldLayoutId id="2147504062" r:id="rId4"/>
    <p:sldLayoutId id="2147504063" r:id="rId5"/>
    <p:sldLayoutId id="2147504064" r:id="rId6"/>
    <p:sldLayoutId id="2147504065" r:id="rId7"/>
    <p:sldLayoutId id="2147504066" r:id="rId8"/>
    <p:sldLayoutId id="2147504067" r:id="rId9"/>
    <p:sldLayoutId id="2147504068" r:id="rId10"/>
    <p:sldLayoutId id="2147504069" r:id="rId11"/>
    <p:sldLayoutId id="214750407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46E036EF-5242-5241-AB42-97179E1AF200}"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02993" r:id="rId1"/>
    <p:sldLayoutId id="2147502994" r:id="rId2"/>
    <p:sldLayoutId id="2147502995" r:id="rId3"/>
    <p:sldLayoutId id="2147502996" r:id="rId4"/>
    <p:sldLayoutId id="2147502997" r:id="rId5"/>
    <p:sldLayoutId id="2147502998" r:id="rId6"/>
    <p:sldLayoutId id="2147502999" r:id="rId7"/>
    <p:sldLayoutId id="2147503000" r:id="rId8"/>
    <p:sldLayoutId id="2147503001" r:id="rId9"/>
    <p:sldLayoutId id="2147503002" r:id="rId10"/>
    <p:sldLayoutId id="2147503003"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b="1" i="0">
                <a:latin typeface="Arial" panose="020B0604020202020204" pitchFamily="34" charset="0"/>
                <a:cs typeface="Arial" panose="020B0604020202020204" pitchFamily="34" charset="0"/>
              </a:defRPr>
            </a:lvl1pPr>
          </a:lstStyle>
          <a:p>
            <a:pPr>
              <a:defRPr/>
            </a:pPr>
            <a:endParaRPr lang="en-US" dirty="0">
              <a:solidFill>
                <a:srgbClr val="000000"/>
              </a:solidFill>
              <a:ea typeface="ＭＳ Ｐゴシック" charset="0"/>
            </a:endParaRPr>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cs typeface="Arial" panose="020B0604020202020204" pitchFamily="34" charset="0"/>
              </a:defRPr>
            </a:lvl1pPr>
          </a:lstStyle>
          <a:p>
            <a:pPr algn="ctr">
              <a:defRPr/>
            </a:pPr>
            <a:endParaRPr lang="en-US" dirty="0">
              <a:solidFill>
                <a:srgbClr val="000000"/>
              </a:solidFill>
              <a:ea typeface="ＭＳ Ｐゴシック" charset="0"/>
            </a:endParaRPr>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defRPr>
            </a:lvl1pPr>
          </a:lstStyle>
          <a:p>
            <a:pPr>
              <a:defRPr/>
            </a:pPr>
            <a:fld id="{4A28C2E9-AFE2-D94F-AB05-408A9C24E297}" type="slidenum">
              <a:rPr lang="en-US" smtClean="0">
                <a:solidFill>
                  <a:srgbClr val="000000"/>
                </a:solidFill>
                <a:ea typeface="ＭＳ Ｐゴシック" charset="0"/>
              </a:rPr>
              <a:pPr>
                <a:defRPr/>
              </a:pPr>
              <a:t>‹#›</a:t>
            </a:fld>
            <a:endParaRPr lang="en-US" dirty="0">
              <a:solidFill>
                <a:srgbClr val="000000"/>
              </a:solidFill>
              <a:ea typeface="ＭＳ Ｐゴシック" charset="0"/>
            </a:endParaRPr>
          </a:p>
        </p:txBody>
      </p:sp>
    </p:spTree>
    <p:extLst>
      <p:ext uri="{BB962C8B-B14F-4D97-AF65-F5344CB8AC3E}">
        <p14:creationId xmlns:p14="http://schemas.microsoft.com/office/powerpoint/2010/main" val="331610523"/>
      </p:ext>
    </p:extLst>
  </p:cSld>
  <p:clrMap bg1="lt1" tx1="dk1" bg2="lt2" tx2="dk2" accent1="accent1" accent2="accent2" accent3="accent3" accent4="accent4" accent5="accent5" accent6="accent6" hlink="hlink" folHlink="folHlink"/>
  <p:sldLayoutIdLst>
    <p:sldLayoutId id="2147504072" r:id="rId1"/>
    <p:sldLayoutId id="2147504073" r:id="rId2"/>
    <p:sldLayoutId id="2147504074" r:id="rId3"/>
    <p:sldLayoutId id="2147504075" r:id="rId4"/>
    <p:sldLayoutId id="2147504076" r:id="rId5"/>
    <p:sldLayoutId id="2147504077" r:id="rId6"/>
    <p:sldLayoutId id="2147504078" r:id="rId7"/>
    <p:sldLayoutId id="2147504079" r:id="rId8"/>
    <p:sldLayoutId id="2147504080" r:id="rId9"/>
    <p:sldLayoutId id="2147504081" r:id="rId10"/>
    <p:sldLayoutId id="214750408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solidFill>
                  <a:prstClr val="black">
                    <a:tint val="75000"/>
                  </a:prstClr>
                </a:solidFill>
                <a:latin typeface="Calibri"/>
              </a:rPr>
              <a:pPr/>
              <a:t>2/16/26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0275001"/>
      </p:ext>
    </p:extLst>
  </p:cSld>
  <p:clrMap bg1="lt1" tx1="dk1" bg2="lt2" tx2="dk2" accent1="accent1" accent2="accent2" accent3="accent3" accent4="accent4" accent5="accent5" accent6="accent6" hlink="hlink" folHlink="folHlink"/>
  <p:sldLayoutIdLst>
    <p:sldLayoutId id="2147504084" r:id="rId1"/>
    <p:sldLayoutId id="2147504085" r:id="rId2"/>
    <p:sldLayoutId id="2147504086" r:id="rId3"/>
    <p:sldLayoutId id="2147504087" r:id="rId4"/>
    <p:sldLayoutId id="2147504088" r:id="rId5"/>
    <p:sldLayoutId id="2147504089" r:id="rId6"/>
    <p:sldLayoutId id="2147504090" r:id="rId7"/>
    <p:sldLayoutId id="2147504091" r:id="rId8"/>
    <p:sldLayoutId id="2147504092" r:id="rId9"/>
    <p:sldLayoutId id="2147504093" r:id="rId10"/>
    <p:sldLayoutId id="2147504094" r:id="rId11"/>
    <p:sldLayoutId id="2147504095"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extLst>
          </p:spPr>
          <p:txBody>
            <a:bodyPr wrap="none" anchor="ctr"/>
            <a:lstStyle/>
            <a:p>
              <a:pPr algn="l" defTabSz="914400" rtl="0">
                <a:defRPr/>
              </a:pPr>
              <a:endParaRPr lang="en-US">
                <a:solidFill>
                  <a:srgbClr val="FFFFFF"/>
                </a:solidFill>
                <a:latin typeface="Times New Roman" charset="0"/>
                <a:ea typeface="ＭＳ Ｐゴシック" charset="0"/>
                <a:cs typeface="ＭＳ Ｐゴシック"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extLst>
          </p:spPr>
          <p:txBody>
            <a:bodyPr/>
            <a:lstStyle/>
            <a:p>
              <a:pPr algn="l" rtl="0">
                <a:defRPr/>
              </a:pPr>
              <a:endParaRPr lang="en-US" b="1" i="0" dirty="0">
                <a:solidFill>
                  <a:srgbClr val="000080"/>
                </a:solidFill>
                <a:latin typeface="Arial" panose="020B0604020202020204" pitchFamily="34" charset="0"/>
                <a:ea typeface="ＭＳ Ｐゴシック" charset="0"/>
                <a:cs typeface="ＭＳ Ｐゴシック" charset="0"/>
              </a:endParaRPr>
            </a:p>
          </p:txBody>
        </p:sp>
      </p:grpSp>
      <p:sp>
        <p:nvSpPr>
          <p:cNvPr id="3277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32772"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6115973"/>
      </p:ext>
    </p:extLst>
  </p:cSld>
  <p:clrMap bg1="dk2" tx1="lt1" bg2="dk1" tx2="lt2" accent1="accent1" accent2="accent2" accent3="accent3" accent4="accent4" accent5="accent5" accent6="accent6" hlink="hlink" folHlink="folHlink"/>
  <p:sldLayoutIdLst>
    <p:sldLayoutId id="2147504097"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b="1" i="0">
          <a:solidFill>
            <a:schemeClr val="tx1"/>
          </a:solidFill>
          <a:latin typeface="Arial" panose="020B0604020202020204" pitchFamily="34" charset="0"/>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b="1" i="0">
          <a:solidFill>
            <a:schemeClr val="tx1"/>
          </a:solidFill>
          <a:latin typeface="Arial" panose="020B0604020202020204" pitchFamily="34" charset="0"/>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b="1" i="0">
          <a:solidFill>
            <a:schemeClr val="tx1"/>
          </a:solidFill>
          <a:latin typeface="Arial" panose="020B0604020202020204" pitchFamily="34" charset="0"/>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091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091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DEA3D6D2-D2AE-4A43-B21D-F86C00B970D7}" type="slidenum">
              <a:rPr lang="en-GB"/>
              <a:pPr>
                <a:defRPr/>
              </a:pPr>
              <a:t>‹#›</a:t>
            </a:fld>
            <a:endParaRPr lang="en-GB"/>
          </a:p>
        </p:txBody>
      </p:sp>
    </p:spTree>
    <p:extLst>
      <p:ext uri="{BB962C8B-B14F-4D97-AF65-F5344CB8AC3E}">
        <p14:creationId xmlns:p14="http://schemas.microsoft.com/office/powerpoint/2010/main" val="909220537"/>
      </p:ext>
    </p:extLst>
  </p:cSld>
  <p:clrMap bg1="lt1" tx1="dk1" bg2="lt2" tx2="dk2" accent1="accent1" accent2="accent2" accent3="accent3" accent4="accent4" accent5="accent5" accent6="accent6" hlink="hlink" folHlink="folHlink"/>
  <p:sldLayoutIdLst>
    <p:sldLayoutId id="2147504099" r:id="rId1"/>
    <p:sldLayoutId id="2147504100"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003300"/>
              </a:solidFill>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003300"/>
              </a:solidFill>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eaLnBrk="0" hangingPunct="0">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eaLnBrk="0" hangingPunct="0">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eaLnBrk="0" hangingPunct="0">
              <a:defRPr/>
            </a:pPr>
            <a:fld id="{18F73E74-01D2-2143-9DAA-29855B9EFFBC}" type="slidenum">
              <a:rPr lang="zh-CN" altLang="en-US">
                <a:solidFill>
                  <a:srgbClr val="003300"/>
                </a:solidFill>
              </a:rPr>
              <a:pPr eaLnBrk="0" hangingPunct="0">
                <a:defRPr/>
              </a:pPr>
              <a:t>‹#›</a:t>
            </a:fld>
            <a:endParaRPr lang="en-US" altLang="zh-CN">
              <a:solidFill>
                <a:srgbClr val="003300"/>
              </a:solidFill>
            </a:endParaRPr>
          </a:p>
        </p:txBody>
      </p:sp>
    </p:spTree>
    <p:extLst>
      <p:ext uri="{BB962C8B-B14F-4D97-AF65-F5344CB8AC3E}">
        <p14:creationId xmlns:p14="http://schemas.microsoft.com/office/powerpoint/2010/main" val="2154420778"/>
      </p:ext>
    </p:extLst>
  </p:cSld>
  <p:clrMap bg1="lt1" tx1="dk1" bg2="lt2" tx2="dk2" accent1="accent1" accent2="accent2" accent3="accent3" accent4="accent4" accent5="accent5" accent6="accent6" hlink="hlink" folHlink="folHlink"/>
  <p:sldLayoutIdLst>
    <p:sldLayoutId id="2147504102" r:id="rId1"/>
    <p:sldLayoutId id="2147504103" r:id="rId2"/>
    <p:sldLayoutId id="2147504104" r:id="rId3"/>
    <p:sldLayoutId id="2147504105" r:id="rId4"/>
    <p:sldLayoutId id="2147504106" r:id="rId5"/>
    <p:sldLayoutId id="2147504107" r:id="rId6"/>
    <p:sldLayoutId id="2147504108" r:id="rId7"/>
    <p:sldLayoutId id="2147504109" r:id="rId8"/>
    <p:sldLayoutId id="2147504110" r:id="rId9"/>
    <p:sldLayoutId id="2147504111" r:id="rId10"/>
    <p:sldLayoutId id="2147504112" r:id="rId11"/>
  </p:sldLayoutIdLst>
  <p:txStyles>
    <p:titleStyle>
      <a:lvl1pPr algn="ctr" rtl="0" eaLnBrk="0" fontAlgn="base" hangingPunct="0">
        <a:spcBef>
          <a:spcPct val="0"/>
        </a:spcBef>
        <a:spcAft>
          <a:spcPct val="0"/>
        </a:spcAft>
        <a:defRPr kumimoji="1"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i="0">
          <a:solidFill>
            <a:srgbClr val="F1F7E9"/>
          </a:solidFill>
          <a:latin typeface="Arial" panose="020B0604020202020204" pitchFamily="34" charset="0"/>
          <a:ea typeface="ＭＳ Ｐゴシック" charset="0"/>
          <a:cs typeface="MS PGothic" charset="0"/>
        </a:defRPr>
      </a:lvl1pPr>
      <a:lvl2pPr marL="742950" indent="-285750" algn="l" rtl="0" eaLnBrk="0" fontAlgn="base" hangingPunct="0">
        <a:spcBef>
          <a:spcPct val="20000"/>
        </a:spcBef>
        <a:spcAft>
          <a:spcPct val="0"/>
        </a:spcAft>
        <a:buChar char="–"/>
        <a:defRPr kumimoji="1" sz="2800" b="1" i="0">
          <a:solidFill>
            <a:srgbClr val="F1F7E9"/>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kumimoji="1" sz="2400" b="1" i="0">
          <a:solidFill>
            <a:srgbClr val="F1F7E9"/>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MS PGothic" charset="0"/>
          <a:cs typeface="MS PGothic" charset="0"/>
        </a:defRPr>
      </a:lvl4pPr>
      <a:lvl5pPr marL="20574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5586" name="Group 2"/>
          <p:cNvGrpSpPr>
            <a:grpSpLocks/>
          </p:cNvGrpSpPr>
          <p:nvPr/>
        </p:nvGrpSpPr>
        <p:grpSpPr bwMode="auto">
          <a:xfrm>
            <a:off x="0" y="0"/>
            <a:ext cx="9132888" cy="6845300"/>
            <a:chOff x="0" y="0"/>
            <a:chExt cx="5753" cy="4312"/>
          </a:xfrm>
        </p:grpSpPr>
        <p:sp>
          <p:nvSpPr>
            <p:cNvPr id="19558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195590" name="Group 4"/>
            <p:cNvGrpSpPr>
              <a:grpSpLocks/>
            </p:cNvGrpSpPr>
            <p:nvPr/>
          </p:nvGrpSpPr>
          <p:grpSpPr bwMode="auto">
            <a:xfrm>
              <a:off x="246" y="204"/>
              <a:ext cx="5271" cy="3889"/>
              <a:chOff x="246" y="204"/>
              <a:chExt cx="5271" cy="3889"/>
            </a:xfrm>
          </p:grpSpPr>
          <p:sp>
            <p:nvSpPr>
              <p:cNvPr id="107725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9559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59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59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59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grpSp>
        <p:grpSp>
          <p:nvGrpSpPr>
            <p:cNvPr id="195591" name="Group 28"/>
            <p:cNvGrpSpPr>
              <a:grpSpLocks/>
            </p:cNvGrpSpPr>
            <p:nvPr/>
          </p:nvGrpSpPr>
          <p:grpSpPr bwMode="auto">
            <a:xfrm>
              <a:off x="0" y="0"/>
              <a:ext cx="1246" cy="1232"/>
              <a:chOff x="0" y="0"/>
              <a:chExt cx="1246" cy="1232"/>
            </a:xfrm>
          </p:grpSpPr>
          <p:sp>
            <p:nvSpPr>
              <p:cNvPr id="19559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19559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19559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25603" name="Text Box 32"/>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©2003 TBBMI</a:t>
            </a:r>
          </a:p>
        </p:txBody>
      </p:sp>
      <p:sp>
        <p:nvSpPr>
          <p:cNvPr id="107728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7.5.03c.</a:t>
            </a:r>
          </a:p>
        </p:txBody>
      </p:sp>
    </p:spTree>
    <p:extLst>
      <p:ext uri="{BB962C8B-B14F-4D97-AF65-F5344CB8AC3E}">
        <p14:creationId xmlns:p14="http://schemas.microsoft.com/office/powerpoint/2010/main" val="4138008934"/>
      </p:ext>
    </p:extLst>
  </p:cSld>
  <p:clrMap bg1="dk2" tx1="lt1" bg2="dk1" tx2="lt2" accent1="accent1" accent2="accent2" accent3="accent3" accent4="accent4" accent5="accent5" accent6="accent6" hlink="hlink" folHlink="folHlink"/>
  <p:sldLayoutIdLst>
    <p:sldLayoutId id="2147504114" r:id="rId1"/>
  </p:sldLayoutIdLs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426" name="Group 2"/>
          <p:cNvGrpSpPr>
            <a:grpSpLocks/>
          </p:cNvGrpSpPr>
          <p:nvPr/>
        </p:nvGrpSpPr>
        <p:grpSpPr bwMode="auto">
          <a:xfrm>
            <a:off x="0" y="0"/>
            <a:ext cx="9132888" cy="6845300"/>
            <a:chOff x="0" y="0"/>
            <a:chExt cx="5753" cy="4312"/>
          </a:xfrm>
        </p:grpSpPr>
        <p:sp>
          <p:nvSpPr>
            <p:cNvPr id="10342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endParaRPr>
            </a:p>
          </p:txBody>
        </p:sp>
        <p:grpSp>
          <p:nvGrpSpPr>
            <p:cNvPr id="103430" name="Group 4"/>
            <p:cNvGrpSpPr>
              <a:grpSpLocks/>
            </p:cNvGrpSpPr>
            <p:nvPr/>
          </p:nvGrpSpPr>
          <p:grpSpPr bwMode="auto">
            <a:xfrm>
              <a:off x="246" y="204"/>
              <a:ext cx="5271" cy="3889"/>
              <a:chOff x="246" y="204"/>
              <a:chExt cx="5271" cy="3889"/>
            </a:xfrm>
          </p:grpSpPr>
          <p:sp>
            <p:nvSpPr>
              <p:cNvPr id="35021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a:solidFill>
                    <a:srgbClr val="FFFFFF"/>
                  </a:solidFill>
                  <a:latin typeface="Times New Roman" pitchFamily="-112" charset="0"/>
                </a:endParaRPr>
              </a:p>
            </p:txBody>
          </p:sp>
          <p:sp>
            <p:nvSpPr>
              <p:cNvPr id="10343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3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3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3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grpSp>
        <p:grpSp>
          <p:nvGrpSpPr>
            <p:cNvPr id="103431" name="Group 28"/>
            <p:cNvGrpSpPr>
              <a:grpSpLocks/>
            </p:cNvGrpSpPr>
            <p:nvPr/>
          </p:nvGrpSpPr>
          <p:grpSpPr bwMode="auto">
            <a:xfrm>
              <a:off x="0" y="0"/>
              <a:ext cx="1246" cy="1232"/>
              <a:chOff x="0" y="0"/>
              <a:chExt cx="1246" cy="1232"/>
            </a:xfrm>
          </p:grpSpPr>
          <p:sp>
            <p:nvSpPr>
              <p:cNvPr id="10343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endParaRPr>
              </a:p>
            </p:txBody>
          </p:sp>
          <p:sp>
            <p:nvSpPr>
              <p:cNvPr id="10343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endParaRPr>
              </a:p>
            </p:txBody>
          </p:sp>
          <p:sp>
            <p:nvSpPr>
              <p:cNvPr id="10343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endParaRPr>
              </a:p>
            </p:txBody>
          </p:sp>
        </p:grpSp>
      </p:grpSp>
      <p:sp>
        <p:nvSpPr>
          <p:cNvPr id="115715"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spcBef>
                <a:spcPct val="50000"/>
              </a:spcBef>
              <a:defRPr/>
            </a:pPr>
            <a:r>
              <a:rPr lang="en-US" sz="900" b="1" i="0" dirty="0">
                <a:solidFill>
                  <a:srgbClr val="FFFFFF"/>
                </a:solidFill>
                <a:latin typeface="Arial" panose="020B0604020202020204" pitchFamily="34" charset="0"/>
              </a:rPr>
              <a:t>©2003 TBBMI</a:t>
            </a:r>
          </a:p>
        </p:txBody>
      </p:sp>
      <p:sp>
        <p:nvSpPr>
          <p:cNvPr id="35024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7.5.03c.</a:t>
            </a:r>
          </a:p>
        </p:txBody>
      </p:sp>
    </p:spTree>
    <p:extLst>
      <p:ext uri="{BB962C8B-B14F-4D97-AF65-F5344CB8AC3E}">
        <p14:creationId xmlns:p14="http://schemas.microsoft.com/office/powerpoint/2010/main" val="2235876765"/>
      </p:ext>
    </p:extLst>
  </p:cSld>
  <p:clrMap bg1="dk2" tx1="lt1" bg2="dk1" tx2="lt2" accent1="accent1" accent2="accent2" accent3="accent3" accent4="accent4" accent5="accent5" accent6="accent6" hlink="hlink" folHlink="folHlink"/>
  <p:sldLayoutIdLst>
    <p:sldLayoutId id="2147504116" r:id="rId1"/>
    <p:sldLayoutId id="2147504117" r:id="rId2"/>
    <p:sldLayoutId id="2147504118" r:id="rId3"/>
    <p:sldLayoutId id="2147504119" r:id="rId4"/>
    <p:sldLayoutId id="2147504120" r:id="rId5"/>
    <p:sldLayoutId id="2147504121" r:id="rId6"/>
    <p:sldLayoutId id="2147504122" r:id="rId7"/>
    <p:sldLayoutId id="2147504123" r:id="rId8"/>
    <p:sldLayoutId id="2147504124" r:id="rId9"/>
    <p:sldLayoutId id="2147504125" r:id="rId10"/>
    <p:sldLayoutId id="2147504126"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S PGothic" charset="0"/>
          <a:cs typeface="MS PGothic"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charset="0"/>
          <a:cs typeface="MS PGothic"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latin typeface="Arial" panose="020B0604020202020204" pitchFamily="34" charset="0"/>
                <a:ea typeface="ＭＳ Ｐゴシック" charset="-128"/>
                <a:cs typeface="ＭＳ Ｐゴシック" charset="-128"/>
              </a:defRPr>
            </a:lvl1pPr>
          </a:lstStyle>
          <a:p>
            <a:pPr>
              <a:defRPr/>
            </a:pPr>
            <a:endParaRPr lang="en-US" dirty="0">
              <a:solidFill>
                <a:srgbClr val="FFFFFF"/>
              </a:solidFill>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latin typeface="Arial" panose="020B0604020202020204" pitchFamily="34" charset="0"/>
              </a:defRPr>
            </a:lvl1pPr>
          </a:lstStyle>
          <a:p>
            <a:fld id="{E298D5E9-7021-BD46-94F8-8A53CA04E4B1}" type="slidenum">
              <a:rPr lang="en-US" smtClean="0">
                <a:solidFill>
                  <a:srgbClr val="FFFFFF"/>
                </a:solidFill>
                <a:ea typeface="ＭＳ Ｐゴシック" charset="0"/>
                <a:cs typeface="ＭＳ Ｐゴシック" charset="0"/>
              </a:rPr>
              <a:pPr/>
              <a:t>‹#›</a:t>
            </a:fld>
            <a:endParaRPr lang="en-US" dirty="0">
              <a:solidFill>
                <a:srgbClr val="FFFFFF"/>
              </a:solidFill>
              <a:ea typeface="ＭＳ Ｐゴシック" charset="0"/>
              <a:cs typeface="ＭＳ Ｐゴシック" charset="0"/>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latin typeface="Arial" panose="020B0604020202020204" pitchFamily="34" charset="0"/>
                <a:ea typeface="ＭＳ Ｐゴシック" charset="-128"/>
                <a:cs typeface="ＭＳ Ｐゴシック" charset="-128"/>
              </a:defRPr>
            </a:lvl1pPr>
          </a:lstStyle>
          <a:p>
            <a:pPr>
              <a:defRPr/>
            </a:pPr>
            <a:endParaRPr lang="en-US" dirty="0">
              <a:solidFill>
                <a:srgbClr val="FFFFFF"/>
              </a:solidFill>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027894"/>
      </p:ext>
    </p:extLst>
  </p:cSld>
  <p:clrMap bg1="dk2" tx1="lt1" bg2="dk1" tx2="lt2" accent1="accent1" accent2="accent2" accent3="accent3" accent4="accent4" accent5="accent5" accent6="accent6" hlink="hlink" folHlink="folHlink"/>
  <p:sldLayoutIdLst>
    <p:sldLayoutId id="2147504128" r:id="rId1"/>
    <p:sldLayoutId id="2147504129" r:id="rId2"/>
    <p:sldLayoutId id="2147504130" r:id="rId3"/>
    <p:sldLayoutId id="2147504131" r:id="rId4"/>
    <p:sldLayoutId id="2147504132" r:id="rId5"/>
    <p:sldLayoutId id="2147504133" r:id="rId6"/>
    <p:sldLayoutId id="2147504134" r:id="rId7"/>
    <p:sldLayoutId id="2147504135" r:id="rId8"/>
    <p:sldLayoutId id="2147504136" r:id="rId9"/>
    <p:sldLayoutId id="2147504137" r:id="rId10"/>
    <p:sldLayoutId id="2147504138"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37891"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545796"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b="1" i="0">
                <a:solidFill>
                  <a:schemeClr val="tx2"/>
                </a:solidFill>
                <a:latin typeface="Arial" panose="020B0604020202020204" pitchFamily="34" charset="0"/>
                <a:ea typeface="+mn-ea"/>
                <a:cs typeface="+mn-cs"/>
              </a:defRPr>
            </a:lvl1pPr>
          </a:lstStyle>
          <a:p>
            <a:pPr>
              <a:defRPr/>
            </a:pPr>
            <a:endParaRPr lang="en-US" dirty="0">
              <a:solidFill>
                <a:srgbClr val="FFFFFF"/>
              </a:solidFill>
            </a:endParaRPr>
          </a:p>
        </p:txBody>
      </p:sp>
      <p:sp>
        <p:nvSpPr>
          <p:cNvPr id="545797"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1" i="0">
                <a:solidFill>
                  <a:schemeClr val="tx2"/>
                </a:solidFill>
                <a:latin typeface="Arial" panose="020B0604020202020204" pitchFamily="34" charset="0"/>
                <a:ea typeface="MS PGothic" charset="0"/>
                <a:cs typeface="MS PGothic" charset="0"/>
              </a:defRPr>
            </a:lvl1pPr>
          </a:lstStyle>
          <a:p>
            <a:pPr>
              <a:defRPr/>
            </a:pPr>
            <a:fld id="{1D271FF5-29CA-1343-B7FF-F531B366B3F5}" type="slidenum">
              <a:rPr lang="zh-CN" altLang="en-US" smtClean="0">
                <a:solidFill>
                  <a:srgbClr val="FFFFFF"/>
                </a:solidFill>
              </a:rPr>
              <a:pPr>
                <a:defRPr/>
              </a:pPr>
              <a:t>‹#›</a:t>
            </a:fld>
            <a:endParaRPr lang="en-US" altLang="zh-CN" dirty="0">
              <a:solidFill>
                <a:srgbClr val="FFFFFF"/>
              </a:solidFill>
            </a:endParaRPr>
          </a:p>
        </p:txBody>
      </p:sp>
      <p:sp>
        <p:nvSpPr>
          <p:cNvPr id="37894"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FFFFFF"/>
              </a:solidFill>
            </a:endParaRPr>
          </a:p>
        </p:txBody>
      </p:sp>
      <p:sp>
        <p:nvSpPr>
          <p:cNvPr id="37895"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FFFFFF"/>
              </a:solidFill>
            </a:endParaRPr>
          </a:p>
        </p:txBody>
      </p:sp>
      <p:grpSp>
        <p:nvGrpSpPr>
          <p:cNvPr id="37896" name="Group 8"/>
          <p:cNvGrpSpPr>
            <a:grpSpLocks/>
          </p:cNvGrpSpPr>
          <p:nvPr/>
        </p:nvGrpSpPr>
        <p:grpSpPr bwMode="auto">
          <a:xfrm>
            <a:off x="228600" y="457200"/>
            <a:ext cx="1246188" cy="1371600"/>
            <a:chOff x="144" y="288"/>
            <a:chExt cx="785" cy="864"/>
          </a:xfrm>
        </p:grpSpPr>
        <p:sp>
          <p:nvSpPr>
            <p:cNvPr id="37898"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899"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0"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1"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2"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3"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4"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5"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6"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7"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8"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9"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10"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grpSp>
      <p:sp>
        <p:nvSpPr>
          <p:cNvPr id="545814"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1" i="0">
                <a:solidFill>
                  <a:schemeClr val="tx2"/>
                </a:solidFill>
                <a:latin typeface="Arial" panose="020B0604020202020204" pitchFamily="34" charset="0"/>
                <a:ea typeface="+mn-ea"/>
                <a:cs typeface="+mn-cs"/>
              </a:defRPr>
            </a:lvl1pPr>
          </a:lstStyle>
          <a:p>
            <a:pPr>
              <a:defRPr/>
            </a:pPr>
            <a:endParaRPr lang="en-US" dirty="0">
              <a:solidFill>
                <a:srgbClr val="FFFFFF"/>
              </a:solidFill>
            </a:endParaRPr>
          </a:p>
        </p:txBody>
      </p:sp>
    </p:spTree>
    <p:extLst>
      <p:ext uri="{BB962C8B-B14F-4D97-AF65-F5344CB8AC3E}">
        <p14:creationId xmlns:p14="http://schemas.microsoft.com/office/powerpoint/2010/main" val="1655189531"/>
      </p:ext>
    </p:extLst>
  </p:cSld>
  <p:clrMap bg1="dk2" tx1="lt1" bg2="dk1" tx2="lt2" accent1="accent1" accent2="accent2" accent3="accent3" accent4="accent4" accent5="accent5" accent6="accent6" hlink="hlink" folHlink="folHlink"/>
  <p:sldLayoutIdLst>
    <p:sldLayoutId id="2147504140" r:id="rId1"/>
    <p:sldLayoutId id="2147504141" r:id="rId2"/>
    <p:sldLayoutId id="2147504142" r:id="rId3"/>
    <p:sldLayoutId id="2147504143" r:id="rId4"/>
    <p:sldLayoutId id="2147504144" r:id="rId5"/>
    <p:sldLayoutId id="2147504145" r:id="rId6"/>
    <p:sldLayoutId id="2147504146" r:id="rId7"/>
    <p:sldLayoutId id="2147504147" r:id="rId8"/>
    <p:sldLayoutId id="2147504148" r:id="rId9"/>
    <p:sldLayoutId id="2147504149" r:id="rId10"/>
    <p:sldLayoutId id="2147504150" r:id="rId11"/>
  </p:sldLayoutIdLst>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b="1" i="0">
          <a:solidFill>
            <a:schemeClr val="tx2"/>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lr>
          <a:schemeClr val="accent1"/>
        </a:buClr>
        <a:buSzPct val="70000"/>
        <a:buFont typeface="Wingdings" charset="0"/>
        <a:buChar char="n"/>
        <a:defRPr sz="2500" b="1" i="0">
          <a:solidFill>
            <a:schemeClr val="tx2"/>
          </a:solidFill>
          <a:latin typeface="Arial" panose="020B0604020202020204" pitchFamily="34" charset="0"/>
          <a:ea typeface="MS PGothic" charset="0"/>
        </a:defRPr>
      </a:lvl2pPr>
      <a:lvl3pPr marL="1143000" indent="-228600" algn="l" rtl="0" eaLnBrk="0" fontAlgn="base" hangingPunct="0">
        <a:spcBef>
          <a:spcPct val="20000"/>
        </a:spcBef>
        <a:spcAft>
          <a:spcPct val="0"/>
        </a:spcAft>
        <a:buClr>
          <a:schemeClr val="accent1"/>
        </a:buClr>
        <a:buSzPct val="70000"/>
        <a:buFont typeface="Wingdings" charset="0"/>
        <a:buChar char="p"/>
        <a:defRPr sz="2200" b="1" i="0">
          <a:solidFill>
            <a:schemeClr val="tx2"/>
          </a:solidFill>
          <a:latin typeface="Arial" panose="020B0604020202020204" pitchFamily="34" charset="0"/>
          <a:ea typeface="ＭＳ Ｐゴシック" charset="0"/>
          <a:cs typeface="Geneva"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b="1" i="0">
          <a:solidFill>
            <a:schemeClr val="tx2"/>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6pPr>
      <a:lvl7pPr marL="29718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7pPr>
      <a:lvl8pPr marL="34290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8pPr>
      <a:lvl9pPr marL="38862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2579"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2580"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2581"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272776"/>
                </a:solidFill>
                <a:latin typeface="Arial" panose="020B0604020202020204" pitchFamily="34" charset="0"/>
                <a:ea typeface="ＭＳ Ｐゴシック"/>
                <a:cs typeface="ＭＳ Ｐゴシック"/>
              </a:defRPr>
            </a:lvl1pPr>
          </a:lstStyle>
          <a:p>
            <a:pPr>
              <a:defRPr/>
            </a:pPr>
            <a:endParaRPr lang="en-US" dirty="0"/>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272776"/>
                </a:solidFill>
                <a:latin typeface="Arial" panose="020B0604020202020204" pitchFamily="34" charset="0"/>
                <a:ea typeface="ＭＳ Ｐゴシック"/>
                <a:cs typeface="ＭＳ Ｐゴシック"/>
              </a:defRPr>
            </a:lvl1pPr>
          </a:lstStyle>
          <a:p>
            <a:pPr>
              <a:defRPr/>
            </a:pPr>
            <a:endParaRPr lang="en-US" dirty="0"/>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272776"/>
                </a:solidFill>
                <a:latin typeface="Arial" panose="020B0604020202020204" pitchFamily="34" charset="0"/>
                <a:ea typeface="ＭＳ Ｐゴシック" charset="-128"/>
                <a:cs typeface="ＭＳ Ｐゴシック" charset="-128"/>
              </a:defRPr>
            </a:lvl1pPr>
          </a:lstStyle>
          <a:p>
            <a:pPr>
              <a:defRPr/>
            </a:pPr>
            <a:fld id="{9D0BEB1D-05AC-264A-9AEA-D90780F74C35}" type="slidenum">
              <a:rPr lang="en-US" smtClean="0"/>
              <a:pPr>
                <a:defRPr/>
              </a:pPr>
              <a:t>‹#›</a:t>
            </a:fld>
            <a:endParaRPr lang="en-US" dirty="0"/>
          </a:p>
        </p:txBody>
      </p:sp>
    </p:spTree>
    <p:extLst>
      <p:ext uri="{BB962C8B-B14F-4D97-AF65-F5344CB8AC3E}">
        <p14:creationId xmlns:p14="http://schemas.microsoft.com/office/powerpoint/2010/main" val="942718322"/>
      </p:ext>
    </p:extLst>
  </p:cSld>
  <p:clrMap bg1="lt1" tx1="dk1" bg2="lt2" tx2="dk2" accent1="accent1" accent2="accent2" accent3="accent3" accent4="accent4" accent5="accent5" accent6="accent6" hlink="hlink" folHlink="folHlink"/>
  <p:sldLayoutIdLst>
    <p:sldLayoutId id="2147504153" r:id="rId1"/>
    <p:sldLayoutId id="2147504154" r:id="rId2"/>
    <p:sldLayoutId id="2147504155" r:id="rId3"/>
    <p:sldLayoutId id="2147504156" r:id="rId4"/>
    <p:sldLayoutId id="2147504157" r:id="rId5"/>
    <p:sldLayoutId id="2147504158" r:id="rId6"/>
    <p:sldLayoutId id="2147504159" r:id="rId7"/>
    <p:sldLayoutId id="2147504160" r:id="rId8"/>
    <p:sldLayoutId id="2147504161" r:id="rId9"/>
    <p:sldLayoutId id="2147504162" r:id="rId10"/>
    <p:sldLayoutId id="2147504163"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i="0">
                <a:solidFill>
                  <a:schemeClr val="tx2"/>
                </a:solidFill>
                <a:latin typeface="Arial" panose="020B0604020202020204" pitchFamily="34" charset="0"/>
                <a:ea typeface="+mn-ea"/>
                <a:cs typeface="+mn-cs"/>
              </a:defRPr>
            </a:lvl1pPr>
          </a:lstStyle>
          <a:p>
            <a:pPr>
              <a:defRPr/>
            </a:pPr>
            <a:endParaRPr lang="en-US" dirty="0"/>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chemeClr val="tx2"/>
                </a:solidFill>
                <a:latin typeface="Arial" panose="020B0604020202020204" pitchFamily="34" charset="0"/>
              </a:defRPr>
            </a:lvl1pPr>
          </a:lstStyle>
          <a:p>
            <a:pPr>
              <a:defRPr/>
            </a:pPr>
            <a:fld id="{47DF06A9-EE5A-C047-BD49-2AE2CA72F13A}" type="slidenum">
              <a:rPr lang="en-US" smtClean="0"/>
              <a:pPr>
                <a:defRPr/>
              </a:pPr>
              <a:t>‹#›</a:t>
            </a:fld>
            <a:endParaRPr lang="en-US" dirty="0"/>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defRPr/>
            </a:pPr>
            <a:endParaRPr lang="en-US"/>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defRPr/>
            </a:pPr>
            <a:endParaRPr lang="en-US"/>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i="0">
                <a:solidFill>
                  <a:schemeClr val="tx2"/>
                </a:solidFill>
                <a:latin typeface="Arial" panose="020B0604020202020204" pitchFamily="34" charset="0"/>
                <a:ea typeface="+mn-ea"/>
                <a:cs typeface="+mn-cs"/>
              </a:defRPr>
            </a:lvl1pPr>
          </a:lstStyle>
          <a:p>
            <a:pPr>
              <a:defRPr/>
            </a:pPr>
            <a:endParaRPr lang="en-US" dirty="0"/>
          </a:p>
        </p:txBody>
      </p:sp>
    </p:spTree>
  </p:cSld>
  <p:clrMap bg1="dk2" tx1="lt1" bg2="dk1" tx2="lt2" accent1="accent1" accent2="accent2" accent3="accent3" accent4="accent4" accent5="accent5" accent6="accent6" hlink="hlink" folHlink="folHlink"/>
  <p:sldLayoutIdLst>
    <p:sldLayoutId id="2147503026" r:id="rId1"/>
    <p:sldLayoutId id="2147503027" r:id="rId2"/>
    <p:sldLayoutId id="2147503028" r:id="rId3"/>
    <p:sldLayoutId id="2147503029" r:id="rId4"/>
    <p:sldLayoutId id="2147503030" r:id="rId5"/>
    <p:sldLayoutId id="2147503031" r:id="rId6"/>
    <p:sldLayoutId id="2147503032" r:id="rId7"/>
    <p:sldLayoutId id="2147503033" r:id="rId8"/>
    <p:sldLayoutId id="2147503034" r:id="rId9"/>
    <p:sldLayoutId id="2147503035" r:id="rId10"/>
    <p:sldLayoutId id="2147503036" r:id="rId11"/>
    <p:sldLayoutId id="2147503037" r:id="rId12"/>
  </p:sldLayoutIdLst>
  <p:transition/>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b="1" i="0">
          <a:solidFill>
            <a:schemeClr val="tx2"/>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b="1" i="0">
          <a:solidFill>
            <a:schemeClr val="tx2"/>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b="1" i="0">
          <a:solidFill>
            <a:schemeClr val="tx2"/>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b="1" i="0">
          <a:solidFill>
            <a:schemeClr val="tx2"/>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b="1" i="0">
                <a:latin typeface="Arial" panose="020B0604020202020204" pitchFamily="34" charset="0"/>
                <a:ea typeface="Times New Roman" pitchFamily="-112" charset="0"/>
                <a:cs typeface="Times New Roman" pitchFamily="-112" charset="0"/>
              </a:defRPr>
            </a:lvl1pPr>
          </a:lstStyle>
          <a:p>
            <a:pPr>
              <a:defRPr/>
            </a:pPr>
            <a:endParaRPr lang="en-US" dirty="0"/>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b="1" i="0">
                <a:latin typeface="Arial" panose="020B0604020202020204" pitchFamily="34" charset="0"/>
                <a:ea typeface="Times New Roman" pitchFamily="-112" charset="0"/>
                <a:cs typeface="Times New Roman" pitchFamily="-112" charset="0"/>
              </a:defRPr>
            </a:lvl1pPr>
          </a:lstStyle>
          <a:p>
            <a:pPr>
              <a:defRPr/>
            </a:pPr>
            <a:endParaRPr lang="en-US" dirty="0"/>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b="1" i="0">
                <a:latin typeface="Arial" panose="020B0604020202020204" pitchFamily="34" charset="0"/>
                <a:cs typeface="Times New Roman" charset="0"/>
              </a:defRPr>
            </a:lvl1pPr>
          </a:lstStyle>
          <a:p>
            <a:pPr>
              <a:defRPr/>
            </a:pPr>
            <a:fld id="{03B1A4CE-FD1C-9F4C-BFF5-E41BE9E32009}" type="slidenum">
              <a:rPr lang="en-US" smtClean="0"/>
              <a:pPr>
                <a:defRPr/>
              </a:pPr>
              <a:t>‹#›</a:t>
            </a:fld>
            <a:endParaRPr lang="en-US" dirty="0"/>
          </a:p>
        </p:txBody>
      </p:sp>
    </p:spTree>
    <p:extLst>
      <p:ext uri="{BB962C8B-B14F-4D97-AF65-F5344CB8AC3E}">
        <p14:creationId xmlns:p14="http://schemas.microsoft.com/office/powerpoint/2010/main" val="3512376313"/>
      </p:ext>
    </p:extLst>
  </p:cSld>
  <p:clrMap bg1="lt1" tx1="dk1" bg2="lt2" tx2="dk2" accent1="accent1" accent2="accent2" accent3="accent3" accent4="accent4" accent5="accent5" accent6="accent6" hlink="hlink" folHlink="folHlink"/>
  <p:sldLayoutIdLst>
    <p:sldLayoutId id="2147504177" r:id="rId1"/>
    <p:sldLayoutId id="2147504178" r:id="rId2"/>
    <p:sldLayoutId id="2147504179" r:id="rId3"/>
    <p:sldLayoutId id="2147504180" r:id="rId4"/>
    <p:sldLayoutId id="2147504181" r:id="rId5"/>
    <p:sldLayoutId id="2147504182" r:id="rId6"/>
    <p:sldLayoutId id="2147504183" r:id="rId7"/>
    <p:sldLayoutId id="2147504184" r:id="rId8"/>
    <p:sldLayoutId id="2147504185" r:id="rId9"/>
    <p:sldLayoutId id="2147504186" r:id="rId10"/>
    <p:sldLayoutId id="2147504187" r:id="rId11"/>
    <p:sldLayoutId id="2147504188" r:id="rId12"/>
    <p:sldLayoutId id="2147504189"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2829" indent="-228567"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599961"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094"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1001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F5DCEE24-73ED-4F4D-BEBF-938C6616A8CA}" type="slidenum">
              <a:rPr lang="en-US"/>
              <a:pPr>
                <a:defRPr/>
              </a:pPr>
              <a:t>‹#›</a:t>
            </a:fld>
            <a:endParaRPr lang="en-US"/>
          </a:p>
        </p:txBody>
      </p:sp>
    </p:spTree>
    <p:extLst>
      <p:ext uri="{BB962C8B-B14F-4D97-AF65-F5344CB8AC3E}">
        <p14:creationId xmlns:p14="http://schemas.microsoft.com/office/powerpoint/2010/main" val="2146191487"/>
      </p:ext>
    </p:extLst>
  </p:cSld>
  <p:clrMap bg1="lt1" tx1="dk1" bg2="lt2" tx2="dk2" accent1="accent1" accent2="accent2" accent3="accent3" accent4="accent4" accent5="accent5" accent6="accent6" hlink="hlink" folHlink="folHlink"/>
  <p:sldLayoutIdLst>
    <p:sldLayoutId id="2147504191" r:id="rId1"/>
    <p:sldLayoutId id="2147504192" r:id="rId2"/>
    <p:sldLayoutId id="2147504193" r:id="rId3"/>
    <p:sldLayoutId id="2147504194" r:id="rId4"/>
    <p:sldLayoutId id="2147504195" r:id="rId5"/>
    <p:sldLayoutId id="2147504196" r:id="rId6"/>
    <p:sldLayoutId id="2147504197" r:id="rId7"/>
    <p:sldLayoutId id="2147504198" r:id="rId8"/>
    <p:sldLayoutId id="2147504199" r:id="rId9"/>
    <p:sldLayoutId id="2147504200" r:id="rId10"/>
    <p:sldLayoutId id="2147504201" r:id="rId11"/>
    <p:sldLayoutId id="2147504202" r:id="rId12"/>
    <p:sldLayoutId id="214750420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32" algn="ctr" rtl="0" eaLnBrk="0" fontAlgn="base" hangingPunct="0">
        <a:spcBef>
          <a:spcPct val="0"/>
        </a:spcBef>
        <a:spcAft>
          <a:spcPct val="0"/>
        </a:spcAft>
        <a:defRPr sz="4400">
          <a:solidFill>
            <a:schemeClr val="tx2"/>
          </a:solidFill>
          <a:latin typeface="Times New Roman" pitchFamily="-112" charset="0"/>
        </a:defRPr>
      </a:lvl6pPr>
      <a:lvl7pPr marL="914265" algn="ctr" rtl="0" eaLnBrk="0" fontAlgn="base" hangingPunct="0">
        <a:spcBef>
          <a:spcPct val="0"/>
        </a:spcBef>
        <a:spcAft>
          <a:spcPct val="0"/>
        </a:spcAft>
        <a:defRPr sz="4400">
          <a:solidFill>
            <a:schemeClr val="tx2"/>
          </a:solidFill>
          <a:latin typeface="Times New Roman" pitchFamily="-112" charset="0"/>
        </a:defRPr>
      </a:lvl7pPr>
      <a:lvl8pPr marL="1371396" algn="ctr" rtl="0" eaLnBrk="0" fontAlgn="base" hangingPunct="0">
        <a:spcBef>
          <a:spcPct val="0"/>
        </a:spcBef>
        <a:spcAft>
          <a:spcPct val="0"/>
        </a:spcAft>
        <a:defRPr sz="4400">
          <a:solidFill>
            <a:schemeClr val="tx2"/>
          </a:solidFill>
          <a:latin typeface="Times New Roman" pitchFamily="-112" charset="0"/>
        </a:defRPr>
      </a:lvl8pPr>
      <a:lvl9pPr marL="1828530" algn="ctr" rtl="0" eaLnBrk="0" fontAlgn="base" hangingPunct="0">
        <a:spcBef>
          <a:spcPct val="0"/>
        </a:spcBef>
        <a:spcAft>
          <a:spcPct val="0"/>
        </a:spcAft>
        <a:defRPr sz="4400">
          <a:solidFill>
            <a:schemeClr val="tx2"/>
          </a:solidFill>
          <a:latin typeface="Times New Roman" pitchFamily="-112" charset="0"/>
        </a:defRPr>
      </a:lvl9pPr>
    </p:titleStyle>
    <p:bodyStyle>
      <a:lvl1pPr marL="342849" indent="-342849"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839" indent="-285708"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829" indent="-228567"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9961" indent="-228567"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094" indent="-228567"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225"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359"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490"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622"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5780" name="Text Box 4"/>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b="1" i="0" dirty="0">
                <a:latin typeface="Arial" panose="020B0604020202020204" pitchFamily="34" charset="0"/>
              </a:rPr>
              <a:t> </a:t>
            </a:r>
          </a:p>
        </p:txBody>
      </p:sp>
      <p:sp>
        <p:nvSpPr>
          <p:cNvPr id="75781" name="Text Box 5"/>
          <p:cNvSpPr txBox="1">
            <a:spLocks noChangeArrowheads="1"/>
          </p:cNvSpPr>
          <p:nvPr/>
        </p:nvSpPr>
        <p:spPr bwMode="auto">
          <a:xfrm>
            <a:off x="3151188" y="6289675"/>
            <a:ext cx="2827337" cy="2043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b="1" i="0" dirty="0">
                <a:latin typeface="Arial" panose="020B0604020202020204" pitchFamily="34" charset="0"/>
              </a:rPr>
              <a:t> </a:t>
            </a:r>
          </a:p>
        </p:txBody>
      </p:sp>
    </p:spTree>
    <p:extLst>
      <p:ext uri="{BB962C8B-B14F-4D97-AF65-F5344CB8AC3E}">
        <p14:creationId xmlns:p14="http://schemas.microsoft.com/office/powerpoint/2010/main" val="2295777893"/>
      </p:ext>
    </p:extLst>
  </p:cSld>
  <p:clrMap bg1="lt1" tx1="dk1" bg2="lt2" tx2="dk2" accent1="accent1" accent2="accent2" accent3="accent3" accent4="accent4" accent5="accent5" accent6="accent6" hlink="hlink" folHlink="folHlink"/>
  <p:sldLayoutIdLst>
    <p:sldLayoutId id="2147504205" r:id="rId1"/>
    <p:sldLayoutId id="2147504206" r:id="rId2"/>
    <p:sldLayoutId id="2147504207" r:id="rId3"/>
    <p:sldLayoutId id="2147504208" r:id="rId4"/>
    <p:sldLayoutId id="2147504209" r:id="rId5"/>
    <p:sldLayoutId id="2147504210" r:id="rId6"/>
    <p:sldLayoutId id="2147504211" r:id="rId7"/>
    <p:sldLayoutId id="2147504212" r:id="rId8"/>
    <p:sldLayoutId id="2147504213" r:id="rId9"/>
    <p:sldLayoutId id="2147504214" r:id="rId10"/>
    <p:sldLayoutId id="2147504215" r:id="rId11"/>
  </p:sldLayoutIdLst>
  <p:transition/>
  <p:txStyles>
    <p:titleStyle>
      <a:lvl1pPr marL="25400" indent="-25400" algn="ctr" rtl="0" eaLnBrk="0" fontAlgn="base" hangingPunct="0">
        <a:lnSpc>
          <a:spcPts val="5300"/>
        </a:lnSpc>
        <a:spcBef>
          <a:spcPct val="0"/>
        </a:spcBef>
        <a:spcAft>
          <a:spcPct val="0"/>
        </a:spcAft>
        <a:defRPr sz="4400" b="1" i="0">
          <a:solidFill>
            <a:schemeClr val="tx1"/>
          </a:solidFill>
          <a:latin typeface="Arial" panose="020B0604020202020204" pitchFamily="34" charset="0"/>
          <a:ea typeface="+mj-ea"/>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b="1" i="0">
          <a:solidFill>
            <a:schemeClr val="tx1"/>
          </a:solidFill>
          <a:latin typeface="Arial" panose="020B0604020202020204" pitchFamily="34" charset="0"/>
          <a:ea typeface="+mn-ea"/>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b="1" i="0">
          <a:solidFill>
            <a:schemeClr val="tx1"/>
          </a:solidFill>
          <a:latin typeface="Arial" panose="020B0604020202020204" pitchFamily="34" charset="0"/>
          <a:ea typeface="+mn-ea"/>
        </a:defRPr>
      </a:lvl2pPr>
      <a:lvl3pPr marL="1257300" indent="-342900" algn="l" rtl="0" eaLnBrk="0" fontAlgn="base" hangingPunct="0">
        <a:lnSpc>
          <a:spcPts val="2900"/>
        </a:lnSpc>
        <a:spcBef>
          <a:spcPct val="0"/>
        </a:spcBef>
        <a:spcAft>
          <a:spcPts val="600"/>
        </a:spcAft>
        <a:buSzPct val="100000"/>
        <a:buFont typeface="Arial" charset="0"/>
        <a:buChar char="•"/>
        <a:defRPr sz="2400" b="1" i="0">
          <a:solidFill>
            <a:schemeClr val="tx1"/>
          </a:solidFill>
          <a:latin typeface="Arial" panose="020B0604020202020204" pitchFamily="34" charset="0"/>
          <a:ea typeface="+mn-ea"/>
        </a:defRPr>
      </a:lvl3pPr>
      <a:lvl4pPr marL="1714500" indent="-342900" algn="l" rtl="0" eaLnBrk="0" fontAlgn="base" hangingPunct="0">
        <a:lnSpc>
          <a:spcPts val="2400"/>
        </a:lnSpc>
        <a:spcBef>
          <a:spcPct val="0"/>
        </a:spcBef>
        <a:spcAft>
          <a:spcPts val="500"/>
        </a:spcAft>
        <a:buSzPct val="100000"/>
        <a:buFont typeface="Arial" charset="0"/>
        <a:buChar char="–"/>
        <a:defRPr sz="2000" b="1" i="0">
          <a:solidFill>
            <a:schemeClr val="tx1"/>
          </a:solidFill>
          <a:latin typeface="Arial" panose="020B0604020202020204" pitchFamily="34" charset="0"/>
          <a:ea typeface="+mn-ea"/>
        </a:defRPr>
      </a:lvl4pPr>
      <a:lvl5pPr marL="2171700" indent="-342900" algn="l" rtl="0" eaLnBrk="0" fontAlgn="base" hangingPunct="0">
        <a:lnSpc>
          <a:spcPts val="2400"/>
        </a:lnSpc>
        <a:spcBef>
          <a:spcPct val="0"/>
        </a:spcBef>
        <a:spcAft>
          <a:spcPts val="100"/>
        </a:spcAft>
        <a:buSzPct val="100000"/>
        <a:buFont typeface="Arial" charset="0"/>
        <a:buChar char="»"/>
        <a:defRPr sz="2000" b="1" i="0">
          <a:solidFill>
            <a:schemeClr val="tx1"/>
          </a:solidFill>
          <a:latin typeface="Arial" panose="020B0604020202020204" pitchFamily="34" charset="0"/>
          <a:ea typeface="+mn-ea"/>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CB9472-175C-4D90-BAB9-6058F7994B64}" type="datetimeFigureOut">
              <a:rPr lang="en-US" smtClean="0"/>
              <a:t>2/16/26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010FE9-FBB2-4A9C-ADFB-D4799C4E07CC}" type="slidenum">
              <a:rPr lang="en-US" smtClean="0"/>
              <a:t>‹#›</a:t>
            </a:fld>
            <a:endParaRPr lang="en-US"/>
          </a:p>
        </p:txBody>
      </p:sp>
    </p:spTree>
    <p:extLst>
      <p:ext uri="{BB962C8B-B14F-4D97-AF65-F5344CB8AC3E}">
        <p14:creationId xmlns:p14="http://schemas.microsoft.com/office/powerpoint/2010/main" val="2754106077"/>
      </p:ext>
    </p:extLst>
  </p:cSld>
  <p:clrMap bg1="lt1" tx1="dk1" bg2="lt2" tx2="dk2" accent1="accent1" accent2="accent2" accent3="accent3" accent4="accent4" accent5="accent5" accent6="accent6" hlink="hlink" folHlink="folHlink"/>
  <p:sldLayoutIdLst>
    <p:sldLayoutId id="2147504217" r:id="rId1"/>
    <p:sldLayoutId id="2147504218" r:id="rId2"/>
    <p:sldLayoutId id="2147504219" r:id="rId3"/>
    <p:sldLayoutId id="2147504220" r:id="rId4"/>
    <p:sldLayoutId id="2147504221" r:id="rId5"/>
    <p:sldLayoutId id="2147504222" r:id="rId6"/>
    <p:sldLayoutId id="2147504223" r:id="rId7"/>
    <p:sldLayoutId id="2147504224" r:id="rId8"/>
    <p:sldLayoutId id="2147504225" r:id="rId9"/>
    <p:sldLayoutId id="2147504226" r:id="rId10"/>
    <p:sldLayoutId id="214750422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9" name="Rectangle 3"/>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6020" name="Rectangle 4"/>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77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400">
                <a:ea typeface="+mn-ea"/>
                <a:cs typeface="+mn-cs"/>
              </a:defRPr>
            </a:lvl1pPr>
          </a:lstStyle>
          <a:p>
            <a:pPr>
              <a:defRPr/>
            </a:pPr>
            <a:endParaRPr lang="en-US"/>
          </a:p>
        </p:txBody>
      </p:sp>
      <p:sp>
        <p:nvSpPr>
          <p:cNvPr id="3277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400">
                <a:ea typeface="+mn-ea"/>
                <a:cs typeface="+mn-cs"/>
              </a:defRPr>
            </a:lvl1pPr>
          </a:lstStyle>
          <a:p>
            <a:pPr>
              <a:defRPr/>
            </a:pPr>
            <a:endParaRPr lang="en-US"/>
          </a:p>
        </p:txBody>
      </p:sp>
      <p:sp>
        <p:nvSpPr>
          <p:cNvPr id="3277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400"/>
            </a:lvl1pPr>
          </a:lstStyle>
          <a:p>
            <a:pPr>
              <a:defRPr/>
            </a:pPr>
            <a:fld id="{C1B24FDB-6D8B-EC47-9C3E-A0114DFA94DD}" type="slidenum">
              <a:rPr lang="en-US"/>
              <a:pPr>
                <a:defRPr/>
              </a:pPr>
              <a:t>‹#›</a:t>
            </a:fld>
            <a:endParaRPr lang="en-US"/>
          </a:p>
        </p:txBody>
      </p:sp>
    </p:spTree>
    <p:extLst>
      <p:ext uri="{BB962C8B-B14F-4D97-AF65-F5344CB8AC3E}">
        <p14:creationId xmlns:p14="http://schemas.microsoft.com/office/powerpoint/2010/main" val="137126634"/>
      </p:ext>
    </p:extLst>
  </p:cSld>
  <p:clrMap bg1="lt1" tx1="dk1" bg2="lt2" tx2="dk2" accent1="accent1" accent2="accent2" accent3="accent3" accent4="accent4" accent5="accent5" accent6="accent6" hlink="hlink" folHlink="folHlink"/>
  <p:sldLayoutIdLst>
    <p:sldLayoutId id="2147504229" r:id="rId1"/>
    <p:sldLayoutId id="2147504230" r:id="rId2"/>
  </p:sldLayoutIdLst>
  <p:txStyles>
    <p:titleStyle>
      <a:lvl1pPr algn="ctr" rtl="0" eaLnBrk="0" fontAlgn="base" hangingPunct="0">
        <a:spcBef>
          <a:spcPct val="0"/>
        </a:spcBef>
        <a:spcAft>
          <a:spcPct val="0"/>
        </a:spcAft>
        <a:defRPr kumimoji="1"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6pPr>
      <a:lvl7pPr marL="9144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7pPr>
      <a:lvl8pPr marL="13716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8pPr>
      <a:lvl9pPr marL="18288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9pPr>
    </p:titleStyle>
    <p:bodyStyle>
      <a:lvl1pPr marL="465138" indent="-465138" algn="l" rtl="0" eaLnBrk="0" fontAlgn="base" hangingPunct="0">
        <a:spcBef>
          <a:spcPct val="20000"/>
        </a:spcBef>
        <a:spcAft>
          <a:spcPct val="0"/>
        </a:spcAft>
        <a:buClr>
          <a:srgbClr val="2D5902"/>
        </a:buClr>
        <a:buFont typeface="Wingdings" charset="0"/>
        <a:buChar char=""/>
        <a:defRPr kumimoji="1" sz="3200" b="1" i="0">
          <a:solidFill>
            <a:schemeClr val="tx1"/>
          </a:solidFill>
          <a:latin typeface="Arial" panose="020B0604020202020204" pitchFamily="34" charset="0"/>
          <a:ea typeface="+mn-ea"/>
          <a:cs typeface="Arial" panose="020B0604020202020204" pitchFamily="34" charset="0"/>
        </a:defRPr>
      </a:lvl1pPr>
      <a:lvl2pPr marL="965200" indent="-385763" algn="l" rtl="0" eaLnBrk="0" fontAlgn="base" hangingPunct="0">
        <a:spcBef>
          <a:spcPct val="20000"/>
        </a:spcBef>
        <a:spcAft>
          <a:spcPct val="0"/>
        </a:spcAft>
        <a:buClr>
          <a:srgbClr val="2D5902"/>
        </a:buClr>
        <a:buFont typeface="Wingdings" charset="0"/>
        <a:buChar char=""/>
        <a:defRPr kumimoji="1" sz="2800" b="1" i="0">
          <a:solidFill>
            <a:schemeClr val="tx1"/>
          </a:solidFill>
          <a:latin typeface="Arial" panose="020B0604020202020204" pitchFamily="34" charset="0"/>
          <a:ea typeface="+mn-ea"/>
          <a:cs typeface="Arial" panose="020B0604020202020204" pitchFamily="34" charset="0"/>
        </a:defRPr>
      </a:lvl2pPr>
      <a:lvl3pPr marL="1484313" indent="-331788" algn="l" rtl="0" eaLnBrk="0" fontAlgn="base" hangingPunct="0">
        <a:spcBef>
          <a:spcPct val="20000"/>
        </a:spcBef>
        <a:spcAft>
          <a:spcPct val="0"/>
        </a:spcAft>
        <a:buClr>
          <a:srgbClr val="2D5902"/>
        </a:buClr>
        <a:buFont typeface="Wingdings" charset="0"/>
        <a:buChar char=""/>
        <a:defRPr kumimoji="1" sz="2400" b="1" i="0">
          <a:solidFill>
            <a:schemeClr val="tx1"/>
          </a:solidFill>
          <a:latin typeface="Arial" panose="020B0604020202020204" pitchFamily="34" charset="0"/>
          <a:ea typeface="+mn-ea"/>
          <a:cs typeface="Arial" panose="020B0604020202020204" pitchFamily="34" charset="0"/>
        </a:defRPr>
      </a:lvl3pPr>
      <a:lvl4pPr marL="1949450" indent="-296863" algn="l" rtl="0" eaLnBrk="0" fontAlgn="base" hangingPunct="0">
        <a:spcBef>
          <a:spcPct val="20000"/>
        </a:spcBef>
        <a:spcAft>
          <a:spcPct val="0"/>
        </a:spcAft>
        <a:buClr>
          <a:srgbClr val="2D5902"/>
        </a:buClr>
        <a:buFont typeface="Wingdings" charset="0"/>
        <a:buChar char=""/>
        <a:defRPr kumimoji="1" sz="2000" b="1" i="0">
          <a:solidFill>
            <a:schemeClr val="tx1"/>
          </a:solidFill>
          <a:latin typeface="Arial" panose="020B0604020202020204" pitchFamily="34" charset="0"/>
          <a:ea typeface="+mn-ea"/>
          <a:cs typeface="Arial" panose="020B0604020202020204" pitchFamily="34" charset="0"/>
        </a:defRPr>
      </a:lvl4pPr>
      <a:lvl5pPr marL="2343150" indent="-279400" algn="l" rtl="0" eaLnBrk="0" fontAlgn="base" hangingPunct="0">
        <a:spcBef>
          <a:spcPct val="20000"/>
        </a:spcBef>
        <a:spcAft>
          <a:spcPct val="0"/>
        </a:spcAft>
        <a:buClr>
          <a:srgbClr val="2D5902"/>
        </a:buClr>
        <a:buFont typeface="Wingdings" charset="0"/>
        <a:buChar char=""/>
        <a:defRPr kumimoji="1" sz="2000" b="1" i="0">
          <a:solidFill>
            <a:schemeClr val="tx1"/>
          </a:solidFill>
          <a:latin typeface="Arial" panose="020B0604020202020204" pitchFamily="34" charset="0"/>
          <a:ea typeface="+mn-ea"/>
          <a:cs typeface="Arial" panose="020B0604020202020204" pitchFamily="34" charset="0"/>
        </a:defRPr>
      </a:lvl5pPr>
      <a:lvl6pPr marL="28003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6pPr>
      <a:lvl7pPr marL="32575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7pPr>
      <a:lvl8pPr marL="37147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8pPr>
      <a:lvl9pPr marL="41719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69888" y="0"/>
            <a:ext cx="8408987" cy="169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3315" name="Rectangle 3"/>
          <p:cNvSpPr>
            <a:spLocks noGrp="1" noChangeArrowheads="1"/>
          </p:cNvSpPr>
          <p:nvPr>
            <p:ph type="body" idx="1"/>
          </p:nvPr>
        </p:nvSpPr>
        <p:spPr bwMode="auto">
          <a:xfrm>
            <a:off x="484188" y="1631950"/>
            <a:ext cx="8161337" cy="522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75780"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marL="37931725" indent="-37474525">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b="1" i="0" dirty="0">
                <a:latin typeface="Arial" panose="020B0604020202020204" pitchFamily="34" charset="0"/>
              </a:rPr>
              <a:t> </a:t>
            </a:r>
          </a:p>
        </p:txBody>
      </p:sp>
      <p:sp>
        <p:nvSpPr>
          <p:cNvPr id="75781" name="Text Box 5"/>
          <p:cNvSpPr txBox="1">
            <a:spLocks noChangeArrowheads="1"/>
          </p:cNvSpPr>
          <p:nvPr/>
        </p:nvSpPr>
        <p:spPr bwMode="auto">
          <a:xfrm>
            <a:off x="3151188" y="6289675"/>
            <a:ext cx="2827337" cy="204351"/>
          </a:xfrm>
          <a:prstGeom prst="rect">
            <a:avLst/>
          </a:prstGeom>
          <a:noFill/>
          <a:ln w="9525">
            <a:noFill/>
            <a:miter lim="800000"/>
            <a:headEnd/>
            <a:tailEnd/>
          </a:ln>
          <a:effec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marL="37931725" indent="-37474525">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b="1" i="0" dirty="0">
                <a:latin typeface="Arial" panose="020B0604020202020204" pitchFamily="34" charset="0"/>
              </a:rPr>
              <a:t> </a:t>
            </a:r>
          </a:p>
        </p:txBody>
      </p:sp>
    </p:spTree>
    <p:extLst>
      <p:ext uri="{BB962C8B-B14F-4D97-AF65-F5344CB8AC3E}">
        <p14:creationId xmlns:p14="http://schemas.microsoft.com/office/powerpoint/2010/main" val="1909852590"/>
      </p:ext>
    </p:extLst>
  </p:cSld>
  <p:clrMap bg1="lt1" tx1="dk1" bg2="lt2" tx2="dk2" accent1="accent1" accent2="accent2" accent3="accent3" accent4="accent4" accent5="accent5" accent6="accent6" hlink="hlink" folHlink="folHlink"/>
  <p:sldLayoutIdLst>
    <p:sldLayoutId id="2147504232" r:id="rId1"/>
    <p:sldLayoutId id="2147504233" r:id="rId2"/>
    <p:sldLayoutId id="2147504234" r:id="rId3"/>
    <p:sldLayoutId id="2147504235" r:id="rId4"/>
    <p:sldLayoutId id="2147504236" r:id="rId5"/>
    <p:sldLayoutId id="2147504237" r:id="rId6"/>
    <p:sldLayoutId id="2147504238" r:id="rId7"/>
    <p:sldLayoutId id="2147504239" r:id="rId8"/>
    <p:sldLayoutId id="2147504240" r:id="rId9"/>
    <p:sldLayoutId id="2147504241" r:id="rId10"/>
    <p:sldLayoutId id="2147504242" r:id="rId11"/>
  </p:sldLayoutIdLst>
  <p:transition/>
  <p:txStyles>
    <p:titleStyle>
      <a:lvl1pPr marL="25400" indent="-25400" algn="ctr" rtl="0" eaLnBrk="0" fontAlgn="base" hangingPunct="0">
        <a:lnSpc>
          <a:spcPts val="5300"/>
        </a:lnSpc>
        <a:spcBef>
          <a:spcPct val="0"/>
        </a:spcBef>
        <a:spcAft>
          <a:spcPct val="0"/>
        </a:spcAft>
        <a:defRPr sz="4400" b="1" i="0">
          <a:solidFill>
            <a:schemeClr val="tx1"/>
          </a:solidFill>
          <a:latin typeface="Arial" panose="020B0604020202020204" pitchFamily="34" charset="0"/>
          <a:ea typeface="MS PGothic" pitchFamily="34" charset="-128"/>
          <a:cs typeface="ＭＳ Ｐゴシック" charset="-128"/>
        </a:defRPr>
      </a:lvl1pPr>
      <a:lvl2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2pPr>
      <a:lvl3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3pPr>
      <a:lvl4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4pPr>
      <a:lvl5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5pPr>
      <a:lvl6pPr marL="482600" algn="ctr" rtl="0" fontAlgn="base">
        <a:lnSpc>
          <a:spcPts val="5300"/>
        </a:lnSpc>
        <a:spcBef>
          <a:spcPct val="0"/>
        </a:spcBef>
        <a:spcAft>
          <a:spcPct val="0"/>
        </a:spcAft>
        <a:defRPr sz="4400">
          <a:solidFill>
            <a:schemeClr val="tx1"/>
          </a:solidFill>
          <a:latin typeface="Arial" pitchFamily="-111" charset="0"/>
        </a:defRPr>
      </a:lvl6pPr>
      <a:lvl7pPr marL="939800" algn="ctr" rtl="0" fontAlgn="base">
        <a:lnSpc>
          <a:spcPts val="5300"/>
        </a:lnSpc>
        <a:spcBef>
          <a:spcPct val="0"/>
        </a:spcBef>
        <a:spcAft>
          <a:spcPct val="0"/>
        </a:spcAft>
        <a:defRPr sz="4400">
          <a:solidFill>
            <a:schemeClr val="tx1"/>
          </a:solidFill>
          <a:latin typeface="Arial" pitchFamily="-111" charset="0"/>
        </a:defRPr>
      </a:lvl7pPr>
      <a:lvl8pPr marL="1397000" algn="ctr" rtl="0" fontAlgn="base">
        <a:lnSpc>
          <a:spcPts val="5300"/>
        </a:lnSpc>
        <a:spcBef>
          <a:spcPct val="0"/>
        </a:spcBef>
        <a:spcAft>
          <a:spcPct val="0"/>
        </a:spcAft>
        <a:defRPr sz="4400">
          <a:solidFill>
            <a:schemeClr val="tx1"/>
          </a:solidFill>
          <a:latin typeface="Arial" pitchFamily="-111" charset="0"/>
        </a:defRPr>
      </a:lvl8pPr>
      <a:lvl9pPr marL="1854200" algn="ctr" rtl="0" fontAlgn="base">
        <a:lnSpc>
          <a:spcPts val="5300"/>
        </a:lnSpc>
        <a:spcBef>
          <a:spcPct val="0"/>
        </a:spcBef>
        <a:spcAft>
          <a:spcPct val="0"/>
        </a:spcAft>
        <a:defRPr sz="4400">
          <a:solidFill>
            <a:schemeClr val="tx1"/>
          </a:solidFill>
          <a:latin typeface="Arial" pitchFamily="-111" charset="0"/>
        </a:defRPr>
      </a:lvl9pPr>
    </p:titleStyle>
    <p:bodyStyle>
      <a:lvl1pPr marL="441325" indent="-415925" algn="l" rtl="0" eaLnBrk="0" fontAlgn="base" hangingPunct="0">
        <a:lnSpc>
          <a:spcPts val="3800"/>
        </a:lnSpc>
        <a:spcBef>
          <a:spcPct val="0"/>
        </a:spcBef>
        <a:spcAft>
          <a:spcPts val="800"/>
        </a:spcAft>
        <a:buSzPct val="100000"/>
        <a:buFont typeface="Arial" pitchFamily="34" charset="0"/>
        <a:buChar char="•"/>
        <a:defRPr sz="3200" b="1" i="0">
          <a:solidFill>
            <a:schemeClr val="tx1"/>
          </a:solidFill>
          <a:latin typeface="Arial" panose="020B0604020202020204" pitchFamily="34" charset="0"/>
          <a:ea typeface="MS PGothic" pitchFamily="34" charset="-128"/>
          <a:cs typeface="ＭＳ Ｐゴシック" charset="-128"/>
        </a:defRPr>
      </a:lvl1pPr>
      <a:lvl2pPr marL="809625" indent="-342900" algn="l" rtl="0" eaLnBrk="0" fontAlgn="base" hangingPunct="0">
        <a:lnSpc>
          <a:spcPts val="3400"/>
        </a:lnSpc>
        <a:spcBef>
          <a:spcPct val="0"/>
        </a:spcBef>
        <a:spcAft>
          <a:spcPts val="600"/>
        </a:spcAft>
        <a:buSzPct val="100000"/>
        <a:buFont typeface="Arial" pitchFamily="34" charset="0"/>
        <a:buChar char="–"/>
        <a:defRPr sz="2800" b="1" i="0">
          <a:solidFill>
            <a:schemeClr val="tx1"/>
          </a:solidFill>
          <a:latin typeface="Arial" panose="020B0604020202020204" pitchFamily="34" charset="0"/>
          <a:ea typeface="MS PGothic" pitchFamily="34" charset="-128"/>
        </a:defRPr>
      </a:lvl2pPr>
      <a:lvl3pPr marL="1257300" indent="-342900" algn="l" rtl="0" eaLnBrk="0" fontAlgn="base" hangingPunct="0">
        <a:lnSpc>
          <a:spcPts val="2900"/>
        </a:lnSpc>
        <a:spcBef>
          <a:spcPct val="0"/>
        </a:spcBef>
        <a:spcAft>
          <a:spcPts val="600"/>
        </a:spcAft>
        <a:buSzPct val="100000"/>
        <a:buFont typeface="Arial" pitchFamily="34" charset="0"/>
        <a:buChar char="•"/>
        <a:defRPr sz="2400" b="1" i="0">
          <a:solidFill>
            <a:schemeClr val="tx1"/>
          </a:solidFill>
          <a:latin typeface="Arial" panose="020B0604020202020204" pitchFamily="34" charset="0"/>
          <a:ea typeface="MS PGothic" pitchFamily="34" charset="-128"/>
        </a:defRPr>
      </a:lvl3pPr>
      <a:lvl4pPr marL="1714500" indent="-342900" algn="l" rtl="0" eaLnBrk="0" fontAlgn="base" hangingPunct="0">
        <a:lnSpc>
          <a:spcPts val="2400"/>
        </a:lnSpc>
        <a:spcBef>
          <a:spcPct val="0"/>
        </a:spcBef>
        <a:spcAft>
          <a:spcPts val="500"/>
        </a:spcAft>
        <a:buSzPct val="100000"/>
        <a:buFont typeface="Arial" pitchFamily="34" charset="0"/>
        <a:buChar char="–"/>
        <a:defRPr sz="2000" b="1" i="0">
          <a:solidFill>
            <a:schemeClr val="tx1"/>
          </a:solidFill>
          <a:latin typeface="Arial" panose="020B0604020202020204" pitchFamily="34" charset="0"/>
          <a:ea typeface="MS PGothic" pitchFamily="34" charset="-128"/>
        </a:defRPr>
      </a:lvl4pPr>
      <a:lvl5pPr marL="2171700" indent="-342900" algn="l" rtl="0" eaLnBrk="0" fontAlgn="base" hangingPunct="0">
        <a:lnSpc>
          <a:spcPts val="2400"/>
        </a:lnSpc>
        <a:spcBef>
          <a:spcPct val="0"/>
        </a:spcBef>
        <a:spcAft>
          <a:spcPts val="100"/>
        </a:spcAft>
        <a:buSzPct val="100000"/>
        <a:buFont typeface="Arial" pitchFamily="34" charset="0"/>
        <a:buChar char="»"/>
        <a:defRPr sz="2000" b="1" i="0">
          <a:solidFill>
            <a:schemeClr val="tx1"/>
          </a:solidFill>
          <a:latin typeface="Arial" panose="020B0604020202020204" pitchFamily="34" charset="0"/>
          <a:ea typeface="MS PGothic" pitchFamily="34" charset="-128"/>
        </a:defRPr>
      </a:lvl5pPr>
      <a:lvl6pPr marL="26289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6pPr>
      <a:lvl7pPr marL="30861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7pPr>
      <a:lvl8pPr marL="35433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8pPr>
      <a:lvl9pPr marL="40005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5780" name="Text Box 4"/>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b="1" i="0" dirty="0">
                <a:solidFill>
                  <a:srgbClr val="000000"/>
                </a:solidFill>
                <a:latin typeface="Arial" panose="020B0604020202020204" pitchFamily="34" charset="0"/>
              </a:rPr>
              <a:t> </a:t>
            </a:r>
          </a:p>
        </p:txBody>
      </p:sp>
      <p:sp>
        <p:nvSpPr>
          <p:cNvPr id="75781" name="Text Box 5"/>
          <p:cNvSpPr txBox="1">
            <a:spLocks noChangeArrowheads="1"/>
          </p:cNvSpPr>
          <p:nvPr/>
        </p:nvSpPr>
        <p:spPr bwMode="auto">
          <a:xfrm>
            <a:off x="3151188" y="6289675"/>
            <a:ext cx="2827337" cy="2043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b="1" i="0" dirty="0">
                <a:solidFill>
                  <a:srgbClr val="000000"/>
                </a:solidFill>
                <a:latin typeface="Arial" panose="020B0604020202020204" pitchFamily="34" charset="0"/>
              </a:rPr>
              <a:t> </a:t>
            </a:r>
          </a:p>
        </p:txBody>
      </p:sp>
    </p:spTree>
    <p:extLst>
      <p:ext uri="{BB962C8B-B14F-4D97-AF65-F5344CB8AC3E}">
        <p14:creationId xmlns:p14="http://schemas.microsoft.com/office/powerpoint/2010/main" val="1058997575"/>
      </p:ext>
    </p:extLst>
  </p:cSld>
  <p:clrMap bg1="lt1" tx1="dk1" bg2="lt2" tx2="dk2" accent1="accent1" accent2="accent2" accent3="accent3" accent4="accent4" accent5="accent5" accent6="accent6" hlink="hlink" folHlink="folHlink"/>
  <p:sldLayoutIdLst>
    <p:sldLayoutId id="2147504244" r:id="rId1"/>
    <p:sldLayoutId id="2147504245" r:id="rId2"/>
    <p:sldLayoutId id="2147504246" r:id="rId3"/>
    <p:sldLayoutId id="2147504247" r:id="rId4"/>
    <p:sldLayoutId id="2147504248" r:id="rId5"/>
    <p:sldLayoutId id="2147504249" r:id="rId6"/>
    <p:sldLayoutId id="2147504250" r:id="rId7"/>
    <p:sldLayoutId id="2147504251" r:id="rId8"/>
    <p:sldLayoutId id="2147504252" r:id="rId9"/>
    <p:sldLayoutId id="2147504253" r:id="rId10"/>
    <p:sldLayoutId id="2147504254" r:id="rId11"/>
  </p:sldLayoutIdLst>
  <p:transition/>
  <p:txStyles>
    <p:titleStyle>
      <a:lvl1pPr marL="25400" indent="-25400" algn="ctr" rtl="0" eaLnBrk="0" fontAlgn="base" hangingPunct="0">
        <a:lnSpc>
          <a:spcPts val="5300"/>
        </a:lnSpc>
        <a:spcBef>
          <a:spcPct val="0"/>
        </a:spcBef>
        <a:spcAft>
          <a:spcPct val="0"/>
        </a:spcAft>
        <a:defRPr sz="4400" b="1" i="0">
          <a:solidFill>
            <a:schemeClr val="tx1"/>
          </a:solidFill>
          <a:latin typeface="Arial" panose="020B0604020202020204" pitchFamily="34" charset="0"/>
          <a:ea typeface="MS PGothic" pitchFamily="34" charset="-128"/>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pitchFamily="34" charset="0"/>
        <a:buChar char="•"/>
        <a:defRPr sz="3200" b="1" i="0">
          <a:solidFill>
            <a:schemeClr val="tx1"/>
          </a:solidFill>
          <a:latin typeface="Arial" panose="020B0604020202020204" pitchFamily="34" charset="0"/>
          <a:ea typeface="MS PGothic" pitchFamily="34" charset="-128"/>
          <a:cs typeface="ＭＳ Ｐゴシック" charset="0"/>
        </a:defRPr>
      </a:lvl1pPr>
      <a:lvl2pPr marL="809625" indent="-342900" algn="l" rtl="0" eaLnBrk="0" fontAlgn="base" hangingPunct="0">
        <a:lnSpc>
          <a:spcPts val="3400"/>
        </a:lnSpc>
        <a:spcBef>
          <a:spcPct val="0"/>
        </a:spcBef>
        <a:spcAft>
          <a:spcPts val="600"/>
        </a:spcAft>
        <a:buSzPct val="100000"/>
        <a:buFont typeface="Arial" pitchFamily="34" charset="0"/>
        <a:buChar char="–"/>
        <a:defRPr sz="2800" b="1" i="0">
          <a:solidFill>
            <a:schemeClr val="tx1"/>
          </a:solidFill>
          <a:latin typeface="Arial" panose="020B0604020202020204" pitchFamily="34" charset="0"/>
          <a:ea typeface="MS PGothic" pitchFamily="34" charset="-128"/>
        </a:defRPr>
      </a:lvl2pPr>
      <a:lvl3pPr marL="1257300" indent="-342900" algn="l" rtl="0" eaLnBrk="0" fontAlgn="base" hangingPunct="0">
        <a:lnSpc>
          <a:spcPts val="2900"/>
        </a:lnSpc>
        <a:spcBef>
          <a:spcPct val="0"/>
        </a:spcBef>
        <a:spcAft>
          <a:spcPts val="600"/>
        </a:spcAft>
        <a:buSzPct val="100000"/>
        <a:buFont typeface="Arial" pitchFamily="34" charset="0"/>
        <a:buChar char="•"/>
        <a:defRPr sz="2400" b="1" i="0">
          <a:solidFill>
            <a:schemeClr val="tx1"/>
          </a:solidFill>
          <a:latin typeface="Arial" panose="020B0604020202020204" pitchFamily="34" charset="0"/>
          <a:ea typeface="MS PGothic" pitchFamily="34" charset="-128"/>
        </a:defRPr>
      </a:lvl3pPr>
      <a:lvl4pPr marL="1714500" indent="-342900" algn="l" rtl="0" eaLnBrk="0" fontAlgn="base" hangingPunct="0">
        <a:lnSpc>
          <a:spcPts val="2400"/>
        </a:lnSpc>
        <a:spcBef>
          <a:spcPct val="0"/>
        </a:spcBef>
        <a:spcAft>
          <a:spcPts val="500"/>
        </a:spcAft>
        <a:buSzPct val="100000"/>
        <a:buFont typeface="Arial" pitchFamily="34" charset="0"/>
        <a:buChar char="–"/>
        <a:defRPr sz="2000" b="1" i="0">
          <a:solidFill>
            <a:schemeClr val="tx1"/>
          </a:solidFill>
          <a:latin typeface="Arial" panose="020B0604020202020204" pitchFamily="34" charset="0"/>
          <a:ea typeface="MS PGothic" pitchFamily="34" charset="-128"/>
        </a:defRPr>
      </a:lvl4pPr>
      <a:lvl5pPr marL="2171700" indent="-342900" algn="l" rtl="0" eaLnBrk="0" fontAlgn="base" hangingPunct="0">
        <a:lnSpc>
          <a:spcPts val="2400"/>
        </a:lnSpc>
        <a:spcBef>
          <a:spcPct val="0"/>
        </a:spcBef>
        <a:spcAft>
          <a:spcPts val="100"/>
        </a:spcAft>
        <a:buSzPct val="100000"/>
        <a:buFont typeface="Arial" pitchFamily="34" charset="0"/>
        <a:buChar char="»"/>
        <a:defRPr sz="2000" b="1" i="0">
          <a:solidFill>
            <a:schemeClr val="tx1"/>
          </a:solidFill>
          <a:latin typeface="Arial" panose="020B0604020202020204" pitchFamily="34" charset="0"/>
          <a:ea typeface="MS PGothic" pitchFamily="34" charset="-128"/>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66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003300"/>
              </a:solidFill>
              <a:ea typeface="ＭＳ Ｐゴシック" charset="0"/>
            </a:endParaRPr>
          </a:p>
        </p:txBody>
      </p:sp>
      <p:sp>
        <p:nvSpPr>
          <p:cNvPr id="266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ea typeface="ＭＳ Ｐゴシック" charset="0"/>
            </a:endParaRPr>
          </a:p>
        </p:txBody>
      </p:sp>
      <p:sp>
        <p:nvSpPr>
          <p:cNvPr id="26628" name="Rectangle 4" descr="mutegras"/>
          <p:cNvSpPr>
            <a:spLocks noChangeArrowheads="1"/>
          </p:cNvSpPr>
          <p:nvPr/>
        </p:nvSpPr>
        <p:spPr bwMode="ltGray">
          <a:xfrm>
            <a:off x="0" y="0"/>
            <a:ext cx="9144000" cy="1524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ea typeface="ＭＳ Ｐゴシック" charset="0"/>
            </a:endParaRPr>
          </a:p>
        </p:txBody>
      </p:sp>
      <p:sp>
        <p:nvSpPr>
          <p:cNvPr id="26629" name="Rectangle 5" descr="mutegras"/>
          <p:cNvSpPr>
            <a:spLocks noChangeArrowheads="1"/>
          </p:cNvSpPr>
          <p:nvPr/>
        </p:nvSpPr>
        <p:spPr bwMode="ltGray">
          <a:xfrm>
            <a:off x="0" y="6553200"/>
            <a:ext cx="9144000" cy="3048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ea typeface="ＭＳ Ｐゴシック" charset="0"/>
            </a:endParaRPr>
          </a:p>
        </p:txBody>
      </p:sp>
      <p:sp>
        <p:nvSpPr>
          <p:cNvPr id="266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003300"/>
              </a:solidFill>
              <a:ea typeface="ＭＳ Ｐゴシック" charset="0"/>
            </a:endParaRPr>
          </a:p>
        </p:txBody>
      </p:sp>
      <p:sp>
        <p:nvSpPr>
          <p:cNvPr id="266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ea typeface="ＭＳ Ｐゴシック" charset="0"/>
            </a:endParaRPr>
          </a:p>
        </p:txBody>
      </p:sp>
      <p:sp>
        <p:nvSpPr>
          <p:cNvPr id="9216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7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003300"/>
                </a:solidFill>
                <a:latin typeface="Times New Roman" pitchFamily="-112" charset="0"/>
                <a:ea typeface="+mn-ea"/>
                <a:cs typeface="+mn-cs"/>
              </a:defRPr>
            </a:lvl1pPr>
          </a:lstStyle>
          <a:p>
            <a:pPr defTabSz="914400" fontAlgn="base">
              <a:spcAft>
                <a:spcPct val="0"/>
              </a:spcAft>
              <a:defRPr/>
            </a:pPr>
            <a:endParaRPr lang="en-US"/>
          </a:p>
        </p:txBody>
      </p:sp>
      <p:sp>
        <p:nvSpPr>
          <p:cNvPr id="9217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3300"/>
                </a:solidFill>
                <a:latin typeface="Times New Roman" pitchFamily="-112" charset="0"/>
                <a:ea typeface="+mn-ea"/>
                <a:cs typeface="+mn-cs"/>
              </a:defRPr>
            </a:lvl1pPr>
          </a:lstStyle>
          <a:p>
            <a:pPr defTabSz="914400" fontAlgn="base">
              <a:spcAft>
                <a:spcPct val="0"/>
              </a:spcAft>
              <a:defRPr/>
            </a:pPr>
            <a:endParaRPr lang="en-US"/>
          </a:p>
        </p:txBody>
      </p:sp>
      <p:sp>
        <p:nvSpPr>
          <p:cNvPr id="9217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003300"/>
                </a:solidFill>
              </a:defRPr>
            </a:lvl1pPr>
          </a:lstStyle>
          <a:p>
            <a:pPr defTabSz="914400" fontAlgn="base">
              <a:spcAft>
                <a:spcPct val="0"/>
              </a:spcAft>
              <a:defRPr/>
            </a:pPr>
            <a:fld id="{A7506EC2-0D10-2946-92DA-E10B76EF8548}" type="slidenum">
              <a:rPr lang="en-US">
                <a:ea typeface="ＭＳ Ｐゴシック" charset="0"/>
              </a:rPr>
              <a:pPr defTabSz="914400" fontAlgn="base">
                <a:spcAft>
                  <a:spcPct val="0"/>
                </a:spcAft>
                <a:defRPr/>
              </a:pPr>
              <a:t>‹#›</a:t>
            </a:fld>
            <a:endParaRPr lang="en-US">
              <a:ea typeface="ＭＳ Ｐゴシック" charset="0"/>
            </a:endParaRPr>
          </a:p>
        </p:txBody>
      </p:sp>
    </p:spTree>
    <p:extLst>
      <p:ext uri="{BB962C8B-B14F-4D97-AF65-F5344CB8AC3E}">
        <p14:creationId xmlns:p14="http://schemas.microsoft.com/office/powerpoint/2010/main" val="3973042481"/>
      </p:ext>
    </p:extLst>
  </p:cSld>
  <p:clrMap bg1="lt1" tx1="dk1" bg2="lt2" tx2="dk2" accent1="accent1" accent2="accent2" accent3="accent3" accent4="accent4" accent5="accent5" accent6="accent6" hlink="hlink" folHlink="folHlink"/>
  <p:sldLayoutIdLst>
    <p:sldLayoutId id="2147504256" r:id="rId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fld id="{52F367E4-7E1D-FF4E-AF00-438FDA6547A0}" type="datetimeFigureOut">
              <a:rPr lang="en-US" smtClean="0"/>
              <a:pPr/>
              <a:t>2/16/26</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283851002"/>
      </p:ext>
    </p:extLst>
  </p:cSld>
  <p:clrMap bg1="lt1" tx1="dk1" bg2="lt2" tx2="dk2" accent1="accent1" accent2="accent2" accent3="accent3" accent4="accent4" accent5="accent5" accent6="accent6" hlink="hlink" folHlink="folHlink"/>
  <p:sldLayoutIdLst>
    <p:sldLayoutId id="2147504258" r:id="rId1"/>
    <p:sldLayoutId id="2147504259" r:id="rId2"/>
    <p:sldLayoutId id="2147504260"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pPr eaLnBrk="0" hangingPunct="0">
              <a:defRPr/>
            </a:pPr>
            <a:endParaRPr lang="en-US" dirty="0">
              <a:solidFill>
                <a:srgbClr val="000000"/>
              </a:solidFill>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pPr eaLnBrk="0" hangingPunct="0">
              <a:defRPr/>
            </a:pPr>
            <a:endParaRPr lang="en-US" dirty="0">
              <a:solidFill>
                <a:srgbClr val="000000"/>
              </a:solidFill>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eaLnBrk="0" hangingPunct="0">
              <a:defRPr/>
            </a:pPr>
            <a:fld id="{9831B53B-935E-9C45-A96B-08D4DC461F30}" type="slidenum">
              <a:rPr lang="en-US" smtClean="0">
                <a:solidFill>
                  <a:srgbClr val="000000"/>
                </a:solidFill>
                <a:ea typeface="ＭＳ Ｐゴシック" charset="0"/>
                <a:cs typeface="ＭＳ Ｐゴシック" charset="0"/>
              </a:rPr>
              <a:pPr eaLnBrk="0" hangingPunct="0">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692251340"/>
      </p:ext>
    </p:extLst>
  </p:cSld>
  <p:clrMap bg1="lt1" tx1="dk1" bg2="lt2" tx2="dk2" accent1="accent1" accent2="accent2" accent3="accent3" accent4="accent4" accent5="accent5" accent6="accent6" hlink="hlink" folHlink="folHlink"/>
  <p:sldLayoutIdLst>
    <p:sldLayoutId id="2147504262" r:id="rId1"/>
    <p:sldLayoutId id="2147504263" r:id="rId2"/>
    <p:sldLayoutId id="2147504264" r:id="rId3"/>
    <p:sldLayoutId id="2147504265" r:id="rId4"/>
    <p:sldLayoutId id="2147504266" r:id="rId5"/>
    <p:sldLayoutId id="2147504267" r:id="rId6"/>
    <p:sldLayoutId id="2147504268" r:id="rId7"/>
    <p:sldLayoutId id="2147504269" r:id="rId8"/>
    <p:sldLayoutId id="2147504270" r:id="rId9"/>
    <p:sldLayoutId id="2147504271" r:id="rId10"/>
    <p:sldLayoutId id="214750427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a:defRPr/>
            </a:pPr>
            <a:fld id="{DEE10659-F73D-554F-8DA6-62739EEB76A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3038" r:id="rId1"/>
    <p:sldLayoutId id="2147503039" r:id="rId2"/>
    <p:sldLayoutId id="2147503040" r:id="rId3"/>
    <p:sldLayoutId id="2147503041" r:id="rId4"/>
    <p:sldLayoutId id="2147503042" r:id="rId5"/>
    <p:sldLayoutId id="2147503043" r:id="rId6"/>
    <p:sldLayoutId id="2147503044" r:id="rId7"/>
    <p:sldLayoutId id="2147503045" r:id="rId8"/>
    <p:sldLayoutId id="2147503046" r:id="rId9"/>
    <p:sldLayoutId id="2147503047" r:id="rId10"/>
    <p:sldLayoutId id="214750304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defTabSz="914400" fontAlgn="base">
              <a:spcBef>
                <a:spcPct val="0"/>
              </a:spcBef>
              <a:spcAft>
                <a:spcPct val="0"/>
              </a:spcAft>
              <a:defRPr/>
            </a:pPr>
            <a:fld id="{DEE10659-F73D-554F-8DA6-62739EEB76A2}"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1902972249"/>
      </p:ext>
    </p:extLst>
  </p:cSld>
  <p:clrMap bg1="dk2" tx1="lt1" bg2="dk1" tx2="lt2" accent1="accent1" accent2="accent2" accent3="accent3" accent4="accent4" accent5="accent5" accent6="accent6" hlink="hlink" folHlink="folHlink"/>
  <p:sldLayoutIdLst>
    <p:sldLayoutId id="2147504274" r:id="rId1"/>
    <p:sldLayoutId id="2147504275" r:id="rId2"/>
    <p:sldLayoutId id="2147504276" r:id="rId3"/>
    <p:sldLayoutId id="2147504277" r:id="rId4"/>
    <p:sldLayoutId id="2147504278" r:id="rId5"/>
    <p:sldLayoutId id="2147504279" r:id="rId6"/>
    <p:sldLayoutId id="2147504280" r:id="rId7"/>
    <p:sldLayoutId id="2147504281" r:id="rId8"/>
    <p:sldLayoutId id="2147504282" r:id="rId9"/>
    <p:sldLayoutId id="2147504283" r:id="rId10"/>
    <p:sldLayoutId id="214750428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4978" name="Group 2"/>
          <p:cNvGrpSpPr>
            <a:grpSpLocks/>
          </p:cNvGrpSpPr>
          <p:nvPr/>
        </p:nvGrpSpPr>
        <p:grpSpPr bwMode="auto">
          <a:xfrm>
            <a:off x="-254000" y="-50800"/>
            <a:ext cx="9518650" cy="7229475"/>
            <a:chOff x="-160" y="-32"/>
            <a:chExt cx="5996" cy="4554"/>
          </a:xfrm>
        </p:grpSpPr>
        <p:grpSp>
          <p:nvGrpSpPr>
            <p:cNvPr id="254984" name="Group 3"/>
            <p:cNvGrpSpPr>
              <a:grpSpLocks/>
            </p:cNvGrpSpPr>
            <p:nvPr userDrawn="1"/>
          </p:nvGrpSpPr>
          <p:grpSpPr bwMode="auto">
            <a:xfrm>
              <a:off x="-160" y="-32"/>
              <a:ext cx="5996" cy="4554"/>
              <a:chOff x="-160" y="-32"/>
              <a:chExt cx="5996" cy="4554"/>
            </a:xfrm>
          </p:grpSpPr>
          <p:sp>
            <p:nvSpPr>
              <p:cNvPr id="221206"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07"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08"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09"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0"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1"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2"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3"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4"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5"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6" name="Freeform 14"/>
              <p:cNvSpPr>
                <a:spLocks/>
              </p:cNvSpPr>
              <p:nvPr userDrawn="1"/>
            </p:nvSpPr>
            <p:spPr bwMode="hidden">
              <a:xfrm rot="6018034">
                <a:off x="1968" y="3558"/>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7"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8"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9"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0"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1"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2"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3"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4"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5"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6"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7"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8"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9"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0" name="Freeform 28"/>
              <p:cNvSpPr>
                <a:spLocks/>
              </p:cNvSpPr>
              <p:nvPr userDrawn="1"/>
            </p:nvSpPr>
            <p:spPr bwMode="hidden">
              <a:xfrm rot="5508134">
                <a:off x="-23" y="3503"/>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1"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2"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3"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4"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5"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6"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7"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8"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9"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0"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1"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2"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3"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4" name="Freeform 42"/>
              <p:cNvSpPr>
                <a:spLocks/>
              </p:cNvSpPr>
              <p:nvPr userDrawn="1"/>
            </p:nvSpPr>
            <p:spPr bwMode="hidden">
              <a:xfrm rot="2428453">
                <a:off x="-160" y="1667"/>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5"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6"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7"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8"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9"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0"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1"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2"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3"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4"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5"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6"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7"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8" name="Freeform 56"/>
              <p:cNvSpPr>
                <a:spLocks/>
              </p:cNvSpPr>
              <p:nvPr userDrawn="1"/>
            </p:nvSpPr>
            <p:spPr bwMode="hidden">
              <a:xfrm rot="2428453">
                <a:off x="1935" y="1667"/>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9"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0"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1"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2"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3"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4"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5"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6"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7" name="Freeform 65"/>
              <p:cNvSpPr>
                <a:spLocks/>
              </p:cNvSpPr>
              <p:nvPr userDrawn="1"/>
            </p:nvSpPr>
            <p:spPr bwMode="hidden">
              <a:xfrm rot="3318475">
                <a:off x="4139" y="-6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8"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9"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0"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1" name="Freeform 69"/>
              <p:cNvSpPr>
                <a:spLocks/>
              </p:cNvSpPr>
              <p:nvPr userDrawn="1"/>
            </p:nvSpPr>
            <p:spPr bwMode="hidden">
              <a:xfrm rot="2428453">
                <a:off x="4163" y="1592"/>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2" name="Freeform 70"/>
              <p:cNvSpPr>
                <a:spLocks/>
              </p:cNvSpPr>
              <p:nvPr userDrawn="1"/>
            </p:nvSpPr>
            <p:spPr bwMode="hidden">
              <a:xfrm rot="6284068">
                <a:off x="4901" y="7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3"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4"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5"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6"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7"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8"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9"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80" name="Freeform 78"/>
              <p:cNvSpPr>
                <a:spLocks/>
              </p:cNvSpPr>
              <p:nvPr userDrawn="1"/>
            </p:nvSpPr>
            <p:spPr bwMode="hidden">
              <a:xfrm rot="3318475">
                <a:off x="4103" y="199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81"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82"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83" name="Freeform 81"/>
              <p:cNvSpPr>
                <a:spLocks/>
              </p:cNvSpPr>
              <p:nvPr userDrawn="1"/>
            </p:nvSpPr>
            <p:spPr bwMode="hidden">
              <a:xfrm rot="6820033">
                <a:off x="4163" y="3620"/>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84" name="Freeform 82"/>
              <p:cNvSpPr>
                <a:spLocks/>
              </p:cNvSpPr>
              <p:nvPr userDrawn="1"/>
            </p:nvSpPr>
            <p:spPr bwMode="hidden">
              <a:xfrm rot="6284068">
                <a:off x="4589" y="25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85" name="Freeform 83"/>
              <p:cNvSpPr>
                <a:spLocks/>
              </p:cNvSpPr>
              <p:nvPr userDrawn="1"/>
            </p:nvSpPr>
            <p:spPr bwMode="hidden">
              <a:xfrm rot="15949041" flipV="1">
                <a:off x="5118" y="20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86"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grpSp>
        <p:grpSp>
          <p:nvGrpSpPr>
            <p:cNvPr id="254985" name="Group 85"/>
            <p:cNvGrpSpPr>
              <a:grpSpLocks/>
            </p:cNvGrpSpPr>
            <p:nvPr userDrawn="1"/>
          </p:nvGrpSpPr>
          <p:grpSpPr bwMode="auto">
            <a:xfrm>
              <a:off x="120" y="298"/>
              <a:ext cx="5509" cy="141"/>
              <a:chOff x="150" y="543"/>
              <a:chExt cx="5309" cy="200"/>
            </a:xfrm>
          </p:grpSpPr>
          <p:sp>
            <p:nvSpPr>
              <p:cNvPr id="221204" name="AutoShape 86"/>
              <p:cNvSpPr>
                <a:spLocks noChangeArrowheads="1"/>
              </p:cNvSpPr>
              <p:nvPr/>
            </p:nvSpPr>
            <p:spPr bwMode="ltGray">
              <a:xfrm>
                <a:off x="150" y="543"/>
                <a:ext cx="5309" cy="200"/>
              </a:xfrm>
              <a:prstGeom prst="roundRect">
                <a:avLst>
                  <a:gd name="adj" fmla="val 50000"/>
                </a:avLst>
              </a:prstGeom>
              <a:solidFill>
                <a:srgbClr val="808080">
                  <a:alpha val="50195"/>
                </a:srgbClr>
              </a:solidFill>
              <a:ln w="9525">
                <a:no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05" name="Rectangle 87"/>
              <p:cNvSpPr>
                <a:spLocks noChangeArrowheads="1"/>
              </p:cNvSpPr>
              <p:nvPr/>
            </p:nvSpPr>
            <p:spPr bwMode="ltGray">
              <a:xfrm>
                <a:off x="175" y="600"/>
                <a:ext cx="5251" cy="50"/>
              </a:xfrm>
              <a:prstGeom prst="rect">
                <a:avLst/>
              </a:prstGeom>
              <a:solidFill>
                <a:srgbClr val="808080">
                  <a:alpha val="50195"/>
                </a:srgbClr>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grpSp>
        <p:grpSp>
          <p:nvGrpSpPr>
            <p:cNvPr id="254986" name="Group 88"/>
            <p:cNvGrpSpPr>
              <a:grpSpLocks/>
            </p:cNvGrpSpPr>
            <p:nvPr userDrawn="1"/>
          </p:nvGrpSpPr>
          <p:grpSpPr bwMode="auto">
            <a:xfrm>
              <a:off x="52" y="241"/>
              <a:ext cx="5509" cy="141"/>
              <a:chOff x="150" y="543"/>
              <a:chExt cx="5309" cy="200"/>
            </a:xfrm>
          </p:grpSpPr>
          <p:sp>
            <p:nvSpPr>
              <p:cNvPr id="221202" name="AutoShape 89"/>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w="9525">
                <a:no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03" name="Rectangle 90"/>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grpSp>
        <p:sp>
          <p:nvSpPr>
            <p:cNvPr id="221195"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w="9525" cap="flat" cmpd="sng">
              <a:no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grpSp>
          <p:nvGrpSpPr>
            <p:cNvPr id="254988" name="Group 92"/>
            <p:cNvGrpSpPr>
              <a:grpSpLocks/>
            </p:cNvGrpSpPr>
            <p:nvPr userDrawn="1"/>
          </p:nvGrpSpPr>
          <p:grpSpPr bwMode="auto">
            <a:xfrm>
              <a:off x="136" y="94"/>
              <a:ext cx="790" cy="737"/>
              <a:chOff x="138" y="104"/>
              <a:chExt cx="790" cy="737"/>
            </a:xfrm>
          </p:grpSpPr>
          <p:sp>
            <p:nvSpPr>
              <p:cNvPr id="221197" name="Freeform 93"/>
              <p:cNvSpPr>
                <a:spLocks/>
              </p:cNvSpPr>
              <p:nvPr/>
            </p:nvSpPr>
            <p:spPr bwMode="auto">
              <a:xfrm>
                <a:off x="138" y="115"/>
                <a:ext cx="790" cy="726"/>
              </a:xfrm>
              <a:custGeom>
                <a:avLst/>
                <a:gdLst>
                  <a:gd name="T0" fmla="*/ 5 w 866"/>
                  <a:gd name="T1" fmla="*/ 46 h 795"/>
                  <a:gd name="T2" fmla="*/ 71 w 866"/>
                  <a:gd name="T3" fmla="*/ 185 h 795"/>
                  <a:gd name="T4" fmla="*/ 97 w 866"/>
                  <a:gd name="T5" fmla="*/ 176 h 795"/>
                  <a:gd name="T6" fmla="*/ 162 w 866"/>
                  <a:gd name="T7" fmla="*/ 63 h 795"/>
                  <a:gd name="T8" fmla="*/ 181 w 866"/>
                  <a:gd name="T9" fmla="*/ 36 h 795"/>
                  <a:gd name="T10" fmla="*/ 47 w 866"/>
                  <a:gd name="T11" fmla="*/ 0 h 795"/>
                  <a:gd name="T12" fmla="*/ 5 w 866"/>
                  <a:gd name="T13" fmla="*/ 46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w="12700" cmpd="sng">
                <a:no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41054" name="Freeform 94"/>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defTabSz="914400" fontAlgn="base">
                  <a:spcBef>
                    <a:spcPct val="0"/>
                  </a:spcBef>
                  <a:spcAft>
                    <a:spcPct val="0"/>
                  </a:spcAft>
                  <a:defRPr/>
                </a:pPr>
                <a:endParaRPr lang="en-US" sz="2400">
                  <a:solidFill>
                    <a:srgbClr val="333333"/>
                  </a:solidFill>
                  <a:latin typeface="Times New Roman" pitchFamily="-112" charset="0"/>
                  <a:ea typeface="ＭＳ Ｐゴシック" charset="-128"/>
                  <a:cs typeface="ＭＳ Ｐゴシック" charset="-128"/>
                </a:endParaRPr>
              </a:p>
            </p:txBody>
          </p:sp>
          <p:sp>
            <p:nvSpPr>
              <p:cNvPr id="41055" name="Freeform 95"/>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defTabSz="914400" fontAlgn="base">
                  <a:spcBef>
                    <a:spcPct val="0"/>
                  </a:spcBef>
                  <a:spcAft>
                    <a:spcPct val="0"/>
                  </a:spcAft>
                  <a:defRPr/>
                </a:pPr>
                <a:endParaRPr lang="en-US" sz="2400">
                  <a:solidFill>
                    <a:srgbClr val="333333"/>
                  </a:solidFill>
                  <a:latin typeface="Times New Roman" pitchFamily="-112" charset="0"/>
                  <a:ea typeface="ＭＳ Ｐゴシック" charset="-128"/>
                  <a:cs typeface="ＭＳ Ｐゴシック" charset="-128"/>
                </a:endParaRPr>
              </a:p>
            </p:txBody>
          </p:sp>
          <p:sp>
            <p:nvSpPr>
              <p:cNvPr id="41056" name="Freeform 96"/>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defTabSz="914400" fontAlgn="base">
                  <a:spcBef>
                    <a:spcPct val="0"/>
                  </a:spcBef>
                  <a:spcAft>
                    <a:spcPct val="0"/>
                  </a:spcAft>
                  <a:defRPr/>
                </a:pPr>
                <a:endParaRPr lang="en-US" sz="2400">
                  <a:solidFill>
                    <a:srgbClr val="333333"/>
                  </a:solidFill>
                  <a:latin typeface="Times New Roman" pitchFamily="-112" charset="0"/>
                  <a:ea typeface="ＭＳ Ｐゴシック" charset="-128"/>
                  <a:cs typeface="ＭＳ Ｐゴシック" charset="-128"/>
                </a:endParaRPr>
              </a:p>
            </p:txBody>
          </p:sp>
          <p:sp>
            <p:nvSpPr>
              <p:cNvPr id="41057" name="Freeform 97"/>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defTabSz="914400" fontAlgn="base">
                  <a:spcBef>
                    <a:spcPct val="0"/>
                  </a:spcBef>
                  <a:spcAft>
                    <a:spcPct val="0"/>
                  </a:spcAft>
                  <a:defRPr/>
                </a:pPr>
                <a:endParaRPr lang="en-US" sz="2400">
                  <a:solidFill>
                    <a:srgbClr val="333333"/>
                  </a:solidFill>
                  <a:latin typeface="Times New Roman" pitchFamily="-112" charset="0"/>
                  <a:ea typeface="ＭＳ Ｐゴシック" charset="-128"/>
                  <a:cs typeface="ＭＳ Ｐゴシック" charset="-128"/>
                </a:endParaRPr>
              </a:p>
            </p:txBody>
          </p:sp>
        </p:grpSp>
      </p:grpSp>
      <p:sp>
        <p:nvSpPr>
          <p:cNvPr id="254979" name="Rectangle 98"/>
          <p:cNvSpPr>
            <a:spLocks noGrp="1" noChangeArrowheads="1"/>
          </p:cNvSpPr>
          <p:nvPr>
            <p:ph type="title"/>
          </p:nvPr>
        </p:nvSpPr>
        <p:spPr bwMode="auto">
          <a:xfrm>
            <a:off x="838200" y="609600"/>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4980" name="Rectangle 99"/>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60" name="Rectangle 10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333333"/>
              </a:solidFill>
            </a:endParaRPr>
          </a:p>
        </p:txBody>
      </p:sp>
      <p:sp>
        <p:nvSpPr>
          <p:cNvPr id="41061" name="Rectangle 10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333333"/>
              </a:solidFill>
            </a:endParaRPr>
          </a:p>
        </p:txBody>
      </p:sp>
      <p:sp>
        <p:nvSpPr>
          <p:cNvPr id="41062" name="Rectangle 10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C126C5FA-C0A1-9144-86E8-C214E786485C}" type="slidenum">
              <a:rPr lang="en-US">
                <a:solidFill>
                  <a:srgbClr val="333333"/>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a:solidFill>
                <a:srgbClr val="333333"/>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081848491"/>
      </p:ext>
    </p:extLst>
  </p:cSld>
  <p:clrMap bg1="lt1" tx1="dk1" bg2="lt2" tx2="dk2" accent1="accent1" accent2="accent2" accent3="accent3" accent4="accent4" accent5="accent5" accent6="accent6" hlink="hlink" folHlink="folHlink"/>
  <p:sldLayoutIdLst>
    <p:sldLayoutId id="2147504286" r:id="rId1"/>
    <p:sldLayoutId id="2147504287" r:id="rId2"/>
    <p:sldLayoutId id="2147504288" r:id="rId3"/>
    <p:sldLayoutId id="2147504289" r:id="rId4"/>
    <p:sldLayoutId id="2147504290" r:id="rId5"/>
    <p:sldLayoutId id="2147504291" r:id="rId6"/>
    <p:sldLayoutId id="2147504292" r:id="rId7"/>
    <p:sldLayoutId id="2147504293" r:id="rId8"/>
    <p:sldLayoutId id="2147504294" r:id="rId9"/>
    <p:sldLayoutId id="2147504295" r:id="rId10"/>
  </p:sldLayoutIdLst>
  <p:transition/>
  <p:txStyles>
    <p:titleStyle>
      <a:lvl1pPr algn="l" rtl="0" eaLnBrk="0" fontAlgn="base" hangingPunct="0">
        <a:spcBef>
          <a:spcPct val="0"/>
        </a:spcBef>
        <a:spcAft>
          <a:spcPct val="0"/>
        </a:spcAft>
        <a:defRPr sz="4400">
          <a:solidFill>
            <a:schemeClr val="folHlink"/>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folHlink"/>
          </a:solidFill>
          <a:latin typeface="Arial Narrow" pitchFamily="-111" charset="0"/>
        </a:defRPr>
      </a:lvl6pPr>
      <a:lvl7pPr marL="914400" algn="l" rtl="0" fontAlgn="base">
        <a:spcBef>
          <a:spcPct val="0"/>
        </a:spcBef>
        <a:spcAft>
          <a:spcPct val="0"/>
        </a:spcAft>
        <a:defRPr sz="4400">
          <a:solidFill>
            <a:schemeClr val="folHlink"/>
          </a:solidFill>
          <a:latin typeface="Arial Narrow" pitchFamily="-111" charset="0"/>
        </a:defRPr>
      </a:lvl7pPr>
      <a:lvl8pPr marL="1371600" algn="l" rtl="0" fontAlgn="base">
        <a:spcBef>
          <a:spcPct val="0"/>
        </a:spcBef>
        <a:spcAft>
          <a:spcPct val="0"/>
        </a:spcAft>
        <a:defRPr sz="4400">
          <a:solidFill>
            <a:schemeClr val="folHlink"/>
          </a:solidFill>
          <a:latin typeface="Arial Narrow" pitchFamily="-111" charset="0"/>
        </a:defRPr>
      </a:lvl8pPr>
      <a:lvl9pPr marL="1828800" algn="l" rtl="0" fontAlgn="base">
        <a:spcBef>
          <a:spcPct val="0"/>
        </a:spcBef>
        <a:spcAft>
          <a:spcPct val="0"/>
        </a:spcAft>
        <a:defRPr sz="4400">
          <a:solidFill>
            <a:schemeClr val="folHlink"/>
          </a:solidFill>
          <a:latin typeface="Arial Narrow"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382978"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2979"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grpSp>
        <p:nvGrpSpPr>
          <p:cNvPr id="241668" name="Group 4"/>
          <p:cNvGrpSpPr>
            <a:grpSpLocks/>
          </p:cNvGrpSpPr>
          <p:nvPr/>
        </p:nvGrpSpPr>
        <p:grpSpPr bwMode="auto">
          <a:xfrm>
            <a:off x="0" y="0"/>
            <a:ext cx="1085850" cy="6845300"/>
            <a:chOff x="0" y="0"/>
            <a:chExt cx="684" cy="4312"/>
          </a:xfrm>
        </p:grpSpPr>
        <p:sp>
          <p:nvSpPr>
            <p:cNvPr id="241669"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nvGrpSpPr>
            <p:cNvPr id="241670" name="Group 6"/>
            <p:cNvGrpSpPr>
              <a:grpSpLocks/>
            </p:cNvGrpSpPr>
            <p:nvPr/>
          </p:nvGrpSpPr>
          <p:grpSpPr bwMode="auto">
            <a:xfrm>
              <a:off x="48" y="102"/>
              <a:ext cx="96" cy="4122"/>
              <a:chOff x="48" y="102"/>
              <a:chExt cx="96" cy="4122"/>
            </a:xfrm>
          </p:grpSpPr>
          <p:sp>
            <p:nvSpPr>
              <p:cNvPr id="241671"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2"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3"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4"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5"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6"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7"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8"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9"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0"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1"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2"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3"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4"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5"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6"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7"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8"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9"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0"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1"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2"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3"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4"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5"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6"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7"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8"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9"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spTree>
    <p:extLst>
      <p:ext uri="{BB962C8B-B14F-4D97-AF65-F5344CB8AC3E}">
        <p14:creationId xmlns:p14="http://schemas.microsoft.com/office/powerpoint/2010/main" val="1563975394"/>
      </p:ext>
    </p:extLst>
  </p:cSld>
  <p:clrMap bg1="dk2" tx1="lt1" bg2="dk1" tx2="lt2" accent1="accent1" accent2="accent2" accent3="accent3" accent4="accent4" accent5="accent5" accent6="accent6" hlink="hlink" folHlink="folHlink"/>
  <p:sldLayoutIdLst>
    <p:sldLayoutId id="2147504297" r:id="rId1"/>
    <p:sldLayoutId id="2147504298" r:id="rId2"/>
    <p:sldLayoutId id="2147504299" r:id="rId3"/>
    <p:sldLayoutId id="2147504300" r:id="rId4"/>
    <p:sldLayoutId id="2147504301" r:id="rId5"/>
    <p:sldLayoutId id="2147504302" r:id="rId6"/>
    <p:sldLayoutId id="2147504303" r:id="rId7"/>
    <p:sldLayoutId id="2147504304" r:id="rId8"/>
    <p:sldLayoutId id="2147504305" r:id="rId9"/>
    <p:sldLayoutId id="2147504306" r:id="rId10"/>
    <p:sldLayoutId id="2147504307" r:id="rId11"/>
  </p:sldLayoutIdLst>
  <p:transition/>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latin typeface="Times" pitchFamily="-111" charset="0"/>
        </a:defRPr>
      </a:lvl6pPr>
      <a:lvl7pPr marL="914400" algn="l" rtl="0" eaLnBrk="0" fontAlgn="base" hangingPunct="0">
        <a:spcBef>
          <a:spcPct val="0"/>
        </a:spcBef>
        <a:spcAft>
          <a:spcPct val="0"/>
        </a:spcAft>
        <a:defRPr sz="4400">
          <a:solidFill>
            <a:schemeClr val="tx2"/>
          </a:solidFill>
          <a:latin typeface="Times" pitchFamily="-111" charset="0"/>
        </a:defRPr>
      </a:lvl7pPr>
      <a:lvl8pPr marL="1371600" algn="l" rtl="0" eaLnBrk="0" fontAlgn="base" hangingPunct="0">
        <a:spcBef>
          <a:spcPct val="0"/>
        </a:spcBef>
        <a:spcAft>
          <a:spcPct val="0"/>
        </a:spcAft>
        <a:defRPr sz="4400">
          <a:solidFill>
            <a:schemeClr val="tx2"/>
          </a:solidFill>
          <a:latin typeface="Times" pitchFamily="-111" charset="0"/>
        </a:defRPr>
      </a:lvl8pPr>
      <a:lvl9pPr marL="1828800" algn="l" rtl="0" eaLnBrk="0" fontAlgn="base" hangingPunct="0">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5000"/>
        <a:buFont typeface="Monotype Sorts" charset="0"/>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Arial" panose="020B0604020202020204" pitchFamily="34" charset="0"/>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33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charset="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69C1A7D8-AF41-714B-817C-18A23C4E1F6E}" type="slidenum">
              <a:rPr lang="en-US" smtClean="0"/>
              <a:pPr>
                <a:defRPr/>
              </a:pPr>
              <a:t>‹#›</a:t>
            </a:fld>
            <a:endParaRPr lang="en-US" dirty="0"/>
          </a:p>
        </p:txBody>
      </p:sp>
    </p:spTree>
    <p:extLst>
      <p:ext uri="{BB962C8B-B14F-4D97-AF65-F5344CB8AC3E}">
        <p14:creationId xmlns:p14="http://schemas.microsoft.com/office/powerpoint/2010/main" val="620325882"/>
      </p:ext>
    </p:extLst>
  </p:cSld>
  <p:clrMap bg1="lt1" tx1="dk1" bg2="lt2" tx2="dk2" accent1="accent1" accent2="accent2" accent3="accent3" accent4="accent4" accent5="accent5" accent6="accent6" hlink="hlink" folHlink="folHlink"/>
  <p:sldLayoutIdLst>
    <p:sldLayoutId id="2147504309" r:id="rId1"/>
    <p:sldLayoutId id="2147504310" r:id="rId2"/>
    <p:sldLayoutId id="2147504311" r:id="rId3"/>
    <p:sldLayoutId id="2147504312" r:id="rId4"/>
    <p:sldLayoutId id="2147504313" r:id="rId5"/>
    <p:sldLayoutId id="2147504314" r:id="rId6"/>
    <p:sldLayoutId id="2147504315" r:id="rId7"/>
    <p:sldLayoutId id="2147504316" r:id="rId8"/>
    <p:sldLayoutId id="2147504317" r:id="rId9"/>
    <p:sldLayoutId id="2147504318" r:id="rId10"/>
    <p:sldLayoutId id="2147504319"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4130"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w="9525">
            <a:noFill/>
            <a:miter lim="800000"/>
            <a:headEnd/>
            <a:tailEnd/>
          </a:ln>
        </p:spPr>
      </p:pic>
      <p:pic>
        <p:nvPicPr>
          <p:cNvPr id="304131"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w="9525">
            <a:noFill/>
            <a:miter lim="800000"/>
            <a:headEnd/>
            <a:tailEnd/>
          </a:ln>
        </p:spPr>
      </p:pic>
      <p:sp>
        <p:nvSpPr>
          <p:cNvPr id="304132" name="Rectangle 4"/>
          <p:cNvSpPr>
            <a:spLocks noGrp="1" noChangeArrowheads="1"/>
          </p:cNvSpPr>
          <p:nvPr>
            <p:ph type="title"/>
          </p:nvPr>
        </p:nvSpPr>
        <p:spPr bwMode="auto">
          <a:xfrm>
            <a:off x="685800" y="457200"/>
            <a:ext cx="77724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4133" name="Rectangle 5"/>
          <p:cNvSpPr>
            <a:spLocks noGrp="1" noChangeArrowheads="1"/>
          </p:cNvSpPr>
          <p:nvPr>
            <p:ph type="body" idx="1"/>
          </p:nvPr>
        </p:nvSpPr>
        <p:spPr bwMode="auto">
          <a:xfrm>
            <a:off x="685800" y="1981200"/>
            <a:ext cx="77724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272776"/>
              </a:solidFill>
            </a:endParaRPr>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dirty="0">
              <a:solidFill>
                <a:srgbClr val="272776"/>
              </a:solidFill>
            </a:endParaRPr>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defRPr>
            </a:lvl1pPr>
          </a:lstStyle>
          <a:p>
            <a:pPr>
              <a:defRPr/>
            </a:pPr>
            <a:fld id="{0C4625FC-B757-A144-AB9C-B11A81326754}" type="slidenum">
              <a:rPr lang="en-US" smtClean="0">
                <a:solidFill>
                  <a:srgbClr val="272776"/>
                </a:solidFill>
              </a:rPr>
              <a:pPr>
                <a:defRPr/>
              </a:pPr>
              <a:t>‹#›</a:t>
            </a:fld>
            <a:endParaRPr lang="en-US" dirty="0">
              <a:solidFill>
                <a:srgbClr val="272776"/>
              </a:solidFill>
            </a:endParaRPr>
          </a:p>
        </p:txBody>
      </p:sp>
    </p:spTree>
    <p:extLst>
      <p:ext uri="{BB962C8B-B14F-4D97-AF65-F5344CB8AC3E}">
        <p14:creationId xmlns:p14="http://schemas.microsoft.com/office/powerpoint/2010/main" val="4047710035"/>
      </p:ext>
    </p:extLst>
  </p:cSld>
  <p:clrMap bg1="lt1" tx1="dk1" bg2="lt2" tx2="dk2" accent1="accent1" accent2="accent2" accent3="accent3" accent4="accent4" accent5="accent5" accent6="accent6" hlink="hlink" folHlink="folHlink"/>
  <p:sldLayoutIdLst>
    <p:sldLayoutId id="2147504321" r:id="rId1"/>
    <p:sldLayoutId id="2147504322" r:id="rId2"/>
    <p:sldLayoutId id="2147504323" r:id="rId3"/>
    <p:sldLayoutId id="2147504324" r:id="rId4"/>
    <p:sldLayoutId id="2147504325" r:id="rId5"/>
    <p:sldLayoutId id="2147504326" r:id="rId6"/>
    <p:sldLayoutId id="2147504327" r:id="rId7"/>
    <p:sldLayoutId id="2147504328" r:id="rId8"/>
    <p:sldLayoutId id="2147504329" r:id="rId9"/>
    <p:sldLayoutId id="2147504330" r:id="rId10"/>
    <p:sldLayoutId id="2147504331"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435795D7-4DF8-0C41-B150-91E2392B568F}" type="slidenum">
              <a:rPr lang="en-US"/>
              <a:pPr>
                <a:defRPr/>
              </a:pPr>
              <a:t>‹#›</a:t>
            </a:fld>
            <a:endParaRPr lang="en-US"/>
          </a:p>
        </p:txBody>
      </p:sp>
    </p:spTree>
    <p:extLst>
      <p:ext uri="{BB962C8B-B14F-4D97-AF65-F5344CB8AC3E}">
        <p14:creationId xmlns:p14="http://schemas.microsoft.com/office/powerpoint/2010/main" val="2304192552"/>
      </p:ext>
    </p:extLst>
  </p:cSld>
  <p:clrMap bg1="lt1" tx1="dk1" bg2="lt2" tx2="dk2" accent1="accent1" accent2="accent2" accent3="accent3" accent4="accent4" accent5="accent5" accent6="accent6" hlink="hlink" folHlink="folHlink"/>
  <p:sldLayoutIdLst>
    <p:sldLayoutId id="2147504333" r:id="rId1"/>
    <p:sldLayoutId id="2147504334" r:id="rId2"/>
    <p:sldLayoutId id="2147504335" r:id="rId3"/>
    <p:sldLayoutId id="2147504336" r:id="rId4"/>
    <p:sldLayoutId id="2147504337" r:id="rId5"/>
    <p:sldLayoutId id="2147504338" r:id="rId6"/>
    <p:sldLayoutId id="2147504339" r:id="rId7"/>
    <p:sldLayoutId id="2147504340" r:id="rId8"/>
    <p:sldLayoutId id="2147504341" r:id="rId9"/>
    <p:sldLayoutId id="2147504342" r:id="rId10"/>
    <p:sldLayoutId id="214750434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3962400"/>
            <a:ext cx="82296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 Click to edit Master text styles</a:t>
            </a:r>
          </a:p>
        </p:txBody>
      </p:sp>
      <p:sp>
        <p:nvSpPr>
          <p:cNvPr id="1026" name="Rectangle 2"/>
          <p:cNvSpPr>
            <a:spLocks noGrp="1" noChangeArrowheads="1"/>
          </p:cNvSpPr>
          <p:nvPr>
            <p:ph type="title"/>
          </p:nvPr>
        </p:nvSpPr>
        <p:spPr bwMode="auto">
          <a:xfrm>
            <a:off x="457200" y="1981200"/>
            <a:ext cx="8229600" cy="167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6350" cap="rnd">
                <a:solidFill>
                  <a:schemeClr val="tx1"/>
                </a:solidFill>
                <a:prstDash val="sysDot"/>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0" name="Rectangle 6"/>
          <p:cNvSpPr>
            <a:spLocks noGrp="1" noChangeArrowheads="1"/>
          </p:cNvSpPr>
          <p:nvPr>
            <p:ph type="sldNum" sz="quarter" idx="4"/>
          </p:nvPr>
        </p:nvSpPr>
        <p:spPr bwMode="auto">
          <a:xfrm>
            <a:off x="2819400" y="4267200"/>
            <a:ext cx="34290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800" b="1" i="0">
                <a:solidFill>
                  <a:srgbClr val="FFFFFF"/>
                </a:solidFill>
                <a:latin typeface="Arial" panose="020B0604020202020204" pitchFamily="34" charset="0"/>
                <a:cs typeface="+mn-cs"/>
              </a:defRPr>
            </a:lvl1pPr>
          </a:lstStyle>
          <a:p>
            <a:pPr>
              <a:defRPr/>
            </a:pPr>
            <a:r>
              <a:rPr lang="en-US" dirty="0"/>
              <a:t>CCLI #2588988</a:t>
            </a:r>
          </a:p>
        </p:txBody>
      </p:sp>
    </p:spTree>
    <p:extLst>
      <p:ext uri="{BB962C8B-B14F-4D97-AF65-F5344CB8AC3E}">
        <p14:creationId xmlns:p14="http://schemas.microsoft.com/office/powerpoint/2010/main" val="497764983"/>
      </p:ext>
    </p:extLst>
  </p:cSld>
  <p:clrMap bg1="lt1" tx1="dk1" bg2="lt2" tx2="dk2" accent1="accent1" accent2="accent2" accent3="accent3" accent4="accent4" accent5="accent5" accent6="accent6" hlink="hlink" folHlink="folHlink"/>
  <p:sldLayoutIdLst>
    <p:sldLayoutId id="2147504345" r:id="rId1"/>
    <p:sldLayoutId id="2147504346" r:id="rId2"/>
    <p:sldLayoutId id="2147504347" r:id="rId3"/>
    <p:sldLayoutId id="2147504348" r:id="rId4"/>
    <p:sldLayoutId id="2147504349" r:id="rId5"/>
    <p:sldLayoutId id="2147504350" r:id="rId6"/>
    <p:sldLayoutId id="2147504351" r:id="rId7"/>
    <p:sldLayoutId id="2147504352" r:id="rId8"/>
    <p:sldLayoutId id="2147504353" r:id="rId9"/>
    <p:sldLayoutId id="2147504354" r:id="rId10"/>
    <p:sldLayoutId id="2147504355" r:id="rId11"/>
  </p:sldLayoutIdLst>
  <p:hf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bg1"/>
          </a:solidFill>
          <a:latin typeface="Arial" charset="0"/>
          <a:ea typeface="ＭＳ Ｐゴシック" charset="0"/>
        </a:defRPr>
      </a:lvl6pPr>
      <a:lvl7pPr marL="914400" algn="ctr" rtl="0" fontAlgn="base">
        <a:spcBef>
          <a:spcPct val="0"/>
        </a:spcBef>
        <a:spcAft>
          <a:spcPct val="0"/>
        </a:spcAft>
        <a:defRPr sz="4400">
          <a:solidFill>
            <a:schemeClr val="bg1"/>
          </a:solidFill>
          <a:latin typeface="Arial" charset="0"/>
          <a:ea typeface="ＭＳ Ｐゴシック" charset="0"/>
        </a:defRPr>
      </a:lvl7pPr>
      <a:lvl8pPr marL="1371600" algn="ctr" rtl="0" fontAlgn="base">
        <a:spcBef>
          <a:spcPct val="0"/>
        </a:spcBef>
        <a:spcAft>
          <a:spcPct val="0"/>
        </a:spcAft>
        <a:defRPr sz="4400">
          <a:solidFill>
            <a:schemeClr val="bg1"/>
          </a:solidFill>
          <a:latin typeface="Arial" charset="0"/>
          <a:ea typeface="ＭＳ Ｐゴシック" charset="0"/>
        </a:defRPr>
      </a:lvl8pPr>
      <a:lvl9pPr marL="1828800" algn="ctr" rtl="0" fontAlgn="base">
        <a:spcBef>
          <a:spcPct val="0"/>
        </a:spcBef>
        <a:spcAft>
          <a:spcPct val="0"/>
        </a:spcAft>
        <a:defRPr sz="44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b="1" i="0">
          <a:solidFill>
            <a:schemeClr val="bg1"/>
          </a:solidFill>
          <a:latin typeface="Arial" panose="020B0604020202020204" pitchFamily="34" charset="0"/>
          <a:ea typeface="+mn-ea"/>
          <a:cs typeface="ＭＳ Ｐゴシック" charset="0"/>
        </a:defRPr>
      </a:lvl1pPr>
      <a:lvl2pPr marL="742950" indent="-285750" algn="ctr" rtl="0" eaLnBrk="0" fontAlgn="base" hangingPunct="0">
        <a:spcBef>
          <a:spcPct val="20000"/>
        </a:spcBef>
        <a:spcAft>
          <a:spcPct val="0"/>
        </a:spcAft>
        <a:defRPr sz="2800">
          <a:solidFill>
            <a:schemeClr val="bg1"/>
          </a:solidFill>
          <a:latin typeface="+mn-lt"/>
          <a:ea typeface="+mn-ea"/>
        </a:defRPr>
      </a:lvl2pPr>
      <a:lvl3pPr marL="1143000" indent="-228600" algn="ctr" rtl="0" eaLnBrk="0" fontAlgn="base" hangingPunct="0">
        <a:spcBef>
          <a:spcPct val="20000"/>
        </a:spcBef>
        <a:spcAft>
          <a:spcPct val="0"/>
        </a:spcAft>
        <a:defRPr sz="2400">
          <a:solidFill>
            <a:schemeClr val="bg1"/>
          </a:solidFill>
          <a:latin typeface="+mn-lt"/>
          <a:ea typeface="+mn-ea"/>
        </a:defRPr>
      </a:lvl3pPr>
      <a:lvl4pPr marL="1600200" indent="-228600" algn="ctr" rtl="0" eaLnBrk="0" fontAlgn="base" hangingPunct="0">
        <a:spcBef>
          <a:spcPct val="20000"/>
        </a:spcBef>
        <a:spcAft>
          <a:spcPct val="0"/>
        </a:spcAft>
        <a:defRPr sz="2000">
          <a:solidFill>
            <a:schemeClr val="bg1"/>
          </a:solidFill>
          <a:latin typeface="+mn-lt"/>
          <a:ea typeface="+mn-ea"/>
        </a:defRPr>
      </a:lvl4pPr>
      <a:lvl5pPr marL="2057400" indent="-228600" algn="ctr" rtl="0" eaLnBrk="0" fontAlgn="base" hangingPunct="0">
        <a:spcBef>
          <a:spcPct val="20000"/>
        </a:spcBef>
        <a:spcAft>
          <a:spcPct val="0"/>
        </a:spcAft>
        <a:defRPr sz="2000">
          <a:solidFill>
            <a:schemeClr val="bg1"/>
          </a:solidFill>
          <a:latin typeface="+mn-lt"/>
          <a:ea typeface="+mn-ea"/>
        </a:defRPr>
      </a:lvl5pPr>
      <a:lvl6pPr marL="2514600" indent="-228600" algn="ctr" rtl="0" fontAlgn="base">
        <a:spcBef>
          <a:spcPct val="20000"/>
        </a:spcBef>
        <a:spcAft>
          <a:spcPct val="0"/>
        </a:spcAft>
        <a:defRPr sz="2000">
          <a:solidFill>
            <a:schemeClr val="bg1"/>
          </a:solidFill>
          <a:latin typeface="+mn-lt"/>
          <a:ea typeface="+mn-ea"/>
        </a:defRPr>
      </a:lvl6pPr>
      <a:lvl7pPr marL="2971800" indent="-228600" algn="ctr" rtl="0" fontAlgn="base">
        <a:spcBef>
          <a:spcPct val="20000"/>
        </a:spcBef>
        <a:spcAft>
          <a:spcPct val="0"/>
        </a:spcAft>
        <a:defRPr sz="2000">
          <a:solidFill>
            <a:schemeClr val="bg1"/>
          </a:solidFill>
          <a:latin typeface="+mn-lt"/>
          <a:ea typeface="+mn-ea"/>
        </a:defRPr>
      </a:lvl7pPr>
      <a:lvl8pPr marL="3429000" indent="-228600" algn="ctr" rtl="0" fontAlgn="base">
        <a:spcBef>
          <a:spcPct val="20000"/>
        </a:spcBef>
        <a:spcAft>
          <a:spcPct val="0"/>
        </a:spcAft>
        <a:defRPr sz="2000">
          <a:solidFill>
            <a:schemeClr val="bg1"/>
          </a:solidFill>
          <a:latin typeface="+mn-lt"/>
          <a:ea typeface="+mn-ea"/>
        </a:defRPr>
      </a:lvl8pPr>
      <a:lvl9pPr marL="3886200" indent="-228600" algn="ctr" rtl="0" fontAlgn="base">
        <a:spcBef>
          <a:spcPct val="20000"/>
        </a:spcBef>
        <a:spcAft>
          <a:spcPct val="0"/>
        </a:spcAft>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ffectLst/>
              </a:rPr>
              <a:pPr eaLnBrk="0" hangingPunct="0">
                <a:defRPr/>
              </a:pPr>
              <a:t>‹#›</a:t>
            </a:fld>
            <a:endParaRPr lang="en-US">
              <a:effectLst/>
            </a:endParaRPr>
          </a:p>
        </p:txBody>
      </p:sp>
    </p:spTree>
    <p:extLst>
      <p:ext uri="{BB962C8B-B14F-4D97-AF65-F5344CB8AC3E}">
        <p14:creationId xmlns:p14="http://schemas.microsoft.com/office/powerpoint/2010/main" val="450210264"/>
      </p:ext>
    </p:extLst>
  </p:cSld>
  <p:clrMap bg1="lt1" tx1="dk1" bg2="lt2" tx2="dk2" accent1="accent1" accent2="accent2" accent3="accent3" accent4="accent4" accent5="accent5" accent6="accent6" hlink="hlink" folHlink="folHlink"/>
  <p:sldLayoutIdLst>
    <p:sldLayoutId id="2147504357" r:id="rId1"/>
    <p:sldLayoutId id="2147504358" r:id="rId2"/>
    <p:sldLayoutId id="2147504359" r:id="rId3"/>
    <p:sldLayoutId id="2147504360" r:id="rId4"/>
    <p:sldLayoutId id="2147504361" r:id="rId5"/>
    <p:sldLayoutId id="2147504362" r:id="rId6"/>
    <p:sldLayoutId id="2147504363" r:id="rId7"/>
    <p:sldLayoutId id="2147504364" r:id="rId8"/>
    <p:sldLayoutId id="2147504365" r:id="rId9"/>
    <p:sldLayoutId id="2147504366" r:id="rId10"/>
    <p:sldLayoutId id="2147504367" r:id="rId11"/>
    <p:sldLayoutId id="2147504368" r:id="rId12"/>
    <p:sldLayoutId id="2147504369"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4623C9D-1D5E-814B-BC97-0788E92C0EA5}" type="slidenum">
              <a:rPr lang="en-US"/>
              <a:pPr>
                <a:defRPr/>
              </a:pPr>
              <a:t>‹#›</a:t>
            </a:fld>
            <a:endParaRPr lang="en-US"/>
          </a:p>
        </p:txBody>
      </p:sp>
    </p:spTree>
    <p:extLst>
      <p:ext uri="{BB962C8B-B14F-4D97-AF65-F5344CB8AC3E}">
        <p14:creationId xmlns:p14="http://schemas.microsoft.com/office/powerpoint/2010/main" val="1456456106"/>
      </p:ext>
    </p:extLst>
  </p:cSld>
  <p:clrMap bg1="lt1" tx1="dk1" bg2="lt2" tx2="dk2" accent1="accent1" accent2="accent2" accent3="accent3" accent4="accent4" accent5="accent5" accent6="accent6" hlink="hlink" folHlink="folHlink"/>
  <p:sldLayoutIdLst>
    <p:sldLayoutId id="2147504371" r:id="rId1"/>
    <p:sldLayoutId id="2147504372" r:id="rId2"/>
    <p:sldLayoutId id="2147504373"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3962400"/>
            <a:ext cx="82296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 Click to edit Master text styles</a:t>
            </a:r>
          </a:p>
        </p:txBody>
      </p:sp>
      <p:sp>
        <p:nvSpPr>
          <p:cNvPr id="1026" name="Rectangle 2"/>
          <p:cNvSpPr>
            <a:spLocks noGrp="1" noChangeArrowheads="1"/>
          </p:cNvSpPr>
          <p:nvPr>
            <p:ph type="title"/>
          </p:nvPr>
        </p:nvSpPr>
        <p:spPr bwMode="auto">
          <a:xfrm>
            <a:off x="457200" y="1981200"/>
            <a:ext cx="8229600" cy="167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6350" cap="rnd">
                <a:solidFill>
                  <a:schemeClr val="tx1"/>
                </a:solidFill>
                <a:prstDash val="sysDot"/>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6"/>
          <p:cNvSpPr>
            <a:spLocks noGrp="1" noChangeArrowheads="1"/>
          </p:cNvSpPr>
          <p:nvPr>
            <p:ph type="sldNum" sz="quarter" idx="4"/>
          </p:nvPr>
        </p:nvSpPr>
        <p:spPr bwMode="auto">
          <a:xfrm>
            <a:off x="2819400" y="4267200"/>
            <a:ext cx="34290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800">
                <a:solidFill>
                  <a:srgbClr val="FFFFFF"/>
                </a:solidFill>
                <a:latin typeface="Arial" charset="0"/>
                <a:cs typeface="+mn-cs"/>
              </a:defRPr>
            </a:lvl1pPr>
          </a:lstStyle>
          <a:p>
            <a:pPr>
              <a:defRPr/>
            </a:pPr>
            <a:r>
              <a:rPr lang="en-US"/>
              <a:t>CCLI #2588988</a:t>
            </a:r>
          </a:p>
        </p:txBody>
      </p:sp>
    </p:spTree>
    <p:extLst>
      <p:ext uri="{BB962C8B-B14F-4D97-AF65-F5344CB8AC3E}">
        <p14:creationId xmlns:p14="http://schemas.microsoft.com/office/powerpoint/2010/main" val="3138706331"/>
      </p:ext>
    </p:extLst>
  </p:cSld>
  <p:clrMap bg1="lt1" tx1="dk1" bg2="lt2" tx2="dk2" accent1="accent1" accent2="accent2" accent3="accent3" accent4="accent4" accent5="accent5" accent6="accent6" hlink="hlink" folHlink="folHlink"/>
  <p:sldLayoutIdLst>
    <p:sldLayoutId id="2147504375" r:id="rId1"/>
    <p:sldLayoutId id="2147504376" r:id="rId2"/>
    <p:sldLayoutId id="2147504377" r:id="rId3"/>
    <p:sldLayoutId id="2147504378" r:id="rId4"/>
    <p:sldLayoutId id="2147504379" r:id="rId5"/>
    <p:sldLayoutId id="2147504380" r:id="rId6"/>
    <p:sldLayoutId id="2147504381" r:id="rId7"/>
    <p:sldLayoutId id="2147504382" r:id="rId8"/>
    <p:sldLayoutId id="2147504383" r:id="rId9"/>
    <p:sldLayoutId id="2147504384" r:id="rId10"/>
    <p:sldLayoutId id="2147504385" r:id="rId11"/>
  </p:sldLayoutIdLst>
  <p:hf hdr="0" ftr="0" dt="0"/>
  <p:txStyles>
    <p:titleStyle>
      <a:lvl1pPr algn="ctr" rtl="0" eaLnBrk="0" fontAlgn="base" hangingPunct="0">
        <a:spcBef>
          <a:spcPct val="0"/>
        </a:spcBef>
        <a:spcAft>
          <a:spcPct val="0"/>
        </a:spcAft>
        <a:defRPr sz="4400">
          <a:solidFill>
            <a:schemeClr val="bg1"/>
          </a:solidFill>
          <a:latin typeface="+mj-lt"/>
          <a:ea typeface="+mj-ea"/>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bg1"/>
          </a:solidFill>
          <a:latin typeface="Arial" charset="0"/>
          <a:ea typeface="ＭＳ Ｐゴシック" charset="0"/>
        </a:defRPr>
      </a:lvl6pPr>
      <a:lvl7pPr marL="914400" algn="ctr" rtl="0" fontAlgn="base">
        <a:spcBef>
          <a:spcPct val="0"/>
        </a:spcBef>
        <a:spcAft>
          <a:spcPct val="0"/>
        </a:spcAft>
        <a:defRPr sz="4400">
          <a:solidFill>
            <a:schemeClr val="bg1"/>
          </a:solidFill>
          <a:latin typeface="Arial" charset="0"/>
          <a:ea typeface="ＭＳ Ｐゴシック" charset="0"/>
        </a:defRPr>
      </a:lvl7pPr>
      <a:lvl8pPr marL="1371600" algn="ctr" rtl="0" fontAlgn="base">
        <a:spcBef>
          <a:spcPct val="0"/>
        </a:spcBef>
        <a:spcAft>
          <a:spcPct val="0"/>
        </a:spcAft>
        <a:defRPr sz="4400">
          <a:solidFill>
            <a:schemeClr val="bg1"/>
          </a:solidFill>
          <a:latin typeface="Arial" charset="0"/>
          <a:ea typeface="ＭＳ Ｐゴシック" charset="0"/>
        </a:defRPr>
      </a:lvl8pPr>
      <a:lvl9pPr marL="1828800" algn="ctr" rtl="0" fontAlgn="base">
        <a:spcBef>
          <a:spcPct val="0"/>
        </a:spcBef>
        <a:spcAft>
          <a:spcPct val="0"/>
        </a:spcAft>
        <a:defRPr sz="44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bg1"/>
          </a:solidFill>
          <a:latin typeface="+mn-lt"/>
          <a:ea typeface="+mn-ea"/>
        </a:defRPr>
      </a:lvl2pPr>
      <a:lvl3pPr marL="1143000" indent="-228600" algn="ctr" rtl="0" eaLnBrk="0" fontAlgn="base" hangingPunct="0">
        <a:spcBef>
          <a:spcPct val="20000"/>
        </a:spcBef>
        <a:spcAft>
          <a:spcPct val="0"/>
        </a:spcAft>
        <a:defRPr sz="2400">
          <a:solidFill>
            <a:schemeClr val="bg1"/>
          </a:solidFill>
          <a:latin typeface="+mn-lt"/>
          <a:ea typeface="+mn-ea"/>
        </a:defRPr>
      </a:lvl3pPr>
      <a:lvl4pPr marL="1600200" indent="-228600" algn="ctr" rtl="0" eaLnBrk="0" fontAlgn="base" hangingPunct="0">
        <a:spcBef>
          <a:spcPct val="20000"/>
        </a:spcBef>
        <a:spcAft>
          <a:spcPct val="0"/>
        </a:spcAft>
        <a:defRPr sz="2000">
          <a:solidFill>
            <a:schemeClr val="bg1"/>
          </a:solidFill>
          <a:latin typeface="+mn-lt"/>
          <a:ea typeface="+mn-ea"/>
        </a:defRPr>
      </a:lvl4pPr>
      <a:lvl5pPr marL="2057400" indent="-228600" algn="ctr" rtl="0" eaLnBrk="0" fontAlgn="base" hangingPunct="0">
        <a:spcBef>
          <a:spcPct val="20000"/>
        </a:spcBef>
        <a:spcAft>
          <a:spcPct val="0"/>
        </a:spcAft>
        <a:defRPr sz="2000">
          <a:solidFill>
            <a:schemeClr val="bg1"/>
          </a:solidFill>
          <a:latin typeface="+mn-lt"/>
          <a:ea typeface="+mn-ea"/>
        </a:defRPr>
      </a:lvl5pPr>
      <a:lvl6pPr marL="2514600" indent="-228600" algn="ctr" rtl="0" fontAlgn="base">
        <a:spcBef>
          <a:spcPct val="20000"/>
        </a:spcBef>
        <a:spcAft>
          <a:spcPct val="0"/>
        </a:spcAft>
        <a:defRPr sz="2000">
          <a:solidFill>
            <a:schemeClr val="bg1"/>
          </a:solidFill>
          <a:latin typeface="+mn-lt"/>
          <a:ea typeface="+mn-ea"/>
        </a:defRPr>
      </a:lvl6pPr>
      <a:lvl7pPr marL="2971800" indent="-228600" algn="ctr" rtl="0" fontAlgn="base">
        <a:spcBef>
          <a:spcPct val="20000"/>
        </a:spcBef>
        <a:spcAft>
          <a:spcPct val="0"/>
        </a:spcAft>
        <a:defRPr sz="2000">
          <a:solidFill>
            <a:schemeClr val="bg1"/>
          </a:solidFill>
          <a:latin typeface="+mn-lt"/>
          <a:ea typeface="+mn-ea"/>
        </a:defRPr>
      </a:lvl7pPr>
      <a:lvl8pPr marL="3429000" indent="-228600" algn="ctr" rtl="0" fontAlgn="base">
        <a:spcBef>
          <a:spcPct val="20000"/>
        </a:spcBef>
        <a:spcAft>
          <a:spcPct val="0"/>
        </a:spcAft>
        <a:defRPr sz="2000">
          <a:solidFill>
            <a:schemeClr val="bg1"/>
          </a:solidFill>
          <a:latin typeface="+mn-lt"/>
          <a:ea typeface="+mn-ea"/>
        </a:defRPr>
      </a:lvl8pPr>
      <a:lvl9pPr marL="3886200" indent="-228600" algn="ctr" rtl="0" fontAlgn="base">
        <a:spcBef>
          <a:spcPct val="20000"/>
        </a:spcBef>
        <a:spcAft>
          <a:spcPct val="0"/>
        </a:spcAft>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dirty="0"/>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128"/>
                <a:cs typeface="Osaka" charset="-128"/>
              </a:defRPr>
            </a:lvl1pPr>
          </a:lstStyle>
          <a:p>
            <a:pPr>
              <a:defRPr/>
            </a:pPr>
            <a:fld id="{97F85D4B-202C-EE4D-B659-415DC71EC101}"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03071" r:id="rId1"/>
    <p:sldLayoutId id="2147503072" r:id="rId2"/>
    <p:sldLayoutId id="2147503073" r:id="rId3"/>
    <p:sldLayoutId id="2147503074" r:id="rId4"/>
    <p:sldLayoutId id="2147503075" r:id="rId5"/>
    <p:sldLayoutId id="2147503076" r:id="rId6"/>
    <p:sldLayoutId id="2147503077" r:id="rId7"/>
    <p:sldLayoutId id="2147503078" r:id="rId8"/>
    <p:sldLayoutId id="2147503079" r:id="rId9"/>
    <p:sldLayoutId id="2147503080" r:id="rId10"/>
    <p:sldLayoutId id="2147503081"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bwMode="auto">
          <a:xfrm>
            <a:off x="457200" y="10668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3081" name="Rectangle 9"/>
          <p:cNvSpPr>
            <a:spLocks noGrp="1" noChangeArrowheads="1"/>
          </p:cNvSpPr>
          <p:nvPr>
            <p:ph type="title"/>
          </p:nvPr>
        </p:nvSpPr>
        <p:spPr bwMode="auto">
          <a:xfrm>
            <a:off x="457200" y="5715000"/>
            <a:ext cx="82296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741281881"/>
      </p:ext>
    </p:extLst>
  </p:cSld>
  <p:clrMap bg1="lt1" tx1="dk1" bg2="lt2" tx2="dk2" accent1="accent1" accent2="accent2" accent3="accent3" accent4="accent4" accent5="accent5" accent6="accent6" hlink="hlink" folHlink="folHlink"/>
  <p:sldLayoutIdLst>
    <p:sldLayoutId id="2147504387" r:id="rId1"/>
    <p:sldLayoutId id="2147504388" r:id="rId2"/>
    <p:sldLayoutId id="2147504389" r:id="rId3"/>
    <p:sldLayoutId id="2147504390" r:id="rId4"/>
    <p:sldLayoutId id="2147504391" r:id="rId5"/>
    <p:sldLayoutId id="2147504392" r:id="rId6"/>
    <p:sldLayoutId id="2147504393" r:id="rId7"/>
    <p:sldLayoutId id="2147504394" r:id="rId8"/>
    <p:sldLayoutId id="2147504395" r:id="rId9"/>
    <p:sldLayoutId id="2147504396" r:id="rId10"/>
    <p:sldLayoutId id="2147504397"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34925" y="609600"/>
            <a:ext cx="9070975"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03459" name="Rectangle 3"/>
          <p:cNvSpPr>
            <a:spLocks noGrp="1" noChangeArrowheads="1"/>
          </p:cNvSpPr>
          <p:nvPr>
            <p:ph type="body" idx="1"/>
          </p:nvPr>
        </p:nvSpPr>
        <p:spPr bwMode="auto">
          <a:xfrm>
            <a:off x="34925" y="1981200"/>
            <a:ext cx="9070975"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rebuchet MS" charset="0"/>
                <a:ea typeface="+mn-ea"/>
                <a:cs typeface="+mn-cs"/>
              </a:defRPr>
            </a:lvl1pPr>
          </a:lstStyle>
          <a:p>
            <a:pPr>
              <a:defRPr/>
            </a:pPr>
            <a:endParaRPr lang="en-US"/>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rebuchet MS" charset="0"/>
                <a:ea typeface="+mn-ea"/>
                <a:cs typeface="+mn-cs"/>
              </a:defRPr>
            </a:lvl1pPr>
          </a:lstStyle>
          <a:p>
            <a:pPr>
              <a:defRPr/>
            </a:pPr>
            <a:endParaRPr lang="en-US"/>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a:defRPr/>
            </a:pPr>
            <a:fld id="{9004BE8B-E3B1-5E4C-8A11-701053E2AC1A}" type="slidenum">
              <a:rPr lang="en-US"/>
              <a:pPr>
                <a:defRPr/>
              </a:pPr>
              <a:t>‹#›</a:t>
            </a:fld>
            <a:endParaRPr lang="en-US"/>
          </a:p>
        </p:txBody>
      </p:sp>
    </p:spTree>
    <p:extLst>
      <p:ext uri="{BB962C8B-B14F-4D97-AF65-F5344CB8AC3E}">
        <p14:creationId xmlns:p14="http://schemas.microsoft.com/office/powerpoint/2010/main" val="3089197699"/>
      </p:ext>
    </p:extLst>
  </p:cSld>
  <p:clrMap bg1="dk2" tx1="lt1" bg2="dk1" tx2="lt2" accent1="accent1" accent2="accent2" accent3="accent3" accent4="accent4" accent5="accent5" accent6="accent6" hlink="hlink" folHlink="folHlink"/>
  <p:sldLayoutIdLst>
    <p:sldLayoutId id="2147504399" r:id="rId1"/>
    <p:sldLayoutId id="2147504400" r:id="rId2"/>
    <p:sldLayoutId id="2147504401" r:id="rId3"/>
    <p:sldLayoutId id="2147504402" r:id="rId4"/>
    <p:sldLayoutId id="2147504403" r:id="rId5"/>
    <p:sldLayoutId id="2147504404" r:id="rId6"/>
    <p:sldLayoutId id="2147504405" r:id="rId7"/>
    <p:sldLayoutId id="2147504406" r:id="rId8"/>
    <p:sldLayoutId id="2147504407" r:id="rId9"/>
    <p:sldLayoutId id="2147504408" r:id="rId10"/>
    <p:sldLayoutId id="2147504409" r:id="rId11"/>
  </p:sldLayoutIdLst>
  <p:hf sldNum="0" hdr="0"/>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Time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Font typeface="Time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2413" cy="6856413"/>
            <a:chOff x="0" y="0"/>
            <a:chExt cx="5759" cy="4319"/>
          </a:xfrm>
        </p:grpSpPr>
        <p:pic>
          <p:nvPicPr>
            <p:cNvPr id="1032" name="Picture 3"/>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5759" cy="1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3" name="Arc 4"/>
            <p:cNvSpPr>
              <a:spLocks/>
            </p:cNvSpPr>
            <p:nvPr/>
          </p:nvSpPr>
          <p:spPr bwMode="auto">
            <a:xfrm>
              <a:off x="576" y="340"/>
              <a:ext cx="4656" cy="814"/>
            </a:xfrm>
            <a:custGeom>
              <a:avLst/>
              <a:gdLst>
                <a:gd name="T0" fmla="*/ 0 w 43200"/>
                <a:gd name="T1" fmla="*/ 0 h 21680"/>
                <a:gd name="T2" fmla="*/ 0 w 43200"/>
                <a:gd name="T3" fmla="*/ 0 h 21680"/>
                <a:gd name="T4" fmla="*/ 0 w 43200"/>
                <a:gd name="T5" fmla="*/ 0 h 21680"/>
                <a:gd name="T6" fmla="*/ 0 60000 65536"/>
                <a:gd name="T7" fmla="*/ 0 60000 65536"/>
                <a:gd name="T8" fmla="*/ 0 60000 65536"/>
              </a:gdLst>
              <a:ahLst/>
              <a:cxnLst>
                <a:cxn ang="T6">
                  <a:pos x="T0" y="T1"/>
                </a:cxn>
                <a:cxn ang="T7">
                  <a:pos x="T2" y="T3"/>
                </a:cxn>
                <a:cxn ang="T8">
                  <a:pos x="T4" y="T5"/>
                </a:cxn>
              </a:cxnLst>
              <a:rect l="0" t="0" r="r" b="b"/>
              <a:pathLst>
                <a:path w="43200" h="21680" fill="none" extrusionOk="0">
                  <a:moveTo>
                    <a:pt x="0" y="21679"/>
                  </a:moveTo>
                  <a:cubicBezTo>
                    <a:pt x="0" y="21653"/>
                    <a:pt x="0" y="21626"/>
                    <a:pt x="0" y="21600"/>
                  </a:cubicBezTo>
                  <a:cubicBezTo>
                    <a:pt x="0" y="9670"/>
                    <a:pt x="9670" y="0"/>
                    <a:pt x="21600" y="0"/>
                  </a:cubicBezTo>
                  <a:cubicBezTo>
                    <a:pt x="33518" y="0"/>
                    <a:pt x="43185" y="9654"/>
                    <a:pt x="43199" y="21573"/>
                  </a:cubicBezTo>
                </a:path>
                <a:path w="43200" h="21680" stroke="0" extrusionOk="0">
                  <a:moveTo>
                    <a:pt x="0" y="21679"/>
                  </a:moveTo>
                  <a:cubicBezTo>
                    <a:pt x="0" y="21653"/>
                    <a:pt x="0" y="21626"/>
                    <a:pt x="0" y="21600"/>
                  </a:cubicBezTo>
                  <a:cubicBezTo>
                    <a:pt x="0" y="9670"/>
                    <a:pt x="9670" y="0"/>
                    <a:pt x="21600" y="0"/>
                  </a:cubicBezTo>
                  <a:cubicBezTo>
                    <a:pt x="33518" y="0"/>
                    <a:pt x="43185" y="9654"/>
                    <a:pt x="43199" y="21573"/>
                  </a:cubicBezTo>
                  <a:lnTo>
                    <a:pt x="21600" y="21600"/>
                  </a:lnTo>
                  <a:lnTo>
                    <a:pt x="0" y="21679"/>
                  </a:lnTo>
                  <a:close/>
                </a:path>
              </a:pathLst>
            </a:custGeom>
            <a:solidFill>
              <a:schemeClr val="accent2">
                <a:alpha val="50195"/>
              </a:schemeClr>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endParaRPr lang="en-US"/>
            </a:p>
          </p:txBody>
        </p:sp>
        <p:sp>
          <p:nvSpPr>
            <p:cNvPr id="1034" name="Rectangle 5"/>
            <p:cNvSpPr>
              <a:spLocks noChangeArrowheads="1"/>
            </p:cNvSpPr>
            <p:nvPr/>
          </p:nvSpPr>
          <p:spPr bwMode="hidden">
            <a:xfrm>
              <a:off x="0" y="1104"/>
              <a:ext cx="5759" cy="3215"/>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5" name="Rectangle 6"/>
            <p:cNvSpPr>
              <a:spLocks noChangeArrowheads="1"/>
            </p:cNvSpPr>
            <p:nvPr/>
          </p:nvSpPr>
          <p:spPr bwMode="ltGray">
            <a:xfrm>
              <a:off x="0" y="1104"/>
              <a:ext cx="5759" cy="14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6" name="Rectangle 7"/>
            <p:cNvSpPr>
              <a:spLocks noChangeArrowheads="1"/>
            </p:cNvSpPr>
            <p:nvPr/>
          </p:nvSpPr>
          <p:spPr bwMode="ltGray">
            <a:xfrm>
              <a:off x="4319" y="1104"/>
              <a:ext cx="1440" cy="144"/>
            </a:xfrm>
            <a:prstGeom prst="rect">
              <a:avLst/>
            </a:prstGeom>
            <a:gradFill rotWithShape="0">
              <a:gsLst>
                <a:gs pos="0">
                  <a:schemeClr val="accent2"/>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8"/>
            <p:cNvSpPr>
              <a:spLocks noChangeArrowheads="1"/>
            </p:cNvSpPr>
            <p:nvPr/>
          </p:nvSpPr>
          <p:spPr bwMode="ltGray">
            <a:xfrm>
              <a:off x="0" y="1104"/>
              <a:ext cx="1440" cy="144"/>
            </a:xfrm>
            <a:prstGeom prst="rect">
              <a:avLst/>
            </a:prstGeom>
            <a:gradFill rotWithShape="0">
              <a:gsLst>
                <a:gs pos="0">
                  <a:schemeClr val="hlink"/>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027" name="Rectangle 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227" name="Rectangle 1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ea typeface="+mn-ea"/>
                <a:cs typeface="+mn-cs"/>
              </a:defRPr>
            </a:lvl1pPr>
          </a:lstStyle>
          <a:p>
            <a:pPr>
              <a:defRPr/>
            </a:pPr>
            <a:endParaRPr lang="en-US"/>
          </a:p>
        </p:txBody>
      </p:sp>
      <p:sp>
        <p:nvSpPr>
          <p:cNvPr id="137228" name="Rectangle 1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ea typeface="+mn-ea"/>
                <a:cs typeface="+mn-cs"/>
              </a:defRPr>
            </a:lvl1pPr>
          </a:lstStyle>
          <a:p>
            <a:pPr>
              <a:defRPr/>
            </a:pPr>
            <a:endParaRPr lang="en-US"/>
          </a:p>
        </p:txBody>
      </p:sp>
      <p:sp>
        <p:nvSpPr>
          <p:cNvPr id="137229" name="Rectangle 1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a:defRPr/>
            </a:pPr>
            <a:fld id="{0E8059C5-AED1-A246-824F-7F6A0B308793}" type="slidenum">
              <a:rPr lang="en-US"/>
              <a:pPr>
                <a:defRPr/>
              </a:pPr>
              <a:t>‹#›</a:t>
            </a:fld>
            <a:endParaRPr lang="en-US"/>
          </a:p>
        </p:txBody>
      </p:sp>
    </p:spTree>
    <p:extLst>
      <p:ext uri="{BB962C8B-B14F-4D97-AF65-F5344CB8AC3E}">
        <p14:creationId xmlns:p14="http://schemas.microsoft.com/office/powerpoint/2010/main" val="3595637447"/>
      </p:ext>
    </p:extLst>
  </p:cSld>
  <p:clrMap bg1="dk2" tx1="lt1" bg2="dk1" tx2="lt2" accent1="accent1" accent2="accent2" accent3="accent3" accent4="accent4" accent5="accent5" accent6="accent6" hlink="hlink" folHlink="folHlink"/>
  <p:sldLayoutIdLst>
    <p:sldLayoutId id="2147504411" r:id="rId1"/>
    <p:sldLayoutId id="2147504412" r:id="rId2"/>
    <p:sldLayoutId id="2147504413" r:id="rId3"/>
    <p:sldLayoutId id="2147504414" r:id="rId4"/>
    <p:sldLayoutId id="2147504415" r:id="rId5"/>
    <p:sldLayoutId id="2147504416" r:id="rId6"/>
    <p:sldLayoutId id="2147504417" r:id="rId7"/>
    <p:sldLayoutId id="2147504418" r:id="rId8"/>
    <p:sldLayoutId id="2147504419" r:id="rId9"/>
    <p:sldLayoutId id="2147504420" r:id="rId10"/>
    <p:sldLayoutId id="2147504421"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3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solidFill>
                  <a:srgbClr val="FFFF66"/>
                </a:solidFill>
                <a:latin typeface="Trebuchet MS" charset="0"/>
                <a:ea typeface="Osaka"/>
                <a:cs typeface="Osaka"/>
              </a:defRPr>
            </a:lvl1pPr>
          </a:lstStyle>
          <a:p>
            <a:pPr defTabSz="914400" eaLnBrk="0" fontAlgn="base" hangingPunct="0">
              <a:spcBef>
                <a:spcPct val="0"/>
              </a:spcBef>
              <a:spcAft>
                <a:spcPct val="0"/>
              </a:spcAft>
              <a:defRPr/>
            </a:pPr>
            <a:endParaRPr lang="en-US"/>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Trebuchet MS" charset="0"/>
                <a:ea typeface="Osaka"/>
                <a:cs typeface="Osaka"/>
              </a:defRPr>
            </a:lvl1pPr>
          </a:lstStyle>
          <a:p>
            <a:pPr defTabSz="914400" eaLnBrk="0" fontAlgn="base" hangingPunct="0">
              <a:spcBef>
                <a:spcPct val="0"/>
              </a:spcBef>
              <a:spcAft>
                <a:spcPct val="0"/>
              </a:spcAft>
              <a:defRPr/>
            </a:pPr>
            <a:endParaRPr lang="en-US"/>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rgbClr val="FFFF66"/>
                </a:solidFill>
                <a:latin typeface="Trebuchet MS" charset="0"/>
                <a:ea typeface="Osaka" charset="0"/>
                <a:cs typeface="Osaka" charset="0"/>
              </a:defRPr>
            </a:lvl1pPr>
          </a:lstStyle>
          <a:p>
            <a:pPr defTabSz="914400" eaLnBrk="0" fontAlgn="base" hangingPunct="0">
              <a:spcBef>
                <a:spcPct val="0"/>
              </a:spcBef>
              <a:spcAft>
                <a:spcPct val="0"/>
              </a:spcAft>
            </a:pPr>
            <a:fld id="{417CD342-D1B7-734E-960B-24A365C7C76D}" type="slidenum">
              <a:rPr lang="en-US" smtClean="0"/>
              <a:pPr defTabSz="914400" eaLnBrk="0" fontAlgn="base" hangingPunct="0">
                <a:spcBef>
                  <a:spcPct val="0"/>
                </a:spcBef>
                <a:spcAft>
                  <a:spcPct val="0"/>
                </a:spcAft>
              </a:pPr>
              <a:t>‹#›</a:t>
            </a:fld>
            <a:endParaRPr lang="en-US"/>
          </a:p>
        </p:txBody>
      </p:sp>
    </p:spTree>
    <p:extLst>
      <p:ext uri="{BB962C8B-B14F-4D97-AF65-F5344CB8AC3E}">
        <p14:creationId xmlns:p14="http://schemas.microsoft.com/office/powerpoint/2010/main" val="16425281"/>
      </p:ext>
    </p:extLst>
  </p:cSld>
  <p:clrMap bg1="dk2" tx1="lt1" bg2="dk1" tx2="lt2" accent1="accent1" accent2="accent2" accent3="accent3" accent4="accent4" accent5="accent5" accent6="accent6" hlink="hlink" folHlink="folHlink"/>
  <p:sldLayoutIdLst>
    <p:sldLayoutId id="2147504423"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0" y="0"/>
            <a:ext cx="9144000" cy="6858000"/>
            <a:chOff x="0" y="0"/>
            <a:chExt cx="5760" cy="4320"/>
          </a:xfrm>
        </p:grpSpPr>
        <p:grpSp>
          <p:nvGrpSpPr>
            <p:cNvPr id="24584" name="Group 3"/>
            <p:cNvGrpSpPr>
              <a:grpSpLocks/>
            </p:cNvGrpSpPr>
            <p:nvPr/>
          </p:nvGrpSpPr>
          <p:grpSpPr bwMode="auto">
            <a:xfrm>
              <a:off x="0" y="0"/>
              <a:ext cx="5760" cy="4320"/>
              <a:chOff x="0" y="0"/>
              <a:chExt cx="5760" cy="4320"/>
            </a:xfrm>
          </p:grpSpPr>
          <p:sp>
            <p:nvSpPr>
              <p:cNvPr id="24595" name="Line 4"/>
              <p:cNvSpPr>
                <a:spLocks noChangeShapeType="1"/>
              </p:cNvSpPr>
              <p:nvPr/>
            </p:nvSpPr>
            <p:spPr bwMode="hidden">
              <a:xfrm>
                <a:off x="288"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596" name="Line 5"/>
              <p:cNvSpPr>
                <a:spLocks noChangeShapeType="1"/>
              </p:cNvSpPr>
              <p:nvPr/>
            </p:nvSpPr>
            <p:spPr bwMode="hidden">
              <a:xfrm>
                <a:off x="576"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597" name="Line 6"/>
              <p:cNvSpPr>
                <a:spLocks noChangeShapeType="1"/>
              </p:cNvSpPr>
              <p:nvPr/>
            </p:nvSpPr>
            <p:spPr bwMode="hidden">
              <a:xfrm>
                <a:off x="864"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598" name="Line 7"/>
              <p:cNvSpPr>
                <a:spLocks noChangeShapeType="1"/>
              </p:cNvSpPr>
              <p:nvPr/>
            </p:nvSpPr>
            <p:spPr bwMode="hidden">
              <a:xfrm>
                <a:off x="1152"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599" name="Line 8"/>
              <p:cNvSpPr>
                <a:spLocks noChangeShapeType="1"/>
              </p:cNvSpPr>
              <p:nvPr/>
            </p:nvSpPr>
            <p:spPr bwMode="hidden">
              <a:xfrm>
                <a:off x="1440"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0" name="Line 9"/>
              <p:cNvSpPr>
                <a:spLocks noChangeShapeType="1"/>
              </p:cNvSpPr>
              <p:nvPr/>
            </p:nvSpPr>
            <p:spPr bwMode="hidden">
              <a:xfrm>
                <a:off x="1728"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1" name="Line 10"/>
              <p:cNvSpPr>
                <a:spLocks noChangeShapeType="1"/>
              </p:cNvSpPr>
              <p:nvPr/>
            </p:nvSpPr>
            <p:spPr bwMode="hidden">
              <a:xfrm>
                <a:off x="2016"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2" name="Line 11"/>
              <p:cNvSpPr>
                <a:spLocks noChangeShapeType="1"/>
              </p:cNvSpPr>
              <p:nvPr/>
            </p:nvSpPr>
            <p:spPr bwMode="hidden">
              <a:xfrm>
                <a:off x="2304"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3" name="Line 12"/>
              <p:cNvSpPr>
                <a:spLocks noChangeShapeType="1"/>
              </p:cNvSpPr>
              <p:nvPr/>
            </p:nvSpPr>
            <p:spPr bwMode="hidden">
              <a:xfrm>
                <a:off x="2592"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4" name="Line 13"/>
              <p:cNvSpPr>
                <a:spLocks noChangeShapeType="1"/>
              </p:cNvSpPr>
              <p:nvPr/>
            </p:nvSpPr>
            <p:spPr bwMode="hidden">
              <a:xfrm>
                <a:off x="2880"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5" name="Line 14"/>
              <p:cNvSpPr>
                <a:spLocks noChangeShapeType="1"/>
              </p:cNvSpPr>
              <p:nvPr/>
            </p:nvSpPr>
            <p:spPr bwMode="hidden">
              <a:xfrm>
                <a:off x="3168"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6" name="Line 15"/>
              <p:cNvSpPr>
                <a:spLocks noChangeShapeType="1"/>
              </p:cNvSpPr>
              <p:nvPr/>
            </p:nvSpPr>
            <p:spPr bwMode="hidden">
              <a:xfrm>
                <a:off x="3456"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7" name="Line 16"/>
              <p:cNvSpPr>
                <a:spLocks noChangeShapeType="1"/>
              </p:cNvSpPr>
              <p:nvPr/>
            </p:nvSpPr>
            <p:spPr bwMode="hidden">
              <a:xfrm>
                <a:off x="3744"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8" name="Line 17"/>
              <p:cNvSpPr>
                <a:spLocks noChangeShapeType="1"/>
              </p:cNvSpPr>
              <p:nvPr/>
            </p:nvSpPr>
            <p:spPr bwMode="hidden">
              <a:xfrm>
                <a:off x="4032"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9" name="Line 18"/>
              <p:cNvSpPr>
                <a:spLocks noChangeShapeType="1"/>
              </p:cNvSpPr>
              <p:nvPr/>
            </p:nvSpPr>
            <p:spPr bwMode="hidden">
              <a:xfrm>
                <a:off x="4320"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10" name="Line 19"/>
              <p:cNvSpPr>
                <a:spLocks noChangeShapeType="1"/>
              </p:cNvSpPr>
              <p:nvPr/>
            </p:nvSpPr>
            <p:spPr bwMode="hidden">
              <a:xfrm>
                <a:off x="4608"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11" name="Line 20"/>
              <p:cNvSpPr>
                <a:spLocks noChangeShapeType="1"/>
              </p:cNvSpPr>
              <p:nvPr/>
            </p:nvSpPr>
            <p:spPr bwMode="hidden">
              <a:xfrm>
                <a:off x="4896"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12" name="Line 21"/>
              <p:cNvSpPr>
                <a:spLocks noChangeShapeType="1"/>
              </p:cNvSpPr>
              <p:nvPr/>
            </p:nvSpPr>
            <p:spPr bwMode="hidden">
              <a:xfrm>
                <a:off x="5184"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13" name="Line 22"/>
              <p:cNvSpPr>
                <a:spLocks noChangeShapeType="1"/>
              </p:cNvSpPr>
              <p:nvPr/>
            </p:nvSpPr>
            <p:spPr bwMode="hidden">
              <a:xfrm>
                <a:off x="5472"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24614" name="Group 23"/>
              <p:cNvGrpSpPr>
                <a:grpSpLocks/>
              </p:cNvGrpSpPr>
              <p:nvPr/>
            </p:nvGrpSpPr>
            <p:grpSpPr bwMode="auto">
              <a:xfrm>
                <a:off x="0" y="336"/>
                <a:ext cx="5760" cy="3744"/>
                <a:chOff x="0" y="384"/>
                <a:chExt cx="5760" cy="3744"/>
              </a:xfrm>
            </p:grpSpPr>
            <p:sp>
              <p:nvSpPr>
                <p:cNvPr id="24615" name="Line 24"/>
                <p:cNvSpPr>
                  <a:spLocks noChangeShapeType="1"/>
                </p:cNvSpPr>
                <p:nvPr/>
              </p:nvSpPr>
              <p:spPr bwMode="hidden">
                <a:xfrm>
                  <a:off x="0" y="384"/>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16" name="Line 25"/>
                <p:cNvSpPr>
                  <a:spLocks noChangeShapeType="1"/>
                </p:cNvSpPr>
                <p:nvPr/>
              </p:nvSpPr>
              <p:spPr bwMode="hidden">
                <a:xfrm>
                  <a:off x="0" y="672"/>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17" name="Line 26"/>
                <p:cNvSpPr>
                  <a:spLocks noChangeShapeType="1"/>
                </p:cNvSpPr>
                <p:nvPr/>
              </p:nvSpPr>
              <p:spPr bwMode="hidden">
                <a:xfrm>
                  <a:off x="0" y="960"/>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18" name="Line 27"/>
                <p:cNvSpPr>
                  <a:spLocks noChangeShapeType="1"/>
                </p:cNvSpPr>
                <p:nvPr/>
              </p:nvSpPr>
              <p:spPr bwMode="hidden">
                <a:xfrm>
                  <a:off x="0" y="1248"/>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19" name="Line 28"/>
                <p:cNvSpPr>
                  <a:spLocks noChangeShapeType="1"/>
                </p:cNvSpPr>
                <p:nvPr/>
              </p:nvSpPr>
              <p:spPr bwMode="hidden">
                <a:xfrm>
                  <a:off x="0" y="1536"/>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20" name="Line 29"/>
                <p:cNvSpPr>
                  <a:spLocks noChangeShapeType="1"/>
                </p:cNvSpPr>
                <p:nvPr/>
              </p:nvSpPr>
              <p:spPr bwMode="hidden">
                <a:xfrm>
                  <a:off x="0" y="1824"/>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21" name="Line 30"/>
                <p:cNvSpPr>
                  <a:spLocks noChangeShapeType="1"/>
                </p:cNvSpPr>
                <p:nvPr/>
              </p:nvSpPr>
              <p:spPr bwMode="hidden">
                <a:xfrm>
                  <a:off x="0" y="2112"/>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22" name="Line 31"/>
                <p:cNvSpPr>
                  <a:spLocks noChangeShapeType="1"/>
                </p:cNvSpPr>
                <p:nvPr/>
              </p:nvSpPr>
              <p:spPr bwMode="hidden">
                <a:xfrm>
                  <a:off x="0" y="2400"/>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23" name="Line 32"/>
                <p:cNvSpPr>
                  <a:spLocks noChangeShapeType="1"/>
                </p:cNvSpPr>
                <p:nvPr/>
              </p:nvSpPr>
              <p:spPr bwMode="hidden">
                <a:xfrm>
                  <a:off x="0" y="2688"/>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24" name="Line 33"/>
                <p:cNvSpPr>
                  <a:spLocks noChangeShapeType="1"/>
                </p:cNvSpPr>
                <p:nvPr/>
              </p:nvSpPr>
              <p:spPr bwMode="hidden">
                <a:xfrm>
                  <a:off x="0" y="2976"/>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25" name="Line 34"/>
                <p:cNvSpPr>
                  <a:spLocks noChangeShapeType="1"/>
                </p:cNvSpPr>
                <p:nvPr/>
              </p:nvSpPr>
              <p:spPr bwMode="hidden">
                <a:xfrm>
                  <a:off x="0" y="3264"/>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26" name="Line 35"/>
                <p:cNvSpPr>
                  <a:spLocks noChangeShapeType="1"/>
                </p:cNvSpPr>
                <p:nvPr/>
              </p:nvSpPr>
              <p:spPr bwMode="hidden">
                <a:xfrm>
                  <a:off x="0" y="3552"/>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27" name="Line 36"/>
                <p:cNvSpPr>
                  <a:spLocks noChangeShapeType="1"/>
                </p:cNvSpPr>
                <p:nvPr/>
              </p:nvSpPr>
              <p:spPr bwMode="hidden">
                <a:xfrm>
                  <a:off x="0" y="3840"/>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28" name="Line 37"/>
                <p:cNvSpPr>
                  <a:spLocks noChangeShapeType="1"/>
                </p:cNvSpPr>
                <p:nvPr/>
              </p:nvSpPr>
              <p:spPr bwMode="hidden">
                <a:xfrm>
                  <a:off x="0" y="4128"/>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sp>
          <p:nvSpPr>
            <p:cNvPr id="24585" name="Freeform 38" descr="50%"/>
            <p:cNvSpPr>
              <a:spLocks/>
            </p:cNvSpPr>
            <p:nvPr/>
          </p:nvSpPr>
          <p:spPr bwMode="ltGray">
            <a:xfrm rot="16200000" flipV="1">
              <a:off x="4614" y="3544"/>
              <a:ext cx="274" cy="1250"/>
            </a:xfrm>
            <a:custGeom>
              <a:avLst/>
              <a:gdLst>
                <a:gd name="T0" fmla="*/ 0 w 290"/>
                <a:gd name="T1" fmla="*/ 2 h 1250"/>
                <a:gd name="T2" fmla="*/ 180 w 290"/>
                <a:gd name="T3" fmla="*/ 2 h 1250"/>
                <a:gd name="T4" fmla="*/ 217 w 290"/>
                <a:gd name="T5" fmla="*/ 50 h 1250"/>
                <a:gd name="T6" fmla="*/ 217 w 290"/>
                <a:gd name="T7" fmla="*/ 1202 h 1250"/>
                <a:gd name="T8" fmla="*/ 180 w 290"/>
                <a:gd name="T9" fmla="*/ 1250 h 1250"/>
                <a:gd name="T10" fmla="*/ 0 w 290"/>
                <a:gd name="T11" fmla="*/ 1250 h 1250"/>
                <a:gd name="T12" fmla="*/ 0 w 290"/>
                <a:gd name="T13" fmla="*/ 2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4586" name="Rectangle 39" descr="Dark vertical"/>
            <p:cNvSpPr>
              <a:spLocks noChangeArrowheads="1"/>
            </p:cNvSpPr>
            <p:nvPr/>
          </p:nvSpPr>
          <p:spPr bwMode="auto">
            <a:xfrm rot="16200000" flipV="1">
              <a:off x="4729" y="3680"/>
              <a:ext cx="32" cy="1248"/>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587" name="Freeform 40" descr="50%"/>
            <p:cNvSpPr>
              <a:spLocks/>
            </p:cNvSpPr>
            <p:nvPr/>
          </p:nvSpPr>
          <p:spPr bwMode="ltGray">
            <a:xfrm rot="16200000" flipV="1">
              <a:off x="877" y="3544"/>
              <a:ext cx="274" cy="1250"/>
            </a:xfrm>
            <a:custGeom>
              <a:avLst/>
              <a:gdLst>
                <a:gd name="T0" fmla="*/ 0 w 290"/>
                <a:gd name="T1" fmla="*/ 2 h 1250"/>
                <a:gd name="T2" fmla="*/ 180 w 290"/>
                <a:gd name="T3" fmla="*/ 2 h 1250"/>
                <a:gd name="T4" fmla="*/ 217 w 290"/>
                <a:gd name="T5" fmla="*/ 50 h 1250"/>
                <a:gd name="T6" fmla="*/ 217 w 290"/>
                <a:gd name="T7" fmla="*/ 1202 h 1250"/>
                <a:gd name="T8" fmla="*/ 180 w 290"/>
                <a:gd name="T9" fmla="*/ 1250 h 1250"/>
                <a:gd name="T10" fmla="*/ 0 w 290"/>
                <a:gd name="T11" fmla="*/ 1250 h 1250"/>
                <a:gd name="T12" fmla="*/ 0 w 290"/>
                <a:gd name="T13" fmla="*/ 2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4588" name="Rectangle 41" descr="Dark vertical"/>
            <p:cNvSpPr>
              <a:spLocks noChangeArrowheads="1"/>
            </p:cNvSpPr>
            <p:nvPr/>
          </p:nvSpPr>
          <p:spPr bwMode="auto">
            <a:xfrm rot="16200000" flipV="1">
              <a:off x="992" y="3680"/>
              <a:ext cx="32" cy="1248"/>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589" name="Freeform 42" descr="50%"/>
            <p:cNvSpPr>
              <a:spLocks/>
            </p:cNvSpPr>
            <p:nvPr/>
          </p:nvSpPr>
          <p:spPr bwMode="ltGray">
            <a:xfrm rot="16200000" flipV="1">
              <a:off x="2747" y="3262"/>
              <a:ext cx="274" cy="1817"/>
            </a:xfrm>
            <a:custGeom>
              <a:avLst/>
              <a:gdLst>
                <a:gd name="T0" fmla="*/ 0 w 290"/>
                <a:gd name="T1" fmla="*/ 13 h 1250"/>
                <a:gd name="T2" fmla="*/ 180 w 290"/>
                <a:gd name="T3" fmla="*/ 13 h 1250"/>
                <a:gd name="T4" fmla="*/ 217 w 290"/>
                <a:gd name="T5" fmla="*/ 326 h 1250"/>
                <a:gd name="T6" fmla="*/ 217 w 290"/>
                <a:gd name="T7" fmla="*/ 7799 h 1250"/>
                <a:gd name="T8" fmla="*/ 180 w 290"/>
                <a:gd name="T9" fmla="*/ 8111 h 1250"/>
                <a:gd name="T10" fmla="*/ 0 w 290"/>
                <a:gd name="T11" fmla="*/ 8111 h 1250"/>
                <a:gd name="T12" fmla="*/ 0 w 290"/>
                <a:gd name="T13" fmla="*/ 13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4590" name="Rectangle 43" descr="Dark vertical"/>
            <p:cNvSpPr>
              <a:spLocks noChangeArrowheads="1"/>
            </p:cNvSpPr>
            <p:nvPr/>
          </p:nvSpPr>
          <p:spPr bwMode="auto">
            <a:xfrm rot="16200000" flipV="1">
              <a:off x="2859" y="3397"/>
              <a:ext cx="32" cy="1814"/>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24591" name="Group 44"/>
            <p:cNvGrpSpPr>
              <a:grpSpLocks/>
            </p:cNvGrpSpPr>
            <p:nvPr/>
          </p:nvGrpSpPr>
          <p:grpSpPr bwMode="auto">
            <a:xfrm>
              <a:off x="0" y="0"/>
              <a:ext cx="5760" cy="149"/>
              <a:chOff x="0" y="0"/>
              <a:chExt cx="5760" cy="149"/>
            </a:xfrm>
          </p:grpSpPr>
          <p:pic>
            <p:nvPicPr>
              <p:cNvPr id="24592" name="Picture 45" descr="techstrip"/>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5760" cy="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93" name="Rectangle 46" descr="Dark vertical"/>
              <p:cNvSpPr>
                <a:spLocks noChangeArrowheads="1"/>
              </p:cNvSpPr>
              <p:nvPr/>
            </p:nvSpPr>
            <p:spPr bwMode="auto">
              <a:xfrm>
                <a:off x="0" y="92"/>
                <a:ext cx="5760" cy="30"/>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594" name="Rectangle 47"/>
              <p:cNvSpPr>
                <a:spLocks noChangeArrowheads="1"/>
              </p:cNvSpPr>
              <p:nvPr/>
            </p:nvSpPr>
            <p:spPr bwMode="auto">
              <a:xfrm>
                <a:off x="0" y="119"/>
                <a:ext cx="5760" cy="3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177200" name="Rectangle 48"/>
          <p:cNvSpPr>
            <a:spLocks noGrp="1" noChangeArrowheads="1"/>
          </p:cNvSpPr>
          <p:nvPr>
            <p:ph type="title"/>
          </p:nvPr>
        </p:nvSpPr>
        <p:spPr bwMode="auto">
          <a:xfrm>
            <a:off x="38100" y="609600"/>
            <a:ext cx="9070975"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580" name="Rectangle 49"/>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202" name="Rectangle 5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folHlink"/>
                </a:solidFill>
                <a:latin typeface="Arial Narrow" pitchFamily="8" charset="0"/>
                <a:ea typeface="+mn-ea"/>
                <a:cs typeface="+mn-cs"/>
              </a:defRPr>
            </a:lvl1pPr>
          </a:lstStyle>
          <a:p>
            <a:pPr>
              <a:defRPr/>
            </a:pPr>
            <a:endParaRPr lang="en-US"/>
          </a:p>
        </p:txBody>
      </p:sp>
      <p:sp>
        <p:nvSpPr>
          <p:cNvPr id="177203" name="Rectangle 5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folHlink"/>
                </a:solidFill>
                <a:latin typeface="Arial Narrow" pitchFamily="8" charset="0"/>
                <a:ea typeface="+mn-ea"/>
                <a:cs typeface="+mn-cs"/>
              </a:defRPr>
            </a:lvl1pPr>
          </a:lstStyle>
          <a:p>
            <a:pPr>
              <a:defRPr/>
            </a:pPr>
            <a:endParaRPr lang="en-US"/>
          </a:p>
        </p:txBody>
      </p:sp>
      <p:sp>
        <p:nvSpPr>
          <p:cNvPr id="177204" name="Rectangle 5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folHlink"/>
                </a:solidFill>
                <a:latin typeface="Arial Narrow" charset="0"/>
              </a:defRPr>
            </a:lvl1pPr>
          </a:lstStyle>
          <a:p>
            <a:pPr>
              <a:defRPr/>
            </a:pPr>
            <a:fld id="{85019592-74AB-F045-90B0-2462D52884B8}" type="slidenum">
              <a:rPr lang="en-US"/>
              <a:pPr>
                <a:defRPr/>
              </a:pPr>
              <a:t>‹#›</a:t>
            </a:fld>
            <a:endParaRPr lang="en-US"/>
          </a:p>
        </p:txBody>
      </p:sp>
    </p:spTree>
    <p:extLst>
      <p:ext uri="{BB962C8B-B14F-4D97-AF65-F5344CB8AC3E}">
        <p14:creationId xmlns:p14="http://schemas.microsoft.com/office/powerpoint/2010/main" val="2579124297"/>
      </p:ext>
    </p:extLst>
  </p:cSld>
  <p:clrMap bg1="lt1" tx1="dk1" bg2="lt2" tx2="dk2" accent1="accent1" accent2="accent2" accent3="accent3" accent4="accent4" accent5="accent5" accent6="accent6" hlink="hlink" folHlink="folHlink"/>
  <p:sldLayoutIdLst>
    <p:sldLayoutId id="2147504425" r:id="rId1"/>
    <p:sldLayoutId id="2147504426" r:id="rId2"/>
    <p:sldLayoutId id="2147504427" r:id="rId3"/>
    <p:sldLayoutId id="2147504428" r:id="rId4"/>
    <p:sldLayoutId id="2147504429" r:id="rId5"/>
    <p:sldLayoutId id="2147504430" r:id="rId6"/>
    <p:sldLayoutId id="2147504431" r:id="rId7"/>
    <p:sldLayoutId id="2147504432" r:id="rId8"/>
    <p:sldLayoutId id="2147504433" r:id="rId9"/>
    <p:sldLayoutId id="2147504434" r:id="rId10"/>
    <p:sldLayoutId id="2147504435" r:id="rId11"/>
    <p:sldLayoutId id="2147504436"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9pPr>
    </p:titleStyle>
    <p:bodyStyle>
      <a:lvl1pPr marL="231775" indent="-231775" algn="l" rtl="0" eaLnBrk="0" fontAlgn="base" hangingPunct="0">
        <a:spcBef>
          <a:spcPct val="20000"/>
        </a:spcBef>
        <a:spcAft>
          <a:spcPct val="0"/>
        </a:spcAft>
        <a:buClr>
          <a:schemeClr val="tx2"/>
        </a:buClr>
        <a:buChar char="•"/>
        <a:defRPr sz="3200" b="1">
          <a:solidFill>
            <a:schemeClr val="tx1"/>
          </a:solidFill>
          <a:latin typeface="Arial"/>
          <a:ea typeface="ＭＳ Ｐゴシック" charset="-128"/>
          <a:cs typeface="Arial"/>
        </a:defRPr>
      </a:lvl1pPr>
      <a:lvl2pPr marL="630238" indent="-173038" algn="l" rtl="0" eaLnBrk="0" fontAlgn="base" hangingPunct="0">
        <a:spcBef>
          <a:spcPct val="20000"/>
        </a:spcBef>
        <a:spcAft>
          <a:spcPct val="0"/>
        </a:spcAft>
        <a:buClr>
          <a:schemeClr val="accent1"/>
        </a:buClr>
        <a:buChar char="•"/>
        <a:defRPr sz="2800" b="1">
          <a:solidFill>
            <a:schemeClr val="tx1"/>
          </a:solidFill>
          <a:latin typeface="Arial"/>
          <a:ea typeface="ＭＳ Ｐゴシック" pitchFamily="-112" charset="-128"/>
          <a:cs typeface="Arial"/>
        </a:defRPr>
      </a:lvl2pPr>
      <a:lvl3pPr marL="1081088" indent="-166688" algn="l" rtl="0" eaLnBrk="0" fontAlgn="base" hangingPunct="0">
        <a:spcBef>
          <a:spcPct val="20000"/>
        </a:spcBef>
        <a:spcAft>
          <a:spcPct val="0"/>
        </a:spcAft>
        <a:buClr>
          <a:schemeClr val="folHlink"/>
        </a:buClr>
        <a:buChar char="•"/>
        <a:defRPr sz="24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pPr>
                <a:defRPr/>
              </a:pPr>
              <a:t>‹#›</a:t>
            </a:fld>
            <a:endParaRPr lang="en-US"/>
          </a:p>
        </p:txBody>
      </p:sp>
    </p:spTree>
    <p:extLst>
      <p:ext uri="{BB962C8B-B14F-4D97-AF65-F5344CB8AC3E}">
        <p14:creationId xmlns:p14="http://schemas.microsoft.com/office/powerpoint/2010/main" val="1857552501"/>
      </p:ext>
    </p:extLst>
  </p:cSld>
  <p:clrMap bg1="lt1" tx1="dk1" bg2="lt2" tx2="dk2" accent1="accent1" accent2="accent2" accent3="accent3" accent4="accent4" accent5="accent5" accent6="accent6" hlink="hlink" folHlink="folHlink"/>
  <p:sldLayoutIdLst>
    <p:sldLayoutId id="2147504438" r:id="rId1"/>
    <p:sldLayoutId id="2147504439" r:id="rId2"/>
    <p:sldLayoutId id="2147504440" r:id="rId3"/>
    <p:sldLayoutId id="2147504441" r:id="rId4"/>
    <p:sldLayoutId id="2147504442" r:id="rId5"/>
    <p:sldLayoutId id="2147504443" r:id="rId6"/>
    <p:sldLayoutId id="2147504444" r:id="rId7"/>
    <p:sldLayoutId id="2147504445" r:id="rId8"/>
    <p:sldLayoutId id="2147504446" r:id="rId9"/>
    <p:sldLayoutId id="2147504447" r:id="rId10"/>
    <p:sldLayoutId id="2147504448"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58769472"/>
      </p:ext>
    </p:extLst>
  </p:cSld>
  <p:clrMap bg1="lt1" tx1="dk1" bg2="lt2" tx2="dk2" accent1="accent1" accent2="accent2" accent3="accent3" accent4="accent4" accent5="accent5" accent6="accent6" hlink="hlink" folHlink="folHlink"/>
  <p:sldLayoutIdLst>
    <p:sldLayoutId id="2147504450" r:id="rId1"/>
    <p:sldLayoutId id="2147504451" r:id="rId2"/>
    <p:sldLayoutId id="2147504452" r:id="rId3"/>
    <p:sldLayoutId id="2147504453" r:id="rId4"/>
    <p:sldLayoutId id="2147504454" r:id="rId5"/>
    <p:sldLayoutId id="2147504455" r:id="rId6"/>
    <p:sldLayoutId id="2147504456" r:id="rId7"/>
    <p:sldLayoutId id="2147504457" r:id="rId8"/>
    <p:sldLayoutId id="2147504458" r:id="rId9"/>
    <p:sldLayoutId id="2147504459" r:id="rId10"/>
    <p:sldLayoutId id="2147504460" r:id="rId11"/>
    <p:sldLayoutId id="2147504461" r:id="rId12"/>
    <p:sldLayoutId id="214750446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80" name="Text Box 4"/>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dirty="0">
                <a:solidFill>
                  <a:srgbClr val="000000"/>
                </a:solidFill>
              </a:rPr>
              <a:t> </a:t>
            </a:r>
          </a:p>
        </p:txBody>
      </p:sp>
      <p:sp>
        <p:nvSpPr>
          <p:cNvPr id="75781" name="Text Box 5"/>
          <p:cNvSpPr txBox="1">
            <a:spLocks noChangeArrowheads="1"/>
          </p:cNvSpPr>
          <p:nvPr/>
        </p:nvSpPr>
        <p:spPr bwMode="auto">
          <a:xfrm>
            <a:off x="3151188" y="6289675"/>
            <a:ext cx="2827337"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dirty="0">
                <a:solidFill>
                  <a:srgbClr val="000000"/>
                </a:solidFill>
              </a:rPr>
              <a:t> </a:t>
            </a:r>
          </a:p>
        </p:txBody>
      </p:sp>
    </p:spTree>
    <p:extLst>
      <p:ext uri="{BB962C8B-B14F-4D97-AF65-F5344CB8AC3E}">
        <p14:creationId xmlns:p14="http://schemas.microsoft.com/office/powerpoint/2010/main" val="1310433889"/>
      </p:ext>
    </p:extLst>
  </p:cSld>
  <p:clrMap bg1="lt1" tx1="dk1" bg2="lt2" tx2="dk2" accent1="accent1" accent2="accent2" accent3="accent3" accent4="accent4" accent5="accent5" accent6="accent6" hlink="hlink" folHlink="folHlink"/>
  <p:sldLayoutIdLst>
    <p:sldLayoutId id="2147504464" r:id="rId1"/>
    <p:sldLayoutId id="2147504465" r:id="rId2"/>
    <p:sldLayoutId id="2147504466" r:id="rId3"/>
    <p:sldLayoutId id="2147504467" r:id="rId4"/>
    <p:sldLayoutId id="2147504468" r:id="rId5"/>
    <p:sldLayoutId id="2147504469" r:id="rId6"/>
    <p:sldLayoutId id="2147504470" r:id="rId7"/>
    <p:sldLayoutId id="2147504471" r:id="rId8"/>
    <p:sldLayoutId id="2147504472" r:id="rId9"/>
    <p:sldLayoutId id="2147504473" r:id="rId10"/>
    <p:sldLayoutId id="2147504474"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S PGothic" pitchFamily="34" charset="-128"/>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pitchFamily="34" charset="0"/>
        <a:buChar char="•"/>
        <a:defRPr sz="3200">
          <a:solidFill>
            <a:schemeClr val="tx1"/>
          </a:solidFill>
          <a:latin typeface="+mn-lt"/>
          <a:ea typeface="MS PGothic" pitchFamily="34" charset="-128"/>
          <a:cs typeface="ＭＳ Ｐゴシック" charset="0"/>
        </a:defRPr>
      </a:lvl1pPr>
      <a:lvl2pPr marL="809625" indent="-342900" algn="l" rtl="0" eaLnBrk="0" fontAlgn="base" hangingPunct="0">
        <a:lnSpc>
          <a:spcPts val="3400"/>
        </a:lnSpc>
        <a:spcBef>
          <a:spcPct val="0"/>
        </a:spcBef>
        <a:spcAft>
          <a:spcPts val="600"/>
        </a:spcAft>
        <a:buSzPct val="100000"/>
        <a:buFont typeface="Arial" pitchFamily="34" charset="0"/>
        <a:buChar char="–"/>
        <a:defRPr sz="2800">
          <a:solidFill>
            <a:schemeClr val="tx1"/>
          </a:solidFill>
          <a:latin typeface="+mn-lt"/>
          <a:ea typeface="MS PGothic" pitchFamily="34" charset="-128"/>
        </a:defRPr>
      </a:lvl2pPr>
      <a:lvl3pPr marL="1257300" indent="-342900" algn="l" rtl="0" eaLnBrk="0" fontAlgn="base" hangingPunct="0">
        <a:lnSpc>
          <a:spcPts val="2900"/>
        </a:lnSpc>
        <a:spcBef>
          <a:spcPct val="0"/>
        </a:spcBef>
        <a:spcAft>
          <a:spcPts val="600"/>
        </a:spcAft>
        <a:buSzPct val="100000"/>
        <a:buFont typeface="Arial" pitchFamily="34" charset="0"/>
        <a:buChar char="•"/>
        <a:defRPr sz="2400">
          <a:solidFill>
            <a:schemeClr val="tx1"/>
          </a:solidFill>
          <a:latin typeface="+mn-lt"/>
          <a:ea typeface="MS PGothic" pitchFamily="34" charset="-128"/>
        </a:defRPr>
      </a:lvl3pPr>
      <a:lvl4pPr marL="1714500" indent="-342900" algn="l" rtl="0" eaLnBrk="0" fontAlgn="base" hangingPunct="0">
        <a:lnSpc>
          <a:spcPts val="2400"/>
        </a:lnSpc>
        <a:spcBef>
          <a:spcPct val="0"/>
        </a:spcBef>
        <a:spcAft>
          <a:spcPts val="500"/>
        </a:spcAft>
        <a:buSzPct val="100000"/>
        <a:buFont typeface="Arial" pitchFamily="34" charset="0"/>
        <a:buChar char="–"/>
        <a:defRPr sz="2000">
          <a:solidFill>
            <a:schemeClr val="tx1"/>
          </a:solidFill>
          <a:latin typeface="+mn-lt"/>
          <a:ea typeface="MS PGothic" pitchFamily="34" charset="-128"/>
        </a:defRPr>
      </a:lvl4pPr>
      <a:lvl5pPr marL="2171700" indent="-342900" algn="l" rtl="0" eaLnBrk="0" fontAlgn="base" hangingPunct="0">
        <a:lnSpc>
          <a:spcPts val="2400"/>
        </a:lnSpc>
        <a:spcBef>
          <a:spcPct val="0"/>
        </a:spcBef>
        <a:spcAft>
          <a:spcPts val="100"/>
        </a:spcAft>
        <a:buSzPct val="100000"/>
        <a:buFont typeface="Arial" pitchFamily="34" charset="0"/>
        <a:buChar char="»"/>
        <a:defRPr sz="2000">
          <a:solidFill>
            <a:schemeClr val="tx1"/>
          </a:solidFill>
          <a:latin typeface="+mn-lt"/>
          <a:ea typeface="MS PGothic" pitchFamily="34" charset="-128"/>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8466" name="Rectangle 3"/>
          <p:cNvSpPr>
            <a:spLocks noGrp="1" noChangeArrowheads="1"/>
          </p:cNvSpPr>
          <p:nvPr>
            <p:ph type="title"/>
          </p:nvPr>
        </p:nvSpPr>
        <p:spPr bwMode="auto">
          <a:xfrm>
            <a:off x="11430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18467" name="Rectangle 4"/>
          <p:cNvSpPr>
            <a:spLocks noGrp="1" noChangeArrowheads="1"/>
          </p:cNvSpPr>
          <p:nvPr>
            <p:ph type="body" idx="1"/>
          </p:nvPr>
        </p:nvSpPr>
        <p:spPr bwMode="auto">
          <a:xfrm>
            <a:off x="1143000" y="1676400"/>
            <a:ext cx="77724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5"/>
          <p:cNvSpPr>
            <a:spLocks noGrp="1" noChangeArrowheads="1"/>
          </p:cNvSpPr>
          <p:nvPr>
            <p:ph type="dt" sz="half" idx="2"/>
          </p:nvPr>
        </p:nvSpPr>
        <p:spPr bwMode="auto">
          <a:xfrm>
            <a:off x="19050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Helvetica" pitchFamily="-112" charset="0"/>
                <a:ea typeface="ＭＳ Ｐゴシック" pitchFamily="-112" charset="-128"/>
                <a:cs typeface="ＭＳ Ｐゴシック" pitchFamily="-112" charset="-128"/>
              </a:defRPr>
            </a:lvl1pPr>
          </a:lstStyle>
          <a:p>
            <a:pPr>
              <a:defRPr/>
            </a:pPr>
            <a:endParaRPr lang="en-US"/>
          </a:p>
        </p:txBody>
      </p:sp>
      <p:sp>
        <p:nvSpPr>
          <p:cNvPr id="10" name="Rectangle 6"/>
          <p:cNvSpPr>
            <a:spLocks noGrp="1" noChangeArrowheads="1"/>
          </p:cNvSpPr>
          <p:nvPr>
            <p:ph type="ftr" sz="quarter" idx="3"/>
          </p:nvPr>
        </p:nvSpPr>
        <p:spPr bwMode="auto">
          <a:xfrm>
            <a:off x="3886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Helvetica" pitchFamily="-112" charset="0"/>
                <a:ea typeface="ＭＳ Ｐゴシック" pitchFamily="-112" charset="-128"/>
                <a:cs typeface="ＭＳ Ｐゴシック" pitchFamily="-112" charset="-128"/>
              </a:defRPr>
            </a:lvl1pPr>
          </a:lstStyle>
          <a:p>
            <a:pPr>
              <a:defRPr/>
            </a:pPr>
            <a:endParaRPr lang="en-US"/>
          </a:p>
        </p:txBody>
      </p:sp>
      <p:sp>
        <p:nvSpPr>
          <p:cNvPr id="11" name="Rectangle 7"/>
          <p:cNvSpPr>
            <a:spLocks noGrp="1" noChangeArrowheads="1"/>
          </p:cNvSpPr>
          <p:nvPr>
            <p:ph type="sldNum" sz="quarter" idx="4"/>
          </p:nvPr>
        </p:nvSpPr>
        <p:spPr bwMode="auto">
          <a:xfrm>
            <a:off x="68580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Helvetica" charset="0"/>
              </a:defRPr>
            </a:lvl1pPr>
          </a:lstStyle>
          <a:p>
            <a:pPr>
              <a:defRPr/>
            </a:pPr>
            <a:fld id="{2264F42F-B5C7-DE43-9CFB-E6F541F42EA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05" r:id="rId1"/>
  </p:sldLayoutIdLst>
  <p:transition/>
  <p:txStyles>
    <p:titleStyle>
      <a:lvl1pPr algn="l" rtl="0" eaLnBrk="0" fontAlgn="base" hangingPunct="0">
        <a:spcBef>
          <a:spcPct val="0"/>
        </a:spcBef>
        <a:spcAft>
          <a:spcPct val="0"/>
        </a:spcAft>
        <a:defRPr kumimoji="1" sz="4400" b="1" i="0">
          <a:solidFill>
            <a:schemeClr val="tx2"/>
          </a:solidFill>
          <a:latin typeface="Arial" panose="020B0604020202020204" pitchFamily="34" charset="0"/>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5pPr>
      <a:lvl6pPr marL="4572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6pPr>
      <a:lvl7pPr marL="9144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7pPr>
      <a:lvl8pPr marL="13716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8pPr>
      <a:lvl9pPr marL="18288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126CBB"/>
        </a:buClr>
        <a:buFont typeface="Wingdings" charset="2"/>
        <a:buBlip>
          <a:blip r:embed="rId3"/>
        </a:buBlip>
        <a:defRPr kumimoji="1"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rgbClr val="003687"/>
        </a:buClr>
        <a:buSzPct val="95000"/>
        <a:buFont typeface="Wingdings" charset="2"/>
        <a:buBlip>
          <a:blip r:embed="rId4"/>
        </a:buBlip>
        <a:defRPr kumimoji="1" sz="2800" b="1" i="0">
          <a:solidFill>
            <a:schemeClr val="tx1"/>
          </a:solidFill>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Blip>
          <a:blip r:embed="rId5"/>
        </a:buBlip>
        <a:defRPr kumimoji="1"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Blip>
          <a:blip r:embed="rId6"/>
        </a:buBlip>
        <a:defRPr kumimoji="1"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Blip>
          <a:blip r:embed="rId7"/>
        </a:buBlip>
        <a:defRPr kumimoji="1"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Blip>
          <a:blip r:embed="rId7"/>
        </a:buBlip>
        <a:defRPr kumimoji="1" sz="2000">
          <a:solidFill>
            <a:schemeClr val="tx1"/>
          </a:solidFill>
          <a:latin typeface="+mn-lt"/>
          <a:ea typeface="+mn-ea"/>
        </a:defRPr>
      </a:lvl6pPr>
      <a:lvl7pPr marL="2971800" indent="-228600" algn="l" rtl="0" fontAlgn="base">
        <a:spcBef>
          <a:spcPct val="20000"/>
        </a:spcBef>
        <a:spcAft>
          <a:spcPct val="0"/>
        </a:spcAft>
        <a:buBlip>
          <a:blip r:embed="rId7"/>
        </a:buBlip>
        <a:defRPr kumimoji="1" sz="2000">
          <a:solidFill>
            <a:schemeClr val="tx1"/>
          </a:solidFill>
          <a:latin typeface="+mn-lt"/>
          <a:ea typeface="+mn-ea"/>
        </a:defRPr>
      </a:lvl7pPr>
      <a:lvl8pPr marL="3429000" indent="-228600" algn="l" rtl="0" fontAlgn="base">
        <a:spcBef>
          <a:spcPct val="20000"/>
        </a:spcBef>
        <a:spcAft>
          <a:spcPct val="0"/>
        </a:spcAft>
        <a:buBlip>
          <a:blip r:embed="rId7"/>
        </a:buBlip>
        <a:defRPr kumimoji="1" sz="2000">
          <a:solidFill>
            <a:schemeClr val="tx1"/>
          </a:solidFill>
          <a:latin typeface="+mn-lt"/>
          <a:ea typeface="+mn-ea"/>
        </a:defRPr>
      </a:lvl8pPr>
      <a:lvl9pPr marL="3886200" indent="-228600" algn="l" rtl="0" fontAlgn="base">
        <a:spcBef>
          <a:spcPct val="20000"/>
        </a:spcBef>
        <a:spcAft>
          <a:spcPct val="0"/>
        </a:spcAft>
        <a:buBlip>
          <a:blip r:embed="rId7"/>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696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433A5C97-87D1-8142-A30F-6E11483766D2}"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04151" r:id="rId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386.xml"/><Relationship Id="rId1" Type="http://schemas.openxmlformats.org/officeDocument/2006/relationships/themeOverride" Target="../theme/themeOverride3.xml"/></Relationships>
</file>

<file path=ppt/slides/_rels/slide10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0.xml"/><Relationship Id="rId1" Type="http://schemas.openxmlformats.org/officeDocument/2006/relationships/slideLayout" Target="../slideLayouts/slideLayout78.xml"/></Relationships>
</file>

<file path=ppt/slides/_rels/slide10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1.xml"/><Relationship Id="rId1" Type="http://schemas.openxmlformats.org/officeDocument/2006/relationships/slideLayout" Target="../slideLayouts/slideLayout78.xml"/></Relationships>
</file>

<file path=ppt/slides/_rels/slide102.xml.rels><?xml version="1.0" encoding="UTF-8" standalone="yes"?>
<Relationships xmlns="http://schemas.openxmlformats.org/package/2006/relationships"><Relationship Id="rId3" Type="http://schemas.openxmlformats.org/officeDocument/2006/relationships/hyperlink" Target="http://images.google.com/imgres?imgurl=www.aint-it-cool-news.com/museum/media/ten-commandments-still.jpg&amp;imgrefurl=http://www.aint-it-cool-news.com/museum/5.html&amp;h=351&amp;w=460&amp;prev=/images?q=Edward+Robinson&amp;start=40&amp;svnum=10&amp;hl=en&amp;lr=&amp;ie=UTF-8&amp;oe=UTF-8&amp;sa=N" TargetMode="External"/><Relationship Id="rId2" Type="http://schemas.openxmlformats.org/officeDocument/2006/relationships/notesSlide" Target="../notesSlides/notesSlide72.xml"/><Relationship Id="rId1" Type="http://schemas.openxmlformats.org/officeDocument/2006/relationships/slideLayout" Target="../slideLayouts/slideLayout254.xml"/><Relationship Id="rId4" Type="http://schemas.openxmlformats.org/officeDocument/2006/relationships/image" Target="../media/image106.jpeg"/></Relationships>
</file>

<file path=ppt/slides/_rels/slide10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3.xml"/><Relationship Id="rId1" Type="http://schemas.openxmlformats.org/officeDocument/2006/relationships/slideLayout" Target="../slideLayouts/slideLayout27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4.xml"/><Relationship Id="rId1" Type="http://schemas.openxmlformats.org/officeDocument/2006/relationships/slideLayout" Target="../slideLayouts/slideLayout271.xml"/></Relationships>
</file>

<file path=ppt/slides/_rels/slide10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58.xml"/></Relationships>
</file>

<file path=ppt/slides/_rels/slide10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58.xml"/></Relationships>
</file>

<file path=ppt/slides/_rels/slide10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58.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78.xml"/></Relationships>
</file>

<file path=ppt/slides/_rels/slide10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6.xml"/><Relationship Id="rId1" Type="http://schemas.openxmlformats.org/officeDocument/2006/relationships/slideLayout" Target="../slideLayouts/slideLayout294.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386.xml"/><Relationship Id="rId1" Type="http://schemas.openxmlformats.org/officeDocument/2006/relationships/themeOverride" Target="../theme/themeOverride4.xml"/></Relationships>
</file>

<file path=ppt/slides/_rels/slide11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94.xml"/></Relationships>
</file>

<file path=ppt/slides/_rels/slide11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94.xml"/></Relationships>
</file>

<file path=ppt/slides/_rels/slide11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94.xml"/></Relationships>
</file>

<file path=ppt/slides/_rels/slide11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94.xml"/></Relationships>
</file>

<file path=ppt/slides/_rels/slide11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7.xml"/><Relationship Id="rId1" Type="http://schemas.openxmlformats.org/officeDocument/2006/relationships/slideLayout" Target="../slideLayouts/slideLayout359.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8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8.xml"/></Relationships>
</file>

<file path=ppt/slides/_rels/slide11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0.xml"/><Relationship Id="rId1" Type="http://schemas.openxmlformats.org/officeDocument/2006/relationships/slideLayout" Target="../slideLayouts/slideLayout584.xml"/></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597.xml"/><Relationship Id="rId2" Type="http://schemas.openxmlformats.org/officeDocument/2006/relationships/audio" Target="file:///C:\Program%20Files\Microsoft%20Office\Clipart\corpmm\themesnd\j0074312.mid" TargetMode="External"/><Relationship Id="rId1" Type="http://schemas.microsoft.com/office/2007/relationships/media" Target="file:///C:\Program%20Files\Microsoft%20Office\Clipart\corpmm\themesnd\j0074312.mid" TargetMode="External"/><Relationship Id="rId6" Type="http://schemas.openxmlformats.org/officeDocument/2006/relationships/image" Target="../media/image81.png"/><Relationship Id="rId5" Type="http://schemas.openxmlformats.org/officeDocument/2006/relationships/image" Target="../media/image114.gif"/><Relationship Id="rId4" Type="http://schemas.openxmlformats.org/officeDocument/2006/relationships/notesSlide" Target="../notesSlides/notesSlide81.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386.xml"/><Relationship Id="rId1" Type="http://schemas.openxmlformats.org/officeDocument/2006/relationships/themeOverride" Target="../theme/themeOverride5.xml"/></Relationships>
</file>

<file path=ppt/slides/_rels/slide120.xml.rels><?xml version="1.0" encoding="UTF-8" standalone="yes"?>
<Relationships xmlns="http://schemas.openxmlformats.org/package/2006/relationships"><Relationship Id="rId3" Type="http://schemas.openxmlformats.org/officeDocument/2006/relationships/hyperlink" Target="http://images.google.com/imgres?imgurl=www.aint-it-cool-news.com/museum/media/ten-commandments-still.jpg&amp;imgrefurl=http://www.aint-it-cool-news.com/museum/5.html&amp;h=351&amp;w=460&amp;prev=/images?q=Edward+Robinson&amp;start=40&amp;svnum=10&amp;hl=en&amp;lr=&amp;ie=UTF-8&amp;oe=UTF-8&amp;sa=N" TargetMode="External"/><Relationship Id="rId2" Type="http://schemas.openxmlformats.org/officeDocument/2006/relationships/notesSlide" Target="../notesSlides/notesSlide82.xml"/><Relationship Id="rId1" Type="http://schemas.openxmlformats.org/officeDocument/2006/relationships/slideLayout" Target="../slideLayouts/slideLayout254.xml"/><Relationship Id="rId4" Type="http://schemas.openxmlformats.org/officeDocument/2006/relationships/image" Target="../media/image106.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6.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33.xml"/></Relationships>
</file>

<file path=ppt/slides/_rels/slide12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6.xml"/><Relationship Id="rId1" Type="http://schemas.openxmlformats.org/officeDocument/2006/relationships/slideLayout" Target="../slideLayouts/slideLayout56.xml"/></Relationships>
</file>

<file path=ppt/slides/_rels/slide12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7.xml"/><Relationship Id="rId1" Type="http://schemas.openxmlformats.org/officeDocument/2006/relationships/slideLayout" Target="../slideLayouts/slideLayout58.xml"/></Relationships>
</file>

<file path=ppt/slides/_rels/slide12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8.xml"/><Relationship Id="rId1" Type="http://schemas.openxmlformats.org/officeDocument/2006/relationships/slideLayout" Target="../slideLayouts/slideLayout546.xml"/></Relationships>
</file>

<file path=ppt/slides/_rels/slide12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9.xml"/><Relationship Id="rId1" Type="http://schemas.openxmlformats.org/officeDocument/2006/relationships/slideLayout" Target="../slideLayouts/slideLayout119.xml"/><Relationship Id="rId4" Type="http://schemas.openxmlformats.org/officeDocument/2006/relationships/image" Target="../media/image119.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386.xml"/><Relationship Id="rId1" Type="http://schemas.openxmlformats.org/officeDocument/2006/relationships/themeOverride" Target="../theme/themeOverride6.xml"/></Relationships>
</file>

<file path=ppt/slides/_rels/slide13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50.xml"/></Relationships>
</file>

<file path=ppt/slides/_rels/slide13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0.xml"/><Relationship Id="rId1" Type="http://schemas.openxmlformats.org/officeDocument/2006/relationships/slideLayout" Target="../slideLayouts/slideLayout16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1.xml"/><Relationship Id="rId1" Type="http://schemas.openxmlformats.org/officeDocument/2006/relationships/slideLayout" Target="../slideLayouts/slideLayout16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2.xml"/><Relationship Id="rId1" Type="http://schemas.openxmlformats.org/officeDocument/2006/relationships/slideLayout" Target="../slideLayouts/slideLayout375.xml"/></Relationships>
</file>

<file path=ppt/slides/_rels/slide13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3.xml"/><Relationship Id="rId1" Type="http://schemas.openxmlformats.org/officeDocument/2006/relationships/slideLayout" Target="../slideLayouts/slideLayout510.xml"/></Relationships>
</file>

<file path=ppt/slides/_rels/slide13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4.xml"/><Relationship Id="rId1" Type="http://schemas.openxmlformats.org/officeDocument/2006/relationships/slideLayout" Target="../slideLayouts/slideLayout375.xml"/><Relationship Id="rId4" Type="http://schemas.openxmlformats.org/officeDocument/2006/relationships/image" Target="../media/image123.jpeg"/></Relationships>
</file>

<file path=ppt/slides/_rels/slide13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5.xml"/><Relationship Id="rId1" Type="http://schemas.openxmlformats.org/officeDocument/2006/relationships/slideLayout" Target="../slideLayouts/slideLayout7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7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688.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688.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38.xml"/></Relationships>
</file>

<file path=ppt/slides/_rels/slide140.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notesSlide" Target="../notesSlides/notesSlide99.xml"/><Relationship Id="rId1" Type="http://schemas.openxmlformats.org/officeDocument/2006/relationships/slideLayout" Target="../slideLayouts/slideLayout703.xml"/></Relationships>
</file>

<file path=ppt/slides/_rels/slide141.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100.xml"/><Relationship Id="rId1" Type="http://schemas.openxmlformats.org/officeDocument/2006/relationships/slideLayout" Target="../slideLayouts/slideLayout70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14.xml"/></Relationships>
</file>

<file path=ppt/slides/_rels/slide14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02.xml"/><Relationship Id="rId1" Type="http://schemas.openxmlformats.org/officeDocument/2006/relationships/slideLayout" Target="../slideLayouts/slideLayout720.xml"/><Relationship Id="rId4" Type="http://schemas.openxmlformats.org/officeDocument/2006/relationships/image" Target="../media/image130.png"/></Relationships>
</file>

<file path=ppt/slides/_rels/slide14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3.xml"/><Relationship Id="rId1" Type="http://schemas.openxmlformats.org/officeDocument/2006/relationships/slideLayout" Target="../slideLayouts/slideLayout726.xml"/></Relationships>
</file>

<file path=ppt/slides/_rels/slide14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04.xml"/><Relationship Id="rId1" Type="http://schemas.openxmlformats.org/officeDocument/2006/relationships/slideLayout" Target="../slideLayouts/slideLayout58.xml"/></Relationships>
</file>

<file path=ppt/slides/_rels/slide14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5.xml"/><Relationship Id="rId1" Type="http://schemas.openxmlformats.org/officeDocument/2006/relationships/slideLayout" Target="../slideLayouts/slideLayout508.xml"/></Relationships>
</file>

<file path=ppt/slides/_rels/slide14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6.xml"/><Relationship Id="rId1" Type="http://schemas.openxmlformats.org/officeDocument/2006/relationships/slideLayout" Target="../slideLayouts/slideLayout56.xml"/></Relationships>
</file>

<file path=ppt/slides/_rels/slide14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40.xml"/></Relationships>
</file>

<file path=ppt/slides/_rels/slide14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4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98.xml"/><Relationship Id="rId1" Type="http://schemas.openxmlformats.org/officeDocument/2006/relationships/themeOverride" Target="../theme/themeOverride7.xml"/><Relationship Id="rId4" Type="http://schemas.openxmlformats.org/officeDocument/2006/relationships/image" Target="../media/image33.jpe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44.xml"/></Relationships>
</file>

<file path=ppt/slides/_rels/slide15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8.xml"/><Relationship Id="rId1" Type="http://schemas.openxmlformats.org/officeDocument/2006/relationships/slideLayout" Target="../slideLayouts/slideLayout439.xml"/></Relationships>
</file>

<file path=ppt/slides/_rels/slide15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09.xml"/><Relationship Id="rId1" Type="http://schemas.openxmlformats.org/officeDocument/2006/relationships/slideLayout" Target="../slideLayouts/slideLayout439.xml"/></Relationships>
</file>

<file path=ppt/slides/_rels/slide15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10.xml"/><Relationship Id="rId1" Type="http://schemas.openxmlformats.org/officeDocument/2006/relationships/slideLayout" Target="../slideLayouts/slideLayout148.xml"/></Relationships>
</file>

<file path=ppt/slides/_rels/slide15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11.xml"/><Relationship Id="rId1" Type="http://schemas.openxmlformats.org/officeDocument/2006/relationships/slideLayout" Target="../slideLayouts/slideLayout79.xml"/></Relationships>
</file>

<file path=ppt/slides/_rels/slide15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12.xml"/><Relationship Id="rId1" Type="http://schemas.openxmlformats.org/officeDocument/2006/relationships/slideLayout" Target="../slideLayouts/slideLayout79.xml"/></Relationships>
</file>

<file path=ppt/slides/_rels/slide15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3.xml"/><Relationship Id="rId1" Type="http://schemas.openxmlformats.org/officeDocument/2006/relationships/slideLayout" Target="../slideLayouts/slideLayout56.xml"/></Relationships>
</file>

<file path=ppt/slides/_rels/slide15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14.xml"/><Relationship Id="rId1" Type="http://schemas.openxmlformats.org/officeDocument/2006/relationships/slideLayout" Target="../slideLayouts/slideLayout610.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129.xml"/><Relationship Id="rId1" Type="http://schemas.openxmlformats.org/officeDocument/2006/relationships/themeOverride" Target="../theme/themeOverride9.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49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397.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492.xml"/></Relationships>
</file>

<file path=ppt/slides/_rels/slide16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8.xml"/><Relationship Id="rId1" Type="http://schemas.openxmlformats.org/officeDocument/2006/relationships/slideLayout" Target="../slideLayouts/slideLayout622.xml"/></Relationships>
</file>

<file path=ppt/slides/_rels/slide16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19.xml"/><Relationship Id="rId1" Type="http://schemas.openxmlformats.org/officeDocument/2006/relationships/slideLayout" Target="../slideLayouts/slideLayout622.xml"/></Relationships>
</file>

<file path=ppt/slides/_rels/slide16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622.xml"/></Relationships>
</file>

<file path=ppt/slides/_rels/slide16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622.xml"/></Relationships>
</file>

<file path=ppt/slides/_rels/slide165.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622.xml"/></Relationships>
</file>

<file path=ppt/slides/_rels/slide166.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622.xml"/></Relationships>
</file>

<file path=ppt/slides/_rels/slide167.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622.xml"/></Relationships>
</file>

<file path=ppt/slides/_rels/slide16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20.xml"/><Relationship Id="rId1" Type="http://schemas.openxmlformats.org/officeDocument/2006/relationships/slideLayout" Target="../slideLayouts/slideLayout345.xml"/></Relationships>
</file>

<file path=ppt/slides/_rels/slide16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21.xml"/><Relationship Id="rId1" Type="http://schemas.openxmlformats.org/officeDocument/2006/relationships/slideLayout" Target="../slideLayouts/slideLayout345.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408.xml"/></Relationships>
</file>

<file path=ppt/slides/_rels/slide17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22.xml"/><Relationship Id="rId1" Type="http://schemas.openxmlformats.org/officeDocument/2006/relationships/slideLayout" Target="../slideLayouts/slideLayout345.xml"/><Relationship Id="rId5" Type="http://schemas.openxmlformats.org/officeDocument/2006/relationships/image" Target="../media/image150.png"/><Relationship Id="rId4" Type="http://schemas.openxmlformats.org/officeDocument/2006/relationships/image" Target="../media/image149.png"/></Relationships>
</file>

<file path=ppt/slides/_rels/slide17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23.xml"/><Relationship Id="rId1" Type="http://schemas.openxmlformats.org/officeDocument/2006/relationships/slideLayout" Target="../slideLayouts/slideLayout350.xml"/><Relationship Id="rId5" Type="http://schemas.openxmlformats.org/officeDocument/2006/relationships/image" Target="../media/image153.png"/><Relationship Id="rId4" Type="http://schemas.openxmlformats.org/officeDocument/2006/relationships/image" Target="../media/image152.png"/></Relationships>
</file>

<file path=ppt/slides/_rels/slide17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24.xml"/><Relationship Id="rId1" Type="http://schemas.openxmlformats.org/officeDocument/2006/relationships/slideLayout" Target="../slideLayouts/slideLayout350.xml"/></Relationships>
</file>

<file path=ppt/slides/_rels/slide17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25.xml"/><Relationship Id="rId1" Type="http://schemas.openxmlformats.org/officeDocument/2006/relationships/slideLayout" Target="../slideLayouts/slideLayout345.xml"/></Relationships>
</file>

<file path=ppt/slides/_rels/slide174.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26.xml"/><Relationship Id="rId1" Type="http://schemas.openxmlformats.org/officeDocument/2006/relationships/slideLayout" Target="../slideLayouts/slideLayout345.xml"/><Relationship Id="rId4" Type="http://schemas.openxmlformats.org/officeDocument/2006/relationships/image" Target="../media/image157.png"/></Relationships>
</file>

<file path=ppt/slides/_rels/slide175.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27.xml"/><Relationship Id="rId1" Type="http://schemas.openxmlformats.org/officeDocument/2006/relationships/slideLayout" Target="../slideLayouts/slideLayout345.xml"/></Relationships>
</file>

<file path=ppt/slides/_rels/slide176.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28.xml"/><Relationship Id="rId1" Type="http://schemas.openxmlformats.org/officeDocument/2006/relationships/slideLayout" Target="../slideLayouts/slideLayout345.xml"/></Relationships>
</file>

<file path=ppt/slides/_rels/slide177.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29.xml"/><Relationship Id="rId1" Type="http://schemas.openxmlformats.org/officeDocument/2006/relationships/slideLayout" Target="../slideLayouts/slideLayout345.xml"/></Relationships>
</file>

<file path=ppt/slides/_rels/slide178.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30.xml"/><Relationship Id="rId1" Type="http://schemas.openxmlformats.org/officeDocument/2006/relationships/slideLayout" Target="../slideLayouts/slideLayout345.xml"/></Relationships>
</file>

<file path=ppt/slides/_rels/slide17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31.xml"/><Relationship Id="rId1" Type="http://schemas.openxmlformats.org/officeDocument/2006/relationships/slideLayout" Target="../slideLayouts/slideLayout345.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5.xml"/></Relationships>
</file>

<file path=ppt/slides/_rels/slide180.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28.xml"/></Relationships>
</file>

<file path=ppt/slides/_rels/slide181.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28.xml"/></Relationships>
</file>

<file path=ppt/slides/_rels/slide182.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28.xml"/></Relationships>
</file>

<file path=ppt/slides/_rels/slide183.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28.xml"/></Relationships>
</file>

<file path=ppt/slides/_rels/slide184.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28.xml"/></Relationships>
</file>

<file path=ppt/slides/_rels/slide185.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28.xml"/></Relationships>
</file>

<file path=ppt/slides/_rels/slide186.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28.xml"/></Relationships>
</file>

<file path=ppt/slides/_rels/slide187.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28.xml"/></Relationships>
</file>

<file path=ppt/slides/_rels/slide188.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28.xml"/></Relationships>
</file>

<file path=ppt/slides/_rels/slide189.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628.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55.xml"/><Relationship Id="rId4" Type="http://schemas.openxmlformats.org/officeDocument/2006/relationships/image" Target="../media/image38.jpeg"/></Relationships>
</file>

<file path=ppt/slides/_rels/slide190.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628.xml"/></Relationships>
</file>

<file path=ppt/slides/_rels/slide19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628.xml"/></Relationships>
</file>

<file path=ppt/slides/_rels/slide192.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628.xml"/></Relationships>
</file>

<file path=ppt/slides/_rels/slide19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3.jpeg"/><Relationship Id="rId1" Type="http://schemas.openxmlformats.org/officeDocument/2006/relationships/slideLayout" Target="../slideLayouts/slideLayout628.xml"/></Relationships>
</file>

<file path=ppt/slides/_rels/slide19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3.jpeg"/><Relationship Id="rId1" Type="http://schemas.openxmlformats.org/officeDocument/2006/relationships/slideLayout" Target="../slideLayouts/slideLayout628.xml"/></Relationships>
</file>

<file path=ppt/slides/_rels/slide19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628.xml"/></Relationships>
</file>

<file path=ppt/slides/_rels/slide19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32.xml"/><Relationship Id="rId1" Type="http://schemas.openxmlformats.org/officeDocument/2006/relationships/slideLayout" Target="../slideLayouts/slideLayout584.xml"/></Relationships>
</file>

<file path=ppt/slides/_rels/slide19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3.xml"/><Relationship Id="rId1" Type="http://schemas.openxmlformats.org/officeDocument/2006/relationships/slideLayout" Target="../slideLayouts/slideLayout56.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673.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67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5.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673.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673.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673.xml"/></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137.xml"/><Relationship Id="rId1" Type="http://schemas.openxmlformats.org/officeDocument/2006/relationships/themeOverride" Target="../theme/themeOverride10.xml"/><Relationship Id="rId4" Type="http://schemas.openxmlformats.org/officeDocument/2006/relationships/image" Target="../media/image170.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20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40.xml"/><Relationship Id="rId1" Type="http://schemas.openxmlformats.org/officeDocument/2006/relationships/slideLayout" Target="../slideLayouts/slideLayout147.xml"/><Relationship Id="rId4" Type="http://schemas.openxmlformats.org/officeDocument/2006/relationships/image" Target="../media/image172.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55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124.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124.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552.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563.xml"/><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6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528.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528.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4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644.xml"/><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427.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427.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345.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4.xml"/><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bin"/><Relationship Id="rId1" Type="http://schemas.openxmlformats.org/officeDocument/2006/relationships/slideLayout" Target="../slideLayouts/slideLayout49.xml"/><Relationship Id="rId4" Type="http://schemas.openxmlformats.org/officeDocument/2006/relationships/image" Target="../media/image57.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660.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33.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34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45.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50.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35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50.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50.xm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50.xml"/></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50.xml"/></Relationships>
</file>

<file path=ppt/slides/_rels/slide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50.xml"/></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50.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350.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345.xml"/><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345.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345.xml"/></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5.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345.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345.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345.xm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345.xml"/></Relationships>
</file>

<file path=ppt/slides/_rels/slide6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1.xml"/><Relationship Id="rId1" Type="http://schemas.openxmlformats.org/officeDocument/2006/relationships/slideLayout" Target="../slideLayouts/slideLayout56.xml"/></Relationships>
</file>

<file path=ppt/slides/_rels/slide6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81.xml"/></Relationships>
</file>

<file path=ppt/slides/_rels/slide6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332.xml"/><Relationship Id="rId1" Type="http://schemas.openxmlformats.org/officeDocument/2006/relationships/themeOverride" Target="../theme/themeOverride8.xml"/></Relationships>
</file>

<file path=ppt/slides/_rels/slide6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2.xml"/><Relationship Id="rId1" Type="http://schemas.openxmlformats.org/officeDocument/2006/relationships/slideLayout" Target="../slideLayouts/slideLayout56.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305.xml"/><Relationship Id="rId2" Type="http://schemas.openxmlformats.org/officeDocument/2006/relationships/audio" Target="file:///C:\Program%20Files\Microsoft%20Office\Clipart\corpmm\themesnd\j0074308.mid" TargetMode="External"/><Relationship Id="rId1" Type="http://schemas.microsoft.com/office/2007/relationships/media" Target="file:///C:\Program%20Files\Microsoft%20Office\Clipart\corpmm\themesnd\j0074308.mid" TargetMode="External"/><Relationship Id="rId5" Type="http://schemas.openxmlformats.org/officeDocument/2006/relationships/image" Target="../media/image81.png"/><Relationship Id="rId4" Type="http://schemas.openxmlformats.org/officeDocument/2006/relationships/image" Target="../media/image80.emf"/></Relationships>
</file>

<file path=ppt/slides/_rels/slide6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3.xml"/><Relationship Id="rId1" Type="http://schemas.openxmlformats.org/officeDocument/2006/relationships/slideLayout" Target="../slideLayouts/slideLayout91.xml"/></Relationships>
</file>

<file path=ppt/slides/_rels/slide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40.xml"/></Relationships>
</file>

<file path=ppt/slides/_rels/slide7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02.xml"/></Relationships>
</file>

<file path=ppt/slides/_rels/slide7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4.xml"/><Relationship Id="rId1" Type="http://schemas.openxmlformats.org/officeDocument/2006/relationships/slideLayout" Target="../slideLayouts/slideLayout80.xml"/><Relationship Id="rId4" Type="http://schemas.openxmlformats.org/officeDocument/2006/relationships/image" Target="../media/image86.jpeg"/></Relationships>
</file>

<file path=ppt/slides/_rels/slide7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32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6.xml"/></Relationships>
</file>

<file path=ppt/slides/_rels/slide7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7.xml"/><Relationship Id="rId1" Type="http://schemas.openxmlformats.org/officeDocument/2006/relationships/slideLayout" Target="../slideLayouts/slideLayout336.xml"/><Relationship Id="rId4" Type="http://schemas.openxmlformats.org/officeDocument/2006/relationships/image" Target="../media/image89.jpeg"/></Relationships>
</file>

<file path=ppt/slides/_rels/slide7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8.xml"/><Relationship Id="rId1" Type="http://schemas.openxmlformats.org/officeDocument/2006/relationships/slideLayout" Target="../slideLayouts/slideLayout336.xml"/><Relationship Id="rId4" Type="http://schemas.openxmlformats.org/officeDocument/2006/relationships/image" Target="../media/image89.jpeg"/></Relationships>
</file>

<file path=ppt/slides/_rels/slide7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9.xml"/><Relationship Id="rId1" Type="http://schemas.openxmlformats.org/officeDocument/2006/relationships/slideLayout" Target="../slideLayouts/slideLayout33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70.xml"/><Relationship Id="rId1" Type="http://schemas.openxmlformats.org/officeDocument/2006/relationships/themeOverride" Target="../theme/themeOverride1.xml"/><Relationship Id="rId5" Type="http://schemas.openxmlformats.org/officeDocument/2006/relationships/image" Target="../media/image26.png"/><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0.xml"/><Relationship Id="rId1" Type="http://schemas.openxmlformats.org/officeDocument/2006/relationships/slideLayout" Target="../slideLayouts/slideLayout334.xml"/><Relationship Id="rId5" Type="http://schemas.openxmlformats.org/officeDocument/2006/relationships/image" Target="../media/image93.jpeg"/><Relationship Id="rId4" Type="http://schemas.openxmlformats.org/officeDocument/2006/relationships/image" Target="../media/image92.jpeg"/></Relationships>
</file>

<file path=ppt/slides/_rels/slide8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2.xml"/><Relationship Id="rId1" Type="http://schemas.openxmlformats.org/officeDocument/2006/relationships/slideLayout" Target="../slideLayouts/slideLayout56.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8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3.xml"/><Relationship Id="rId1" Type="http://schemas.openxmlformats.org/officeDocument/2006/relationships/slideLayout" Target="../slideLayouts/slideLayout5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33.xml"/></Relationships>
</file>

<file path=ppt/slides/_rels/slide8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5.xml"/><Relationship Id="rId1" Type="http://schemas.openxmlformats.org/officeDocument/2006/relationships/slideLayout" Target="../slideLayouts/slideLayout573.xml"/></Relationships>
</file>

<file path=ppt/slides/_rels/slide86.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56.xml"/><Relationship Id="rId1" Type="http://schemas.openxmlformats.org/officeDocument/2006/relationships/slideLayout" Target="../slideLayouts/slideLayout470.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7.xml"/><Relationship Id="rId1" Type="http://schemas.openxmlformats.org/officeDocument/2006/relationships/slideLayout" Target="../slideLayouts/slideLayout438.xml"/><Relationship Id="rId4" Type="http://schemas.openxmlformats.org/officeDocument/2006/relationships/image" Target="../media/image102.emf"/></Relationships>
</file>

<file path=ppt/slides/_rels/slide8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59.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386.xml"/><Relationship Id="rId1" Type="http://schemas.openxmlformats.org/officeDocument/2006/relationships/themeOverride" Target="../theme/themeOverride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5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6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6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6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69.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6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6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4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4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om 8.34 Christ intercession.jpg">
            <a:extLst>
              <a:ext uri="{FF2B5EF4-FFF2-40B4-BE49-F238E27FC236}">
                <a16:creationId xmlns:a16="http://schemas.microsoft.com/office/drawing/2014/main" id="{46EEBDE0-986C-9DD2-B3BD-4B782CD49DD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384"/>
            <a:ext cx="9144000" cy="6885384"/>
          </a:xfrm>
          <a:prstGeom prst="rect">
            <a:avLst/>
          </a:prstGeom>
        </p:spPr>
      </p:pic>
      <p:sp>
        <p:nvSpPr>
          <p:cNvPr id="558082" name="Rectangle 7"/>
          <p:cNvSpPr>
            <a:spLocks noGrp="1" noChangeArrowheads="1"/>
          </p:cNvSpPr>
          <p:nvPr>
            <p:ph type="title"/>
          </p:nvPr>
        </p:nvSpPr>
        <p:spPr>
          <a:xfrm>
            <a:off x="90487" y="-872743"/>
            <a:ext cx="8999538" cy="1143000"/>
          </a:xfrm>
        </p:spPr>
        <p:txBody>
          <a:bodyPr/>
          <a:lstStyle/>
          <a:p>
            <a:pPr rtl="1" eaLnBrk="1" hangingPunct="1"/>
            <a:r>
              <a:rPr lang="ar-SA" dirty="0">
                <a:ea typeface="ＭＳ Ｐゴシック" charset="-128"/>
              </a:rPr>
              <a:t>رومية</a:t>
            </a:r>
            <a:endParaRPr lang="en-US" dirty="0">
              <a:ea typeface="ＭＳ Ｐゴシック" charset="-128"/>
            </a:endParaRPr>
          </a:p>
        </p:txBody>
      </p:sp>
      <p:sp>
        <p:nvSpPr>
          <p:cNvPr id="6148" name="WordArt 4"/>
          <p:cNvSpPr>
            <a:spLocks noChangeArrowheads="1" noChangeShapeType="1" noTextEdit="1"/>
          </p:cNvSpPr>
          <p:nvPr/>
        </p:nvSpPr>
        <p:spPr bwMode="ltGray">
          <a:xfrm>
            <a:off x="323528" y="338411"/>
            <a:ext cx="5731396" cy="1368152"/>
          </a:xfrm>
          <a:prstGeom prst="rect">
            <a:avLst/>
          </a:prstGeom>
        </p:spPr>
        <p:txBody>
          <a:bodyPr wrap="none" fromWordArt="1">
            <a:prstTxWarp prst="textFadeUp">
              <a:avLst>
                <a:gd name="adj" fmla="val 6727"/>
              </a:avLst>
            </a:prstTxWarp>
          </a:bodyPr>
          <a:lstStyle/>
          <a:p>
            <a:pPr algn="ctr" rtl="1"/>
            <a:r>
              <a:rPr lang="ar-SA"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رومية</a:t>
            </a:r>
            <a:r>
              <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 </a:t>
            </a:r>
            <a:r>
              <a:rPr lang="ar-SA"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٥-٨</a:t>
            </a:r>
            <a:r>
              <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 </a:t>
            </a:r>
          </a:p>
        </p:txBody>
      </p:sp>
      <p:sp>
        <p:nvSpPr>
          <p:cNvPr id="558086" name="Rectangle 5"/>
          <p:cNvSpPr>
            <a:spLocks noChangeArrowheads="1"/>
          </p:cNvSpPr>
          <p:nvPr/>
        </p:nvSpPr>
        <p:spPr bwMode="ltGray">
          <a:xfrm>
            <a:off x="1828800" y="1477963"/>
            <a:ext cx="9144000" cy="457200"/>
          </a:xfrm>
          <a:prstGeom prst="rect">
            <a:avLst/>
          </a:prstGeom>
          <a:noFill/>
          <a:ln w="9525">
            <a:noFill/>
            <a:miter lim="800000"/>
            <a:headEnd/>
            <a:tailEnd/>
          </a:ln>
        </p:spPr>
        <p:txBody>
          <a:bodyPr>
            <a:prstTxWarp prst="textNoShape">
              <a:avLst/>
            </a:prstTxWarp>
            <a:spAutoFit/>
          </a:bodyPr>
          <a:lstStyle/>
          <a:p>
            <a:endParaRPr lang="en-US"/>
          </a:p>
        </p:txBody>
      </p:sp>
      <p:sp>
        <p:nvSpPr>
          <p:cNvPr id="11" name="Rectangle 10">
            <a:extLst>
              <a:ext uri="{FF2B5EF4-FFF2-40B4-BE49-F238E27FC236}">
                <a16:creationId xmlns:a16="http://schemas.microsoft.com/office/drawing/2014/main" id="{A2D7BDDA-D956-AA4E-9DBD-4C690C88A82D}"/>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مركز الدراسات اللاهوتية الأردني</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0801" name="Picture 5" descr="Gen 2 Adam naming animals 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105544"/>
            <a:ext cx="7772400" cy="803176"/>
          </a:xfrm>
          <a:noFill/>
          <a:ln>
            <a:noFill/>
            <a:miter lim="800000"/>
            <a:headEnd/>
            <a:tailEnd/>
          </a:ln>
        </p:spPr>
        <p:txBody>
          <a:bodyPr vert="horz" wrap="square" lIns="91440" tIns="45720" rIns="91440" bIns="45720" numCol="1" anchor="b" anchorCtr="0" compatLnSpc="1">
            <a:prstTxWarp prst="textNoShape">
              <a:avLst/>
            </a:prstTxWarp>
          </a:bodyPr>
          <a:lstStyle/>
          <a:p>
            <a:r>
              <a:rPr lang="ar-JO" b="1" dirty="0">
                <a:solidFill>
                  <a:srgbClr val="FFFFFF"/>
                </a:solidFill>
                <a:effectLst>
                  <a:glow rad="190500">
                    <a:schemeClr val="bg2"/>
                  </a:glow>
                </a:effectLst>
              </a:rPr>
              <a:t>بدأت الحياة بشكل عظيم للحيوانات</a:t>
            </a:r>
            <a:endParaRPr lang="en-US" b="1" dirty="0">
              <a:solidFill>
                <a:srgbClr val="FFFFFF"/>
              </a:solidFill>
              <a:effectLst>
                <a:glow rad="190500">
                  <a:schemeClr val="bg2"/>
                </a:glow>
              </a:effectLst>
            </a:endParaRPr>
          </a:p>
        </p:txBody>
      </p:sp>
    </p:spTree>
    <p:extLst>
      <p:ext uri="{BB962C8B-B14F-4D97-AF65-F5344CB8AC3E}">
        <p14:creationId xmlns:p14="http://schemas.microsoft.com/office/powerpoint/2010/main" val="1199847091"/>
      </p:ext>
    </p:extLst>
  </p:cSld>
  <p:clrMapOvr>
    <a:overrideClrMapping bg1="dk2" tx1="lt1" bg2="dk1" tx2="lt2" accent1="accent1" accent2="accent2" accent3="accent3" accent4="accent4" accent5="accent5" accent6="accent6" hlink="hlink" folHlink="folHlink"/>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322" name="Picture 28" descr="10 commandments.jpg"/>
          <p:cNvPicPr>
            <a:picLocks noChangeAspect="1"/>
          </p:cNvPicPr>
          <p:nvPr/>
        </p:nvPicPr>
        <p:blipFill>
          <a:blip r:embed="rId3" cstate="screen">
            <a:lum bright="20000"/>
            <a:extLst>
              <a:ext uri="{28A0092B-C50C-407E-A947-70E740481C1C}">
                <a14:useLocalDpi xmlns:a14="http://schemas.microsoft.com/office/drawing/2010/main"/>
              </a:ext>
            </a:extLst>
          </a:blip>
          <a:srcRect/>
          <a:stretch>
            <a:fillRect/>
          </a:stretch>
        </p:blipFill>
        <p:spPr bwMode="auto">
          <a:xfrm>
            <a:off x="-9525" y="0"/>
            <a:ext cx="7248525" cy="6875463"/>
          </a:xfrm>
          <a:prstGeom prst="rect">
            <a:avLst/>
          </a:prstGeom>
          <a:noFill/>
          <a:ln w="9525">
            <a:noFill/>
            <a:miter lim="800000"/>
            <a:headEnd/>
            <a:tailEnd/>
          </a:ln>
        </p:spPr>
      </p:pic>
      <p:sp>
        <p:nvSpPr>
          <p:cNvPr id="824323" name="Title 1"/>
          <p:cNvSpPr>
            <a:spLocks noGrp="1"/>
          </p:cNvSpPr>
          <p:nvPr>
            <p:ph type="ctrTitle"/>
          </p:nvPr>
        </p:nvSpPr>
        <p:spPr>
          <a:xfrm>
            <a:off x="0" y="-762000"/>
            <a:ext cx="7772400" cy="685800"/>
          </a:xfrm>
        </p:spPr>
        <p:txBody>
          <a:bodyPr/>
          <a:lstStyle/>
          <a:p>
            <a:pPr algn="l"/>
            <a:r>
              <a:rPr lang="en-US" sz="4000" dirty="0">
                <a:ea typeface="ＭＳ Ｐゴシック" charset="-128"/>
                <a:cs typeface="Arial" panose="020B0604020202020204" pitchFamily="34" charset="0"/>
              </a:rPr>
              <a:t>In your small group...</a:t>
            </a:r>
          </a:p>
        </p:txBody>
      </p:sp>
      <p:sp>
        <p:nvSpPr>
          <p:cNvPr id="824324" name="Subtitle 2"/>
          <p:cNvSpPr>
            <a:spLocks noGrp="1"/>
          </p:cNvSpPr>
          <p:nvPr>
            <p:ph type="subTitle" idx="1"/>
          </p:nvPr>
        </p:nvSpPr>
        <p:spPr>
          <a:xfrm>
            <a:off x="2133600" y="685800"/>
            <a:ext cx="7010400" cy="1219200"/>
          </a:xfrm>
          <a:solidFill>
            <a:srgbClr val="000000"/>
          </a:solidFill>
        </p:spPr>
        <p:txBody>
          <a:bodyPr/>
          <a:lstStyle/>
          <a:p>
            <a:pPr algn="ctr">
              <a:buFont typeface="Wingdings" charset="2"/>
              <a:buNone/>
            </a:pPr>
            <a:r>
              <a:rPr lang="ar-JO" dirty="0">
                <a:solidFill>
                  <a:srgbClr val="FFFFFF"/>
                </a:solidFill>
                <a:ea typeface="ＭＳ Ｐゴシック" charset="-128"/>
                <a:cs typeface="Arial" panose="020B0604020202020204" pitchFamily="34" charset="0"/>
              </a:rPr>
              <a:t>ما هي الطرق التي يحاول بها المؤمنون اليوم أن يعيشوا تحت الناموس الموسوي؟</a:t>
            </a:r>
            <a:endParaRPr lang="en-US" dirty="0">
              <a:solidFill>
                <a:srgbClr val="FFFFFF"/>
              </a:solidFill>
              <a:ea typeface="ＭＳ Ｐゴシック" charset="-128"/>
              <a:cs typeface="Arial" panose="020B0604020202020204" pitchFamily="34" charset="0"/>
            </a:endParaRPr>
          </a:p>
        </p:txBody>
      </p:sp>
      <p:sp>
        <p:nvSpPr>
          <p:cNvPr id="824325" name="Text Box 6"/>
          <p:cNvSpPr txBox="1">
            <a:spLocks noChangeArrowheads="1"/>
          </p:cNvSpPr>
          <p:nvPr/>
        </p:nvSpPr>
        <p:spPr bwMode="auto">
          <a:xfrm>
            <a:off x="8229600" y="0"/>
            <a:ext cx="77136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154أ</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6" name="Subtitle 2"/>
          <p:cNvSpPr txBox="1">
            <a:spLocks/>
          </p:cNvSpPr>
          <p:nvPr/>
        </p:nvSpPr>
        <p:spPr bwMode="auto">
          <a:xfrm>
            <a:off x="395536" y="2667000"/>
            <a:ext cx="8748464" cy="2971800"/>
          </a:xfrm>
          <a:prstGeom prst="rect">
            <a:avLst/>
          </a:prstGeom>
          <a:noFill/>
          <a:ln w="9525">
            <a:noFill/>
            <a:miter lim="800000"/>
            <a:headEnd/>
            <a:tailEnd/>
          </a:ln>
        </p:spPr>
        <p:txBody>
          <a:bodyPr>
            <a:prstTxWarp prst="textNoShape">
              <a:avLst/>
            </a:prstTxWarp>
          </a:bodyPr>
          <a:lstStyle/>
          <a:p>
            <a:pPr marL="274638" marR="0" lvl="0" indent="-2746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rPr>
              <a:t>حفظ السبت</a:t>
            </a:r>
            <a:endParaRPr kumimoji="0" lang="en-US"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endParaRPr>
          </a:p>
          <a:p>
            <a:pPr marL="274638" marR="0" lvl="0" indent="-2746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rPr>
              <a:t>قوانين الطعام</a:t>
            </a:r>
            <a:endParaRPr kumimoji="0" lang="en-US"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endParaRPr>
          </a:p>
          <a:p>
            <a:pPr marL="274638" marR="0" lvl="0" indent="-2746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rPr>
              <a:t>العشور</a:t>
            </a:r>
            <a:endParaRPr kumimoji="0" lang="en-US"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endParaRPr>
          </a:p>
          <a:p>
            <a:pPr marL="274638" marR="0" lvl="0" indent="-2746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rPr>
              <a:t>عدم التقاضي لمصالح المسيحيين</a:t>
            </a:r>
            <a:endParaRPr kumimoji="0" lang="en-US"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endParaRPr>
          </a:p>
          <a:p>
            <a:pPr marL="274638" marR="0" lvl="0" indent="-2746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rPr>
              <a:t>الختان</a:t>
            </a:r>
            <a:endParaRPr kumimoji="1" lang="en-US" sz="4000" b="1" u="none" strike="noStrike" kern="1200" cap="none" spc="0" normalizeH="0" baseline="0" noProof="0" dirty="0">
              <a:ln>
                <a:noFill/>
              </a:ln>
              <a:solidFill>
                <a:srgbClr val="FFFFFF"/>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541089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6" name="Title 1"/>
          <p:cNvSpPr>
            <a:spLocks noGrp="1"/>
          </p:cNvSpPr>
          <p:nvPr>
            <p:ph type="ctrTitle"/>
          </p:nvPr>
        </p:nvSpPr>
        <p:spPr>
          <a:xfrm>
            <a:off x="5105400" y="0"/>
            <a:ext cx="4038600" cy="1600200"/>
          </a:xfrm>
          <a:solidFill>
            <a:srgbClr val="313131"/>
          </a:solidFill>
        </p:spPr>
        <p:txBody>
          <a:bodyPr/>
          <a:lstStyle/>
          <a:p>
            <a:pPr algn="ctr"/>
            <a:r>
              <a:rPr lang="ar-JO" dirty="0">
                <a:solidFill>
                  <a:srgbClr val="FFFFFF"/>
                </a:solidFill>
                <a:ea typeface="ＭＳ Ｐゴシック" charset="-128"/>
                <a:cs typeface="Arial" panose="020B0604020202020204" pitchFamily="34" charset="0"/>
              </a:rPr>
              <a:t>المصعد يوم السبت في الجليل</a:t>
            </a:r>
            <a:endParaRPr lang="en-US" dirty="0">
              <a:solidFill>
                <a:srgbClr val="FFFFFF"/>
              </a:solidFill>
              <a:ea typeface="ＭＳ Ｐゴシック" charset="-128"/>
              <a:cs typeface="Arial" panose="020B0604020202020204" pitchFamily="34" charset="0"/>
            </a:endParaRPr>
          </a:p>
        </p:txBody>
      </p:sp>
      <p:pic>
        <p:nvPicPr>
          <p:cNvPr id="825347" name="Picture 3" descr="10 Sabbath Elevato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81600" cy="6908800"/>
          </a:xfrm>
          <a:prstGeom prst="rect">
            <a:avLst/>
          </a:prstGeom>
          <a:noFill/>
          <a:ln w="9525">
            <a:noFill/>
            <a:miter lim="800000"/>
            <a:headEnd/>
            <a:tailEnd/>
          </a:ln>
        </p:spPr>
      </p:pic>
      <p:sp>
        <p:nvSpPr>
          <p:cNvPr id="5" name="Subtitle 2"/>
          <p:cNvSpPr txBox="1">
            <a:spLocks/>
          </p:cNvSpPr>
          <p:nvPr/>
        </p:nvSpPr>
        <p:spPr bwMode="auto">
          <a:xfrm>
            <a:off x="5410200" y="1600200"/>
            <a:ext cx="3505200" cy="5257800"/>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20000"/>
              </a:spcBef>
              <a:spcAft>
                <a:spcPct val="0"/>
              </a:spcAft>
              <a:buClr>
                <a:srgbClr val="126CBB"/>
              </a:buClr>
              <a:buSzTx/>
              <a:buFont typeface="Wingdings" pitchFamily="-112" charset="2"/>
              <a:buNone/>
              <a:tabLst/>
              <a:defRPr/>
            </a:pPr>
            <a:r>
              <a:rPr kumimoji="1" lang="ar-JO" sz="32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rPr>
              <a:t>وصلنا إلى الفندق في يوم السبت، ولن يتوقف المصعد في الطابق الذي نقيم فيه، بدلاً من ذلك فقد حملنا حقائبنا طابقين احتفالاً بيوم الراحة .</a:t>
            </a:r>
            <a:endParaRPr kumimoji="1" lang="en-US" sz="32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554966702"/>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0817" name="Picture 3" descr="ten-commandments-still">
            <a:hlinkClick r:id="rId3"/>
          </p:cNvPr>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50800"/>
            <a:ext cx="9144000" cy="700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0819" name="Text Box 27"/>
          <p:cNvSpPr txBox="1">
            <a:spLocks noChangeArrowheads="1"/>
          </p:cNvSpPr>
          <p:nvPr/>
        </p:nvSpPr>
        <p:spPr bwMode="auto">
          <a:xfrm>
            <a:off x="8318590" y="17407"/>
            <a:ext cx="704039" cy="46166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112</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0" y="-69592"/>
            <a:ext cx="9144000" cy="673100"/>
          </a:xfrm>
          <a:noFill/>
          <a:ln>
            <a:noFill/>
          </a:ln>
        </p:spPr>
        <p:txBody>
          <a:bodyPr anchor="ctr"/>
          <a:lstStyle/>
          <a:p>
            <a:pPr marL="719138" indent="-719138" algn="ctr" eaLnBrk="1" hangingPunct="1"/>
            <a:r>
              <a:rPr lang="ar-JO"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rPr>
              <a:t>اختبار سريع عن الناموس</a:t>
            </a:r>
            <a:endParaRPr lang="en-US"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endParaRPr>
          </a:p>
        </p:txBody>
      </p:sp>
      <p:sp>
        <p:nvSpPr>
          <p:cNvPr id="7" name="Rectangle 5"/>
          <p:cNvSpPr txBox="1">
            <a:spLocks noChangeArrowheads="1"/>
          </p:cNvSpPr>
          <p:nvPr/>
        </p:nvSpPr>
        <p:spPr bwMode="auto">
          <a:xfrm>
            <a:off x="0" y="852714"/>
            <a:ext cx="9069388" cy="602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1. ص   خ  يجب على المسيحيين أن يحفظوا أجزاء من الناموس ليست مكررة في العهد الجديد</a:t>
            </a: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2. ص   خ  يجب أن تستمر طاعة السبت من قبل المسيحيين</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3. ص   خ  المؤمنون اليوم ملزمون بحفظ كل الوصايا العشرة</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4. ص   خ  يجب ممارسة العشور من كل أتباع المسيح</a:t>
            </a:r>
            <a:endParaRPr kumimoji="0" lang="en-US"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5. ص   خ  المسيحيون اليوم ممنوعون من أكل الدم (مثل يونغ تاو فو، سفك الدم، دم الخنزير أو البط في رأس السنة الصينية)</a:t>
            </a:r>
            <a:endParaRPr kumimoji="0" lang="en-US"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6. ص   خ  لا يجب على المسيحيين أن يستفيدوا من المؤمنين الآخرين بحسب الناموس (تث 23: 19، خر 22: 25، لا 25: 36-37، حز 18: 8، 13، 17، 22: 12، أم 15: 5، 28: 8)</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7. ص   خ  هناك ناموسين بالحقيقة : الأخلاقي (الوصايا العشر) والإحتفالي / المدني</a:t>
            </a:r>
            <a:endParaRPr kumimoji="0" lang="en-US"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6" name="Title 2"/>
          <p:cNvSpPr txBox="1">
            <a:spLocks/>
          </p:cNvSpPr>
          <p:nvPr/>
        </p:nvSpPr>
        <p:spPr bwMode="auto">
          <a:xfrm>
            <a:off x="0" y="345249"/>
            <a:ext cx="91440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a:lstStyle>
          <a:p>
            <a:pPr marL="719138" marR="0" lvl="0" indent="-719138" algn="r" defTabSz="4572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cs typeface="Arial" panose="020B0604020202020204" pitchFamily="34" charset="0"/>
              </a:rPr>
              <a:t>صح (ص) أم خطأ (خ)؟ ما هي وجهة نظرك؟</a:t>
            </a:r>
            <a:endParaRPr kumimoji="0" lang="en-US" sz="24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8538471"/>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ChangeArrowheads="1"/>
          </p:cNvSpPr>
          <p:nvPr/>
        </p:nvSpPr>
        <p:spPr bwMode="auto">
          <a:xfrm>
            <a:off x="0" y="0"/>
            <a:ext cx="9144000" cy="6858000"/>
          </a:xfrm>
          <a:prstGeom prst="rect">
            <a:avLst/>
          </a:prstGeom>
          <a:gradFill rotWithShape="0">
            <a:gsLst>
              <a:gs pos="0">
                <a:srgbClr val="009900"/>
              </a:gs>
              <a:gs pos="50000">
                <a:schemeClr val="tx1"/>
              </a:gs>
              <a:gs pos="100000">
                <a:srgbClr val="009900"/>
              </a:gs>
            </a:gsLst>
            <a:lin ang="189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932866" name="Picture 3" descr="OMSSO08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24288" y="0"/>
            <a:ext cx="53562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084" name="Rectangle 5"/>
          <p:cNvSpPr>
            <a:spLocks noGrp="1" noChangeArrowheads="1"/>
          </p:cNvSpPr>
          <p:nvPr>
            <p:ph type="title" idx="4294967295"/>
          </p:nvPr>
        </p:nvSpPr>
        <p:spPr>
          <a:xfrm>
            <a:off x="211831" y="457200"/>
            <a:ext cx="8717581" cy="1243608"/>
          </a:xfrm>
        </p:spPr>
        <p:txBody>
          <a:bodyPr/>
          <a:lstStyle/>
          <a:p>
            <a:pPr algn="r" eaLnBrk="1" hangingPunct="1">
              <a:defRPr/>
            </a:pPr>
            <a:r>
              <a:rPr lang="ar-JO" altLang="zh-CN" dirty="0">
                <a:solidFill>
                  <a:schemeClr val="bg1"/>
                </a:solidFill>
                <a:effectLst>
                  <a:glow rad="254000">
                    <a:schemeClr val="tx1">
                      <a:alpha val="85000"/>
                    </a:schemeClr>
                  </a:glow>
                </a:effectLst>
                <a:cs typeface="Arial" panose="020B0604020202020204" pitchFamily="34" charset="0"/>
              </a:rPr>
              <a:t>ب. تعريف الناموس</a:t>
            </a:r>
            <a:endParaRPr lang="en-US" altLang="zh-CN" dirty="0">
              <a:solidFill>
                <a:schemeClr val="bg1"/>
              </a:solidFill>
              <a:effectLst>
                <a:glow rad="254000">
                  <a:schemeClr val="tx1">
                    <a:alpha val="85000"/>
                  </a:schemeClr>
                </a:glow>
              </a:effectLst>
              <a:cs typeface="Arial" panose="020B0604020202020204" pitchFamily="34" charset="0"/>
            </a:endParaRPr>
          </a:p>
        </p:txBody>
      </p:sp>
      <p:sp>
        <p:nvSpPr>
          <p:cNvPr id="6" name="Rectangle 5"/>
          <p:cNvSpPr txBox="1">
            <a:spLocks noChangeArrowheads="1"/>
          </p:cNvSpPr>
          <p:nvPr/>
        </p:nvSpPr>
        <p:spPr bwMode="auto">
          <a:xfrm>
            <a:off x="885558" y="1700807"/>
            <a:ext cx="8284656" cy="4206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742950" marR="0" lvl="0" indent="-742950" algn="r" defTabSz="914400" rtl="0" eaLnBrk="1" fontAlgn="base" latinLnBrk="0" hangingPunct="1">
              <a:lnSpc>
                <a:spcPct val="10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rPr>
              <a:t>1. التوراة كسفر واحد</a:t>
            </a:r>
            <a:endParaRPr kumimoji="0" lang="en-US" altLang="zh-CN" sz="40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endParaRPr>
          </a:p>
          <a:p>
            <a:pPr marL="742950" marR="0" lvl="0" indent="-742950" algn="r" defTabSz="914400" rtl="1" eaLnBrk="1" fontAlgn="base" latinLnBrk="0" hangingPunct="1">
              <a:lnSpc>
                <a:spcPct val="10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rPr>
              <a:t>2. التوراة كخمسة أسفار</a:t>
            </a:r>
            <a:endParaRPr kumimoji="0" lang="en-US" altLang="zh-CN" sz="40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endParaRPr>
          </a:p>
          <a:p>
            <a:pPr marL="742950" marR="0" lvl="0" indent="-742950" algn="r" defTabSz="914400" rtl="0" eaLnBrk="1" fontAlgn="base" latinLnBrk="0" hangingPunct="1">
              <a:lnSpc>
                <a:spcPct val="10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rPr>
              <a:t>3. العهد القديم كاملاً</a:t>
            </a:r>
            <a:endParaRPr kumimoji="0" lang="en-US" altLang="zh-CN" sz="40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endParaRPr>
          </a:p>
          <a:p>
            <a:pPr marL="742950" marR="0" lvl="0" indent="-742950" algn="r" defTabSz="914400" rtl="0" eaLnBrk="1" fontAlgn="base" latinLnBrk="0" hangingPunct="1">
              <a:lnSpc>
                <a:spcPct val="10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rPr>
              <a:t>4. أدب قانوني (خر 20 – تث 33)</a:t>
            </a:r>
            <a:endParaRPr kumimoji="0" lang="en-US" altLang="zh-CN" sz="40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27"/>
          <p:cNvSpPr txBox="1">
            <a:spLocks noChangeArrowheads="1"/>
          </p:cNvSpPr>
          <p:nvPr/>
        </p:nvSpPr>
        <p:spPr bwMode="auto">
          <a:xfrm>
            <a:off x="8244610" y="87313"/>
            <a:ext cx="665567"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rPr>
              <a:t>112</a:t>
            </a:r>
            <a:endParaRPr kumimoji="0" lang="en-US" altLang="zh-CN"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2746351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372829"/>
            <a:ext cx="9101996" cy="6485172"/>
          </a:xfrm>
          <a:prstGeom prst="rect">
            <a:avLst/>
          </a:prstGeom>
        </p:spPr>
      </p:pic>
      <p:sp>
        <p:nvSpPr>
          <p:cNvPr id="430084" name="Rectangle 5"/>
          <p:cNvSpPr>
            <a:spLocks noGrp="1" noChangeArrowheads="1"/>
          </p:cNvSpPr>
          <p:nvPr>
            <p:ph type="title" idx="4294967295"/>
          </p:nvPr>
        </p:nvSpPr>
        <p:spPr>
          <a:xfrm>
            <a:off x="211832" y="457200"/>
            <a:ext cx="5847270" cy="2455520"/>
          </a:xfrm>
        </p:spPr>
        <p:txBody>
          <a:bodyPr/>
          <a:lstStyle/>
          <a:p>
            <a:pPr marL="719138" indent="-719138" defTabSz="914400" eaLnBrk="1" hangingPunct="1">
              <a:defRPr/>
            </a:pPr>
            <a:r>
              <a:rPr lang="ar-SA" altLang="zh-CN" sz="6000" dirty="0">
                <a:solidFill>
                  <a:srgbClr val="FFFFFF"/>
                </a:solidFill>
                <a:effectLst>
                  <a:glow rad="254000">
                    <a:srgbClr val="000000">
                      <a:alpha val="85000"/>
                    </a:srgbClr>
                  </a:glow>
                </a:effectLst>
                <a:cs typeface="Arial" panose="020B0604020202020204" pitchFamily="34" charset="0"/>
              </a:rPr>
              <a:t>المسيحي والعهد الموسوي</a:t>
            </a:r>
            <a:endParaRPr lang="en-US" altLang="zh-CN" sz="6000" dirty="0">
              <a:solidFill>
                <a:srgbClr val="FFFFFF"/>
              </a:solidFill>
              <a:effectLst>
                <a:glow rad="254000">
                  <a:srgbClr val="000000">
                    <a:alpha val="85000"/>
                  </a:srgbClr>
                </a:glow>
              </a:effectLst>
              <a:cs typeface="Arial" panose="020B0604020202020204" pitchFamily="34" charset="0"/>
            </a:endParaRPr>
          </a:p>
        </p:txBody>
      </p:sp>
      <p:sp>
        <p:nvSpPr>
          <p:cNvPr id="6" name="Text Box 27">
            <a:extLst>
              <a:ext uri="{FF2B5EF4-FFF2-40B4-BE49-F238E27FC236}">
                <a16:creationId xmlns:a16="http://schemas.microsoft.com/office/drawing/2014/main" id="{1479AB14-776C-E743-A5D1-84D49B500860}"/>
              </a:ext>
            </a:extLst>
          </p:cNvPr>
          <p:cNvSpPr txBox="1">
            <a:spLocks noChangeArrowheads="1"/>
          </p:cNvSpPr>
          <p:nvPr/>
        </p:nvSpPr>
        <p:spPr bwMode="auto">
          <a:xfrm>
            <a:off x="8100392" y="87015"/>
            <a:ext cx="886781"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MS PGothic" charset="0"/>
              </a:rPr>
              <a:t>155o</a:t>
            </a:r>
          </a:p>
        </p:txBody>
      </p:sp>
    </p:spTree>
    <p:extLst>
      <p:ext uri="{BB962C8B-B14F-4D97-AF65-F5344CB8AC3E}">
        <p14:creationId xmlns:p14="http://schemas.microsoft.com/office/powerpoint/2010/main" val="2435390442"/>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6849174"/>
          </a:xfrm>
          <a:prstGeom prst="rect">
            <a:avLst/>
          </a:prstGeom>
        </p:spPr>
      </p:pic>
      <p:sp>
        <p:nvSpPr>
          <p:cNvPr id="2" name="Title 1"/>
          <p:cNvSpPr>
            <a:spLocks noGrp="1"/>
          </p:cNvSpPr>
          <p:nvPr>
            <p:ph type="title"/>
          </p:nvPr>
        </p:nvSpPr>
        <p:spPr>
          <a:xfrm>
            <a:off x="68646"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algn="r" defTabSz="457200" eaLnBrk="1" hangingPunct="1"/>
            <a:r>
              <a:rPr lang="ar-JO"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rPr>
              <a:t>ث. مقاصد الناموس</a:t>
            </a:r>
            <a:endParaRPr lang="en-US"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endParaRPr>
          </a:p>
        </p:txBody>
      </p:sp>
      <p:sp>
        <p:nvSpPr>
          <p:cNvPr id="4" name="Rectangle 5"/>
          <p:cNvSpPr txBox="1">
            <a:spLocks noChangeArrowheads="1"/>
          </p:cNvSpPr>
          <p:nvPr/>
        </p:nvSpPr>
        <p:spPr bwMode="auto">
          <a:xfrm>
            <a:off x="68646" y="857873"/>
            <a:ext cx="9049623" cy="5667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514350" marR="0" lvl="2" indent="-514350" algn="r" defTabSz="457200" rtl="0" eaLnBrk="0" fontAlgn="base" latinLnBrk="0" hangingPunct="0">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1. يعلن أو يوضح </a:t>
            </a:r>
            <a:r>
              <a:rPr kumimoji="0" lang="ar-JO" sz="3200" b="1"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cs typeface="Arial" panose="020B0604020202020204" pitchFamily="34" charset="0"/>
              </a:rPr>
              <a:t>خطية</a:t>
            </a: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 البشر (غل 3: 19)</a:t>
            </a: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a:p>
            <a:pPr marL="514350" marR="0" lvl="2" indent="-514350" algn="l" defTabSz="457200" rtl="0" eaLnBrk="0" fontAlgn="base" latinLnBrk="0" hangingPunct="0">
              <a:lnSpc>
                <a:spcPct val="9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a:p>
            <a:pPr marL="514350" marR="0" lvl="2" indent="-514350" algn="r" defTabSz="457200" rtl="0" eaLnBrk="0" fontAlgn="base" latinLnBrk="0" hangingPunct="0">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2. يعلن </a:t>
            </a:r>
            <a:r>
              <a:rPr kumimoji="0" lang="ar-JO" sz="3200" b="1"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cs typeface="Arial" panose="020B0604020202020204" pitchFamily="34" charset="0"/>
              </a:rPr>
              <a:t>قداسة</a:t>
            </a: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 الله (1 بط 1: 15)</a:t>
            </a: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a:p>
            <a:pPr marL="514350" marR="0" lvl="2" indent="-514350" algn="r" defTabSz="457200" rtl="0" eaLnBrk="0" fontAlgn="base" latinLnBrk="0" hangingPunct="0">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3. يعلن </a:t>
            </a:r>
            <a:r>
              <a:rPr kumimoji="0" lang="ar-JO" sz="3200" b="1"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cs typeface="Arial" panose="020B0604020202020204" pitchFamily="34" charset="0"/>
              </a:rPr>
              <a:t>معايير القداسة </a:t>
            </a: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للشعب في شركته مع الله (مز 24: 3-5)</a:t>
            </a: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a:p>
            <a:pPr marL="514350" marR="0" lvl="2" indent="-514350" algn="r" defTabSz="457200" rtl="0" eaLnBrk="0" fontAlgn="base" latinLnBrk="0" hangingPunct="0">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4. </a:t>
            </a:r>
            <a:r>
              <a:rPr kumimoji="0" lang="ar-JO" sz="3200" b="1"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cs typeface="Arial" panose="020B0604020202020204" pitchFamily="34" charset="0"/>
              </a:rPr>
              <a:t>يشرف عليه </a:t>
            </a: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من خلال التطور الجسدي، العقلي والروحي لمفديي إسرائيل حتى يصل إلى النضوج في المسيح (غل 3: 24)</a:t>
            </a: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p:txBody>
      </p:sp>
      <p:sp>
        <p:nvSpPr>
          <p:cNvPr id="6" name="Text Box 27"/>
          <p:cNvSpPr txBox="1">
            <a:spLocks noChangeArrowheads="1"/>
          </p:cNvSpPr>
          <p:nvPr/>
        </p:nvSpPr>
        <p:spPr bwMode="auto">
          <a:xfrm>
            <a:off x="8376850" y="87313"/>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113</a:t>
            </a:r>
            <a:endParaRPr kumimoji="0" lang="en-US" altLang="zh-CN"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ج. دوايت بنتيكوست، قصد الناموس الكفارة الكتابية 128 (تموز 1971): 227-33</a:t>
            </a:r>
            <a:endParaRPr kumimoji="0" lang="en-US" sz="18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08495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linds(horizontal)">
                                      <p:cBhvr>
                                        <p:cTn id="10" dur="500"/>
                                        <p:tgtEl>
                                          <p:spTgt spid="4">
                                            <p:txEl>
                                              <p:pRg st="2" end="2"/>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blinds(horizontal)">
                                      <p:cBhvr>
                                        <p:cTn id="13" dur="500"/>
                                        <p:tgtEl>
                                          <p:spTgt spid="4">
                                            <p:txEl>
                                              <p:pRg st="4" end="4"/>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
                                            <p:txEl>
                                              <p:pRg st="6" end="6"/>
                                            </p:txEl>
                                          </p:spTgt>
                                        </p:tgtEl>
                                        <p:attrNameLst>
                                          <p:attrName>style.visibility</p:attrName>
                                        </p:attrNameLst>
                                      </p:cBhvr>
                                      <p:to>
                                        <p:strVal val="visible"/>
                                      </p:to>
                                    </p:set>
                                    <p:animEffect transition="in" filter="blinds(horizontal)">
                                      <p:cBhvr>
                                        <p:cTn id="16"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6849174"/>
          </a:xfrm>
          <a:prstGeom prst="rect">
            <a:avLst/>
          </a:prstGeom>
        </p:spPr>
      </p:pic>
      <p:sp>
        <p:nvSpPr>
          <p:cNvPr id="2" name="Title 1"/>
          <p:cNvSpPr>
            <a:spLocks noGrp="1"/>
          </p:cNvSpPr>
          <p:nvPr>
            <p:ph type="title"/>
          </p:nvPr>
        </p:nvSpPr>
        <p:spPr>
          <a:xfrm>
            <a:off x="102969"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algn="r" defTabSz="457200" eaLnBrk="1" hangingPunct="1"/>
            <a:r>
              <a:rPr lang="ar-JO"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rPr>
              <a:t>ث. مقاصد الناموس</a:t>
            </a:r>
            <a:endParaRPr lang="en-US"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endParaRPr>
          </a:p>
        </p:txBody>
      </p:sp>
      <p:sp>
        <p:nvSpPr>
          <p:cNvPr id="4" name="Rectangle 5"/>
          <p:cNvSpPr txBox="1">
            <a:spLocks noChangeArrowheads="1"/>
          </p:cNvSpPr>
          <p:nvPr/>
        </p:nvSpPr>
        <p:spPr bwMode="auto">
          <a:xfrm>
            <a:off x="801807" y="764704"/>
            <a:ext cx="8350785" cy="5760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514350" marR="0" lvl="2" indent="-514350" algn="r" defTabSz="457200" rtl="0" eaLnBrk="0" fontAlgn="base" latinLnBrk="0" hangingPunct="0">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5. </a:t>
            </a:r>
            <a:r>
              <a:rPr kumimoji="0" lang="ar-JO" sz="3200" b="1"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cs typeface="Arial" panose="020B0604020202020204" pitchFamily="34" charset="0"/>
              </a:rPr>
              <a:t>يوحد</a:t>
            </a: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 الشعب ليؤسس الأمة في خضوع اختياري لمراسيم الله (خر 19: 5-8، تث 5: 27-28)</a:t>
            </a: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a:p>
            <a:pPr marL="514350" marR="0" lvl="2" indent="-514350" algn="r" defTabSz="457200" rtl="1" eaLnBrk="0" fontAlgn="base" latinLnBrk="0" hangingPunct="0">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6. </a:t>
            </a:r>
            <a:r>
              <a:rPr kumimoji="0" lang="ar-JO" sz="3200" b="1"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cs typeface="Arial" panose="020B0604020202020204" pitchFamily="34" charset="0"/>
              </a:rPr>
              <a:t>يفصل</a:t>
            </a: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 إسرائيل عن باقي الشعوب كمملكة كهنة لتوصل حق الله لهذه الشعوب (خر 31: 13)</a:t>
            </a: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a:p>
            <a:pPr marL="514350" marR="0" lvl="2" indent="-514350" algn="r" defTabSz="457200" rtl="1" eaLnBrk="0" fontAlgn="base" latinLnBrk="0" hangingPunct="0">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7. يوفر </a:t>
            </a:r>
            <a:r>
              <a:rPr kumimoji="0" lang="ar-JO" sz="3200" b="1"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cs typeface="Arial" panose="020B0604020202020204" pitchFamily="34" charset="0"/>
              </a:rPr>
              <a:t>غفران</a:t>
            </a: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 الخطايا لبني إسرائيل لاسترداد شركتهم مع الله حتى مع أنهم يعيشون كشعب مفدي (لا 1-7)</a:t>
            </a: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p:txBody>
      </p:sp>
      <p:sp>
        <p:nvSpPr>
          <p:cNvPr id="6" name="Text Box 27"/>
          <p:cNvSpPr txBox="1">
            <a:spLocks noChangeArrowheads="1"/>
          </p:cNvSpPr>
          <p:nvPr/>
        </p:nvSpPr>
        <p:spPr bwMode="auto">
          <a:xfrm>
            <a:off x="8376850" y="87313"/>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113</a:t>
            </a:r>
            <a:endParaRPr kumimoji="0" lang="en-US" altLang="zh-CN"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ج. دوايت بنتيكوست، قصد الناموس الكفارة الكتابية 128 (تموز 1971): 227-33</a:t>
            </a:r>
            <a:endParaRPr kumimoji="0" lang="en-US" sz="18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90815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linds(horizontal)">
                                      <p:cBhvr>
                                        <p:cTn id="10" dur="500"/>
                                        <p:tgtEl>
                                          <p:spTgt spid="4">
                                            <p:txEl>
                                              <p:pRg st="2" end="2"/>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blinds(horizontal)">
                                      <p:cBhvr>
                                        <p:cTn id="1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6849174"/>
          </a:xfrm>
          <a:prstGeom prst="rect">
            <a:avLst/>
          </a:prstGeom>
        </p:spPr>
      </p:pic>
      <p:sp>
        <p:nvSpPr>
          <p:cNvPr id="2" name="Title 1"/>
          <p:cNvSpPr>
            <a:spLocks noGrp="1"/>
          </p:cNvSpPr>
          <p:nvPr>
            <p:ph type="title"/>
          </p:nvPr>
        </p:nvSpPr>
        <p:spPr>
          <a:xfrm>
            <a:off x="102969"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algn="r" defTabSz="457200" eaLnBrk="1" hangingPunct="1"/>
            <a:r>
              <a:rPr lang="ar-JO"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rPr>
              <a:t>ث. مقاصد الناموس</a:t>
            </a:r>
            <a:endParaRPr lang="en-US"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endParaRPr>
          </a:p>
        </p:txBody>
      </p:sp>
      <p:sp>
        <p:nvSpPr>
          <p:cNvPr id="4" name="Rectangle 5"/>
          <p:cNvSpPr txBox="1">
            <a:spLocks noChangeArrowheads="1"/>
          </p:cNvSpPr>
          <p:nvPr/>
        </p:nvSpPr>
        <p:spPr bwMode="auto">
          <a:xfrm>
            <a:off x="0" y="852714"/>
            <a:ext cx="8962345" cy="602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722313" marR="0" lvl="2" indent="-722313" algn="r" defTabSz="457200" rtl="0" eaLnBrk="0" fontAlgn="base" latinLnBrk="0" hangingPunct="0">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8. يعطي امتيازاً لإسرائيل ل</a:t>
            </a:r>
            <a:r>
              <a:rPr kumimoji="0" lang="ar-JO" sz="3200" b="1"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cs typeface="Arial" panose="020B0604020202020204" pitchFamily="34" charset="0"/>
              </a:rPr>
              <a:t>عبادة</a:t>
            </a: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 الله كشعب مفدي (لا 23)</a:t>
            </a: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a:p>
            <a:pPr marL="722313" marR="0" lvl="2" indent="-722313" algn="l" defTabSz="457200" rtl="0" eaLnBrk="0" fontAlgn="base" latinLnBrk="0" hangingPunct="0">
              <a:lnSpc>
                <a:spcPct val="9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a:p>
            <a:pPr marL="722313" marR="0" lvl="2" indent="-722313" algn="r" defTabSz="457200" rtl="0" eaLnBrk="0" fontAlgn="base" latinLnBrk="0" hangingPunct="0">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9. </a:t>
            </a:r>
            <a:r>
              <a:rPr kumimoji="0" lang="ar-JO" sz="3200" b="1"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cs typeface="Arial" panose="020B0604020202020204" pitchFamily="34" charset="0"/>
              </a:rPr>
              <a:t>يمتحن</a:t>
            </a: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 إذا كان الشخص ضمن الملكوت أو الثيوقراطية التي يحكمه الله (تث 28) فالإيمان يقود إلى الطاعة والبركة ونقص الإيمان يؤدي إلى العصيان والدينونة</a:t>
            </a: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a:p>
            <a:pPr marL="722313" marR="0" lvl="2" indent="-722313" algn="l" defTabSz="457200" rtl="0" eaLnBrk="0" fontAlgn="base" latinLnBrk="0" hangingPunct="0">
              <a:lnSpc>
                <a:spcPct val="90000"/>
              </a:lnSpc>
              <a:spcBef>
                <a:spcPct val="0"/>
              </a:spcBef>
              <a:spcAft>
                <a:spcPct val="0"/>
              </a:spcAft>
              <a:buClrTx/>
              <a:buSzTx/>
              <a:buFont typeface="+mj-lt"/>
              <a:buAutoNum type="arabicPeriod" startAt="8"/>
              <a:tabLst/>
              <a:defRPr/>
            </a:pP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a:p>
            <a:pPr marL="722313" marR="0" lvl="2" indent="-722313" algn="r" defTabSz="457200" rtl="0" eaLnBrk="0" fontAlgn="base" latinLnBrk="0" hangingPunct="0">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10. </a:t>
            </a:r>
            <a:r>
              <a:rPr kumimoji="0" lang="ar-JO" sz="3200" b="1"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cs typeface="Arial" panose="020B0604020202020204" pitchFamily="34" charset="0"/>
              </a:rPr>
              <a:t>يعلن يسوع </a:t>
            </a: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المسيح (علم دراسة رموز نظام الذبائح، </a:t>
            </a:r>
          </a:p>
          <a:p>
            <a:pPr marL="722313" marR="0" lvl="2" indent="-722313" algn="r" defTabSz="457200" rtl="0" eaLnBrk="0" fontAlgn="base" latinLnBrk="0" hangingPunct="0">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لوقا 24: 27)</a:t>
            </a: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p:txBody>
      </p:sp>
      <p:sp>
        <p:nvSpPr>
          <p:cNvPr id="6" name="Text Box 27"/>
          <p:cNvSpPr txBox="1">
            <a:spLocks noChangeArrowheads="1"/>
          </p:cNvSpPr>
          <p:nvPr/>
        </p:nvSpPr>
        <p:spPr bwMode="auto">
          <a:xfrm>
            <a:off x="8396086" y="87313"/>
            <a:ext cx="665567"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rPr>
              <a:t>113</a:t>
            </a:r>
            <a:endParaRPr kumimoji="0" lang="en-US" altLang="zh-CN"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AEAEA"/>
                </a:solidFill>
                <a:effectLst/>
                <a:uLnTx/>
                <a:uFillTx/>
                <a:latin typeface="Arial" panose="020B0604020202020204" pitchFamily="34" charset="0"/>
                <a:ea typeface="MS PGothic" charset="0"/>
                <a:cs typeface="Arial" panose="020B0604020202020204" pitchFamily="34" charset="0"/>
              </a:rPr>
              <a:t>ج. دوايت بنتيكوست، قصد الناموس الكفارة الكتابية 128 (تموز 1971): 227-33</a:t>
            </a:r>
            <a:endParaRPr kumimoji="0" lang="en-US" sz="1800" b="1" u="none" strike="noStrike" kern="1200" cap="none" spc="0" normalizeH="0" baseline="0" noProof="0" dirty="0">
              <a:ln>
                <a:noFill/>
              </a:ln>
              <a:solidFill>
                <a:srgbClr val="EAEAEA"/>
              </a:solidFill>
              <a:effectLst/>
              <a:uLnTx/>
              <a:uFillTx/>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1450141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linds(horizontal)">
                                      <p:cBhvr>
                                        <p:cTn id="10" dur="500"/>
                                        <p:tgtEl>
                                          <p:spTgt spid="4">
                                            <p:txEl>
                                              <p:pRg st="2" end="2"/>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blinds(horizontal)">
                                      <p:cBhvr>
                                        <p:cTn id="13" dur="500"/>
                                        <p:tgtEl>
                                          <p:spTgt spid="4">
                                            <p:txEl>
                                              <p:pRg st="4" end="4"/>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
                                            <p:txEl>
                                              <p:pRg st="5" end="5"/>
                                            </p:txEl>
                                          </p:spTgt>
                                        </p:tgtEl>
                                        <p:attrNameLst>
                                          <p:attrName>style.visibility</p:attrName>
                                        </p:attrNameLst>
                                      </p:cBhvr>
                                      <p:to>
                                        <p:strVal val="visible"/>
                                      </p:to>
                                    </p:set>
                                    <p:animEffect transition="in" filter="blinds(horizontal)">
                                      <p:cBhvr>
                                        <p:cTn id="16"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0" y="0"/>
            <a:ext cx="9144000" cy="1752600"/>
          </a:xfrm>
          <a:solidFill>
            <a:schemeClr val="accent3">
              <a:lumMod val="25000"/>
            </a:schemeClr>
          </a:solidFill>
        </p:spPr>
        <p:txBody>
          <a:bodyPr/>
          <a:lstStyle/>
          <a:p>
            <a:pPr eaLnBrk="1" hangingPunct="1">
              <a:defRPr/>
            </a:pPr>
            <a:r>
              <a:rPr lang="ar-JO" altLang="zh-CN" dirty="0">
                <a:cs typeface="Arial" panose="020B0604020202020204" pitchFamily="34" charset="0"/>
              </a:rPr>
              <a:t>تفسير ووعظ الأدب القانوني</a:t>
            </a:r>
            <a:endParaRPr lang="en-US" dirty="0">
              <a:cs typeface="Arial" panose="020B0604020202020204" pitchFamily="34" charset="0"/>
            </a:endParaRPr>
          </a:p>
        </p:txBody>
      </p:sp>
      <p:sp>
        <p:nvSpPr>
          <p:cNvPr id="206853" name="Rectangle 5"/>
          <p:cNvSpPr>
            <a:spLocks noChangeArrowheads="1"/>
          </p:cNvSpPr>
          <p:nvPr/>
        </p:nvSpPr>
        <p:spPr bwMode="auto">
          <a:xfrm>
            <a:off x="76200" y="1981200"/>
            <a:ext cx="9067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539750" marR="0" lvl="0" indent="-539750" algn="r" defTabSz="914400" rtl="0" eaLnBrk="0" fontAlgn="base" latinLnBrk="0" hangingPunct="0">
              <a:lnSpc>
                <a:spcPct val="100000"/>
              </a:lnSpc>
              <a:spcBef>
                <a:spcPct val="20000"/>
              </a:spcBef>
              <a:spcAft>
                <a:spcPct val="0"/>
              </a:spcAft>
              <a:buClr>
                <a:srgbClr val="808000"/>
              </a:buClr>
              <a:buSzTx/>
              <a:buFontTx/>
              <a:buNone/>
              <a:tabLst/>
              <a:defRPr/>
            </a:pPr>
            <a:r>
              <a:rPr kumimoji="1" lang="ar-JO" altLang="zh-CN" sz="32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1. التفسير : أدرس </a:t>
            </a:r>
            <a:r>
              <a:rPr kumimoji="1" lang="ar-JO" altLang="zh-CN" sz="32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القصد خلف </a:t>
            </a:r>
            <a:r>
              <a:rPr kumimoji="1" lang="ar-JO" altLang="zh-CN" sz="32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الوصية القانونية واسأل : لماذا أعطيت هذه الوصية لإسرائيل؟</a:t>
            </a:r>
            <a:endParaRPr kumimoji="1" lang="en-US" altLang="zh-CN" sz="32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a:p>
            <a:pPr marL="539750" marR="0" lvl="0" indent="-539750" algn="r" defTabSz="914400" rtl="0" eaLnBrk="0" fontAlgn="base" latinLnBrk="0" hangingPunct="0">
              <a:lnSpc>
                <a:spcPct val="100000"/>
              </a:lnSpc>
              <a:spcBef>
                <a:spcPct val="20000"/>
              </a:spcBef>
              <a:spcAft>
                <a:spcPct val="0"/>
              </a:spcAft>
              <a:buClr>
                <a:srgbClr val="808000"/>
              </a:buClr>
              <a:buSzTx/>
              <a:buFontTx/>
              <a:buNone/>
              <a:tabLst/>
              <a:defRPr/>
            </a:pPr>
            <a:r>
              <a:rPr kumimoji="1" lang="ar-JO" altLang="zh-CN" sz="32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2. التأسيس : لاحظ قصد الناموس من خلال </a:t>
            </a:r>
            <a:r>
              <a:rPr kumimoji="1" lang="ar-JO" altLang="zh-CN" sz="32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مبدأ عام </a:t>
            </a:r>
            <a:r>
              <a:rPr kumimoji="1" lang="ar-JO" altLang="zh-CN" sz="32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يظهر شخصية الله</a:t>
            </a:r>
            <a:endParaRPr kumimoji="1" lang="en-US" altLang="zh-CN" sz="32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a:p>
            <a:pPr marL="539750" marR="0" lvl="0" indent="-539750" algn="r" defTabSz="914400" rtl="0" eaLnBrk="0" fontAlgn="base" latinLnBrk="0" hangingPunct="0">
              <a:lnSpc>
                <a:spcPct val="100000"/>
              </a:lnSpc>
              <a:spcBef>
                <a:spcPct val="20000"/>
              </a:spcBef>
              <a:spcAft>
                <a:spcPct val="0"/>
              </a:spcAft>
              <a:buClr>
                <a:srgbClr val="808000"/>
              </a:buClr>
              <a:buSzTx/>
              <a:buFontTx/>
              <a:buNone/>
              <a:tabLst/>
              <a:defRPr/>
            </a:pPr>
            <a:r>
              <a:rPr kumimoji="1" lang="ar-JO" altLang="zh-CN" sz="32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3. التطبيق : أظهر </a:t>
            </a:r>
            <a:r>
              <a:rPr kumimoji="1" lang="ar-JO" altLang="zh-CN" sz="32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كيف يرتبط هذا المبدأ </a:t>
            </a:r>
            <a:r>
              <a:rPr kumimoji="1" lang="ar-JO" altLang="zh-CN" sz="32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لحالة معاصرة موازية</a:t>
            </a:r>
            <a:endParaRPr kumimoji="1" lang="en-US" altLang="zh-CN" sz="32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4"/>
          <p:cNvSpPr txBox="1">
            <a:spLocks noChangeArrowheads="1"/>
          </p:cNvSpPr>
          <p:nvPr/>
        </p:nvSpPr>
        <p:spPr bwMode="auto">
          <a:xfrm>
            <a:off x="7524328" y="44624"/>
            <a:ext cx="1539431" cy="461665"/>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50330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6853">
                                            <p:txEl>
                                              <p:pRg st="0" end="0"/>
                                            </p:txEl>
                                          </p:spTgt>
                                        </p:tgtEl>
                                        <p:attrNameLst>
                                          <p:attrName>style.visibility</p:attrName>
                                        </p:attrNameLst>
                                      </p:cBhvr>
                                      <p:to>
                                        <p:strVal val="visible"/>
                                      </p:to>
                                    </p:set>
                                    <p:anim calcmode="lin" valueType="num">
                                      <p:cBhvr additive="base">
                                        <p:cTn id="7" dur="500" fill="hold"/>
                                        <p:tgtEl>
                                          <p:spTgt spid="20685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685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6853">
                                            <p:txEl>
                                              <p:pRg st="1" end="1"/>
                                            </p:txEl>
                                          </p:spTgt>
                                        </p:tgtEl>
                                        <p:attrNameLst>
                                          <p:attrName>style.visibility</p:attrName>
                                        </p:attrNameLst>
                                      </p:cBhvr>
                                      <p:to>
                                        <p:strVal val="visible"/>
                                      </p:to>
                                    </p:set>
                                    <p:anim calcmode="lin" valueType="num">
                                      <p:cBhvr additive="base">
                                        <p:cTn id="13" dur="500" fill="hold"/>
                                        <p:tgtEl>
                                          <p:spTgt spid="20685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685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6853">
                                            <p:txEl>
                                              <p:pRg st="2" end="2"/>
                                            </p:txEl>
                                          </p:spTgt>
                                        </p:tgtEl>
                                        <p:attrNameLst>
                                          <p:attrName>style.visibility</p:attrName>
                                        </p:attrNameLst>
                                      </p:cBhvr>
                                      <p:to>
                                        <p:strVal val="visible"/>
                                      </p:to>
                                    </p:set>
                                    <p:anim calcmode="lin" valueType="num">
                                      <p:cBhvr additive="base">
                                        <p:cTn id="19" dur="500" fill="hold"/>
                                        <p:tgtEl>
                                          <p:spTgt spid="20685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685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3" grpId="0" build="p"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استراتيجية مقترحة لشرح</a:t>
            </a:r>
            <a:br>
              <a:rPr lang="ar-JO" sz="3600" b="1" dirty="0">
                <a:solidFill>
                  <a:srgbClr val="FFFFFF"/>
                </a:solidFill>
                <a:latin typeface="Arial" panose="020B0604020202020204" pitchFamily="34" charset="0"/>
                <a:cs typeface="Arial" panose="020B0604020202020204" pitchFamily="34" charset="0"/>
              </a:rPr>
            </a:br>
            <a:r>
              <a:rPr lang="ar-JO" sz="3600" b="1" dirty="0">
                <a:solidFill>
                  <a:srgbClr val="FFFFFF"/>
                </a:solidFill>
                <a:latin typeface="Arial" panose="020B0604020202020204" pitchFamily="34" charset="0"/>
                <a:cs typeface="Arial" panose="020B0604020202020204" pitchFamily="34" charset="0"/>
              </a:rPr>
              <a:t>شريعة العهد القديم</a:t>
            </a:r>
            <a:endParaRPr lang="en-US" sz="3600" b="1" dirty="0">
              <a:solidFill>
                <a:srgbClr val="FFFFFF"/>
              </a:solidFill>
              <a:latin typeface="Arial" panose="020B0604020202020204" pitchFamily="34" charset="0"/>
              <a:cs typeface="Arial" panose="020B0604020202020204" pitchFamily="34" charset="0"/>
            </a:endParaRPr>
          </a:p>
        </p:txBody>
      </p:sp>
      <p:sp>
        <p:nvSpPr>
          <p:cNvPr id="3" name="Round Same Side Corner Rectangle 2"/>
          <p:cNvSpPr/>
          <p:nvPr/>
        </p:nvSpPr>
        <p:spPr bwMode="auto">
          <a:xfrm>
            <a:off x="709342" y="3558439"/>
            <a:ext cx="3329233"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التفسير</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القصد من وراء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التوصيات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Round Same Side Corner Rectangle 5"/>
          <p:cNvSpPr/>
          <p:nvPr/>
        </p:nvSpPr>
        <p:spPr bwMode="auto">
          <a:xfrm>
            <a:off x="5228413" y="3558439"/>
            <a:ext cx="323772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التطبيق</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الوضع الموازي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الحديث</a:t>
            </a: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التأسيس</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الحقيقة العالمية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3"/>
          <p:cNvSpPr txBox="1">
            <a:spLocks noChangeArrowheads="1"/>
          </p:cNvSpPr>
          <p:nvPr/>
        </p:nvSpPr>
        <p:spPr bwMode="auto">
          <a:xfrm>
            <a:off x="8133354" y="133170"/>
            <a:ext cx="665567" cy="461665"/>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MS PGothic" charset="0"/>
              </a:rPr>
              <a:t>113</a:t>
            </a:r>
            <a:endParaRPr kumimoji="0" lang="en-US"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MS PGothic" charset="0"/>
            </a:endParaRP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spTree>
    <p:extLst>
      <p:ext uri="{BB962C8B-B14F-4D97-AF65-F5344CB8AC3E}">
        <p14:creationId xmlns:p14="http://schemas.microsoft.com/office/powerpoint/2010/main" val="32264586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1825" name="Picture 3" descr="Rom 5 Goo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105544"/>
            <a:ext cx="7772400" cy="803176"/>
          </a:xfrm>
          <a:noFill/>
          <a:ln>
            <a:noFill/>
            <a:miter lim="800000"/>
            <a:headEnd/>
            <a:tailEnd/>
          </a:ln>
        </p:spPr>
        <p:txBody>
          <a:bodyPr vert="horz" wrap="square" lIns="91440" tIns="45720" rIns="91440" bIns="45720" numCol="1" anchor="b" anchorCtr="0" compatLnSpc="1">
            <a:prstTxWarp prst="textNoShape">
              <a:avLst/>
            </a:prstTxWarp>
          </a:bodyPr>
          <a:lstStyle/>
          <a:p>
            <a:r>
              <a:rPr lang="ar-JO" b="1" dirty="0">
                <a:solidFill>
                  <a:srgbClr val="FFFFFF"/>
                </a:solidFill>
                <a:effectLst>
                  <a:glow rad="190500">
                    <a:schemeClr val="bg2"/>
                  </a:glow>
                </a:effectLst>
              </a:rPr>
              <a:t>بدأت الحياة بشكل عظيم للبشر</a:t>
            </a:r>
            <a:endParaRPr lang="en-US" b="1" dirty="0">
              <a:solidFill>
                <a:srgbClr val="FFFFFF"/>
              </a:solidFill>
              <a:effectLst>
                <a:glow rad="190500">
                  <a:schemeClr val="bg2"/>
                </a:glow>
              </a:effectLst>
            </a:endParaRPr>
          </a:p>
        </p:txBody>
      </p:sp>
    </p:spTree>
    <p:extLst>
      <p:ext uri="{BB962C8B-B14F-4D97-AF65-F5344CB8AC3E}">
        <p14:creationId xmlns:p14="http://schemas.microsoft.com/office/powerpoint/2010/main" val="1421201818"/>
      </p:ext>
    </p:extLst>
  </p:cSld>
  <p:clrMapOvr>
    <a:overrideClrMapping bg1="dk2" tx1="lt1" bg2="dk1" tx2="lt2" accent1="accent1" accent2="accent2" accent3="accent3" accent4="accent4" accent5="accent5" accent6="accent6" hlink="hlink" folHlink="folHlink"/>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استراتيجية مقترحة لتفسير        ناموس العهد القديم</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133354" y="133170"/>
            <a:ext cx="665567" cy="461665"/>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MS PGothic" charset="0"/>
              </a:rPr>
              <a:t>113</a:t>
            </a:r>
            <a:endParaRPr kumimoji="0" lang="en-US"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MS PGothic" charset="0"/>
            </a:endParaRPr>
          </a:p>
        </p:txBody>
      </p:sp>
      <p:pic>
        <p:nvPicPr>
          <p:cNvPr id="10" name="Picture 9"/>
          <p:cNvPicPr>
            <a:picLocks noChangeAspect="1"/>
          </p:cNvPicPr>
          <p:nvPr/>
        </p:nvPicPr>
        <p:blipFill>
          <a:blip r:embed="rId2"/>
          <a:stretch>
            <a:fillRect/>
          </a:stretch>
        </p:blipFill>
        <p:spPr>
          <a:xfrm>
            <a:off x="0" y="-28158"/>
            <a:ext cx="2734333" cy="1996167"/>
          </a:xfrm>
          <a:prstGeom prst="rect">
            <a:avLst/>
          </a:prstGeom>
        </p:spPr>
      </p:pic>
      <p:sp>
        <p:nvSpPr>
          <p:cNvPr id="6" name="Round Same Side Corner Rectangle 5"/>
          <p:cNvSpPr/>
          <p:nvPr/>
        </p:nvSpPr>
        <p:spPr bwMode="auto">
          <a:xfrm>
            <a:off x="815648" y="2225319"/>
            <a:ext cx="7650489" cy="4010528"/>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Rectangle 11"/>
          <p:cNvSpPr/>
          <p:nvPr/>
        </p:nvSpPr>
        <p:spPr>
          <a:xfrm>
            <a:off x="815647" y="3241203"/>
            <a:ext cx="7550573"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حين تحصدون أرضكم لا تحصدوا أطرافها ولا تعودوا إلى الحقل لجمع ما تبقى أو سقط بل تتركوه للفقراء والغرباء أنا إلهكم    (لا 23: 22)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12"/>
          <p:cNvSpPr/>
          <p:nvPr/>
        </p:nvSpPr>
        <p:spPr>
          <a:xfrm>
            <a:off x="815648" y="2318822"/>
            <a:ext cx="755057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الكسل المقدر إلهياً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932336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استراتيجية مقترحة لتفسير        ناموس العهد القديم</a:t>
            </a:r>
            <a:endParaRPr lang="en-US" sz="3600" b="1" dirty="0">
              <a:solidFill>
                <a:srgbClr val="FFFFFF"/>
              </a:solidFill>
              <a:latin typeface="Arial" panose="020B0604020202020204" pitchFamily="34" charset="0"/>
              <a:cs typeface="Arial" panose="020B0604020202020204" pitchFamily="34" charset="0"/>
            </a:endParaRP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التأسيس</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يريد الله من شعبه أن يعطوا المهمشين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فرصة الحصول على لقمة العيش</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 name="Text Box 3"/>
          <p:cNvSpPr txBox="1">
            <a:spLocks noChangeArrowheads="1"/>
          </p:cNvSpPr>
          <p:nvPr/>
        </p:nvSpPr>
        <p:spPr bwMode="auto">
          <a:xfrm>
            <a:off x="8114118" y="133170"/>
            <a:ext cx="704039" cy="461665"/>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113</a:t>
            </a:r>
            <a:endParaRPr kumimoji="0" lang="en-US"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2"/>
          <a:stretch>
            <a:fillRect/>
          </a:stretch>
        </p:blipFill>
        <p:spPr>
          <a:xfrm>
            <a:off x="0" y="-28158"/>
            <a:ext cx="2734333" cy="1996167"/>
          </a:xfrm>
          <a:prstGeom prst="rect">
            <a:avLst/>
          </a:prstGeom>
        </p:spPr>
      </p:pic>
      <p:grpSp>
        <p:nvGrpSpPr>
          <p:cNvPr id="5" name="Group 4"/>
          <p:cNvGrpSpPr/>
          <p:nvPr/>
        </p:nvGrpSpPr>
        <p:grpSpPr>
          <a:xfrm>
            <a:off x="709342" y="3558439"/>
            <a:ext cx="3329233" cy="2677407"/>
            <a:chOff x="709342" y="3558439"/>
            <a:chExt cx="3329233" cy="2677407"/>
          </a:xfrm>
        </p:grpSpPr>
        <p:sp>
          <p:nvSpPr>
            <p:cNvPr id="3" name="Round Same Side Corner Rectangle 2"/>
            <p:cNvSpPr/>
            <p:nvPr/>
          </p:nvSpPr>
          <p:spPr bwMode="auto">
            <a:xfrm>
              <a:off x="709342" y="3558439"/>
              <a:ext cx="3329233"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Box 7"/>
            <p:cNvSpPr txBox="1"/>
            <p:nvPr/>
          </p:nvSpPr>
          <p:spPr>
            <a:xfrm>
              <a:off x="709343" y="3656818"/>
              <a:ext cx="3329232"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التفسير:</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لا تحصد زوايا الحقول لأن الله يشفق على الفقراء الذين يجب أن يلتقطوا من أجل طعامهم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p:nvPr/>
        </p:nvGrpSpPr>
        <p:grpSpPr>
          <a:xfrm>
            <a:off x="5228413" y="3558439"/>
            <a:ext cx="3237724" cy="2677407"/>
            <a:chOff x="5228413" y="3558439"/>
            <a:chExt cx="3237724" cy="2677407"/>
          </a:xfrm>
        </p:grpSpPr>
        <p:sp>
          <p:nvSpPr>
            <p:cNvPr id="6" name="Round Same Side Corner Rectangle 5"/>
            <p:cNvSpPr/>
            <p:nvPr/>
          </p:nvSpPr>
          <p:spPr bwMode="auto">
            <a:xfrm>
              <a:off x="5228413" y="3558439"/>
              <a:ext cx="323772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Box 10"/>
            <p:cNvSpPr txBox="1"/>
            <p:nvPr/>
          </p:nvSpPr>
          <p:spPr>
            <a:xfrm>
              <a:off x="5228413" y="3711044"/>
              <a:ext cx="3237724" cy="156966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التطبيق:</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بصفتك صاحب عمل ، يجب عليك توفير الفرص للفقراء لدعم أنفسهم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1737380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استراتيجية مقترحة لتفسير        ناموس العهد القديم</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133354" y="133170"/>
            <a:ext cx="665567" cy="461665"/>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MS PGothic" charset="0"/>
              </a:rPr>
              <a:t>113</a:t>
            </a:r>
            <a:endParaRPr kumimoji="0" lang="en-US"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MS PGothic" charset="0"/>
            </a:endParaRPr>
          </a:p>
        </p:txBody>
      </p:sp>
      <p:pic>
        <p:nvPicPr>
          <p:cNvPr id="10" name="Picture 9"/>
          <p:cNvPicPr>
            <a:picLocks noChangeAspect="1"/>
          </p:cNvPicPr>
          <p:nvPr/>
        </p:nvPicPr>
        <p:blipFill>
          <a:blip r:embed="rId2"/>
          <a:stretch>
            <a:fillRect/>
          </a:stretch>
        </p:blipFill>
        <p:spPr>
          <a:xfrm>
            <a:off x="0" y="-28158"/>
            <a:ext cx="2734333" cy="1996167"/>
          </a:xfrm>
          <a:prstGeom prst="rect">
            <a:avLst/>
          </a:prstGeom>
        </p:spPr>
      </p:pic>
      <p:sp>
        <p:nvSpPr>
          <p:cNvPr id="6" name="Round Same Side Corner Rectangle 5"/>
          <p:cNvSpPr/>
          <p:nvPr/>
        </p:nvSpPr>
        <p:spPr bwMode="auto">
          <a:xfrm>
            <a:off x="815648" y="2225319"/>
            <a:ext cx="7650489" cy="4010528"/>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Rectangle 11"/>
          <p:cNvSpPr/>
          <p:nvPr/>
        </p:nvSpPr>
        <p:spPr>
          <a:xfrm>
            <a:off x="815647" y="3029523"/>
            <a:ext cx="7550573" cy="224676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 دخل أحدكم كرم شخص آخر يمكنه أن يأكل قدر ما يريد من العنب إلى الشبع ولكن لا يجوز له أن يضع منه في كيس إن عبر أحدكم في حقل قمح لشخص آخر يمكنه أن يقطف من سنابله ويأكل ولكن لا يجوز أن يستخدم المنجل على قمح شخص آخر ليحمل معه (تث 23: 24-25)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12"/>
          <p:cNvSpPr/>
          <p:nvPr/>
        </p:nvSpPr>
        <p:spPr>
          <a:xfrm>
            <a:off x="815648" y="2318822"/>
            <a:ext cx="755057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سرقة مقدرة إلهياً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151907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استراتيجية مقترحة لتفسير        ناموس العهد القديم</a:t>
            </a:r>
            <a:endParaRPr lang="en-US" sz="3600" b="1" dirty="0">
              <a:solidFill>
                <a:srgbClr val="FFFFFF"/>
              </a:solidFill>
              <a:latin typeface="Arial" panose="020B0604020202020204" pitchFamily="34" charset="0"/>
              <a:cs typeface="Arial" panose="020B0604020202020204" pitchFamily="34" charset="0"/>
            </a:endParaRP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التأسيس</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سمح الله بأخذ كميات صغيرة كونه يهتم أكثر باحتياجات الإنسان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أكثر من الممتلكات البشرية</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 name="Text Box 3"/>
          <p:cNvSpPr txBox="1">
            <a:spLocks noChangeArrowheads="1"/>
          </p:cNvSpPr>
          <p:nvPr/>
        </p:nvSpPr>
        <p:spPr bwMode="auto">
          <a:xfrm>
            <a:off x="8133354" y="133170"/>
            <a:ext cx="665567" cy="461665"/>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MS PGothic" charset="0"/>
              </a:rPr>
              <a:t>113</a:t>
            </a:r>
            <a:endParaRPr kumimoji="0" lang="en-US"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MS PGothic" charset="0"/>
            </a:endParaRPr>
          </a:p>
        </p:txBody>
      </p:sp>
      <p:pic>
        <p:nvPicPr>
          <p:cNvPr id="10" name="Picture 9"/>
          <p:cNvPicPr>
            <a:picLocks noChangeAspect="1"/>
          </p:cNvPicPr>
          <p:nvPr/>
        </p:nvPicPr>
        <p:blipFill>
          <a:blip r:embed="rId2"/>
          <a:stretch>
            <a:fillRect/>
          </a:stretch>
        </p:blipFill>
        <p:spPr>
          <a:xfrm>
            <a:off x="0" y="-28158"/>
            <a:ext cx="2734333" cy="1996167"/>
          </a:xfrm>
          <a:prstGeom prst="rect">
            <a:avLst/>
          </a:prstGeom>
        </p:spPr>
      </p:pic>
      <p:grpSp>
        <p:nvGrpSpPr>
          <p:cNvPr id="5" name="Group 4"/>
          <p:cNvGrpSpPr/>
          <p:nvPr/>
        </p:nvGrpSpPr>
        <p:grpSpPr>
          <a:xfrm>
            <a:off x="709342" y="3558439"/>
            <a:ext cx="3532029" cy="2677407"/>
            <a:chOff x="709342" y="3558439"/>
            <a:chExt cx="3532029" cy="2677407"/>
          </a:xfrm>
        </p:grpSpPr>
        <p:sp>
          <p:nvSpPr>
            <p:cNvPr id="3" name="Round Same Side Corner Rectangle 2"/>
            <p:cNvSpPr/>
            <p:nvPr/>
          </p:nvSpPr>
          <p:spPr bwMode="auto">
            <a:xfrm>
              <a:off x="709342" y="3558439"/>
              <a:ext cx="3532029"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8" name="TextBox 7"/>
            <p:cNvSpPr txBox="1"/>
            <p:nvPr/>
          </p:nvSpPr>
          <p:spPr>
            <a:xfrm>
              <a:off x="709343" y="3656818"/>
              <a:ext cx="3532028"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التفسير:</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لا تسرق محاصيل جارك ولكن لا تكن خائفاً من سرقة بعض الأمور الصغيرة</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grpSp>
      <p:grpSp>
        <p:nvGrpSpPr>
          <p:cNvPr id="4" name="Group 3"/>
          <p:cNvGrpSpPr/>
          <p:nvPr/>
        </p:nvGrpSpPr>
        <p:grpSpPr>
          <a:xfrm>
            <a:off x="4858933" y="3558439"/>
            <a:ext cx="3607204" cy="2677407"/>
            <a:chOff x="4858933" y="3558439"/>
            <a:chExt cx="3607204" cy="2677407"/>
          </a:xfrm>
        </p:grpSpPr>
        <p:sp>
          <p:nvSpPr>
            <p:cNvPr id="6" name="Round Same Side Corner Rectangle 5"/>
            <p:cNvSpPr/>
            <p:nvPr/>
          </p:nvSpPr>
          <p:spPr bwMode="auto">
            <a:xfrm>
              <a:off x="4858933" y="3558439"/>
              <a:ext cx="360720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Box 10"/>
            <p:cNvSpPr txBox="1"/>
            <p:nvPr/>
          </p:nvSpPr>
          <p:spPr>
            <a:xfrm>
              <a:off x="4858933" y="3711044"/>
              <a:ext cx="3607204" cy="156966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التطبيق:</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كزائر لا تخف أن تأخذ الطعام المسموح لك به ولكن لا تحمل الغداء معك ولا تسرق المناشف</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grpSp>
    </p:spTree>
    <p:extLst>
      <p:ext uri="{BB962C8B-B14F-4D97-AF65-F5344CB8AC3E}">
        <p14:creationId xmlns:p14="http://schemas.microsoft.com/office/powerpoint/2010/main" val="40152756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3"/>
            <a:ext cx="9144000" cy="6885384"/>
          </a:xfrm>
          <a:prstGeom prst="rect">
            <a:avLst/>
          </a:prstGeom>
        </p:spPr>
      </p:pic>
      <p:sp>
        <p:nvSpPr>
          <p:cNvPr id="488450" name="Rectangle 2"/>
          <p:cNvSpPr>
            <a:spLocks noGrp="1" noChangeArrowheads="1"/>
          </p:cNvSpPr>
          <p:nvPr>
            <p:ph type="title"/>
          </p:nvPr>
        </p:nvSpPr>
        <p:spPr>
          <a:xfrm>
            <a:off x="0" y="5013176"/>
            <a:ext cx="9144000" cy="1777008"/>
          </a:xfrm>
        </p:spPr>
        <p:txBody>
          <a:bodyPr/>
          <a:lstStyle/>
          <a:p>
            <a:pPr algn="ctr" eaLnBrk="1" hangingPunct="1"/>
            <a:r>
              <a:rPr kumimoji="1" lang="ar-JO" altLang="zh-CN" sz="4800" b="1" dirty="0">
                <a:solidFill>
                  <a:schemeClr val="tx1"/>
                </a:solidFill>
                <a:effectLst>
                  <a:glow rad="228600">
                    <a:schemeClr val="bg2"/>
                  </a:glow>
                </a:effectLst>
                <a:latin typeface="Arial" panose="020B0604020202020204" pitchFamily="34" charset="0"/>
                <a:cs typeface="Arial" panose="020B0604020202020204" pitchFamily="34" charset="0"/>
              </a:rPr>
              <a:t>إن جوهر العهد الموسوي</a:t>
            </a:r>
            <a:br>
              <a:rPr kumimoji="1" lang="ar-JO" altLang="zh-CN" sz="4800" b="1" dirty="0">
                <a:solidFill>
                  <a:schemeClr val="tx1"/>
                </a:solidFill>
                <a:effectLst>
                  <a:glow rad="228600">
                    <a:schemeClr val="bg2"/>
                  </a:glow>
                </a:effectLst>
                <a:latin typeface="Arial" panose="020B0604020202020204" pitchFamily="34" charset="0"/>
                <a:cs typeface="Arial" panose="020B0604020202020204" pitchFamily="34" charset="0"/>
              </a:rPr>
            </a:br>
            <a:r>
              <a:rPr kumimoji="1" lang="ar-JO" altLang="zh-CN" sz="4800" b="1" dirty="0">
                <a:solidFill>
                  <a:schemeClr val="tx1"/>
                </a:solidFill>
                <a:effectLst>
                  <a:glow rad="228600">
                    <a:schemeClr val="bg2"/>
                  </a:glow>
                </a:effectLst>
                <a:latin typeface="Arial" panose="020B0604020202020204" pitchFamily="34" charset="0"/>
                <a:cs typeface="Arial" panose="020B0604020202020204" pitchFamily="34" charset="0"/>
              </a:rPr>
              <a:t>هو الوصايا العشرة</a:t>
            </a:r>
            <a:endParaRPr kumimoji="1" lang="en-US" altLang="zh-CN" sz="4800" b="1" dirty="0">
              <a:solidFill>
                <a:schemeClr val="tx1"/>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502774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30D8-24CE-C3EB-74A4-57FD6663ED63}"/>
              </a:ext>
            </a:extLst>
          </p:cNvPr>
          <p:cNvSpPr>
            <a:spLocks noGrp="1"/>
          </p:cNvSpPr>
          <p:nvPr>
            <p:ph type="title"/>
          </p:nvPr>
        </p:nvSpPr>
        <p:spPr>
          <a:xfrm>
            <a:off x="0" y="0"/>
            <a:ext cx="9144000" cy="908720"/>
          </a:xfrm>
        </p:spPr>
        <p:txBody>
          <a:bodyPr/>
          <a:lstStyle/>
          <a:p>
            <a:pPr rtl="1"/>
            <a:r>
              <a:rPr lang="ar-SA" sz="3600" dirty="0"/>
              <a:t>أنت تحررت من الجهد الذاتي</a:t>
            </a:r>
            <a:endParaRPr lang="en-US" sz="3600" dirty="0"/>
          </a:p>
        </p:txBody>
      </p:sp>
      <p:sp>
        <p:nvSpPr>
          <p:cNvPr id="3" name="Title 1">
            <a:extLst>
              <a:ext uri="{FF2B5EF4-FFF2-40B4-BE49-F238E27FC236}">
                <a16:creationId xmlns:a16="http://schemas.microsoft.com/office/drawing/2014/main" id="{E1BC99A5-025D-BBC2-E1CF-3688EA08FE1D}"/>
              </a:ext>
            </a:extLst>
          </p:cNvPr>
          <p:cNvSpPr txBox="1">
            <a:spLocks/>
          </p:cNvSpPr>
          <p:nvPr/>
        </p:nvSpPr>
        <p:spPr bwMode="auto">
          <a:xfrm>
            <a:off x="-9940" y="6453335"/>
            <a:ext cx="9144000" cy="4089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د. بيل </a:t>
            </a:r>
            <a:r>
              <a:rPr kumimoji="0" lang="ar-SA" sz="1800" u="none" strike="noStrike" kern="0" cap="none" spc="0" normalizeH="0" baseline="0" noProof="0" dirty="0" err="1">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إغنر</a:t>
            </a: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كنيسة المسيح تشابل للكتاب المقدس، فورت وورث، تكساس (11 يونيو 2023)</a:t>
            </a:r>
            <a:endParaRPr kumimoji="0" lang="en-US"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graphicFrame>
        <p:nvGraphicFramePr>
          <p:cNvPr id="4" name="Table 4">
            <a:extLst>
              <a:ext uri="{FF2B5EF4-FFF2-40B4-BE49-F238E27FC236}">
                <a16:creationId xmlns:a16="http://schemas.microsoft.com/office/drawing/2014/main" id="{C56990AA-6154-8030-E0E2-7CEB3D82BD71}"/>
              </a:ext>
            </a:extLst>
          </p:cNvPr>
          <p:cNvGraphicFramePr>
            <a:graphicFrameLocks noGrp="1"/>
          </p:cNvGraphicFramePr>
          <p:nvPr>
            <p:extLst>
              <p:ext uri="{D42A27DB-BD31-4B8C-83A1-F6EECF244321}">
                <p14:modId xmlns:p14="http://schemas.microsoft.com/office/powerpoint/2010/main" val="2598175730"/>
              </p:ext>
            </p:extLst>
          </p:nvPr>
        </p:nvGraphicFramePr>
        <p:xfrm>
          <a:off x="143508" y="920079"/>
          <a:ext cx="8748972" cy="5389241"/>
        </p:xfrm>
        <a:graphic>
          <a:graphicData uri="http://schemas.openxmlformats.org/drawingml/2006/table">
            <a:tbl>
              <a:tblPr firstRow="1" bandRow="1">
                <a:tableStyleId>{5C22544A-7EE6-4342-B048-85BDC9FD1C3A}</a:tableStyleId>
              </a:tblPr>
              <a:tblGrid>
                <a:gridCol w="3276364">
                  <a:extLst>
                    <a:ext uri="{9D8B030D-6E8A-4147-A177-3AD203B41FA5}">
                      <a16:colId xmlns:a16="http://schemas.microsoft.com/office/drawing/2014/main" val="4077823493"/>
                    </a:ext>
                  </a:extLst>
                </a:gridCol>
                <a:gridCol w="2232248">
                  <a:extLst>
                    <a:ext uri="{9D8B030D-6E8A-4147-A177-3AD203B41FA5}">
                      <a16:colId xmlns:a16="http://schemas.microsoft.com/office/drawing/2014/main" val="4053198209"/>
                    </a:ext>
                  </a:extLst>
                </a:gridCol>
                <a:gridCol w="3240360">
                  <a:extLst>
                    <a:ext uri="{9D8B030D-6E8A-4147-A177-3AD203B41FA5}">
                      <a16:colId xmlns:a16="http://schemas.microsoft.com/office/drawing/2014/main" val="3551199985"/>
                    </a:ext>
                  </a:extLst>
                </a:gridCol>
              </a:tblGrid>
              <a:tr h="657071">
                <a:tc>
                  <a:txBody>
                    <a:bodyPr/>
                    <a:lstStyle/>
                    <a:p>
                      <a:pPr algn="ctr" rtl="1"/>
                      <a:r>
                        <a:rPr lang="ar-SA" sz="2000" b="1" i="0" dirty="0">
                          <a:latin typeface="Arial" panose="020B0604020202020204" pitchFamily="34" charset="0"/>
                          <a:cs typeface="Arial" panose="020B0604020202020204" pitchFamily="34" charset="0"/>
                        </a:rPr>
                        <a:t>"أنت قديم"</a:t>
                      </a:r>
                      <a:endParaRPr lang="en-US" sz="2000" b="1" i="0" dirty="0">
                        <a:latin typeface="Arial" panose="020B0604020202020204" pitchFamily="34" charset="0"/>
                        <a:cs typeface="Arial" panose="020B0604020202020204" pitchFamily="34" charset="0"/>
                      </a:endParaRPr>
                    </a:p>
                  </a:txBody>
                  <a:tcPr anchor="ctr"/>
                </a:tc>
                <a:tc>
                  <a:txBody>
                    <a:bodyPr/>
                    <a:lstStyle/>
                    <a:p>
                      <a:pPr algn="ctr" rtl="1"/>
                      <a:endParaRPr lang="en-US" sz="2000" b="1" i="0" dirty="0">
                        <a:solidFill>
                          <a:schemeClr val="tx2"/>
                        </a:solidFill>
                        <a:latin typeface="Arial" panose="020B0604020202020204" pitchFamily="34" charset="0"/>
                        <a:cs typeface="Arial" panose="020B0604020202020204" pitchFamily="34" charset="0"/>
                      </a:endParaRPr>
                    </a:p>
                  </a:txBody>
                  <a:tcPr anchor="ctr">
                    <a:solidFill>
                      <a:srgbClr val="000000"/>
                    </a:solidFill>
                  </a:tcPr>
                </a:tc>
                <a:tc>
                  <a:txBody>
                    <a:bodyPr/>
                    <a:lstStyle/>
                    <a:p>
                      <a:pPr algn="ctr" rtl="1"/>
                      <a:r>
                        <a:rPr lang="ar-SA" sz="2000" b="1" i="0" dirty="0">
                          <a:latin typeface="Arial" panose="020B0604020202020204" pitchFamily="34" charset="0"/>
                          <a:cs typeface="Arial" panose="020B0604020202020204" pitchFamily="34" charset="0"/>
                        </a:rPr>
                        <a:t>"أنت جديد"</a:t>
                      </a:r>
                      <a:endParaRPr lang="en-US" sz="20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28209026"/>
                  </a:ext>
                </a:extLst>
              </a:tr>
              <a:tr h="757955">
                <a:tc>
                  <a:txBody>
                    <a:bodyPr/>
                    <a:lstStyle/>
                    <a:p>
                      <a:pPr algn="ctr" rtl="1"/>
                      <a:r>
                        <a:rPr lang="ar-SA" sz="2000" b="1" i="0" dirty="0">
                          <a:latin typeface="Arial" panose="020B0604020202020204" pitchFamily="34" charset="0"/>
                          <a:cs typeface="Arial" panose="020B0604020202020204" pitchFamily="34" charset="0"/>
                        </a:rPr>
                        <a:t>الشيطان</a:t>
                      </a:r>
                    </a:p>
                  </a:txBody>
                  <a:tcPr anchor="ctr"/>
                </a:tc>
                <a:tc>
                  <a:txBody>
                    <a:bodyPr/>
                    <a:lstStyle/>
                    <a:p>
                      <a:pPr algn="ctr" rtl="1"/>
                      <a:r>
                        <a:rPr lang="ar-SA" sz="2000" b="1" i="0" dirty="0">
                          <a:solidFill>
                            <a:schemeClr val="tx2"/>
                          </a:solidFill>
                          <a:latin typeface="Arial" panose="020B0604020202020204" pitchFamily="34" charset="0"/>
                          <a:cs typeface="Arial" panose="020B0604020202020204" pitchFamily="34" charset="0"/>
                        </a:rPr>
                        <a:t>المالك</a:t>
                      </a:r>
                    </a:p>
                  </a:txBody>
                  <a:tcPr anchor="ctr">
                    <a:solidFill>
                      <a:srgbClr val="000000"/>
                    </a:solidFill>
                  </a:tcPr>
                </a:tc>
                <a:tc>
                  <a:txBody>
                    <a:bodyPr/>
                    <a:lstStyle/>
                    <a:p>
                      <a:pPr algn="ctr" rtl="1"/>
                      <a:r>
                        <a:rPr lang="ar-SA" sz="2000" b="1" i="0" dirty="0">
                          <a:latin typeface="Arial" panose="020B0604020202020204" pitchFamily="34" charset="0"/>
                          <a:cs typeface="Arial" panose="020B0604020202020204" pitchFamily="34" charset="0"/>
                        </a:rPr>
                        <a:t>الله</a:t>
                      </a:r>
                      <a:endParaRPr lang="en-US" sz="20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60176556"/>
                  </a:ext>
                </a:extLst>
              </a:tr>
              <a:tr h="657071">
                <a:tc>
                  <a:txBody>
                    <a:bodyPr/>
                    <a:lstStyle/>
                    <a:p>
                      <a:pPr algn="ctr" rtl="1"/>
                      <a:r>
                        <a:rPr lang="ar-SA" sz="2000" b="1" i="0" dirty="0">
                          <a:latin typeface="Arial" panose="020B0604020202020204" pitchFamily="34" charset="0"/>
                          <a:cs typeface="Arial" panose="020B0604020202020204" pitchFamily="34" charset="0"/>
                        </a:rPr>
                        <a:t>الناموس/الخطيئة</a:t>
                      </a:r>
                      <a:endParaRPr lang="en-US" sz="2000" b="1" i="0" dirty="0">
                        <a:latin typeface="Arial" panose="020B0604020202020204" pitchFamily="34" charset="0"/>
                        <a:cs typeface="Arial" panose="020B0604020202020204" pitchFamily="34" charset="0"/>
                      </a:endParaRPr>
                    </a:p>
                  </a:txBody>
                  <a:tcPr anchor="ctr"/>
                </a:tc>
                <a:tc>
                  <a:txBody>
                    <a:bodyPr/>
                    <a:lstStyle/>
                    <a:p>
                      <a:pPr algn="ctr" rtl="1"/>
                      <a:r>
                        <a:rPr lang="ar-SA" sz="2000" b="1" i="0" dirty="0">
                          <a:solidFill>
                            <a:schemeClr val="tx2"/>
                          </a:solidFill>
                          <a:latin typeface="Arial" panose="020B0604020202020204" pitchFamily="34" charset="0"/>
                          <a:cs typeface="Arial" panose="020B0604020202020204" pitchFamily="34" charset="0"/>
                        </a:rPr>
                        <a:t>الحاكم</a:t>
                      </a:r>
                      <a:endParaRPr lang="en-US" sz="2000" b="1" i="0" dirty="0">
                        <a:solidFill>
                          <a:schemeClr val="tx2"/>
                        </a:solidFill>
                        <a:latin typeface="Arial" panose="020B0604020202020204" pitchFamily="34" charset="0"/>
                        <a:cs typeface="Arial" panose="020B0604020202020204" pitchFamily="34" charset="0"/>
                      </a:endParaRPr>
                    </a:p>
                  </a:txBody>
                  <a:tcPr anchor="ctr">
                    <a:solidFill>
                      <a:srgbClr val="000000"/>
                    </a:solidFill>
                  </a:tcPr>
                </a:tc>
                <a:tc>
                  <a:txBody>
                    <a:bodyPr/>
                    <a:lstStyle/>
                    <a:p>
                      <a:pPr algn="ctr" rtl="1"/>
                      <a:r>
                        <a:rPr lang="ar-SA" sz="2000" b="1" i="0" dirty="0">
                          <a:latin typeface="Arial" panose="020B0604020202020204" pitchFamily="34" charset="0"/>
                          <a:cs typeface="Arial" panose="020B0604020202020204" pitchFamily="34" charset="0"/>
                        </a:rPr>
                        <a:t>نعمة/يسوع المسيح</a:t>
                      </a:r>
                      <a:endParaRPr lang="en-US" sz="20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98160793"/>
                  </a:ext>
                </a:extLst>
              </a:tr>
              <a:tr h="657071">
                <a:tc>
                  <a:txBody>
                    <a:bodyPr/>
                    <a:lstStyle/>
                    <a:p>
                      <a:pPr algn="ctr" rtl="1"/>
                      <a:r>
                        <a:rPr lang="ar-SA" sz="2000" b="1" i="0" dirty="0">
                          <a:latin typeface="Arial" panose="020B0604020202020204" pitchFamily="34" charset="0"/>
                          <a:cs typeface="Arial" panose="020B0604020202020204" pitchFamily="34" charset="0"/>
                        </a:rPr>
                        <a:t>"في آدم"</a:t>
                      </a:r>
                      <a:endParaRPr lang="en-US" sz="2000" b="1" i="0" dirty="0">
                        <a:latin typeface="Arial" panose="020B0604020202020204" pitchFamily="34" charset="0"/>
                        <a:cs typeface="Arial" panose="020B0604020202020204" pitchFamily="34" charset="0"/>
                      </a:endParaRPr>
                    </a:p>
                  </a:txBody>
                  <a:tcPr anchor="ctr"/>
                </a:tc>
                <a:tc>
                  <a:txBody>
                    <a:bodyPr/>
                    <a:lstStyle/>
                    <a:p>
                      <a:pPr algn="ctr" rtl="1"/>
                      <a:r>
                        <a:rPr lang="ar-SA" sz="2000" b="1" i="0" dirty="0">
                          <a:solidFill>
                            <a:schemeClr val="tx2"/>
                          </a:solidFill>
                          <a:latin typeface="Arial" panose="020B0604020202020204" pitchFamily="34" charset="0"/>
                          <a:cs typeface="Arial" panose="020B0604020202020204" pitchFamily="34" charset="0"/>
                        </a:rPr>
                        <a:t>أنا</a:t>
                      </a:r>
                      <a:endParaRPr lang="en-US" sz="2000" b="1" i="0" dirty="0">
                        <a:solidFill>
                          <a:schemeClr val="tx2"/>
                        </a:solidFill>
                        <a:latin typeface="Arial" panose="020B0604020202020204" pitchFamily="34" charset="0"/>
                        <a:cs typeface="Arial" panose="020B0604020202020204" pitchFamily="34" charset="0"/>
                      </a:endParaRPr>
                    </a:p>
                  </a:txBody>
                  <a:tcPr anchor="ctr">
                    <a:solidFill>
                      <a:srgbClr val="000000"/>
                    </a:solidFill>
                  </a:tcPr>
                </a:tc>
                <a:tc>
                  <a:txBody>
                    <a:bodyPr/>
                    <a:lstStyle/>
                    <a:p>
                      <a:pPr algn="ctr" rtl="1"/>
                      <a:r>
                        <a:rPr lang="ar-SA" sz="2000" b="1" i="0" dirty="0">
                          <a:latin typeface="Arial" panose="020B0604020202020204" pitchFamily="34" charset="0"/>
                          <a:cs typeface="Arial" panose="020B0604020202020204" pitchFamily="34" charset="0"/>
                        </a:rPr>
                        <a:t>"في المسيح"</a:t>
                      </a:r>
                      <a:endParaRPr lang="en-US" sz="20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53810019"/>
                  </a:ext>
                </a:extLst>
              </a:tr>
              <a:tr h="893086">
                <a:tc>
                  <a:txBody>
                    <a:bodyPr/>
                    <a:lstStyle/>
                    <a:p>
                      <a:pPr algn="ctr" rtl="1"/>
                      <a:r>
                        <a:rPr lang="ar-SA" sz="2000" b="1" i="0" dirty="0">
                          <a:latin typeface="Arial" panose="020B0604020202020204" pitchFamily="34" charset="0"/>
                          <a:cs typeface="Arial" panose="020B0604020202020204" pitchFamily="34" charset="0"/>
                        </a:rPr>
                        <a:t>مارست الخطية سلطانها وسلطتها عليّ </a:t>
                      </a:r>
                      <a:r>
                        <a:rPr lang="ar-SA" sz="2000" b="1" i="0" dirty="0" err="1">
                          <a:latin typeface="Arial" panose="020B0604020202020204" pitchFamily="34" charset="0"/>
                          <a:cs typeface="Arial" panose="020B0604020202020204" pitchFamily="34" charset="0"/>
                        </a:rPr>
                        <a:t>كإبن</a:t>
                      </a:r>
                      <a:r>
                        <a:rPr lang="ar-SA" sz="2000" b="1" i="0" dirty="0">
                          <a:latin typeface="Arial" panose="020B0604020202020204" pitchFamily="34" charset="0"/>
                          <a:cs typeface="Arial" panose="020B0604020202020204" pitchFamily="34" charset="0"/>
                        </a:rPr>
                        <a:t> لآدم</a:t>
                      </a:r>
                      <a:endParaRPr lang="en-US" sz="2000" b="1" i="0" dirty="0">
                        <a:latin typeface="Arial" panose="020B0604020202020204" pitchFamily="34" charset="0"/>
                        <a:cs typeface="Arial" panose="020B0604020202020204" pitchFamily="34" charset="0"/>
                      </a:endParaRPr>
                    </a:p>
                  </a:txBody>
                  <a:tcPr anchor="ctr"/>
                </a:tc>
                <a:tc>
                  <a:txBody>
                    <a:bodyPr/>
                    <a:lstStyle/>
                    <a:p>
                      <a:pPr algn="ctr" rtl="1"/>
                      <a:r>
                        <a:rPr lang="ar-SA" sz="2000" b="1" i="0" dirty="0">
                          <a:solidFill>
                            <a:schemeClr val="tx2"/>
                          </a:solidFill>
                          <a:latin typeface="Arial" panose="020B0604020202020204" pitchFamily="34" charset="0"/>
                          <a:cs typeface="Arial" panose="020B0604020202020204" pitchFamily="34" charset="0"/>
                        </a:rPr>
                        <a:t>القوة</a:t>
                      </a:r>
                      <a:endParaRPr lang="en-US" sz="2000" b="1" i="0" dirty="0">
                        <a:solidFill>
                          <a:schemeClr val="tx2"/>
                        </a:solidFill>
                        <a:latin typeface="Arial" panose="020B0604020202020204" pitchFamily="34" charset="0"/>
                        <a:cs typeface="Arial" panose="020B0604020202020204" pitchFamily="34" charset="0"/>
                      </a:endParaRPr>
                    </a:p>
                  </a:txBody>
                  <a:tcPr anchor="ctr">
                    <a:solidFill>
                      <a:srgbClr val="000000"/>
                    </a:solidFill>
                  </a:tcPr>
                </a:tc>
                <a:tc>
                  <a:txBody>
                    <a:bodyPr/>
                    <a:lstStyle/>
                    <a:p>
                      <a:pPr algn="ctr" rtl="1"/>
                      <a:r>
                        <a:rPr lang="ar-SA" sz="2000" b="1" i="0" dirty="0">
                          <a:latin typeface="Arial" panose="020B0604020202020204" pitchFamily="34" charset="0"/>
                          <a:cs typeface="Arial" panose="020B0604020202020204" pitchFamily="34" charset="0"/>
                        </a:rPr>
                        <a:t>لم يعد تحت سلطان وقوة الخطية ولكن تحت النعمة/الروح</a:t>
                      </a:r>
                      <a:endParaRPr lang="en-US" sz="20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73058996"/>
                  </a:ext>
                </a:extLst>
              </a:tr>
              <a:tr h="873901">
                <a:tc>
                  <a:txBody>
                    <a:bodyPr/>
                    <a:lstStyle/>
                    <a:p>
                      <a:pPr algn="ctr" rtl="1"/>
                      <a:r>
                        <a:rPr lang="ar-SA" sz="2000" b="1" i="0" dirty="0">
                          <a:latin typeface="Arial" panose="020B0604020202020204" pitchFamily="34" charset="0"/>
                          <a:cs typeface="Arial" panose="020B0604020202020204" pitchFamily="34" charset="0"/>
                        </a:rPr>
                        <a:t>أخطأت</a:t>
                      </a:r>
                      <a:endParaRPr lang="en-US" sz="2000" b="1" i="0" dirty="0">
                        <a:latin typeface="Arial" panose="020B0604020202020204" pitchFamily="34" charset="0"/>
                        <a:cs typeface="Arial" panose="020B0604020202020204" pitchFamily="34" charset="0"/>
                      </a:endParaRPr>
                    </a:p>
                  </a:txBody>
                  <a:tcPr anchor="ctr"/>
                </a:tc>
                <a:tc>
                  <a:txBody>
                    <a:bodyPr/>
                    <a:lstStyle/>
                    <a:p>
                      <a:pPr algn="ctr" rtl="1"/>
                      <a:r>
                        <a:rPr lang="ar-SA" sz="2000" b="1" i="0" dirty="0">
                          <a:solidFill>
                            <a:schemeClr val="tx2"/>
                          </a:solidFill>
                          <a:latin typeface="Arial" panose="020B0604020202020204" pitchFamily="34" charset="0"/>
                          <a:cs typeface="Arial" panose="020B0604020202020204" pitchFamily="34" charset="0"/>
                        </a:rPr>
                        <a:t>نتيجة</a:t>
                      </a:r>
                    </a:p>
                  </a:txBody>
                  <a:tcPr anchor="ctr">
                    <a:solidFill>
                      <a:srgbClr val="000000"/>
                    </a:solidFill>
                  </a:tcPr>
                </a:tc>
                <a:tc>
                  <a:txBody>
                    <a:bodyPr/>
                    <a:lstStyle/>
                    <a:p>
                      <a:pPr algn="ctr" rtl="1"/>
                      <a:r>
                        <a:rPr lang="ar-SA" sz="2000" b="1" i="0" dirty="0">
                          <a:latin typeface="Arial" panose="020B0604020202020204" pitchFamily="34" charset="0"/>
                          <a:cs typeface="Arial" panose="020B0604020202020204" pitchFamily="34" charset="0"/>
                        </a:rPr>
                        <a:t>ينجذب إلى الطاعة</a:t>
                      </a:r>
                      <a:endParaRPr lang="en-US" sz="20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48605528"/>
                  </a:ext>
                </a:extLst>
              </a:tr>
              <a:tr h="893086">
                <a:tc>
                  <a:txBody>
                    <a:bodyPr/>
                    <a:lstStyle/>
                    <a:p>
                      <a:pPr algn="ctr" rtl="1"/>
                      <a:r>
                        <a:rPr lang="ar-SA" sz="2000" b="1" i="0" dirty="0">
                          <a:latin typeface="Arial" panose="020B0604020202020204" pitchFamily="34" charset="0"/>
                          <a:cs typeface="Arial" panose="020B0604020202020204" pitchFamily="34" charset="0"/>
                        </a:rPr>
                        <a:t>الأجور: الموت الروحي والانفصال عن الله</a:t>
                      </a:r>
                      <a:endParaRPr lang="en-US" sz="2000" b="1" i="0" dirty="0">
                        <a:latin typeface="Arial" panose="020B0604020202020204" pitchFamily="34" charset="0"/>
                        <a:cs typeface="Arial" panose="020B0604020202020204" pitchFamily="34" charset="0"/>
                      </a:endParaRPr>
                    </a:p>
                  </a:txBody>
                  <a:tcPr anchor="ctr"/>
                </a:tc>
                <a:tc>
                  <a:txBody>
                    <a:bodyPr/>
                    <a:lstStyle/>
                    <a:p>
                      <a:pPr algn="ctr" rtl="1"/>
                      <a:r>
                        <a:rPr lang="ar-SA" sz="2000" b="1" i="0" dirty="0">
                          <a:solidFill>
                            <a:schemeClr val="tx2"/>
                          </a:solidFill>
                          <a:latin typeface="Arial" panose="020B0604020202020204" pitchFamily="34" charset="0"/>
                          <a:cs typeface="Arial" panose="020B0604020202020204" pitchFamily="34" charset="0"/>
                        </a:rPr>
                        <a:t>نهاية</a:t>
                      </a:r>
                    </a:p>
                  </a:txBody>
                  <a:tcPr anchor="ctr">
                    <a:solidFill>
                      <a:srgbClr val="000000"/>
                    </a:solidFill>
                  </a:tcPr>
                </a:tc>
                <a:tc>
                  <a:txBody>
                    <a:bodyPr/>
                    <a:lstStyle/>
                    <a:p>
                      <a:pPr algn="ctr" rtl="1"/>
                      <a:r>
                        <a:rPr lang="ar-SA" sz="2000" b="1" i="0" dirty="0">
                          <a:latin typeface="Arial" panose="020B0604020202020204" pitchFamily="34" charset="0"/>
                          <a:cs typeface="Arial" panose="020B0604020202020204" pitchFamily="34" charset="0"/>
                        </a:rPr>
                        <a:t>المواهب: العلاقة مع المسيح والبر والقداسة</a:t>
                      </a:r>
                      <a:endParaRPr lang="en-US" sz="20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367027604"/>
                  </a:ext>
                </a:extLst>
              </a:tr>
            </a:tbl>
          </a:graphicData>
        </a:graphic>
      </p:graphicFrame>
    </p:spTree>
    <p:extLst>
      <p:ext uri="{BB962C8B-B14F-4D97-AF65-F5344CB8AC3E}">
        <p14:creationId xmlns:p14="http://schemas.microsoft.com/office/powerpoint/2010/main" val="527817867"/>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512" y="-20599"/>
            <a:ext cx="9129968" cy="7049999"/>
          </a:xfrm>
          <a:prstGeom prst="rect">
            <a:avLst/>
          </a:prstGeom>
        </p:spPr>
      </p:pic>
      <p:sp>
        <p:nvSpPr>
          <p:cNvPr id="2" name="Title 1"/>
          <p:cNvSpPr>
            <a:spLocks noGrp="1"/>
          </p:cNvSpPr>
          <p:nvPr>
            <p:ph type="title"/>
          </p:nvPr>
        </p:nvSpPr>
        <p:spPr>
          <a:xfrm>
            <a:off x="251520" y="116632"/>
            <a:ext cx="7467600" cy="1295400"/>
          </a:xfrm>
        </p:spPr>
        <p:txBody>
          <a:bodyPr/>
          <a:lstStyle/>
          <a:p>
            <a:pPr algn="r"/>
            <a:r>
              <a:rPr lang="ar-JO" dirty="0">
                <a:effectLst>
                  <a:glow rad="228600">
                    <a:srgbClr val="000000"/>
                  </a:glow>
                </a:effectLst>
                <a:cs typeface="Arial" panose="020B0604020202020204" pitchFamily="34" charset="0"/>
              </a:rPr>
              <a:t>القانون الأخلاقي يعني أحكام الله التي </a:t>
            </a:r>
            <a:br>
              <a:rPr lang="ar-JO" dirty="0">
                <a:effectLst>
                  <a:glow rad="228600">
                    <a:srgbClr val="000000"/>
                  </a:glow>
                </a:effectLst>
                <a:cs typeface="Arial" panose="020B0604020202020204" pitchFamily="34" charset="0"/>
              </a:rPr>
            </a:br>
            <a:r>
              <a:rPr lang="ar-JO" dirty="0">
                <a:effectLst>
                  <a:glow rad="228600">
                    <a:srgbClr val="000000"/>
                  </a:glow>
                </a:effectLst>
                <a:cs typeface="Arial" panose="020B0604020202020204" pitchFamily="34" charset="0"/>
              </a:rPr>
              <a:t>تنطبق على ...</a:t>
            </a:r>
            <a:endParaRPr lang="en-US" dirty="0">
              <a:effectLst>
                <a:glow rad="228600">
                  <a:srgbClr val="000000"/>
                </a:glow>
              </a:effectLst>
              <a:cs typeface="Arial" panose="020B0604020202020204" pitchFamily="34" charset="0"/>
            </a:endParaRPr>
          </a:p>
        </p:txBody>
      </p:sp>
      <p:sp>
        <p:nvSpPr>
          <p:cNvPr id="3" name="Title 1"/>
          <p:cNvSpPr txBox="1">
            <a:spLocks/>
          </p:cNvSpPr>
          <p:nvPr/>
        </p:nvSpPr>
        <p:spPr bwMode="auto">
          <a:xfrm>
            <a:off x="251520" y="1412776"/>
            <a:ext cx="7467600" cy="3456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9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a:lstStyle>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كل فترة زمنية</a:t>
            </a:r>
            <a:endParaRPr kumimoji="0" lang="en-US"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كل ثقافة</a:t>
            </a:r>
            <a:endParaRPr kumimoji="0" lang="en-US"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كل مكان</a:t>
            </a:r>
            <a:endParaRPr kumimoji="0" lang="en-US"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كل الناس</a:t>
            </a:r>
            <a:endParaRPr kumimoji="0" lang="en-US"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1989381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4" name="Rectangle 2"/>
          <p:cNvSpPr>
            <a:spLocks noGrp="1" noChangeArrowheads="1"/>
          </p:cNvSpPr>
          <p:nvPr>
            <p:ph type="ctrTitle"/>
          </p:nvPr>
        </p:nvSpPr>
        <p:spPr>
          <a:xfrm>
            <a:off x="914400" y="609600"/>
            <a:ext cx="7772400" cy="1143000"/>
          </a:xfrm>
        </p:spPr>
        <p:txBody>
          <a:bodyPr/>
          <a:lstStyle/>
          <a:p>
            <a:pPr algn="ctr" eaLnBrk="1" hangingPunct="1"/>
            <a:r>
              <a:rPr kumimoji="0" lang="ar-JO" dirty="0">
                <a:ea typeface="ＭＳ Ｐゴシック" charset="-128"/>
                <a:cs typeface="Arial" panose="020B0604020202020204" pitchFamily="34" charset="0"/>
              </a:rPr>
              <a:t>الإنتصار في الحياة المسيحية</a:t>
            </a:r>
            <a:endParaRPr kumimoji="0" lang="en-US" dirty="0">
              <a:ea typeface="ＭＳ Ｐゴシック" charset="-128"/>
              <a:cs typeface="Arial" panose="020B0604020202020204" pitchFamily="34" charset="0"/>
            </a:endParaRPr>
          </a:p>
        </p:txBody>
      </p:sp>
      <p:sp>
        <p:nvSpPr>
          <p:cNvPr id="827395" name="Text Box 4"/>
          <p:cNvSpPr txBox="1">
            <a:spLocks noChangeArrowheads="1"/>
          </p:cNvSpPr>
          <p:nvPr/>
        </p:nvSpPr>
        <p:spPr bwMode="auto">
          <a:xfrm>
            <a:off x="1524000" y="6172200"/>
            <a:ext cx="7467600" cy="646331"/>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ja-JP" sz="1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بولس ورسائله : حياة وتعليم بولس</a:t>
            </a:r>
            <a:r>
              <a:rPr kumimoji="0" lang="en-US" altLang="ja-JP" sz="1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مسح العهد الجديد ( دليل دراسة مودي الإلكتروني ) ص 7 </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827396" name="Text Box 6"/>
          <p:cNvSpPr txBox="1">
            <a:spLocks noChangeArrowheads="1"/>
          </p:cNvSpPr>
          <p:nvPr/>
        </p:nvSpPr>
        <p:spPr bwMode="auto">
          <a:xfrm>
            <a:off x="8229600" y="0"/>
            <a:ext cx="77136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154أ</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827397" name="Rectangle 7"/>
          <p:cNvSpPr>
            <a:spLocks noChangeArrowheads="1"/>
          </p:cNvSpPr>
          <p:nvPr/>
        </p:nvSpPr>
        <p:spPr bwMode="auto">
          <a:xfrm>
            <a:off x="304800" y="1981200"/>
            <a:ext cx="8458200" cy="327660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26CBB"/>
              </a:buClr>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ينظر بولس إلى الحياة المسيحية على أنها انتصار بمعزل عن أي صراع أو كصراع بعيدًا عن أي انتصار. وبدلاً من ذلك فهو يرى الحياة المسيحية على أنها حياة انتصار وسط الصراع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8468731"/>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8418" name="Picture 2" descr="Peter's Denial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63" y="0"/>
            <a:ext cx="9139237" cy="6858000"/>
          </a:xfrm>
          <a:prstGeom prst="rect">
            <a:avLst/>
          </a:prstGeom>
          <a:noFill/>
          <a:ln w="9525">
            <a:noFill/>
            <a:miter lim="800000"/>
            <a:headEnd/>
            <a:tailEnd/>
          </a:ln>
        </p:spPr>
      </p:pic>
      <p:sp>
        <p:nvSpPr>
          <p:cNvPr id="374787" name="Rectangle 3"/>
          <p:cNvSpPr>
            <a:spLocks noGrp="1" noChangeArrowheads="1"/>
          </p:cNvSpPr>
          <p:nvPr>
            <p:ph type="title"/>
          </p:nvPr>
        </p:nvSpPr>
        <p:spPr/>
        <p:txBody>
          <a:bodyPr/>
          <a:lstStyle/>
          <a:p>
            <a:pPr eaLnBrk="1" hangingPunct="1">
              <a:defRPr/>
            </a:pPr>
            <a:br>
              <a:rPr lang="en-US" sz="4000" b="1" dirty="0">
                <a:latin typeface="Arial" panose="020B0604020202020204" pitchFamily="34" charset="0"/>
                <a:ea typeface="ＭＳ Ｐゴシック" charset="-128"/>
                <a:cs typeface="Arial" panose="020B0604020202020204" pitchFamily="34" charset="0"/>
              </a:rPr>
            </a:br>
            <a:r>
              <a:rPr lang="ar-JO" sz="4000" b="1" dirty="0">
                <a:latin typeface="Arial" panose="020B0604020202020204" pitchFamily="34" charset="0"/>
                <a:ea typeface="ＭＳ Ｐゴシック" charset="-128"/>
                <a:cs typeface="Arial" panose="020B0604020202020204" pitchFamily="34" charset="0"/>
              </a:rPr>
              <a:t>يظهر بطرس الصراع </a:t>
            </a:r>
            <a:br>
              <a:rPr lang="ar-JO" sz="4000" b="1" dirty="0">
                <a:latin typeface="Arial" panose="020B0604020202020204" pitchFamily="34" charset="0"/>
                <a:ea typeface="ＭＳ Ｐゴシック" charset="-128"/>
                <a:cs typeface="Arial" panose="020B0604020202020204" pitchFamily="34" charset="0"/>
              </a:rPr>
            </a:br>
            <a:r>
              <a:rPr lang="ar-JO" sz="4000" b="1" dirty="0">
                <a:latin typeface="Arial" panose="020B0604020202020204" pitchFamily="34" charset="0"/>
                <a:ea typeface="ＭＳ Ｐゴシック" charset="-128"/>
                <a:cs typeface="Arial" panose="020B0604020202020204" pitchFamily="34" charset="0"/>
              </a:rPr>
              <a:t>بين الجسد والروح</a:t>
            </a:r>
            <a:endParaRPr lang="en-US" sz="4000" b="1" dirty="0">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247370657"/>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6" name="Text Box 7"/>
          <p:cNvSpPr txBox="1">
            <a:spLocks noChangeArrowheads="1"/>
          </p:cNvSpPr>
          <p:nvPr/>
        </p:nvSpPr>
        <p:spPr bwMode="auto">
          <a:xfrm>
            <a:off x="76200" y="2038350"/>
            <a:ext cx="4495800" cy="487363"/>
          </a:xfrm>
          <a:prstGeom prst="rect">
            <a:avLst/>
          </a:prstGeom>
          <a:solidFill>
            <a:srgbClr val="FCFCC6"/>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حجج ما قبل الإيمان</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830467" name="Text Box 8"/>
          <p:cNvSpPr txBox="1">
            <a:spLocks noChangeArrowheads="1"/>
          </p:cNvSpPr>
          <p:nvPr/>
        </p:nvSpPr>
        <p:spPr bwMode="auto">
          <a:xfrm>
            <a:off x="4800600" y="2038350"/>
            <a:ext cx="4343400" cy="487363"/>
          </a:xfrm>
          <a:prstGeom prst="rect">
            <a:avLst/>
          </a:prstGeom>
          <a:solidFill>
            <a:srgbClr val="FCC6DD"/>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حجج ما بعد الإيمان</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830468" name="Rectangle 2"/>
          <p:cNvSpPr>
            <a:spLocks noGrp="1" noChangeArrowheads="1"/>
          </p:cNvSpPr>
          <p:nvPr>
            <p:ph type="title"/>
          </p:nvPr>
        </p:nvSpPr>
        <p:spPr>
          <a:xfrm>
            <a:off x="152400" y="685800"/>
            <a:ext cx="8610600" cy="1143000"/>
          </a:xfrm>
        </p:spPr>
        <p:txBody>
          <a:bodyPr/>
          <a:lstStyle/>
          <a:p>
            <a:pPr algn="ctr" eaLnBrk="1" hangingPunct="1"/>
            <a:r>
              <a:rPr lang="ar-JO" sz="3600" b="1" i="1" dirty="0">
                <a:solidFill>
                  <a:srgbClr val="002914"/>
                </a:solidFill>
                <a:ea typeface="Times New Roman" charset="0"/>
                <a:cs typeface="Times New Roman" charset="0"/>
              </a:rPr>
              <a:t>وجهتي نظر حول الصراع مع الخطية</a:t>
            </a:r>
            <a:br>
              <a:rPr lang="en-US" sz="3600" b="1" i="1" dirty="0">
                <a:solidFill>
                  <a:srgbClr val="002914"/>
                </a:solidFill>
                <a:ea typeface="Times New Roman" charset="0"/>
                <a:cs typeface="Times New Roman" charset="0"/>
              </a:rPr>
            </a:br>
            <a:r>
              <a:rPr lang="ar-JO" sz="3600" b="1" i="1" dirty="0">
                <a:solidFill>
                  <a:srgbClr val="002914"/>
                </a:solidFill>
                <a:ea typeface="Times New Roman" charset="0"/>
                <a:cs typeface="Times New Roman" charset="0"/>
              </a:rPr>
              <a:t>رو 7: 7-25</a:t>
            </a:r>
            <a:endParaRPr lang="en-US" sz="3600" b="1" i="1" dirty="0">
              <a:solidFill>
                <a:srgbClr val="002914"/>
              </a:solidFill>
              <a:ea typeface="Times New Roman" charset="0"/>
              <a:cs typeface="Times New Roman" charset="0"/>
            </a:endParaRPr>
          </a:p>
        </p:txBody>
      </p:sp>
      <p:pic>
        <p:nvPicPr>
          <p:cNvPr id="830469" name="Picture 5" descr="ag00223_"/>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6324600" y="914400"/>
            <a:ext cx="1908175" cy="1131888"/>
          </a:xfrm>
          <a:prstGeom prst="rect">
            <a:avLst/>
          </a:prstGeom>
          <a:noFill/>
          <a:ln w="9525">
            <a:noFill/>
            <a:miter lim="800000"/>
            <a:headEnd/>
            <a:tailEnd/>
          </a:ln>
        </p:spPr>
      </p:pic>
      <p:pic>
        <p:nvPicPr>
          <p:cNvPr id="43014" name="MacOS">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srcRect/>
          <a:stretch>
            <a:fillRect/>
          </a:stretch>
        </p:blipFill>
        <p:spPr bwMode="auto">
          <a:xfrm>
            <a:off x="304800" y="6248400"/>
            <a:ext cx="304800" cy="304800"/>
          </a:xfrm>
          <a:prstGeom prst="rect">
            <a:avLst/>
          </a:prstGeom>
          <a:noFill/>
          <a:ln w="9525">
            <a:noFill/>
            <a:miter lim="800000"/>
            <a:headEnd/>
            <a:tailEnd/>
          </a:ln>
        </p:spPr>
      </p:pic>
      <p:sp>
        <p:nvSpPr>
          <p:cNvPr id="43017" name="Text Box 9"/>
          <p:cNvSpPr txBox="1">
            <a:spLocks noChangeArrowheads="1"/>
          </p:cNvSpPr>
          <p:nvPr/>
        </p:nvSpPr>
        <p:spPr bwMode="auto">
          <a:xfrm>
            <a:off x="9262533" y="-4763"/>
            <a:ext cx="904415"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154ب</a:t>
            </a: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Arial" charset="0"/>
              <a:cs typeface="Arial" panose="020B0604020202020204" pitchFamily="34" charset="0"/>
            </a:endParaRPr>
          </a:p>
        </p:txBody>
      </p:sp>
      <p:sp>
        <p:nvSpPr>
          <p:cNvPr id="43018" name="Rectangle 10"/>
          <p:cNvSpPr>
            <a:spLocks noChangeArrowheads="1"/>
          </p:cNvSpPr>
          <p:nvPr/>
        </p:nvSpPr>
        <p:spPr bwMode="auto">
          <a:xfrm>
            <a:off x="0" y="2590800"/>
            <a:ext cx="4724400" cy="4110037"/>
          </a:xfrm>
          <a:prstGeom prst="rect">
            <a:avLst/>
          </a:prstGeom>
          <a:solidFill>
            <a:schemeClr val="accent1"/>
          </a:solidFill>
          <a:ln w="9525">
            <a:noFill/>
            <a:miter lim="800000"/>
            <a:headEnd/>
            <a:tailEnd/>
          </a:ln>
        </p:spPr>
        <p:txBody>
          <a:bodyPr>
            <a:prstTxWarp prst="textNoShape">
              <a:avLst/>
            </a:prstTxWarp>
          </a:bodyPr>
          <a:lstStyle/>
          <a:p>
            <a:pPr marL="0" marR="0" lvl="0" indent="0" algn="r" defTabSz="914400" rtl="0" eaLnBrk="1" fontAlgn="base" latinLnBrk="0" hangingPunct="1">
              <a:lnSpc>
                <a:spcPct val="80000"/>
              </a:lnSpc>
              <a:spcBef>
                <a:spcPct val="20000"/>
              </a:spcBef>
              <a:spcAft>
                <a:spcPct val="0"/>
              </a:spcAft>
              <a:buClrTx/>
              <a:buSzTx/>
              <a:buFontTx/>
              <a:buNone/>
              <a:tabLst/>
              <a:defRPr/>
            </a:pPr>
            <a:r>
              <a:rPr kumimoji="0" lang="ar-JO"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 كيف يمكن لمؤمن أن يقول أنا عبد للخطية (7: 14)</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533400" marR="0" lvl="0" indent="-533400" algn="r" defTabSz="914400" rtl="0" eaLnBrk="1" fontAlgn="base" latinLnBrk="0" hangingPunct="1">
              <a:lnSpc>
                <a:spcPct val="8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هذا عكس حالة المؤمن التي يصفها بولس في:</a:t>
            </a:r>
            <a:endParaRPr kumimoji="0" lang="en-US"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457200" marR="0" lvl="1" indent="0" algn="r" defTabSz="914400" rtl="0" eaLnBrk="1" fontAlgn="base" latinLnBrk="0" hangingPunct="1">
              <a:lnSpc>
                <a:spcPct val="80000"/>
              </a:lnSpc>
              <a:spcBef>
                <a:spcPct val="20000"/>
              </a:spcBef>
              <a:spcAft>
                <a:spcPct val="0"/>
              </a:spcAft>
              <a:buClrTx/>
              <a:buSzTx/>
              <a:buFontTx/>
              <a:buNone/>
              <a:tabLst/>
              <a:defRPr/>
            </a:pPr>
            <a:r>
              <a:rPr kumimoji="0" lang="ar-JO"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 نحن الذين متنا عن الخطية كيف نعيش بعد </a:t>
            </a:r>
          </a:p>
          <a:p>
            <a:pPr marL="457200" marR="0" lvl="1" indent="0" algn="r" defTabSz="914400" rtl="0" eaLnBrk="1" fontAlgn="base" latinLnBrk="0" hangingPunct="1">
              <a:lnSpc>
                <a:spcPct val="80000"/>
              </a:lnSpc>
              <a:spcBef>
                <a:spcPct val="20000"/>
              </a:spcBef>
              <a:spcAft>
                <a:spcPct val="0"/>
              </a:spcAft>
              <a:buClrTx/>
              <a:buSzTx/>
              <a:buFontTx/>
              <a:buNone/>
              <a:tabLst/>
              <a:defRPr/>
            </a:pPr>
            <a:r>
              <a:rPr kumimoji="0" lang="ar-JO"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فيها؟ (6: 2) </a:t>
            </a:r>
            <a:endParaRPr kumimoji="0" lang="en-US"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457200" marR="0" lvl="1" indent="0" algn="r" defTabSz="914400" rtl="0" eaLnBrk="1" fontAlgn="base" latinLnBrk="0" hangingPunct="1">
              <a:lnSpc>
                <a:spcPct val="80000"/>
              </a:lnSpc>
              <a:spcBef>
                <a:spcPct val="20000"/>
              </a:spcBef>
              <a:spcAft>
                <a:spcPct val="0"/>
              </a:spcAft>
              <a:buClrTx/>
              <a:buSzTx/>
              <a:buFontTx/>
              <a:buNone/>
              <a:tabLst/>
              <a:defRPr/>
            </a:pPr>
            <a:r>
              <a:rPr kumimoji="0" lang="ar-JO"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 كي لا نعود نستعبد أيضاً للخطية (6: 6)</a:t>
            </a:r>
            <a:endParaRPr kumimoji="0" lang="en-US"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1" fontAlgn="base" latinLnBrk="0" hangingPunct="1">
              <a:lnSpc>
                <a:spcPct val="80000"/>
              </a:lnSpc>
              <a:spcBef>
                <a:spcPct val="20000"/>
              </a:spcBef>
              <a:spcAft>
                <a:spcPct val="0"/>
              </a:spcAft>
              <a:buClrTx/>
              <a:buSzTx/>
              <a:buFontTx/>
              <a:buNone/>
              <a:tabLst/>
              <a:defRPr/>
            </a:pPr>
            <a:r>
              <a:rPr kumimoji="0" lang="ar-JO"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2. أن نكون في الجسد / في الطبيعة الساقطة لا يعني رغبة جسدية بل أسلوب حياة (7: 5)</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457200" marR="0" lvl="1" indent="0" algn="r" defTabSz="914400" rtl="0" eaLnBrk="1" fontAlgn="base" latinLnBrk="0" hangingPunct="1">
              <a:lnSpc>
                <a:spcPct val="8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3. هيكل الحجة</a:t>
            </a:r>
          </a:p>
          <a:p>
            <a:pPr marL="457200" marR="0" lvl="1" indent="0" algn="r" defTabSz="914400" rtl="0" eaLnBrk="1" fontAlgn="base" latinLnBrk="0" hangingPunct="1">
              <a:lnSpc>
                <a:spcPct val="8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- 7: 7-25 تفسر 7: 5 (ما قبل الإيمان)</a:t>
            </a:r>
          </a:p>
          <a:p>
            <a:pPr marL="457200" marR="0" lvl="1" indent="0" algn="r" defTabSz="914400" rtl="0" eaLnBrk="1" fontAlgn="base" latinLnBrk="0" hangingPunct="1">
              <a:lnSpc>
                <a:spcPct val="8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- 8: 1-17 تفسر 7: 6 (ما بعد الإيمان)</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43020" name="Rectangle 12"/>
          <p:cNvSpPr>
            <a:spLocks noChangeArrowheads="1"/>
          </p:cNvSpPr>
          <p:nvPr/>
        </p:nvSpPr>
        <p:spPr bwMode="auto">
          <a:xfrm>
            <a:off x="4953000" y="2590800"/>
            <a:ext cx="4191000" cy="4191000"/>
          </a:xfrm>
          <a:prstGeom prst="rect">
            <a:avLst/>
          </a:prstGeom>
          <a:solidFill>
            <a:srgbClr val="FCFCC6"/>
          </a:solidFill>
          <a:ln w="9525">
            <a:noFill/>
            <a:miter lim="800000"/>
            <a:headEnd/>
            <a:tailEnd/>
          </a:ln>
        </p:spPr>
        <p:txBody>
          <a:bodyPr>
            <a:prstTxWarp prst="textNoShape">
              <a:avLst/>
            </a:prstTxWarp>
          </a:bodyPr>
          <a:lstStyle/>
          <a:p>
            <a:pPr marL="0" marR="0" lvl="0" indent="0" algn="r" defTabSz="914400" rtl="0" eaLnBrk="1" fontAlgn="base" latinLnBrk="0" hangingPunct="1">
              <a:lnSpc>
                <a:spcPct val="80000"/>
              </a:lnSpc>
              <a:spcBef>
                <a:spcPct val="20000"/>
              </a:spcBef>
              <a:spcAft>
                <a:spcPct val="0"/>
              </a:spcAft>
              <a:buClrTx/>
              <a:buSzTx/>
              <a:buFontTx/>
              <a:buNone/>
              <a:tabLst/>
              <a:defRPr/>
            </a:pPr>
            <a:r>
              <a:rPr kumimoji="0" lang="ar-JO"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 المؤمنون يخطئون أيضًا إذ يقول بولس: إذا لا تملكن الخطية في جسدكم المائت لكي تطيعوها في شهواته (6: 12)</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128"/>
              <a:cs typeface="ＭＳ Ｐゴシック" charset="-128"/>
            </a:endParaRPr>
          </a:p>
          <a:p>
            <a:pPr marL="0" marR="0" lvl="0" indent="0" algn="r" defTabSz="914400" rtl="0" eaLnBrk="1" fontAlgn="base" latinLnBrk="0" hangingPunct="1">
              <a:lnSpc>
                <a:spcPct val="8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128"/>
                <a:cs typeface="ＭＳ Ｐゴシック" charset="-128"/>
              </a:rPr>
              <a:t>2</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يصف بولس حالة حياته قبل الإيمان كإنسان حر من الصراع (غل 1: 14 وفي 3: 5-6)</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128"/>
              <a:cs typeface="ＭＳ Ｐゴシック" charset="-128"/>
            </a:endParaRPr>
          </a:p>
          <a:p>
            <a:pPr marL="0" marR="0" lvl="0" indent="0" algn="r" defTabSz="914400" rtl="0" eaLnBrk="1" fontAlgn="base" latinLnBrk="0" hangingPunct="1">
              <a:lnSpc>
                <a:spcPct val="8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128"/>
                <a:cs typeface="ＭＳ Ｐゴシック" charset="-128"/>
              </a:rPr>
              <a:t>3</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استخدام ضمير المضارع (7: 14-25) لوصف الصراع الحالي</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128"/>
              <a:cs typeface="ＭＳ Ｐゴシック" charset="-128"/>
            </a:endParaRPr>
          </a:p>
          <a:p>
            <a:pPr marL="0" marR="0" lvl="0" indent="0" algn="r" defTabSz="914400" rtl="0" eaLnBrk="1" fontAlgn="base" latinLnBrk="0" hangingPunct="1">
              <a:lnSpc>
                <a:spcPct val="8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128"/>
                <a:cs typeface="ＭＳ Ｐゴシック" charset="-128"/>
              </a:rPr>
              <a:t>4</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الإصحاحات 6-8 تصف التقديس (سياق ما بعد الإيمان)</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128"/>
              <a:cs typeface="ＭＳ Ｐゴシック" charset="-128"/>
            </a:endParaRPr>
          </a:p>
          <a:p>
            <a:pPr marL="0" marR="0" lvl="0" indent="0" algn="r" defTabSz="914400" rtl="0" eaLnBrk="1" fontAlgn="base" latinLnBrk="0" hangingPunct="1">
              <a:lnSpc>
                <a:spcPct val="8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128"/>
                <a:cs typeface="ＭＳ Ｐゴシック" charset="-128"/>
              </a:rPr>
              <a:t>5</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الحقيقة: يستمر المسيحيون في الصراع مع الخطية</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lvl="0" algn="r">
              <a:lnSpc>
                <a:spcPct val="80000"/>
              </a:lnSpc>
              <a:spcBef>
                <a:spcPct val="20000"/>
              </a:spcBef>
              <a:defRPr/>
            </a:pPr>
            <a:r>
              <a:rPr lang="ar-SA" sz="2000" b="1" dirty="0">
                <a:solidFill>
                  <a:srgbClr val="000000"/>
                </a:solidFill>
                <a:latin typeface="Arial" panose="020B0604020202020204" pitchFamily="34" charset="0"/>
                <a:cs typeface="Arial" panose="020B0604020202020204" pitchFamily="34" charset="0"/>
              </a:rPr>
              <a:t>6. لا يمكن للغير المسيحيين أن يكون لهم طبيعة خاطئين ويكون عبيدًا لناموس الله في وقت واحد (7: 25)</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2717426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43014"/>
                                        </p:tgtEl>
                                        <p:attrNameLst>
                                          <p:attrName>style.visibility</p:attrName>
                                        </p:attrNameLst>
                                      </p:cBhvr>
                                      <p:to>
                                        <p:strVal val="visible"/>
                                      </p:to>
                                    </p:set>
                                    <p:anim calcmode="lin" valueType="num">
                                      <p:cBhvr additive="base">
                                        <p:cTn id="7" dur="500" fill="hold"/>
                                        <p:tgtEl>
                                          <p:spTgt spid="43014"/>
                                        </p:tgtEl>
                                        <p:attrNameLst>
                                          <p:attrName>ppt_x</p:attrName>
                                        </p:attrNameLst>
                                      </p:cBhvr>
                                      <p:tavLst>
                                        <p:tav tm="0">
                                          <p:val>
                                            <p:strVal val="0-#ppt_w/2"/>
                                          </p:val>
                                        </p:tav>
                                        <p:tav tm="100000">
                                          <p:val>
                                            <p:strVal val="#ppt_x"/>
                                          </p:val>
                                        </p:tav>
                                      </p:tavLst>
                                    </p:anim>
                                    <p:anim calcmode="lin" valueType="num">
                                      <p:cBhvr additive="base">
                                        <p:cTn id="8" dur="500" fill="hold"/>
                                        <p:tgtEl>
                                          <p:spTgt spid="4301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 presetClass="mediacall" presetSubtype="0" fill="hold" nodeType="afterEffect">
                                  <p:stCondLst>
                                    <p:cond delay="0"/>
                                  </p:stCondLst>
                                  <p:childTnLst>
                                    <p:cmd type="call" cmd="playFrom(0.0)">
                                      <p:cBhvr>
                                        <p:cTn id="11" dur="1" fill="hold"/>
                                        <p:tgtEl>
                                          <p:spTgt spid="43014"/>
                                        </p:tgtEl>
                                      </p:cBhvr>
                                    </p:cmd>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43018">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43018">
                                            <p:txEl>
                                              <p:pRg st="1" end="1"/>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499"/>
                                          </p:stCondLst>
                                        </p:cTn>
                                        <p:tgtEl>
                                          <p:spTgt spid="43018">
                                            <p:txEl>
                                              <p:pRg st="2" end="2"/>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499"/>
                                          </p:stCondLst>
                                        </p:cTn>
                                        <p:tgtEl>
                                          <p:spTgt spid="43018">
                                            <p:txEl>
                                              <p:pRg st="3" end="3"/>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499"/>
                                          </p:stCondLst>
                                        </p:cTn>
                                        <p:tgtEl>
                                          <p:spTgt spid="43018">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43018">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43018">
                                            <p:txEl>
                                              <p:pRg st="6" end="6"/>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499"/>
                                          </p:stCondLst>
                                        </p:cTn>
                                        <p:tgtEl>
                                          <p:spTgt spid="43018">
                                            <p:txEl>
                                              <p:pRg st="7" end="7"/>
                                            </p:tx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499"/>
                                          </p:stCondLst>
                                        </p:cTn>
                                        <p:tgtEl>
                                          <p:spTgt spid="43018">
                                            <p:txEl>
                                              <p:pRg st="8" end="8"/>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43020">
                                            <p:txEl>
                                              <p:pRg st="0" end="0"/>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499"/>
                                          </p:stCondLst>
                                        </p:cTn>
                                        <p:tgtEl>
                                          <p:spTgt spid="43020">
                                            <p:txEl>
                                              <p:pRg st="1" end="1"/>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499"/>
                                          </p:stCondLst>
                                        </p:cTn>
                                        <p:tgtEl>
                                          <p:spTgt spid="43020">
                                            <p:txEl>
                                              <p:pRg st="2" end="2"/>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499"/>
                                          </p:stCondLst>
                                        </p:cTn>
                                        <p:tgtEl>
                                          <p:spTgt spid="43020">
                                            <p:txEl>
                                              <p:pRg st="3" end="3"/>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499"/>
                                          </p:stCondLst>
                                        </p:cTn>
                                        <p:tgtEl>
                                          <p:spTgt spid="43020">
                                            <p:txEl>
                                              <p:pRg st="4" end="4"/>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499"/>
                                          </p:stCondLst>
                                        </p:cTn>
                                        <p:tgtEl>
                                          <p:spTgt spid="4302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numSld="7">
                <p:cTn id="62" fill="hold" display="0">
                  <p:stCondLst>
                    <p:cond delay="indefinite"/>
                  </p:stCondLst>
                  <p:endCondLst>
                    <p:cond evt="onPrev" delay="0">
                      <p:tgtEl>
                        <p:sldTgt/>
                      </p:tgtEl>
                    </p:cond>
                    <p:cond evt="onStopAudio" delay="0">
                      <p:tgtEl>
                        <p:sldTgt/>
                      </p:tgtEl>
                    </p:cond>
                  </p:endCondLst>
                </p:cTn>
                <p:tgtEl>
                  <p:spTgt spid="43014"/>
                </p:tgtEl>
              </p:cMediaNode>
            </p:audio>
          </p:childTnLst>
        </p:cTn>
      </p:par>
    </p:tnLst>
    <p:bldLst>
      <p:bldP spid="43018" grpId="0" uiExpand="1" build="p" autoUpdateAnimBg="0"/>
      <p:bldP spid="43020" grpId="0" uiExpand="1"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05544"/>
            <a:ext cx="7772400" cy="803176"/>
          </a:xfrm>
          <a:ln>
            <a:miter lim="800000"/>
            <a:headEnd/>
            <a:tailEnd/>
          </a:ln>
        </p:spPr>
        <p:txBody>
          <a:bodyPr/>
          <a:lstStyle/>
          <a:p>
            <a:pPr>
              <a:defRPr/>
            </a:pPr>
            <a:r>
              <a:rPr lang="en-US" dirty="0">
                <a:effectLst>
                  <a:glow rad="101600">
                    <a:schemeClr val="bg2">
                      <a:alpha val="75000"/>
                    </a:schemeClr>
                  </a:glow>
                </a:effectLst>
              </a:rPr>
              <a:t>Life started great for people</a:t>
            </a:r>
          </a:p>
        </p:txBody>
      </p:sp>
      <p:pic>
        <p:nvPicPr>
          <p:cNvPr id="462850" name="Picture 2" descr="Gen 2 Close u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1298162"/>
      </p:ext>
    </p:extLst>
  </p:cSld>
  <p:clrMapOvr>
    <a:overrideClrMapping bg1="dk2" tx1="lt1" bg2="dk1" tx2="lt2" accent1="accent1" accent2="accent2" accent3="accent3" accent4="accent4" accent5="accent5" accent6="accent6" hlink="hlink" folHlink="folHlink"/>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0817" name="Picture 3" descr="ten-commandments-still">
            <a:hlinkClick r:id="rId3"/>
          </p:cNvPr>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50800"/>
            <a:ext cx="9144000" cy="700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5">
            <a:extLst>
              <a:ext uri="{FF2B5EF4-FFF2-40B4-BE49-F238E27FC236}">
                <a16:creationId xmlns:a16="http://schemas.microsoft.com/office/drawing/2014/main" id="{8307CFFB-A36C-FD44-F1C7-60A749EA8F2E}"/>
              </a:ext>
            </a:extLst>
          </p:cNvPr>
          <p:cNvSpPr txBox="1">
            <a:spLocks noChangeArrowheads="1"/>
          </p:cNvSpPr>
          <p:nvPr/>
        </p:nvSpPr>
        <p:spPr bwMode="auto">
          <a:xfrm>
            <a:off x="0" y="852714"/>
            <a:ext cx="9069388" cy="602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1. ص   خ  يجب على المسيحيين أن يحفظوا أجزاء من الناموس ليست مكررة في العهد الجديد</a:t>
            </a: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2. ص   خ  يجب أن تستمر طاعة السبت من قبل المسيحيين</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3. ص   خ  المؤمنون اليوم ملزمون بحفظ كل الوصايا العشرة</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4. ص   خ  يجب ممارسة العشور من كل أتباع المسيح</a:t>
            </a:r>
            <a:endParaRPr kumimoji="0" lang="en-US"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5. ص   خ  المسيحيون اليوم ممنوعون من أكل الدم (مثل يونغ تاو فو، سفك الدم، دم الخنزير أو البط في رأس السنة الصينية)</a:t>
            </a:r>
            <a:endParaRPr kumimoji="0" lang="en-US"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6. ص   خ  لا يجب على المسيحيين أن يستفيدوا من المؤمنين الآخرين بحسب الناموس (تث 23: 19، خر 22: 25، لا 25: 36-37، حز 18: 8، 13، 17، 22: 12، أم 15: 5، 28: 8)</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7. ص   خ  هناك ناموسين بالحقيقة : الأخلاقي (الوصايا العشر) والإحتفالي / المدني</a:t>
            </a:r>
            <a:endParaRPr kumimoji="0" lang="en-US"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930819" name="Text Box 27"/>
          <p:cNvSpPr txBox="1">
            <a:spLocks noChangeArrowheads="1"/>
          </p:cNvSpPr>
          <p:nvPr/>
        </p:nvSpPr>
        <p:spPr bwMode="auto">
          <a:xfrm>
            <a:off x="8337826" y="17407"/>
            <a:ext cx="665567" cy="46166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S PGothic" charset="0"/>
              </a:rPr>
              <a:t>112</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S PGothic" charset="0"/>
            </a:endParaRPr>
          </a:p>
        </p:txBody>
      </p:sp>
      <p:sp>
        <p:nvSpPr>
          <p:cNvPr id="3" name="Title 2"/>
          <p:cNvSpPr>
            <a:spLocks noGrp="1"/>
          </p:cNvSpPr>
          <p:nvPr>
            <p:ph type="title"/>
          </p:nvPr>
        </p:nvSpPr>
        <p:spPr>
          <a:xfrm>
            <a:off x="0" y="-69592"/>
            <a:ext cx="9144000" cy="673100"/>
          </a:xfrm>
          <a:noFill/>
          <a:ln>
            <a:noFill/>
          </a:ln>
        </p:spPr>
        <p:txBody>
          <a:bodyPr anchor="ctr"/>
          <a:lstStyle/>
          <a:p>
            <a:pPr marL="719138" indent="-719138" algn="ctr" eaLnBrk="1" hangingPunct="1"/>
            <a:r>
              <a:rPr lang="ar-JO"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rPr>
              <a:t>اختبار سريع عن الناموس</a:t>
            </a:r>
            <a:endParaRPr lang="en-US"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endParaRPr>
          </a:p>
        </p:txBody>
      </p:sp>
      <p:sp>
        <p:nvSpPr>
          <p:cNvPr id="6" name="Title 2"/>
          <p:cNvSpPr txBox="1">
            <a:spLocks/>
          </p:cNvSpPr>
          <p:nvPr/>
        </p:nvSpPr>
        <p:spPr bwMode="auto">
          <a:xfrm>
            <a:off x="0" y="345249"/>
            <a:ext cx="91440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a:lstStyle>
          <a:p>
            <a:pPr marL="719138" marR="0" lvl="0" indent="-719138" algn="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rPr>
              <a:t>صح (ص) أم خطأ (خ)؟ ما هي وجهة نظرك؟</a:t>
            </a:r>
            <a:endParaRPr kumimoji="0" lang="en-US" sz="2400" b="1" i="0"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Oval 7"/>
          <p:cNvSpPr/>
          <p:nvPr/>
        </p:nvSpPr>
        <p:spPr bwMode="auto">
          <a:xfrm>
            <a:off x="7668344" y="1916832"/>
            <a:ext cx="496389" cy="36916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15" name="TextBox 14"/>
          <p:cNvSpPr txBox="1"/>
          <p:nvPr/>
        </p:nvSpPr>
        <p:spPr>
          <a:xfrm rot="20472343">
            <a:off x="886065" y="3095841"/>
            <a:ext cx="6453239" cy="707886"/>
          </a:xfrm>
          <a:prstGeom prst="rect">
            <a:avLst/>
          </a:prstGeom>
          <a:solidFill>
            <a:srgbClr val="80000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كل الإجابات خاطئة</a:t>
            </a:r>
            <a:endParaRPr kumimoji="0" lang="en-US" sz="4000" b="1" i="0"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5" name="Oval 4">
            <a:extLst>
              <a:ext uri="{FF2B5EF4-FFF2-40B4-BE49-F238E27FC236}">
                <a16:creationId xmlns:a16="http://schemas.microsoft.com/office/drawing/2014/main" id="{1BB87ADE-9BC9-5249-3650-22330F90148A}"/>
              </a:ext>
            </a:extLst>
          </p:cNvPr>
          <p:cNvSpPr/>
          <p:nvPr/>
        </p:nvSpPr>
        <p:spPr bwMode="auto">
          <a:xfrm>
            <a:off x="7668344" y="2668394"/>
            <a:ext cx="496389" cy="36916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16" name="Oval 15">
            <a:extLst>
              <a:ext uri="{FF2B5EF4-FFF2-40B4-BE49-F238E27FC236}">
                <a16:creationId xmlns:a16="http://schemas.microsoft.com/office/drawing/2014/main" id="{0CB2E8AC-E4C1-1A23-3517-B527BDE30A9A}"/>
              </a:ext>
            </a:extLst>
          </p:cNvPr>
          <p:cNvSpPr/>
          <p:nvPr/>
        </p:nvSpPr>
        <p:spPr bwMode="auto">
          <a:xfrm>
            <a:off x="7668344" y="2987824"/>
            <a:ext cx="496389" cy="36916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17" name="Oval 16">
            <a:extLst>
              <a:ext uri="{FF2B5EF4-FFF2-40B4-BE49-F238E27FC236}">
                <a16:creationId xmlns:a16="http://schemas.microsoft.com/office/drawing/2014/main" id="{CBDBBAF4-F547-E298-E8C8-9EFD8BC29F06}"/>
              </a:ext>
            </a:extLst>
          </p:cNvPr>
          <p:cNvSpPr/>
          <p:nvPr/>
        </p:nvSpPr>
        <p:spPr bwMode="auto">
          <a:xfrm>
            <a:off x="7668344" y="3356992"/>
            <a:ext cx="496389" cy="36916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18" name="Oval 17">
            <a:extLst>
              <a:ext uri="{FF2B5EF4-FFF2-40B4-BE49-F238E27FC236}">
                <a16:creationId xmlns:a16="http://schemas.microsoft.com/office/drawing/2014/main" id="{C2EA02EE-362C-05C3-EE3E-A2B60B51E871}"/>
              </a:ext>
            </a:extLst>
          </p:cNvPr>
          <p:cNvSpPr/>
          <p:nvPr/>
        </p:nvSpPr>
        <p:spPr bwMode="auto">
          <a:xfrm>
            <a:off x="7668344" y="3720580"/>
            <a:ext cx="496389" cy="36916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19" name="Oval 18">
            <a:extLst>
              <a:ext uri="{FF2B5EF4-FFF2-40B4-BE49-F238E27FC236}">
                <a16:creationId xmlns:a16="http://schemas.microsoft.com/office/drawing/2014/main" id="{8EC28204-9188-D8AC-6744-F91BC76B6D5D}"/>
              </a:ext>
            </a:extLst>
          </p:cNvPr>
          <p:cNvSpPr/>
          <p:nvPr/>
        </p:nvSpPr>
        <p:spPr bwMode="auto">
          <a:xfrm>
            <a:off x="7668344" y="4472142"/>
            <a:ext cx="496389" cy="36916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20" name="Oval 19">
            <a:extLst>
              <a:ext uri="{FF2B5EF4-FFF2-40B4-BE49-F238E27FC236}">
                <a16:creationId xmlns:a16="http://schemas.microsoft.com/office/drawing/2014/main" id="{4478416F-345B-D257-73A0-3E2E4B3236F9}"/>
              </a:ext>
            </a:extLst>
          </p:cNvPr>
          <p:cNvSpPr/>
          <p:nvPr/>
        </p:nvSpPr>
        <p:spPr bwMode="auto">
          <a:xfrm>
            <a:off x="7668344" y="5586959"/>
            <a:ext cx="496389" cy="36916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Tree>
    <p:extLst>
      <p:ext uri="{BB962C8B-B14F-4D97-AF65-F5344CB8AC3E}">
        <p14:creationId xmlns:p14="http://schemas.microsoft.com/office/powerpoint/2010/main" val="23878455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2000"/>
                                        <p:tgtEl>
                                          <p:spTgt spid="15"/>
                                        </p:tgtEl>
                                      </p:cBhvr>
                                    </p:animEffect>
                                    <p:anim calcmode="lin" valueType="num">
                                      <p:cBhvr>
                                        <p:cTn id="36" dur="2000" fill="hold"/>
                                        <p:tgtEl>
                                          <p:spTgt spid="15"/>
                                        </p:tgtEl>
                                        <p:attrNameLst>
                                          <p:attrName>ppt_w</p:attrName>
                                        </p:attrNameLst>
                                      </p:cBhvr>
                                      <p:tavLst>
                                        <p:tav tm="0" fmla="#ppt_w*sin(2.5*pi*$)">
                                          <p:val>
                                            <p:fltVal val="0"/>
                                          </p:val>
                                        </p:tav>
                                        <p:tav tm="100000">
                                          <p:val>
                                            <p:fltVal val="1"/>
                                          </p:val>
                                        </p:tav>
                                      </p:tavLst>
                                    </p:anim>
                                    <p:anim calcmode="lin" valueType="num">
                                      <p:cBhvr>
                                        <p:cTn id="37"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5" grpId="0" animBg="1"/>
      <p:bldP spid="16" grpId="0" animBg="1"/>
      <p:bldP spid="17" grpId="0" animBg="1"/>
      <p:bldP spid="18" grpId="0" animBg="1"/>
      <p:bldP spid="19" grpId="0" animBg="1"/>
      <p:bldP spid="20"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رومية</a:t>
            </a:r>
            <a:r>
              <a:rPr lang="en-US" sz="8800" dirty="0">
                <a:solidFill>
                  <a:schemeClr val="bg1"/>
                </a:solidFill>
                <a:ea typeface="Osaka" charset="0"/>
                <a:cs typeface="Arial" panose="020B0604020202020204" pitchFamily="34" charset="0"/>
              </a:rPr>
              <a:t>  8 </a:t>
            </a:r>
          </a:p>
        </p:txBody>
      </p:sp>
    </p:spTree>
    <p:extLst>
      <p:ext uri="{BB962C8B-B14F-4D97-AF65-F5344CB8AC3E}">
        <p14:creationId xmlns:p14="http://schemas.microsoft.com/office/powerpoint/2010/main" val="131761580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1490" name="Rectangle 2"/>
          <p:cNvSpPr>
            <a:spLocks noGrp="1" noChangeArrowheads="1"/>
          </p:cNvSpPr>
          <p:nvPr>
            <p:ph type="ctrTitle"/>
          </p:nvPr>
        </p:nvSpPr>
        <p:spPr/>
        <p:txBody>
          <a:bodyPr/>
          <a:lstStyle/>
          <a:p>
            <a:pPr eaLnBrk="1" hangingPunct="1"/>
            <a:r>
              <a:rPr lang="ar-JO" dirty="0">
                <a:solidFill>
                  <a:schemeClr val="bg1"/>
                </a:solidFill>
                <a:cs typeface="Arial" panose="020B0604020202020204" pitchFamily="34" charset="0"/>
              </a:rPr>
              <a:t>رومية 8</a:t>
            </a:r>
            <a:endParaRPr lang="en-US" dirty="0">
              <a:cs typeface="Arial" panose="020B0604020202020204" pitchFamily="34" charset="0"/>
            </a:endParaRPr>
          </a:p>
        </p:txBody>
      </p:sp>
      <p:sp>
        <p:nvSpPr>
          <p:cNvPr id="831491" name="Rectangle 3"/>
          <p:cNvSpPr>
            <a:spLocks noGrp="1" noChangeArrowheads="1"/>
          </p:cNvSpPr>
          <p:nvPr>
            <p:ph type="subTitle" idx="1"/>
          </p:nvPr>
        </p:nvSpPr>
        <p:spPr/>
        <p:txBody>
          <a:bodyPr/>
          <a:lstStyle/>
          <a:p>
            <a:pPr eaLnBrk="1" hangingPunct="1"/>
            <a:r>
              <a:rPr lang="ar-JO" dirty="0">
                <a:solidFill>
                  <a:srgbClr val="FFFFFF"/>
                </a:solidFill>
                <a:cs typeface="Arial" panose="020B0604020202020204" pitchFamily="34" charset="0"/>
              </a:rPr>
              <a:t>قوة التقديس من خلال الروح القدس</a:t>
            </a:r>
            <a:endParaRPr lang="en-US" dirty="0">
              <a:solidFill>
                <a:srgbClr val="FFFFFF"/>
              </a:solidFill>
              <a:cs typeface="Arial" panose="020B0604020202020204" pitchFamily="34" charset="0"/>
            </a:endParaRPr>
          </a:p>
        </p:txBody>
      </p:sp>
      <p:sp>
        <p:nvSpPr>
          <p:cNvPr id="140292" name="Text Box 4"/>
          <p:cNvSpPr txBox="1">
            <a:spLocks noChangeArrowheads="1"/>
          </p:cNvSpPr>
          <p:nvPr/>
        </p:nvSpPr>
        <p:spPr bwMode="auto">
          <a:xfrm>
            <a:off x="8153400" y="71438"/>
            <a:ext cx="904415"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216806803"/>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5" name="Rectangle 3"/>
          <p:cNvSpPr>
            <a:spLocks noGrp="1" noChangeArrowheads="1"/>
          </p:cNvSpPr>
          <p:nvPr>
            <p:ph type="title"/>
          </p:nvPr>
        </p:nvSpPr>
        <p:spPr>
          <a:xfrm>
            <a:off x="0" y="0"/>
            <a:ext cx="9144000" cy="1524000"/>
          </a:xfrm>
          <a:effectLst>
            <a:outerShdw blurRad="63500" dist="35921" dir="2700000" algn="ctr" rotWithShape="0">
              <a:srgbClr val="000000">
                <a:alpha val="74998"/>
              </a:srgbClr>
            </a:outerShdw>
          </a:effectLst>
        </p:spPr>
        <p:txBody>
          <a:bodyPr/>
          <a:lstStyle/>
          <a:p>
            <a:pPr eaLnBrk="1" hangingPunct="1">
              <a:defRPr/>
            </a:pPr>
            <a:r>
              <a:rPr lang="ar-JO" b="1" dirty="0">
                <a:latin typeface="Arial" panose="020B0604020202020204" pitchFamily="34" charset="0"/>
                <a:ea typeface="ＭＳ Ｐゴシック" charset="-128"/>
                <a:cs typeface="Arial" panose="020B0604020202020204" pitchFamily="34" charset="0"/>
              </a:rPr>
              <a:t>البر ممنوح في التقديس</a:t>
            </a:r>
            <a:br>
              <a:rPr lang="ar-JO" b="1" dirty="0">
                <a:latin typeface="Arial" panose="020B0604020202020204" pitchFamily="34" charset="0"/>
                <a:ea typeface="ＭＳ Ｐゴシック" charset="-128"/>
                <a:cs typeface="Arial" panose="020B0604020202020204" pitchFamily="34" charset="0"/>
              </a:rPr>
            </a:br>
            <a:r>
              <a:rPr lang="en-US" b="1" dirty="0">
                <a:latin typeface="Arial" panose="020B0604020202020204" pitchFamily="34" charset="0"/>
                <a:ea typeface="ＭＳ Ｐゴシック" charset="-128"/>
                <a:cs typeface="Arial" panose="020B0604020202020204" pitchFamily="34" charset="0"/>
              </a:rPr>
              <a:t>(</a:t>
            </a:r>
            <a:r>
              <a:rPr lang="ar-JO" b="1" dirty="0">
                <a:latin typeface="Arial" panose="020B0604020202020204" pitchFamily="34" charset="0"/>
                <a:ea typeface="ＭＳ Ｐゴシック" charset="-128"/>
                <a:cs typeface="Arial" panose="020B0604020202020204" pitchFamily="34" charset="0"/>
              </a:rPr>
              <a:t>رو 6-8</a:t>
            </a:r>
            <a:r>
              <a:rPr lang="en-US" b="1" dirty="0">
                <a:latin typeface="Arial" panose="020B0604020202020204" pitchFamily="34" charset="0"/>
                <a:ea typeface="ＭＳ Ｐゴシック" charset="-128"/>
                <a:cs typeface="Arial" panose="020B0604020202020204" pitchFamily="34" charset="0"/>
              </a:rPr>
              <a:t>)</a:t>
            </a:r>
          </a:p>
        </p:txBody>
      </p:sp>
      <p:sp>
        <p:nvSpPr>
          <p:cNvPr id="463876" name="Text Box 4"/>
          <p:cNvSpPr txBox="1">
            <a:spLocks noChangeArrowheads="1"/>
          </p:cNvSpPr>
          <p:nvPr/>
        </p:nvSpPr>
        <p:spPr bwMode="auto">
          <a:xfrm>
            <a:off x="0" y="1524000"/>
            <a:ext cx="9144000" cy="5191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ينطبق دم المسيح علينا؟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 name="Group 12"/>
          <p:cNvGrpSpPr>
            <a:grpSpLocks/>
          </p:cNvGrpSpPr>
          <p:nvPr/>
        </p:nvGrpSpPr>
        <p:grpSpPr bwMode="auto">
          <a:xfrm>
            <a:off x="0" y="2286000"/>
            <a:ext cx="3048000" cy="3276600"/>
            <a:chOff x="0" y="1440"/>
            <a:chExt cx="1920" cy="2064"/>
          </a:xfrm>
        </p:grpSpPr>
        <p:sp>
          <p:nvSpPr>
            <p:cNvPr id="832524" name="Oval 11"/>
            <p:cNvSpPr>
              <a:spLocks noChangeArrowheads="1"/>
            </p:cNvSpPr>
            <p:nvPr/>
          </p:nvSpPr>
          <p:spPr bwMode="auto">
            <a:xfrm>
              <a:off x="0" y="1440"/>
              <a:ext cx="1920" cy="2064"/>
            </a:xfrm>
            <a:prstGeom prst="ellipse">
              <a:avLst/>
            </a:prstGeom>
            <a:gradFill rotWithShape="0">
              <a:gsLst>
                <a:gs pos="0">
                  <a:srgbClr val="8C1C73"/>
                </a:gs>
                <a:gs pos="100000">
                  <a:srgbClr val="410D35"/>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63877" name="Text Box 5"/>
            <p:cNvSpPr txBox="1">
              <a:spLocks noChangeArrowheads="1"/>
            </p:cNvSpPr>
            <p:nvPr/>
          </p:nvSpPr>
          <p:spPr bwMode="auto">
            <a:xfrm>
              <a:off x="0"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الإصحاح 6</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أساس جديد</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الهوية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3" name="Group 13"/>
          <p:cNvGrpSpPr>
            <a:grpSpLocks/>
          </p:cNvGrpSpPr>
          <p:nvPr/>
        </p:nvGrpSpPr>
        <p:grpSpPr bwMode="auto">
          <a:xfrm>
            <a:off x="3048000" y="2286000"/>
            <a:ext cx="3048000" cy="3276600"/>
            <a:chOff x="1920" y="1440"/>
            <a:chExt cx="1920" cy="2064"/>
          </a:xfrm>
        </p:grpSpPr>
        <p:sp>
          <p:nvSpPr>
            <p:cNvPr id="832522" name="Oval 8"/>
            <p:cNvSpPr>
              <a:spLocks noChangeArrowheads="1"/>
            </p:cNvSpPr>
            <p:nvPr/>
          </p:nvSpPr>
          <p:spPr bwMode="auto">
            <a:xfrm>
              <a:off x="1920" y="1440"/>
              <a:ext cx="1920" cy="2064"/>
            </a:xfrm>
            <a:prstGeom prst="ellipse">
              <a:avLst/>
            </a:prstGeom>
            <a:gradFill rotWithShape="0">
              <a:gsLst>
                <a:gs pos="0">
                  <a:srgbClr val="007A01"/>
                </a:gs>
                <a:gs pos="100000">
                  <a:srgbClr val="003800"/>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63878" name="Text Box 6"/>
            <p:cNvSpPr txBox="1">
              <a:spLocks noChangeArrowheads="1"/>
            </p:cNvSpPr>
            <p:nvPr/>
          </p:nvSpPr>
          <p:spPr bwMode="auto">
            <a:xfrm>
              <a:off x="1944"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الإصحاح 7</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علاقة جديدة</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الحرية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4" name="Group 14"/>
          <p:cNvGrpSpPr>
            <a:grpSpLocks/>
          </p:cNvGrpSpPr>
          <p:nvPr/>
        </p:nvGrpSpPr>
        <p:grpSpPr bwMode="auto">
          <a:xfrm>
            <a:off x="6096000" y="2286000"/>
            <a:ext cx="3048000" cy="3276600"/>
            <a:chOff x="3840" y="1440"/>
            <a:chExt cx="1920" cy="2064"/>
          </a:xfrm>
        </p:grpSpPr>
        <p:sp>
          <p:nvSpPr>
            <p:cNvPr id="832520" name="Oval 10"/>
            <p:cNvSpPr>
              <a:spLocks noChangeArrowheads="1"/>
            </p:cNvSpPr>
            <p:nvPr/>
          </p:nvSpPr>
          <p:spPr bwMode="auto">
            <a:xfrm>
              <a:off x="3840" y="1440"/>
              <a:ext cx="1920" cy="2064"/>
            </a:xfrm>
            <a:prstGeom prst="ellipse">
              <a:avLst/>
            </a:prstGeom>
            <a:gradFill rotWithShape="0">
              <a:gsLst>
                <a:gs pos="0">
                  <a:srgbClr val="2915FF"/>
                </a:gs>
                <a:gs pos="100000">
                  <a:srgbClr val="130A76"/>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63879" name="Text Box 7"/>
            <p:cNvSpPr txBox="1">
              <a:spLocks noChangeArrowheads="1"/>
            </p:cNvSpPr>
            <p:nvPr/>
          </p:nvSpPr>
          <p:spPr bwMode="auto">
            <a:xfrm>
              <a:off x="3888"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الإصحاح 8</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قوة جديدة</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921420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4)">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4)">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30D8-24CE-C3EB-74A4-57FD6663ED63}"/>
              </a:ext>
            </a:extLst>
          </p:cNvPr>
          <p:cNvSpPr>
            <a:spLocks noGrp="1"/>
          </p:cNvSpPr>
          <p:nvPr>
            <p:ph type="title"/>
          </p:nvPr>
        </p:nvSpPr>
        <p:spPr>
          <a:xfrm>
            <a:off x="0" y="0"/>
            <a:ext cx="9144000" cy="908720"/>
          </a:xfrm>
        </p:spPr>
        <p:txBody>
          <a:bodyPr/>
          <a:lstStyle/>
          <a:p>
            <a:pPr rtl="1"/>
            <a:r>
              <a:rPr lang="ar-SA" dirty="0"/>
              <a:t>نظرة عامة على رومية 5-8</a:t>
            </a:r>
          </a:p>
        </p:txBody>
      </p:sp>
      <p:sp>
        <p:nvSpPr>
          <p:cNvPr id="3" name="Title 1">
            <a:extLst>
              <a:ext uri="{FF2B5EF4-FFF2-40B4-BE49-F238E27FC236}">
                <a16:creationId xmlns:a16="http://schemas.microsoft.com/office/drawing/2014/main" id="{E1BC99A5-025D-BBC2-E1CF-3688EA08FE1D}"/>
              </a:ext>
            </a:extLst>
          </p:cNvPr>
          <p:cNvSpPr txBox="1">
            <a:spLocks/>
          </p:cNvSpPr>
          <p:nvPr/>
        </p:nvSpPr>
        <p:spPr bwMode="auto">
          <a:xfrm>
            <a:off x="-9940" y="6453335"/>
            <a:ext cx="9144000" cy="4089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الدكتور بيل </a:t>
            </a:r>
            <a:r>
              <a:rPr kumimoji="0" lang="ar-SA" sz="1800" u="none" strike="noStrike" kern="0" cap="none" spc="0" normalizeH="0" baseline="0" noProof="0" dirty="0" err="1">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إيجنر</a:t>
            </a: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كنيسة المسيح شابل للكتاب المقدس، فورت وورث، تكساس (11 يونيو 2023) </a:t>
            </a:r>
          </a:p>
        </p:txBody>
      </p:sp>
      <p:graphicFrame>
        <p:nvGraphicFramePr>
          <p:cNvPr id="4" name="Table 4">
            <a:extLst>
              <a:ext uri="{FF2B5EF4-FFF2-40B4-BE49-F238E27FC236}">
                <a16:creationId xmlns:a16="http://schemas.microsoft.com/office/drawing/2014/main" id="{C56990AA-6154-8030-E0E2-7CEB3D82BD71}"/>
              </a:ext>
            </a:extLst>
          </p:cNvPr>
          <p:cNvGraphicFramePr>
            <a:graphicFrameLocks noGrp="1"/>
          </p:cNvGraphicFramePr>
          <p:nvPr/>
        </p:nvGraphicFramePr>
        <p:xfrm>
          <a:off x="143508" y="920079"/>
          <a:ext cx="8856984" cy="5488863"/>
        </p:xfrm>
        <a:graphic>
          <a:graphicData uri="http://schemas.openxmlformats.org/drawingml/2006/table">
            <a:tbl>
              <a:tblPr firstRow="1" bandRow="1">
                <a:tableStyleId>{5C22544A-7EE6-4342-B048-85BDC9FD1C3A}</a:tableStyleId>
              </a:tblPr>
              <a:tblGrid>
                <a:gridCol w="2214246">
                  <a:extLst>
                    <a:ext uri="{9D8B030D-6E8A-4147-A177-3AD203B41FA5}">
                      <a16:colId xmlns:a16="http://schemas.microsoft.com/office/drawing/2014/main" val="4077823493"/>
                    </a:ext>
                  </a:extLst>
                </a:gridCol>
                <a:gridCol w="2214246">
                  <a:extLst>
                    <a:ext uri="{9D8B030D-6E8A-4147-A177-3AD203B41FA5}">
                      <a16:colId xmlns:a16="http://schemas.microsoft.com/office/drawing/2014/main" val="3551199985"/>
                    </a:ext>
                  </a:extLst>
                </a:gridCol>
                <a:gridCol w="2214246">
                  <a:extLst>
                    <a:ext uri="{9D8B030D-6E8A-4147-A177-3AD203B41FA5}">
                      <a16:colId xmlns:a16="http://schemas.microsoft.com/office/drawing/2014/main" val="3637006041"/>
                    </a:ext>
                  </a:extLst>
                </a:gridCol>
                <a:gridCol w="2214246">
                  <a:extLst>
                    <a:ext uri="{9D8B030D-6E8A-4147-A177-3AD203B41FA5}">
                      <a16:colId xmlns:a16="http://schemas.microsoft.com/office/drawing/2014/main" val="1320360975"/>
                    </a:ext>
                  </a:extLst>
                </a:gridCol>
              </a:tblGrid>
              <a:tr h="763779">
                <a:tc>
                  <a:txBody>
                    <a:bodyPr/>
                    <a:lstStyle/>
                    <a:p>
                      <a:pPr algn="ctr"/>
                      <a:r>
                        <a:rPr lang="en-US" sz="2800" b="1" i="0" dirty="0">
                          <a:latin typeface="Arial" panose="020B0604020202020204" pitchFamily="34" charset="0"/>
                          <a:cs typeface="Arial" panose="020B0604020202020204" pitchFamily="34" charset="0"/>
                        </a:rPr>
                        <a:t>5</a:t>
                      </a:r>
                    </a:p>
                  </a:txBody>
                  <a:tcPr anchor="ctr"/>
                </a:tc>
                <a:tc>
                  <a:txBody>
                    <a:bodyPr/>
                    <a:lstStyle/>
                    <a:p>
                      <a:pPr algn="ctr"/>
                      <a:r>
                        <a:rPr lang="en-US" sz="2800" b="1" i="0" dirty="0">
                          <a:latin typeface="Arial" panose="020B0604020202020204" pitchFamily="34" charset="0"/>
                          <a:cs typeface="Arial" panose="020B0604020202020204" pitchFamily="34" charset="0"/>
                        </a:rPr>
                        <a:t>6</a:t>
                      </a:r>
                    </a:p>
                  </a:txBody>
                  <a:tcPr anchor="ctr"/>
                </a:tc>
                <a:tc>
                  <a:txBody>
                    <a:bodyPr/>
                    <a:lstStyle/>
                    <a:p>
                      <a:pPr algn="ctr"/>
                      <a:r>
                        <a:rPr lang="en-US" sz="2800" b="1" i="0" dirty="0">
                          <a:latin typeface="Arial" panose="020B0604020202020204" pitchFamily="34" charset="0"/>
                          <a:cs typeface="Arial" panose="020B0604020202020204" pitchFamily="34" charset="0"/>
                        </a:rPr>
                        <a:t>7</a:t>
                      </a:r>
                    </a:p>
                  </a:txBody>
                  <a:tcPr anchor="ctr"/>
                </a:tc>
                <a:tc>
                  <a:txBody>
                    <a:bodyPr/>
                    <a:lstStyle/>
                    <a:p>
                      <a:pPr algn="ctr"/>
                      <a:r>
                        <a:rPr lang="en-US" sz="2800" b="1" i="0" dirty="0">
                          <a:latin typeface="Arial" panose="020B0604020202020204" pitchFamily="34" charset="0"/>
                          <a:cs typeface="Arial" panose="020B0604020202020204" pitchFamily="34" charset="0"/>
                        </a:rPr>
                        <a:t>8</a:t>
                      </a:r>
                    </a:p>
                  </a:txBody>
                  <a:tcPr anchor="ctr"/>
                </a:tc>
                <a:extLst>
                  <a:ext uri="{0D108BD9-81ED-4DB2-BD59-A6C34878D82A}">
                    <a16:rowId xmlns:a16="http://schemas.microsoft.com/office/drawing/2014/main" val="728209026"/>
                  </a:ext>
                </a:extLst>
              </a:tr>
              <a:tr h="881046">
                <a:tc>
                  <a:txBody>
                    <a:bodyPr/>
                    <a:lstStyle/>
                    <a:p>
                      <a:pPr algn="ctr"/>
                      <a:r>
                        <a:rPr lang="ar-SA" sz="2800" b="1" i="0" dirty="0">
                          <a:latin typeface="Arial" panose="020B0604020202020204" pitchFamily="34" charset="0"/>
                          <a:cs typeface="Arial" panose="020B0604020202020204" pitchFamily="34" charset="0"/>
                        </a:rPr>
                        <a:t>التبرير</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التقديس</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60176556"/>
                  </a:ext>
                </a:extLst>
              </a:tr>
              <a:tr h="763779">
                <a:tc>
                  <a:txBody>
                    <a:bodyPr/>
                    <a:lstStyle/>
                    <a:p>
                      <a:pPr algn="ctr"/>
                      <a:r>
                        <a:rPr lang="ar-SA" sz="2800" b="1" i="0" dirty="0">
                          <a:latin typeface="Arial" panose="020B0604020202020204" pitchFamily="34" charset="0"/>
                          <a:cs typeface="Arial" panose="020B0604020202020204" pitchFamily="34" charset="0"/>
                        </a:rPr>
                        <a:t>الأجرة المدفوعة</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القوة مكسورة </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98160793"/>
                  </a:ext>
                </a:extLst>
              </a:tr>
              <a:tr h="763779">
                <a:tc>
                  <a:txBody>
                    <a:bodyPr/>
                    <a:lstStyle/>
                    <a:p>
                      <a:pPr algn="ctr"/>
                      <a:r>
                        <a:rPr lang="ar-SA" sz="2800" b="1" i="0" dirty="0">
                          <a:latin typeface="Arial" panose="020B0604020202020204" pitchFamily="34" charset="0"/>
                          <a:cs typeface="Arial" panose="020B0604020202020204" pitchFamily="34" charset="0"/>
                        </a:rPr>
                        <a:t>موقفنا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تقدمنا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53810019"/>
                  </a:ext>
                </a:extLst>
              </a:tr>
              <a:tr h="763779">
                <a:tc>
                  <a:txBody>
                    <a:bodyPr/>
                    <a:lstStyle/>
                    <a:p>
                      <a:pPr algn="ctr"/>
                      <a:r>
                        <a:rPr lang="ar-SA" sz="2800" b="1" i="0" dirty="0">
                          <a:latin typeface="Arial" panose="020B0604020202020204" pitchFamily="34" charset="0"/>
                          <a:cs typeface="Arial" panose="020B0604020202020204" pitchFamily="34" charset="0"/>
                        </a:rPr>
                        <a:t>مات المسيح من أجلنا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مع المسيح للخطية</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على الناموس</a:t>
                      </a:r>
                    </a:p>
                  </a:txBody>
                  <a:tcPr anchor="ctr"/>
                </a:tc>
                <a:tc>
                  <a:txBody>
                    <a:bodyPr/>
                    <a:lstStyle/>
                    <a:p>
                      <a:pPr algn="ctr"/>
                      <a:r>
                        <a:rPr lang="ar-SA" sz="2800" b="1" i="0" dirty="0">
                          <a:latin typeface="Arial" panose="020B0604020202020204" pitchFamily="34" charset="0"/>
                          <a:cs typeface="Arial" panose="020B0604020202020204" pitchFamily="34" charset="0"/>
                        </a:rPr>
                        <a:t>نحن نسلك بالروح</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73058996"/>
                  </a:ext>
                </a:extLst>
              </a:tr>
              <a:tr h="1015822">
                <a:tc>
                  <a:txBody>
                    <a:bodyPr/>
                    <a:lstStyle/>
                    <a:p>
                      <a:pPr algn="ctr"/>
                      <a:r>
                        <a:rPr lang="ar-SA" sz="2800" b="1" i="0" dirty="0">
                          <a:latin typeface="Arial" panose="020B0604020202020204" pitchFamily="34" charset="0"/>
                          <a:cs typeface="Arial" panose="020B0604020202020204" pitchFamily="34" charset="0"/>
                        </a:rPr>
                        <a:t>مركز جديد</a:t>
                      </a:r>
                    </a:p>
                    <a:p>
                      <a:pPr algn="ctr"/>
                      <a:r>
                        <a:rPr lang="ar-SA" sz="2800" b="1" i="0" dirty="0">
                          <a:latin typeface="Arial" panose="020B0604020202020204" pitchFamily="34" charset="0"/>
                          <a:cs typeface="Arial" panose="020B0604020202020204" pitchFamily="34" charset="0"/>
                        </a:rPr>
                        <a:t>مكانة جديدة</a:t>
                      </a:r>
                    </a:p>
                    <a:p>
                      <a:pPr algn="ctr"/>
                      <a:r>
                        <a:rPr lang="ar-SA" sz="2800" b="1" i="0" dirty="0">
                          <a:latin typeface="Arial" panose="020B0604020202020204" pitchFamily="34" charset="0"/>
                          <a:cs typeface="Arial" panose="020B0604020202020204" pitchFamily="34" charset="0"/>
                        </a:rPr>
                        <a:t>امتيازات جديدة</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عن الخطيئة كسيد</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لجهدنا الذاتي</a:t>
                      </a:r>
                    </a:p>
                  </a:txBody>
                  <a:tcPr anchor="ctr"/>
                </a:tc>
                <a:tc>
                  <a:txBody>
                    <a:bodyPr/>
                    <a:lstStyle/>
                    <a:p>
                      <a:pPr algn="ctr"/>
                      <a:r>
                        <a:rPr lang="ar-SA" sz="2800" b="1" i="0" dirty="0">
                          <a:latin typeface="Arial" panose="020B0604020202020204" pitchFamily="34" charset="0"/>
                          <a:cs typeface="Arial" panose="020B0604020202020204" pitchFamily="34" charset="0"/>
                        </a:rPr>
                        <a:t>نحن نتغير بالروح</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48605528"/>
                  </a:ext>
                </a:extLst>
              </a:tr>
            </a:tbl>
          </a:graphicData>
        </a:graphic>
      </p:graphicFrame>
    </p:spTree>
    <p:extLst>
      <p:ext uri="{BB962C8B-B14F-4D97-AF65-F5344CB8AC3E}">
        <p14:creationId xmlns:p14="http://schemas.microsoft.com/office/powerpoint/2010/main" val="1723941940"/>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618250" y="235496"/>
            <a:ext cx="7772400" cy="2736304"/>
          </a:xfrm>
        </p:spPr>
        <p:txBody>
          <a:bodyPr/>
          <a:lstStyle/>
          <a:p>
            <a:pPr eaLnBrk="1" hangingPunct="1"/>
            <a:r>
              <a:rPr lang="ar-SA" sz="2800" b="1" dirty="0">
                <a:solidFill>
                  <a:srgbClr val="FFFFFF"/>
                </a:solidFill>
                <a:latin typeface="Arial" panose="020B0604020202020204" pitchFamily="34" charset="0"/>
                <a:cs typeface="Arial" panose="020B0604020202020204" pitchFamily="34" charset="0"/>
              </a:rPr>
              <a:t>إنَّ </a:t>
            </a:r>
            <a:r>
              <a:rPr lang="ar-SA" sz="2800" b="1" dirty="0">
                <a:solidFill>
                  <a:srgbClr val="FFFF00"/>
                </a:solidFill>
                <a:latin typeface="Arial" panose="020B0604020202020204" pitchFamily="34" charset="0"/>
                <a:cs typeface="Arial" panose="020B0604020202020204" pitchFamily="34" charset="0"/>
              </a:rPr>
              <a:t>قوَّتنا في التقديس </a:t>
            </a:r>
            <a:r>
              <a:rPr lang="ar-SA" sz="2800" b="1" dirty="0">
                <a:solidFill>
                  <a:srgbClr val="FFFFFF"/>
                </a:solidFill>
                <a:latin typeface="Arial" panose="020B0604020202020204" pitchFamily="34" charset="0"/>
                <a:cs typeface="Arial" panose="020B0604020202020204" pitchFamily="34" charset="0"/>
              </a:rPr>
              <a:t>بواسطة عمَلِ الروح القدس تعطينا الانتصارَ على الخطيَّة- وهو الانتصار الذي لا يستطيع الناموس أبدًا أن يعطينا إيَّاه- لنصبح في النهاية مِثْل يسوع في التمجيد رغم معاناتنا وألَمنا (رومية الأصحاح 8). </a:t>
            </a:r>
            <a:endParaRPr lang="en-US" sz="2800" b="1" dirty="0">
              <a:solidFill>
                <a:srgbClr val="FFFFFF"/>
              </a:solidFill>
              <a:latin typeface="Arial" panose="020B0604020202020204" pitchFamily="34" charset="0"/>
              <a:cs typeface="Arial" panose="020B0604020202020204" pitchFamily="34" charset="0"/>
            </a:endParaRPr>
          </a:p>
        </p:txBody>
      </p:sp>
      <p:sp>
        <p:nvSpPr>
          <p:cNvPr id="780291" name="Rectangle 3"/>
          <p:cNvSpPr>
            <a:spLocks noGrp="1" noChangeArrowheads="1"/>
          </p:cNvSpPr>
          <p:nvPr>
            <p:ph type="subTitle" idx="1"/>
          </p:nvPr>
        </p:nvSpPr>
        <p:spPr>
          <a:xfrm>
            <a:off x="395535" y="2971800"/>
            <a:ext cx="8647615" cy="3650704"/>
          </a:xfrm>
          <a:noFill/>
          <a:ln w="9525">
            <a:noFill/>
            <a:miter lim="800000"/>
            <a:headEnd/>
            <a:tailEnd/>
          </a:ln>
        </p:spPr>
        <p:txBody>
          <a:bodyPr vert="horz" wrap="square" lIns="91440" tIns="45720" rIns="91440" bIns="45720" numCol="1" anchor="t" anchorCtr="0" compatLnSpc="1">
            <a:prstTxWarp prst="textNoShape">
              <a:avLst/>
            </a:prstTxWarp>
          </a:bodyPr>
          <a:lstStyle/>
          <a:p>
            <a:pPr marL="457200" lvl="2" indent="-457200" algn="r" rtl="1" eaLnBrk="1" hangingPunct="1">
              <a:buFont typeface="+mj-lt"/>
              <a:buAutoNum type="arabicPeriod"/>
            </a:pPr>
            <a:r>
              <a:rPr lang="ar-SA" b="1" dirty="0">
                <a:solidFill>
                  <a:srgbClr val="FFFF00"/>
                </a:solidFill>
                <a:latin typeface="Arial" panose="020B0604020202020204" pitchFamily="34" charset="0"/>
                <a:cs typeface="Arial" panose="020B0604020202020204" pitchFamily="34" charset="0"/>
              </a:rPr>
              <a:t>الانتصار</a:t>
            </a:r>
            <a:r>
              <a:rPr lang="ar-SA" b="1" dirty="0">
                <a:solidFill>
                  <a:schemeClr val="bg1"/>
                </a:solidFill>
                <a:latin typeface="Arial" panose="020B0604020202020204" pitchFamily="34" charset="0"/>
                <a:cs typeface="Arial" panose="020B0604020202020204" pitchFamily="34" charset="0"/>
              </a:rPr>
              <a:t> على الخطيَّة يأتي من "روح الحياة (الروح القدس)" بصفته المصدرَ الجديد لقوَّتنا للحياة (8: 1-13).</a:t>
            </a:r>
          </a:p>
          <a:p>
            <a:pPr marL="457200" lvl="2" indent="-457200" algn="r" rtl="1" eaLnBrk="1" hangingPunct="1">
              <a:buFont typeface="+mj-lt"/>
              <a:buAutoNum type="arabicPeriod"/>
            </a:pPr>
            <a:r>
              <a:rPr lang="ar-SA" b="1" dirty="0">
                <a:solidFill>
                  <a:srgbClr val="FFFF00"/>
                </a:solidFill>
                <a:latin typeface="Arial" panose="020B0604020202020204" pitchFamily="34" charset="0"/>
                <a:cs typeface="Arial" panose="020B0604020202020204" pitchFamily="34" charset="0"/>
              </a:rPr>
              <a:t>إنَّ التبنِّي</a:t>
            </a:r>
            <a:r>
              <a:rPr lang="ar-SA" b="1" dirty="0">
                <a:solidFill>
                  <a:schemeClr val="bg1"/>
                </a:solidFill>
                <a:latin typeface="Arial" panose="020B0604020202020204" pitchFamily="34" charset="0"/>
                <a:cs typeface="Arial" panose="020B0604020202020204" pitchFamily="34" charset="0"/>
              </a:rPr>
              <a:t> للانضمام إلى عائلة الله كأبناء يأتي من الروح القدس بوصفه المصدرَ الجديد لقوَّتنا للحياة (8: 14-27).</a:t>
            </a:r>
          </a:p>
          <a:p>
            <a:pPr marL="457200" lvl="2" indent="-457200" algn="r" rtl="1" eaLnBrk="1" hangingPunct="1">
              <a:buFont typeface="+mj-lt"/>
              <a:buAutoNum type="arabicPeriod"/>
            </a:pPr>
            <a:r>
              <a:rPr lang="ar-SA" b="1" dirty="0">
                <a:solidFill>
                  <a:srgbClr val="FFFF00"/>
                </a:solidFill>
                <a:latin typeface="Arial" panose="020B0604020202020204" pitchFamily="34" charset="0"/>
                <a:cs typeface="Arial" panose="020B0604020202020204" pitchFamily="34" charset="0"/>
              </a:rPr>
              <a:t>يقين (تأكيد) </a:t>
            </a:r>
            <a:r>
              <a:rPr lang="ar-SA" b="1" dirty="0">
                <a:solidFill>
                  <a:schemeClr val="bg1"/>
                </a:solidFill>
                <a:latin typeface="Arial" panose="020B0604020202020204" pitchFamily="34" charset="0"/>
                <a:cs typeface="Arial" panose="020B0604020202020204" pitchFamily="34" charset="0"/>
              </a:rPr>
              <a:t>الخلاص يأتي من الروح القدس بوصفه المصدرَ الجديد لقوَّتنا للحياة (8: 28-39). </a:t>
            </a:r>
            <a:endParaRPr lang="en-US" sz="2400" b="1" dirty="0">
              <a:solidFill>
                <a:schemeClr val="bg1"/>
              </a:solidFill>
              <a:latin typeface="Arial" panose="020B0604020202020204" pitchFamily="34" charset="0"/>
              <a:cs typeface="Arial" panose="020B0604020202020204" pitchFamily="34" charset="0"/>
            </a:endParaRPr>
          </a:p>
        </p:txBody>
      </p:sp>
      <p:sp>
        <p:nvSpPr>
          <p:cNvPr id="780292" name="Text Box 4"/>
          <p:cNvSpPr txBox="1">
            <a:spLocks noChangeArrowheads="1"/>
          </p:cNvSpPr>
          <p:nvPr/>
        </p:nvSpPr>
        <p:spPr bwMode="auto">
          <a:xfrm>
            <a:off x="8172400" y="76200"/>
            <a:ext cx="870751"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154a</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2127456149"/>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381000" y="274638"/>
            <a:ext cx="8229600" cy="1143000"/>
          </a:xfrm>
        </p:spPr>
        <p:txBody>
          <a:bodyPr/>
          <a:lstStyle/>
          <a:p>
            <a:pPr eaLnBrk="1" hangingPunct="1">
              <a:defRPr/>
            </a:pPr>
            <a:r>
              <a:rPr lang="en-US" altLang="zh-CN" sz="4800" b="1" dirty="0">
                <a:solidFill>
                  <a:schemeClr val="tx1"/>
                </a:solidFill>
                <a:latin typeface="Arial" panose="020B0604020202020204" pitchFamily="34" charset="0"/>
                <a:ea typeface="SimSun" pitchFamily="2" charset="-122"/>
                <a:cs typeface="Arial" panose="020B0604020202020204" pitchFamily="34" charset="0"/>
              </a:rPr>
              <a:t>Jesus rose to give you new life!</a:t>
            </a:r>
            <a:endParaRPr lang="en-US" b="1" dirty="0">
              <a:latin typeface="Arial" panose="020B0604020202020204" pitchFamily="34" charset="0"/>
              <a:ea typeface="ＭＳ Ｐゴシック" charset="-128"/>
              <a:cs typeface="Arial" panose="020B0604020202020204" pitchFamily="34" charset="0"/>
            </a:endParaRPr>
          </a:p>
        </p:txBody>
      </p:sp>
      <p:sp>
        <p:nvSpPr>
          <p:cNvPr id="380931" name="Rectangle 3"/>
          <p:cNvSpPr>
            <a:spLocks noGrp="1" noChangeArrowheads="1"/>
          </p:cNvSpPr>
          <p:nvPr>
            <p:ph type="body" idx="1"/>
          </p:nvPr>
        </p:nvSpPr>
        <p:spPr>
          <a:xfrm>
            <a:off x="381000" y="1600200"/>
            <a:ext cx="8229600" cy="4495800"/>
          </a:xfrm>
        </p:spPr>
        <p:txBody>
          <a:bodyPr/>
          <a:lstStyle/>
          <a:p>
            <a:pPr eaLnBrk="1" hangingPunct="1">
              <a:buFont typeface="Wingdings" pitchFamily="-112" charset="2"/>
              <a:buChar char="n"/>
              <a:defRPr/>
            </a:pPr>
            <a:endParaRPr lang="en-US" b="1" dirty="0">
              <a:latin typeface="Arial" panose="020B0604020202020204" pitchFamily="34" charset="0"/>
              <a:ea typeface="ＭＳ Ｐゴシック" pitchFamily="-112" charset="-128"/>
              <a:cs typeface="Arial" panose="020B0604020202020204" pitchFamily="34" charset="0"/>
            </a:endParaRPr>
          </a:p>
        </p:txBody>
      </p:sp>
      <p:pic>
        <p:nvPicPr>
          <p:cNvPr id="836612"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80933" name="Rectangle 5"/>
          <p:cNvSpPr>
            <a:spLocks noChangeArrowheads="1"/>
          </p:cNvSpPr>
          <p:nvPr/>
        </p:nvSpPr>
        <p:spPr bwMode="auto">
          <a:xfrm>
            <a:off x="0" y="304800"/>
            <a:ext cx="8991600" cy="1676400"/>
          </a:xfrm>
          <a:prstGeom prst="rect">
            <a:avLst/>
          </a:prstGeom>
          <a:noFill/>
          <a:ln w="9525">
            <a:noFill/>
            <a:miter lim="800000"/>
            <a:headEnd/>
            <a:tailEnd/>
          </a:ln>
          <a:effectLst/>
        </p:spPr>
        <p:txBody>
          <a:bodyPr anchor="ctr">
            <a:prstTxWarp prst="textNoShape">
              <a:avLst/>
            </a:prstTxWarp>
          </a:bodyPr>
          <a:lstStyle/>
          <a:p>
            <a:pPr algn="ctr" rtl="1">
              <a:defRPr/>
            </a:pPr>
            <a:r>
              <a:rPr lang="ar-SA" altLang="zh-CN" sz="40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تأتي القوة في التقديس من خلال </a:t>
            </a:r>
            <a:endParaRPr lang="en-US" altLang="zh-CN" sz="40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a:p>
            <a:pPr algn="ctr" rtl="1">
              <a:defRPr/>
            </a:pPr>
            <a:r>
              <a:rPr lang="ar-SA" altLang="zh-CN" sz="40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خدمات الروح القدس:</a:t>
            </a:r>
            <a:endParaRPr lang="en-US" sz="40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p:txBody>
      </p:sp>
      <p:sp>
        <p:nvSpPr>
          <p:cNvPr id="380934" name="Rectangle 6"/>
          <p:cNvSpPr>
            <a:spLocks noChangeArrowheads="1"/>
          </p:cNvSpPr>
          <p:nvPr/>
        </p:nvSpPr>
        <p:spPr bwMode="auto">
          <a:xfrm>
            <a:off x="571500" y="2251075"/>
            <a:ext cx="7848600" cy="3997325"/>
          </a:xfrm>
          <a:prstGeom prst="rect">
            <a:avLst/>
          </a:prstGeom>
          <a:noFill/>
          <a:ln w="9525">
            <a:noFill/>
            <a:miter lim="800000"/>
            <a:headEnd/>
            <a:tailEnd/>
          </a:ln>
          <a:effectLst/>
        </p:spPr>
        <p:txBody>
          <a:bodyPr/>
          <a:lstStyle/>
          <a:p>
            <a:pPr marL="609600" indent="-609600">
              <a:spcBef>
                <a:spcPct val="20000"/>
              </a:spcBef>
              <a:buClr>
                <a:schemeClr val="hlink"/>
              </a:buClr>
              <a:buFont typeface="Wingdings" pitchFamily="-112" charset="2"/>
              <a:buAutoNum type="alphaUcPeriod"/>
              <a:defRPr/>
            </a:pPr>
            <a:endParaRPr lang="en-US" sz="4000" b="1"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380937" name="Text Box 9"/>
          <p:cNvSpPr txBox="1">
            <a:spLocks noChangeArrowheads="1"/>
          </p:cNvSpPr>
          <p:nvPr/>
        </p:nvSpPr>
        <p:spPr bwMode="auto">
          <a:xfrm>
            <a:off x="-76200" y="2133600"/>
            <a:ext cx="9144000" cy="1752600"/>
          </a:xfrm>
          <a:prstGeom prst="rect">
            <a:avLst/>
          </a:prstGeom>
          <a:noFill/>
          <a:ln w="9525">
            <a:noFill/>
            <a:miter lim="800000"/>
            <a:headEnd/>
            <a:tailEnd/>
          </a:ln>
          <a:effectLst/>
        </p:spPr>
        <p:txBody>
          <a:bodyPr anchor="ctr">
            <a:prstTxWarp prst="textNoShape">
              <a:avLst/>
            </a:prstTxWarp>
          </a:bodyPr>
          <a:lstStyle/>
          <a:p>
            <a:pPr algn="ctr" rtl="1">
              <a:defRPr/>
            </a:pPr>
            <a:r>
              <a:rPr lang="ar-SA"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الانتصار على الخطية</a:t>
            </a:r>
            <a:endParaRPr lang="en-US"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a:p>
            <a:pPr algn="ctr" rtl="1">
              <a:defRPr/>
            </a:pPr>
            <a:r>
              <a:rPr lang="ar-SA"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 (8: 1-13)</a:t>
            </a:r>
            <a:endParaRPr lang="en-US"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p:txBody>
      </p:sp>
      <p:sp>
        <p:nvSpPr>
          <p:cNvPr id="380938" name="Text Box 10"/>
          <p:cNvSpPr txBox="1">
            <a:spLocks noChangeArrowheads="1"/>
          </p:cNvSpPr>
          <p:nvPr/>
        </p:nvSpPr>
        <p:spPr bwMode="auto">
          <a:xfrm>
            <a:off x="8305800" y="0"/>
            <a:ext cx="886781"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dirty="0">
                <a:solidFill>
                  <a:srgbClr val="FFFFFF"/>
                </a:solidFill>
                <a:latin typeface="Arial" panose="020B0604020202020204" pitchFamily="34" charset="0"/>
                <a:cs typeface="Arial" panose="020B0604020202020204" pitchFamily="34" charset="0"/>
              </a:rPr>
              <a:t>154b</a:t>
            </a:r>
            <a:endParaRPr lang="en-US" b="1" dirty="0">
              <a:latin typeface="Arial" panose="020B0604020202020204" pitchFamily="34" charset="0"/>
              <a:cs typeface="Arial" panose="020B0604020202020204" pitchFamily="34" charset="0"/>
            </a:endParaRPr>
          </a:p>
        </p:txBody>
      </p:sp>
      <p:sp>
        <p:nvSpPr>
          <p:cNvPr id="9" name="Text Box 9"/>
          <p:cNvSpPr txBox="1">
            <a:spLocks noChangeArrowheads="1"/>
          </p:cNvSpPr>
          <p:nvPr/>
        </p:nvSpPr>
        <p:spPr bwMode="auto">
          <a:xfrm>
            <a:off x="0" y="3962400"/>
            <a:ext cx="9144000" cy="1752600"/>
          </a:xfrm>
          <a:prstGeom prst="rect">
            <a:avLst/>
          </a:prstGeom>
          <a:noFill/>
          <a:ln w="9525">
            <a:noFill/>
            <a:miter lim="800000"/>
            <a:headEnd/>
            <a:tailEnd/>
          </a:ln>
          <a:effectLst/>
        </p:spPr>
        <p:txBody>
          <a:bodyPr anchor="ctr">
            <a:prstTxWarp prst="textNoShape">
              <a:avLst/>
            </a:prstTxWarp>
          </a:bodyPr>
          <a:lstStyle/>
          <a:p>
            <a:pPr algn="ctr">
              <a:defRPr/>
            </a:pPr>
            <a:r>
              <a:rPr lang="ar-SA" altLang="ja-JP" sz="32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إِنْ كَانَ أَحَدٌ لَيْسَ لَهُ رُوحُ الْمَسِيحِ، فَذلِكَ لَيْسَ لَهُ." (رو 8: 9ب).</a:t>
            </a:r>
            <a:endParaRPr lang="en-US" sz="32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380934">
                                            <p:txEl>
                                              <p:pRg st="0" end="0"/>
                                            </p:txEl>
                                          </p:spTgt>
                                        </p:tgtEl>
                                        <p:attrNameLst>
                                          <p:attrName>style.visibility</p:attrName>
                                        </p:attrNameLst>
                                      </p:cBhvr>
                                      <p:to>
                                        <p:strVal val="visible"/>
                                      </p:to>
                                    </p:set>
                                    <p:animEffect transition="in" filter="wipe(down)">
                                      <p:cBhvr>
                                        <p:cTn id="7" dur="500"/>
                                        <p:tgtEl>
                                          <p:spTgt spid="3809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4562" name="Picture 4" descr="200751_Holy_Spiri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w="9525">
            <a:noFill/>
            <a:miter lim="800000"/>
            <a:headEnd/>
            <a:tailEnd/>
          </a:ln>
        </p:spPr>
      </p:pic>
      <p:sp>
        <p:nvSpPr>
          <p:cNvPr id="372740" name="Rectangle 4"/>
          <p:cNvSpPr>
            <a:spLocks noGrp="1" noChangeArrowheads="1"/>
          </p:cNvSpPr>
          <p:nvPr>
            <p:ph type="title"/>
          </p:nvPr>
        </p:nvSpPr>
        <p:spPr>
          <a:xfrm>
            <a:off x="0" y="0"/>
            <a:ext cx="9144000" cy="914400"/>
          </a:xfrm>
          <a:solidFill>
            <a:srgbClr val="000000"/>
          </a:solidFill>
          <a:effectLst>
            <a:outerShdw blurRad="63500" dist="63500" dir="13012194" algn="ctr" rotWithShape="0">
              <a:srgbClr val="000000">
                <a:alpha val="74998"/>
              </a:srgbClr>
            </a:outerShdw>
          </a:effectLst>
        </p:spPr>
        <p:txBody>
          <a:bodyPr/>
          <a:lstStyle/>
          <a:p>
            <a:pPr eaLnBrk="1" hangingPunct="1">
              <a:defRPr/>
            </a:pPr>
            <a:r>
              <a:rPr lang="ar-JO" b="1" dirty="0">
                <a:solidFill>
                  <a:schemeClr val="tx1"/>
                </a:solidFill>
                <a:effectLst>
                  <a:outerShdw blurRad="38100" dist="38100" dir="2700000" algn="tl">
                    <a:srgbClr val="8C0000"/>
                  </a:outerShdw>
                </a:effectLst>
                <a:latin typeface="Arial" panose="020B0604020202020204" pitchFamily="34" charset="0"/>
                <a:ea typeface="ＭＳ Ｐゴシック" charset="-128"/>
                <a:cs typeface="Arial" panose="020B0604020202020204" pitchFamily="34" charset="0"/>
              </a:rPr>
              <a:t>لا دينونة (8: 1)</a:t>
            </a:r>
            <a:endParaRPr lang="en-US" sz="3600" b="1" dirty="0">
              <a:solidFill>
                <a:schemeClr val="tx1"/>
              </a:solidFill>
              <a:effectLst>
                <a:outerShdw blurRad="38100" dist="38100" dir="2700000" algn="tl">
                  <a:srgbClr val="8C0000"/>
                </a:outerShdw>
              </a:effectLst>
              <a:latin typeface="Arial" panose="020B0604020202020204" pitchFamily="34" charset="0"/>
              <a:ea typeface="ＭＳ Ｐゴシック" charset="-128"/>
              <a:cs typeface="Arial" panose="020B0604020202020204" pitchFamily="34" charset="0"/>
            </a:endParaRPr>
          </a:p>
        </p:txBody>
      </p:sp>
      <p:sp>
        <p:nvSpPr>
          <p:cNvPr id="372742" name="Text Box 6"/>
          <p:cNvSpPr txBox="1">
            <a:spLocks noChangeArrowheads="1"/>
          </p:cNvSpPr>
          <p:nvPr/>
        </p:nvSpPr>
        <p:spPr bwMode="auto">
          <a:xfrm>
            <a:off x="8305800" y="0"/>
            <a:ext cx="904415"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556597064"/>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p:cNvSpPr>
            <a:spLocks noGrp="1" noChangeArrowheads="1"/>
          </p:cNvSpPr>
          <p:nvPr>
            <p:ph type="title" idx="4294967295"/>
          </p:nvPr>
        </p:nvSpPr>
        <p:spPr/>
        <p:txBody>
          <a:bodyPr/>
          <a:lstStyle/>
          <a:p>
            <a:pPr eaLnBrk="1" hangingPunct="1"/>
            <a:r>
              <a:rPr kumimoji="0" lang="ar-JO" sz="5400" dirty="0">
                <a:ea typeface="ＭＳ Ｐゴシック" charset="0"/>
              </a:rPr>
              <a:t>سكنى الروح القدس</a:t>
            </a:r>
            <a:endParaRPr kumimoji="0" lang="en-US" sz="5400" dirty="0">
              <a:ea typeface="ＭＳ Ｐゴシック" charset="0"/>
            </a:endParaRPr>
          </a:p>
        </p:txBody>
      </p:sp>
      <p:sp>
        <p:nvSpPr>
          <p:cNvPr id="287746" name="Rectangle 3"/>
          <p:cNvSpPr>
            <a:spLocks noGrp="1" noChangeArrowheads="1"/>
          </p:cNvSpPr>
          <p:nvPr>
            <p:ph type="body" idx="4294967295"/>
          </p:nvPr>
        </p:nvSpPr>
        <p:spPr>
          <a:xfrm>
            <a:off x="3313113" y="2060848"/>
            <a:ext cx="5795962" cy="4505325"/>
          </a:xfrm>
        </p:spPr>
        <p:txBody>
          <a:bodyPr/>
          <a:lstStyle/>
          <a:p>
            <a:pPr marL="0" indent="0" algn="r" eaLnBrk="1" hangingPunct="1">
              <a:buFont typeface="Wingdings" charset="0"/>
              <a:buNone/>
            </a:pPr>
            <a:r>
              <a:rPr kumimoji="0" lang="ar-JO" sz="4000" dirty="0">
                <a:ea typeface="ＭＳ Ｐゴシック" charset="0"/>
              </a:rPr>
              <a:t>رومية 8: 9</a:t>
            </a:r>
            <a:endParaRPr kumimoji="0" lang="en-US" sz="4000" dirty="0">
              <a:ea typeface="ＭＳ Ｐゴシック" charset="0"/>
            </a:endParaRPr>
          </a:p>
          <a:p>
            <a:pPr marL="0" indent="0" algn="ctr" eaLnBrk="1" hangingPunct="1">
              <a:buFont typeface="Wingdings" charset="0"/>
              <a:buNone/>
            </a:pPr>
            <a:r>
              <a:rPr kumimoji="0" lang="ar-JO" sz="4000" dirty="0">
                <a:ea typeface="ＭＳ Ｐゴシック" charset="0"/>
              </a:rPr>
              <a:t>"وَأَمَّا أَنْتُمْ فَلَسْتُمْ فِي الْجَسَدِ بَلْ فِي الرُّوحِ، إِنْ كَانَ رُوحُ اللهِ سَاكِنًا فِيكُمْ. وَلكِنْ إِنْ كَانَ أَحَدٌ لَيْسَ لَهُ رُوحُ الْمَسِيحِ، فَذلِكَ لَيْسَ لَهُ."</a:t>
            </a:r>
            <a:endParaRPr kumimoji="0" lang="en-US" sz="4000" dirty="0">
              <a:ea typeface="ＭＳ Ｐゴシック" charset="0"/>
            </a:endParaRPr>
          </a:p>
        </p:txBody>
      </p:sp>
      <p:pic>
        <p:nvPicPr>
          <p:cNvPr id="28774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571" y="2060848"/>
            <a:ext cx="3186113"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944884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8658" name="Picture 5" descr="Indwell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88772" name="Rectangle 4"/>
          <p:cNvSpPr>
            <a:spLocks noGrp="1" noChangeArrowheads="1"/>
          </p:cNvSpPr>
          <p:nvPr>
            <p:ph type="title" idx="4294967295"/>
          </p:nvPr>
        </p:nvSpPr>
        <p:spPr>
          <a:xfrm>
            <a:off x="0" y="0"/>
            <a:ext cx="6300192" cy="1752600"/>
          </a:xfrm>
          <a:solidFill>
            <a:srgbClr val="000000"/>
          </a:solidFill>
          <a:effectLst>
            <a:outerShdw blurRad="38100" dist="38099" dir="2700000" algn="ctr" rotWithShape="0">
              <a:srgbClr val="000000">
                <a:alpha val="99962"/>
              </a:srgbClr>
            </a:outerShdw>
          </a:effectLst>
        </p:spPr>
        <p:txBody>
          <a:bodyPr/>
          <a:lstStyle/>
          <a:p>
            <a:pPr>
              <a:defRPr/>
            </a:pPr>
            <a:r>
              <a:rPr lang="ar-JO" sz="2800" dirty="0">
                <a:solidFill>
                  <a:srgbClr val="FFFFFF"/>
                </a:solidFill>
              </a:rPr>
              <a:t>ولكن إن كان أحد ليس له روح المسيح فذلك ليس له</a:t>
            </a:r>
            <a:br>
              <a:rPr lang="ar-JO" sz="2800" dirty="0">
                <a:solidFill>
                  <a:srgbClr val="FFFFFF"/>
                </a:solidFill>
              </a:rPr>
            </a:br>
            <a:r>
              <a:rPr lang="ar-JO" sz="2800" dirty="0">
                <a:solidFill>
                  <a:srgbClr val="FFFFFF"/>
                </a:solidFill>
              </a:rPr>
              <a:t>(رو 8: 9)</a:t>
            </a:r>
            <a:endParaRPr lang="en-US" sz="2800" dirty="0">
              <a:solidFill>
                <a:srgbClr val="FFFFFF"/>
              </a:solidFill>
            </a:endParaRPr>
          </a:p>
        </p:txBody>
      </p:sp>
      <p:pic>
        <p:nvPicPr>
          <p:cNvPr id="4" name="Picture 1">
            <a:extLst>
              <a:ext uri="{FF2B5EF4-FFF2-40B4-BE49-F238E27FC236}">
                <a16:creationId xmlns:a16="http://schemas.microsoft.com/office/drawing/2014/main" id="{EC5DA645-471F-2F4C-8F50-9A4B979FABA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74370" y="1988840"/>
            <a:ext cx="1377950" cy="133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3">
            <a:extLst>
              <a:ext uri="{FF2B5EF4-FFF2-40B4-BE49-F238E27FC236}">
                <a16:creationId xmlns:a16="http://schemas.microsoft.com/office/drawing/2014/main" id="{7ABAD3D7-3549-9274-22B5-4D0B9B007A11}"/>
              </a:ext>
            </a:extLst>
          </p:cNvPr>
          <p:cNvSpPr txBox="1">
            <a:spLocks noChangeArrowheads="1"/>
          </p:cNvSpPr>
          <p:nvPr/>
        </p:nvSpPr>
        <p:spPr bwMode="auto">
          <a:xfrm>
            <a:off x="-36512" y="6021288"/>
            <a:ext cx="4200525" cy="864096"/>
          </a:xfrm>
          <a:prstGeom prst="rect">
            <a:avLst/>
          </a:prstGeom>
          <a:solidFill>
            <a:srgbClr val="000090"/>
          </a:solid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سكنى الروح</a:t>
            </a:r>
            <a:endParaRPr kumimoji="0" lang="en-US" sz="4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2587978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3873" name="Picture 4" descr="Gen 2 Tree over coup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5544"/>
            <a:ext cx="9144000" cy="803176"/>
          </a:xfrm>
          <a:noFill/>
          <a:ln>
            <a:noFill/>
            <a:miter lim="800000"/>
            <a:headEnd/>
            <a:tailEnd/>
          </a:ln>
        </p:spPr>
        <p:txBody>
          <a:bodyPr vert="horz" wrap="square" lIns="91440" tIns="45720" rIns="91440" bIns="45720" numCol="1" anchor="b" anchorCtr="0" compatLnSpc="1">
            <a:prstTxWarp prst="textNoShape">
              <a:avLst/>
            </a:prstTxWarp>
          </a:bodyPr>
          <a:lstStyle/>
          <a:p>
            <a:pPr algn="ctr"/>
            <a:r>
              <a:rPr lang="ar-JO" b="1" dirty="0">
                <a:solidFill>
                  <a:srgbClr val="FFFFFF"/>
                </a:solidFill>
                <a:effectLst>
                  <a:glow rad="190500">
                    <a:schemeClr val="bg2"/>
                  </a:glow>
                </a:effectLst>
              </a:rPr>
              <a:t>لكن الله أراد أن يتضمن ذلك الأشجار أيضاً</a:t>
            </a:r>
            <a:endParaRPr lang="en-US" b="1" dirty="0">
              <a:solidFill>
                <a:srgbClr val="FFFFFF"/>
              </a:solidFill>
              <a:effectLst>
                <a:glow rad="190500">
                  <a:schemeClr val="bg2"/>
                </a:glow>
              </a:effectLst>
            </a:endParaRPr>
          </a:p>
        </p:txBody>
      </p:sp>
    </p:spTree>
    <p:extLst>
      <p:ext uri="{BB962C8B-B14F-4D97-AF65-F5344CB8AC3E}">
        <p14:creationId xmlns:p14="http://schemas.microsoft.com/office/powerpoint/2010/main" val="3757009805"/>
      </p:ext>
    </p:extLst>
  </p:cSld>
  <p:clrMapOvr>
    <a:overrideClrMapping bg1="dk2" tx1="lt1" bg2="dk1" tx2="lt2" accent1="accent1" accent2="accent2" accent3="accent3" accent4="accent4" accent5="accent5" accent6="accent6" hlink="hlink" folHlink="folHlink"/>
  </p:clrMapOvr>
  <p:transition/>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9144000" cy="1481284"/>
          </a:xfrm>
          <a:effectLst>
            <a:outerShdw blurRad="63500" dist="38099" dir="2700000" algn="ctr" rotWithShape="0">
              <a:schemeClr val="tx2">
                <a:alpha val="74998"/>
              </a:schemeClr>
            </a:outerShdw>
          </a:effectLst>
        </p:spPr>
        <p:txBody>
          <a:bodyPr/>
          <a:lstStyle/>
          <a:p>
            <a:pPr rtl="1" eaLnBrk="1" hangingPunct="1">
              <a:lnSpc>
                <a:spcPct val="90000"/>
              </a:lnSpc>
              <a:defRPr/>
            </a:pPr>
            <a:r>
              <a:rPr lang="ar-SA" altLang="ko-KR"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فَحَلَّ رُوحُ اللَّهِ عَلَى شَاوُلَ عِنْدَمَا سَمِعَ هَذَا الْكَلاَمَ وَحَمِيَ غَضَبُهُ جِدّاً. </a:t>
            </a: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pic>
        <p:nvPicPr>
          <p:cNvPr id="2273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700213"/>
            <a:ext cx="9158288" cy="5157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3">
            <a:extLst>
              <a:ext uri="{FF2B5EF4-FFF2-40B4-BE49-F238E27FC236}">
                <a16:creationId xmlns:a16="http://schemas.microsoft.com/office/drawing/2014/main" id="{2C00FB26-2C14-CB48-9720-5A40D71EA65D}"/>
              </a:ext>
            </a:extLst>
          </p:cNvPr>
          <p:cNvSpPr txBox="1">
            <a:spLocks noChangeArrowheads="1"/>
          </p:cNvSpPr>
          <p:nvPr/>
        </p:nvSpPr>
        <p:spPr bwMode="auto">
          <a:xfrm>
            <a:off x="5864355" y="6093296"/>
            <a:ext cx="3203445" cy="662407"/>
          </a:xfrm>
          <a:prstGeom prst="rect">
            <a:avLst/>
          </a:prstGeom>
          <a:solidFill>
            <a:schemeClr val="tx1"/>
          </a:solidFill>
          <a:ln>
            <a:noFill/>
          </a:ln>
          <a:effectLst>
            <a:outerShdw blurRad="63500" dist="38099"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lnSpc>
                <a:spcPct val="90000"/>
              </a:lnSpc>
              <a:defRPr/>
            </a:pPr>
            <a:r>
              <a:rPr lang="ar-SA" altLang="ko-KR"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١ صموئيل ١١ : ٦</a:t>
            </a:r>
            <a:endParaRPr lang="en-US" sz="3200" kern="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p:txBody>
      </p:sp>
    </p:spTree>
    <p:extLst>
      <p:ext uri="{BB962C8B-B14F-4D97-AF65-F5344CB8AC3E}">
        <p14:creationId xmlns:p14="http://schemas.microsoft.com/office/powerpoint/2010/main" val="2458908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83" name="Rectangle 27"/>
          <p:cNvSpPr>
            <a:spLocks noGrp="1" noChangeArrowheads="1"/>
          </p:cNvSpPr>
          <p:nvPr>
            <p:ph type="title"/>
          </p:nvPr>
        </p:nvSpPr>
        <p:spPr>
          <a:xfrm>
            <a:off x="5378450" y="1182688"/>
            <a:ext cx="3765550" cy="4838700"/>
          </a:xfrm>
          <a:effectLst/>
        </p:spPr>
        <p:txBody>
          <a:bodyPr/>
          <a:lstStyle/>
          <a:p>
            <a:pPr rtl="1" eaLnBrk="1" hangingPunct="1">
              <a:lnSpc>
                <a:spcPct val="90000"/>
              </a:lnSpc>
              <a:buFont typeface="Times" charset="0"/>
              <a:buNone/>
              <a:defRPr/>
            </a:pPr>
            <a:r>
              <a:rPr lang="ar-SA" sz="36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١ صموئيل ١٥ : ١٤</a:t>
            </a:r>
            <a:b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br>
            <a:br>
              <a:rPr lang="ar-SA"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br>
            <a:r>
              <a:rPr lang="ar-SA"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فَقَالَ صَمُوئِيلُ:</a:t>
            </a:r>
            <a:b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br>
            <a:r>
              <a:rPr lang="ar-SA"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 «وَمَا هُوَ صَوْتُ الْغَنَمِ هَذَا فِي أُذُنَيَّ, وَصَوْتُ الْبَقَرِ الَّذِي أَنَا سَامِعٌ؟» </a:t>
            </a:r>
          </a:p>
        </p:txBody>
      </p:sp>
      <p:sp>
        <p:nvSpPr>
          <p:cNvPr id="249858" name="TextBox 3"/>
          <p:cNvSpPr txBox="1">
            <a:spLocks noChangeArrowheads="1"/>
          </p:cNvSpPr>
          <p:nvPr/>
        </p:nvSpPr>
        <p:spPr bwMode="auto">
          <a:xfrm>
            <a:off x="8135938" y="-963488"/>
            <a:ext cx="1008062" cy="8302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b="1" dirty="0">
                <a:solidFill>
                  <a:srgbClr val="FFFFFF"/>
                </a:solidFill>
                <a:latin typeface="Arial" panose="020B0604020202020204" pitchFamily="34" charset="0"/>
                <a:cs typeface="Arial" panose="020B0604020202020204" pitchFamily="34" charset="0"/>
              </a:rPr>
              <a:t>ix</a:t>
            </a:r>
          </a:p>
          <a:p>
            <a:pPr algn="ctr" eaLnBrk="0" hangingPunct="0"/>
            <a:r>
              <a:rPr lang="en-US" b="1" dirty="0">
                <a:solidFill>
                  <a:srgbClr val="FFFFFF"/>
                </a:solidFill>
                <a:latin typeface="Arial" panose="020B0604020202020204" pitchFamily="34" charset="0"/>
                <a:cs typeface="Arial" panose="020B0604020202020204" pitchFamily="34" charset="0"/>
              </a:rPr>
              <a:t>Pt. B</a:t>
            </a:r>
          </a:p>
        </p:txBody>
      </p:sp>
      <p:pic>
        <p:nvPicPr>
          <p:cNvPr id="24985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364163" cy="6894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890287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8683"/>
                                        </p:tgtEl>
                                        <p:attrNameLst>
                                          <p:attrName>style.visibility</p:attrName>
                                        </p:attrNameLst>
                                      </p:cBhvr>
                                      <p:to>
                                        <p:strVal val="visible"/>
                                      </p:to>
                                    </p:set>
                                    <p:anim calcmode="lin" valueType="num">
                                      <p:cBhvr>
                                        <p:cTn id="7" dur="500" fill="hold"/>
                                        <p:tgtEl>
                                          <p:spTgt spid="19868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8683"/>
                                        </p:tgtEl>
                                        <p:attrNameLst>
                                          <p:attrName>ppt_y</p:attrName>
                                        </p:attrNameLst>
                                      </p:cBhvr>
                                      <p:tavLst>
                                        <p:tav tm="0">
                                          <p:val>
                                            <p:strVal val="#ppt_y"/>
                                          </p:val>
                                        </p:tav>
                                        <p:tav tm="100000">
                                          <p:val>
                                            <p:strVal val="#ppt_y"/>
                                          </p:val>
                                        </p:tav>
                                      </p:tavLst>
                                    </p:anim>
                                    <p:anim calcmode="lin" valueType="num">
                                      <p:cBhvr>
                                        <p:cTn id="9" dur="500" fill="hold"/>
                                        <p:tgtEl>
                                          <p:spTgt spid="19868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868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8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83"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7" name="Picture 9" descr="King David"/>
          <p:cNvPicPr>
            <a:picLocks noGrp="1" noChangeAspect="1" noChangeArrowheads="1"/>
          </p:cNvPicPr>
          <p:nvPr>
            <p:ph idx="1"/>
          </p:nvPr>
        </p:nvPicPr>
        <p:blipFill>
          <a:blip r:embed="rId3"/>
          <a:srcRect/>
          <a:stretch>
            <a:fillRect/>
          </a:stretch>
        </p:blipFill>
        <p:spPr>
          <a:xfrm>
            <a:off x="-195907" y="-45840"/>
            <a:ext cx="5776019" cy="6931224"/>
          </a:xfrm>
        </p:spPr>
      </p:pic>
      <p:sp>
        <p:nvSpPr>
          <p:cNvPr id="206850" name="Rectangle 2"/>
          <p:cNvSpPr>
            <a:spLocks noGrp="1" noChangeArrowheads="1"/>
          </p:cNvSpPr>
          <p:nvPr>
            <p:ph type="title"/>
          </p:nvPr>
        </p:nvSpPr>
        <p:spPr>
          <a:xfrm>
            <a:off x="5451475" y="914400"/>
            <a:ext cx="3657600" cy="5524500"/>
          </a:xfrm>
          <a:effectLst/>
        </p:spPr>
        <p:txBody>
          <a:bodyPr/>
          <a:lstStyle/>
          <a:p>
            <a:pPr eaLnBrk="1" hangingPunct="1">
              <a:lnSpc>
                <a:spcPct val="90000"/>
              </a:lnSpc>
              <a:buFont typeface="Times" charset="0"/>
              <a:buNone/>
              <a:defRPr/>
            </a:pPr>
            <a:r>
              <a:rPr lang="ar-SA"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مزامير ٥١ : ١١</a:t>
            </a:r>
            <a:br>
              <a:rPr lang="ar-SA"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br>
            <a:b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br>
            <a:r>
              <a:rPr lang="ar-SA"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 </a:t>
            </a:r>
            <a:r>
              <a:rPr lang="ar-SA" sz="48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لاَ تَطْرَحْنِي مِنْ قُدَّامِ وَجْهِكَ وَرُوحَكَ الْقُدُّوسَ لاَ تَنْزِعْهُ مِنِّي.</a:t>
            </a:r>
            <a:r>
              <a:rPr lang="ar-SA"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 </a:t>
            </a:r>
          </a:p>
        </p:txBody>
      </p:sp>
      <p:sp>
        <p:nvSpPr>
          <p:cNvPr id="251907" name="TextBox 4"/>
          <p:cNvSpPr txBox="1">
            <a:spLocks noChangeArrowheads="1"/>
          </p:cNvSpPr>
          <p:nvPr/>
        </p:nvSpPr>
        <p:spPr bwMode="auto">
          <a:xfrm>
            <a:off x="8091075" y="-963488"/>
            <a:ext cx="1008062" cy="8302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b="1" dirty="0">
                <a:solidFill>
                  <a:srgbClr val="FFFFFF"/>
                </a:solidFill>
                <a:latin typeface="Arial" panose="020B0604020202020204" pitchFamily="34" charset="0"/>
                <a:cs typeface="Arial" panose="020B0604020202020204" pitchFamily="34" charset="0"/>
              </a:rPr>
              <a:t>ix</a:t>
            </a:r>
          </a:p>
          <a:p>
            <a:pPr algn="ctr" eaLnBrk="0" hangingPunct="0"/>
            <a:r>
              <a:rPr lang="en-US" b="1" dirty="0">
                <a:solidFill>
                  <a:srgbClr val="FFFFFF"/>
                </a:solidFill>
                <a:latin typeface="Arial" panose="020B0604020202020204" pitchFamily="34" charset="0"/>
                <a:cs typeface="Arial" panose="020B0604020202020204" pitchFamily="34" charset="0"/>
              </a:rPr>
              <a:t>Pt. B</a:t>
            </a:r>
          </a:p>
        </p:txBody>
      </p:sp>
    </p:spTree>
    <p:extLst>
      <p:ext uri="{BB962C8B-B14F-4D97-AF65-F5344CB8AC3E}">
        <p14:creationId xmlns:p14="http://schemas.microsoft.com/office/powerpoint/2010/main" val="595136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06850"/>
                                        </p:tgtEl>
                                        <p:attrNameLst>
                                          <p:attrName>style.visibility</p:attrName>
                                        </p:attrNameLst>
                                      </p:cBhvr>
                                      <p:to>
                                        <p:strVal val="visible"/>
                                      </p:to>
                                    </p:set>
                                    <p:anim calcmode="lin" valueType="num">
                                      <p:cBhvr>
                                        <p:cTn id="7" dur="500" fill="hold"/>
                                        <p:tgtEl>
                                          <p:spTgt spid="2068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06850"/>
                                        </p:tgtEl>
                                        <p:attrNameLst>
                                          <p:attrName>ppt_y</p:attrName>
                                        </p:attrNameLst>
                                      </p:cBhvr>
                                      <p:tavLst>
                                        <p:tav tm="0">
                                          <p:val>
                                            <p:strVal val="#ppt_y"/>
                                          </p:val>
                                        </p:tav>
                                        <p:tav tm="100000">
                                          <p:val>
                                            <p:strVal val="#ppt_y"/>
                                          </p:val>
                                        </p:tav>
                                      </p:tavLst>
                                    </p:anim>
                                    <p:anim calcmode="lin" valueType="num">
                                      <p:cBhvr>
                                        <p:cTn id="9" dur="500" fill="hold"/>
                                        <p:tgtEl>
                                          <p:spTgt spid="2068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068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06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0"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041" name="Picture 2" descr="AssuranceSalvation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55576" y="1133872"/>
            <a:ext cx="7772400" cy="1143000"/>
          </a:xfrm>
          <a:ln>
            <a:miter lim="800000"/>
            <a:headEnd/>
            <a:tailEnd/>
          </a:ln>
        </p:spPr>
        <p:txBody>
          <a:bodyPr/>
          <a:lstStyle/>
          <a:p>
            <a:pPr>
              <a:defRPr/>
            </a:pPr>
            <a:br>
              <a:rPr lang="en-US"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rPr>
            </a:br>
            <a:r>
              <a:rPr lang="ar-JO"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rPr>
              <a:t>الختم يضمن الأمان</a:t>
            </a:r>
            <a:br>
              <a:rPr lang="ar-JO"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rPr>
            </a:br>
            <a:r>
              <a:rPr lang="ar-JO"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rPr>
              <a:t>ويقدم التأكيد</a:t>
            </a:r>
            <a:endParaRPr lang="en-US"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581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5811" name="Picture 1"/>
          <p:cNvSpPr>
            <a:spLocks noChangeAspect="1"/>
          </p:cNvSpPr>
          <p:nvPr/>
        </p:nvSpPr>
        <p:spPr bwMode="auto">
          <a:xfrm>
            <a:off x="0" y="368303"/>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07504" y="548681"/>
            <a:ext cx="4320480" cy="5445068"/>
          </a:xfrm>
          <a:effectLst>
            <a:outerShdw blurRad="63500" dist="35921" dir="2700000" algn="ctr" rotWithShape="0">
              <a:schemeClr val="tx2">
                <a:alpha val="74998"/>
              </a:schemeClr>
            </a:outerShdw>
          </a:effectLst>
        </p:spPr>
        <p:txBody>
          <a:bodyPr anchor="t"/>
          <a:lstStyle/>
          <a:p>
            <a:pPr>
              <a:defRPr/>
            </a:pPr>
            <a:br>
              <a:rPr lang="en-US" sz="2800" dirty="0">
                <a:effectLst>
                  <a:glow rad="127000">
                    <a:schemeClr val="tx1"/>
                  </a:glow>
                </a:effectLst>
                <a:ea typeface="ＭＳ Ｐゴシック" charset="0"/>
              </a:rPr>
            </a:br>
            <a:r>
              <a:rPr lang="ar-JO" sz="2800" dirty="0">
                <a:effectLst>
                  <a:glow rad="127000">
                    <a:schemeClr val="tx1"/>
                  </a:glow>
                </a:effectLst>
                <a:ea typeface="ＭＳ Ｐゴシック" charset="0"/>
              </a:rPr>
              <a:t>13 الذي فيه أيضاَ أنتم إذ سمعتم كلمة الحق إنجيل خلاصكم الذي فيه أيضاً إذ آمنتم </a:t>
            </a:r>
            <a:r>
              <a:rPr lang="ar-JO" sz="2800" dirty="0">
                <a:solidFill>
                  <a:srgbClr val="FFFF00"/>
                </a:solidFill>
                <a:effectLst>
                  <a:glow rad="127000">
                    <a:schemeClr val="tx1"/>
                  </a:glow>
                </a:effectLst>
                <a:ea typeface="ＭＳ Ｐゴシック" charset="0"/>
              </a:rPr>
              <a:t>ختمتم </a:t>
            </a:r>
            <a:r>
              <a:rPr lang="ar-JO" sz="2800" dirty="0">
                <a:effectLst>
                  <a:glow rad="127000">
                    <a:schemeClr val="tx1"/>
                  </a:glow>
                </a:effectLst>
                <a:ea typeface="ＭＳ Ｐゴシック" charset="0"/>
              </a:rPr>
              <a:t>بروح الموعد القدوس 14 الذي هو </a:t>
            </a:r>
            <a:r>
              <a:rPr lang="ar-JO" sz="2800" dirty="0">
                <a:solidFill>
                  <a:srgbClr val="FFFF00"/>
                </a:solidFill>
                <a:effectLst>
                  <a:glow rad="127000">
                    <a:schemeClr val="tx1"/>
                  </a:glow>
                </a:effectLst>
                <a:ea typeface="ＭＳ Ｐゴシック" charset="0"/>
              </a:rPr>
              <a:t>عربون ميراثنا</a:t>
            </a:r>
            <a:r>
              <a:rPr lang="ar-JO" sz="2800" dirty="0">
                <a:effectLst>
                  <a:glow rad="127000">
                    <a:schemeClr val="tx1"/>
                  </a:glow>
                </a:effectLst>
                <a:ea typeface="ＭＳ Ｐゴシック" charset="0"/>
              </a:rPr>
              <a:t> لفداء المقتنى لمدح مجده</a:t>
            </a:r>
            <a:br>
              <a:rPr lang="ar-JO" sz="2800" dirty="0">
                <a:effectLst>
                  <a:glow rad="127000">
                    <a:schemeClr val="tx1"/>
                  </a:glow>
                </a:effectLst>
                <a:ea typeface="ＭＳ Ｐゴシック" charset="0"/>
              </a:rPr>
            </a:br>
            <a:r>
              <a:rPr lang="ar-JO" sz="2800" dirty="0">
                <a:effectLst>
                  <a:glow rad="127000">
                    <a:schemeClr val="tx1"/>
                  </a:glow>
                </a:effectLst>
                <a:ea typeface="ＭＳ Ｐゴシック" charset="0"/>
              </a:rPr>
              <a:t>(أف 1: 13-14)</a:t>
            </a:r>
            <a:endParaRPr lang="en-US" sz="2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4788024" y="548681"/>
            <a:ext cx="4320480" cy="54450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 لا تحزنوا روح الله القدوس الذي به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ختمتم</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ليوم الفداء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(أف 4: 30)</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89" name="Picture 3" descr="AssuranceSalvation_0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338" y="-26988"/>
            <a:ext cx="9285288" cy="696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1090" name="Picture 2" descr="AssuranceSalvation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312" y="18331"/>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31712" y="710481"/>
            <a:ext cx="7772400" cy="5556250"/>
          </a:xfrm>
        </p:spPr>
        <p:txBody>
          <a:bodyPr/>
          <a:lstStyle/>
          <a:p>
            <a:pPr>
              <a:defRPr/>
            </a:pPr>
            <a:r>
              <a:rPr lang="ar-JO" sz="9600" dirty="0">
                <a:solidFill>
                  <a:srgbClr val="800000"/>
                </a:solidFill>
                <a:effectLst>
                  <a:outerShdw blurRad="38100" dist="38100" dir="2700000" algn="tl">
                    <a:srgbClr val="DDDDDD"/>
                  </a:outerShdw>
                </a:effectLst>
                <a:ea typeface="Osaka" charset="0"/>
                <a:cs typeface="Arial" panose="020B0604020202020204" pitchFamily="34" charset="0"/>
              </a:rPr>
              <a:t>تأكيد</a:t>
            </a:r>
            <a:br>
              <a:rPr lang="ar-JO" sz="9600" dirty="0">
                <a:solidFill>
                  <a:srgbClr val="800000"/>
                </a:solidFill>
                <a:effectLst>
                  <a:outerShdw blurRad="38100" dist="38100" dir="2700000" algn="tl">
                    <a:srgbClr val="DDDDDD"/>
                  </a:outerShdw>
                </a:effectLst>
                <a:ea typeface="Osaka" charset="0"/>
                <a:cs typeface="Arial" panose="020B0604020202020204" pitchFamily="34" charset="0"/>
              </a:rPr>
            </a:br>
            <a:br>
              <a:rPr lang="ar-JO" sz="9600" dirty="0">
                <a:solidFill>
                  <a:srgbClr val="800000"/>
                </a:solidFill>
                <a:effectLst>
                  <a:outerShdw blurRad="38100" dist="38100" dir="2700000" algn="tl">
                    <a:srgbClr val="DDDDDD"/>
                  </a:outerShdw>
                </a:effectLst>
                <a:ea typeface="Osaka" charset="0"/>
                <a:cs typeface="Arial" panose="020B0604020202020204" pitchFamily="34" charset="0"/>
              </a:rPr>
            </a:br>
            <a:r>
              <a:rPr lang="ar-JO" sz="9600" dirty="0">
                <a:solidFill>
                  <a:srgbClr val="800000"/>
                </a:solidFill>
                <a:effectLst>
                  <a:outerShdw blurRad="38100" dist="38100" dir="2700000" algn="tl">
                    <a:srgbClr val="DDDDDD"/>
                  </a:outerShdw>
                </a:effectLst>
                <a:ea typeface="Osaka" charset="0"/>
                <a:cs typeface="Arial" panose="020B0604020202020204" pitchFamily="34" charset="0"/>
              </a:rPr>
              <a:t>الخلاص</a:t>
            </a:r>
            <a:endParaRPr lang="en-US" sz="9600" dirty="0">
              <a:solidFill>
                <a:srgbClr val="800000"/>
              </a:solidFill>
              <a:effectLst>
                <a:outerShdw blurRad="38100" dist="38100" dir="2700000" algn="tl">
                  <a:srgbClr val="DDDDDD"/>
                </a:outerShdw>
              </a:effectLst>
              <a:ea typeface="Osaka"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4738" name="Picture 3" descr="AssuranceSalvation_0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323528" y="5589240"/>
            <a:ext cx="8424936" cy="792088"/>
          </a:xfrm>
        </p:spPr>
        <p:txBody>
          <a:bodyPr/>
          <a:lstStyle/>
          <a:p>
            <a:pPr>
              <a:defRPr/>
            </a:pPr>
            <a:r>
              <a:rPr lang="ar-SA" sz="4800"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rPr>
              <a:t>رومية ١٠ : ٩-١٠</a:t>
            </a:r>
          </a:p>
        </p:txBody>
      </p:sp>
      <p:sp>
        <p:nvSpPr>
          <p:cNvPr id="5" name="Title 1"/>
          <p:cNvSpPr txBox="1">
            <a:spLocks/>
          </p:cNvSpPr>
          <p:nvPr/>
        </p:nvSpPr>
        <p:spPr bwMode="auto">
          <a:xfrm>
            <a:off x="647564" y="980728"/>
            <a:ext cx="7848872" cy="432048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rial" panose="020B0604020202020204" pitchFamily="34" charset="0"/>
                <a:ea typeface="Osaka"/>
                <a:cs typeface="Arial" panose="020B0604020202020204" pitchFamily="34" charset="0"/>
              </a:rPr>
              <a:t> لأَنَّكَ إِنِ اعْتَرَفْتَ بِفَمِكَ بِالرَّبِّ يَسُوعَ وَآمَنْتَ بِقَلْبِكَ أَنَّ اللهَ أَقَامَهُ مِنَ الأَمْوَاتِ خَلَصْتَ. ١٠ لأَنَّ الْقَلْبَ يُؤْمَنُ بِهِ لِلْبِرِّ وَالْفَمَ يُعْتَرَفُ بِهِ لِلْخَلاَصِ. </a:t>
            </a: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effectLst>
            <a:outerShdw blurRad="50800" dist="38100" dir="2700000">
              <a:srgbClr val="000000">
                <a:alpha val="43000"/>
              </a:srgb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CCLI #2588988</a:t>
            </a:r>
          </a:p>
        </p:txBody>
      </p:sp>
      <p:sp>
        <p:nvSpPr>
          <p:cNvPr id="220162" name="Rectangle 2"/>
          <p:cNvSpPr>
            <a:spLocks noGrp="1" noChangeArrowheads="1"/>
          </p:cNvSpPr>
          <p:nvPr>
            <p:ph type="title"/>
          </p:nvPr>
        </p:nvSpPr>
        <p:spPr>
          <a:xfrm>
            <a:off x="457200" y="2057400"/>
            <a:ext cx="8229600" cy="1676400"/>
          </a:xfrm>
          <a:effectLst>
            <a:outerShdw blurRad="50800" dist="38100" dir="2700000">
              <a:srgbClr val="000000">
                <a:alpha val="43000"/>
              </a:srgbClr>
            </a:outerShdw>
          </a:effectLst>
        </p:spPr>
        <p:txBody>
          <a:bodyPr/>
          <a:lstStyle/>
          <a:p>
            <a:pPr eaLnBrk="1" hangingPunct="1">
              <a:defRPr/>
            </a:pPr>
            <a:r>
              <a:rPr lang="ar-JO" sz="6000" b="1" dirty="0">
                <a:latin typeface="Arial"/>
                <a:cs typeface="Arial"/>
              </a:rPr>
              <a:t>اخلق فيّ</a:t>
            </a:r>
            <a:endParaRPr lang="en-US" sz="6000" b="1" dirty="0">
              <a:latin typeface="Arial"/>
              <a:cs typeface="Arial"/>
            </a:endParaRPr>
          </a:p>
        </p:txBody>
      </p:sp>
      <p:sp>
        <p:nvSpPr>
          <p:cNvPr id="220163" name="Rectangle 3"/>
          <p:cNvSpPr>
            <a:spLocks noGrp="1" noChangeArrowheads="1"/>
          </p:cNvSpPr>
          <p:nvPr>
            <p:ph type="body" idx="1"/>
          </p:nvPr>
        </p:nvSpPr>
        <p:spPr>
          <a:xfrm>
            <a:off x="457200" y="3716338"/>
            <a:ext cx="8229600" cy="649287"/>
          </a:xfrm>
          <a:effectLst>
            <a:outerShdw blurRad="50800" dist="38100" dir="2700000">
              <a:srgbClr val="000000">
                <a:alpha val="43000"/>
              </a:srgbClr>
            </a:outerShdw>
          </a:effectLst>
        </p:spPr>
        <p:txBody>
          <a:bodyPr/>
          <a:lstStyle/>
          <a:p>
            <a:pPr eaLnBrk="1" hangingPunct="1">
              <a:defRPr/>
            </a:pPr>
            <a:r>
              <a:rPr lang="ar-JO" sz="2800" b="1" dirty="0">
                <a:latin typeface="Arial"/>
                <a:cs typeface="Arial"/>
              </a:rPr>
              <a:t> يوحنا كارتر©1992 شركة بيكينهورست للصحافة </a:t>
            </a:r>
          </a:p>
        </p:txBody>
      </p:sp>
      <p:sp>
        <p:nvSpPr>
          <p:cNvPr id="253956" name="Rectangle 1"/>
          <p:cNvSpPr>
            <a:spLocks noChangeArrowheads="1"/>
          </p:cNvSpPr>
          <p:nvPr/>
        </p:nvSpPr>
        <p:spPr bwMode="auto">
          <a:xfrm>
            <a:off x="-107950" y="-26988"/>
            <a:ext cx="287338" cy="6956426"/>
          </a:xfrm>
          <a:prstGeom prst="rect">
            <a:avLst/>
          </a:prstGeom>
          <a:solidFill>
            <a:srgbClr val="0000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498475" y="260350"/>
            <a:ext cx="8229600" cy="533400"/>
          </a:xfrm>
          <a:effectLst>
            <a:outerShdw blurRad="50800" dist="38100" dir="2700000">
              <a:srgbClr val="000000">
                <a:alpha val="43000"/>
              </a:srgbClr>
            </a:outerShdw>
          </a:effectLst>
        </p:spPr>
        <p:txBody>
          <a:bodyPr/>
          <a:lstStyle/>
          <a:p>
            <a:pPr eaLnBrk="1" hangingPunct="1">
              <a:defRPr/>
            </a:pPr>
            <a:r>
              <a:rPr lang="ar-JO" sz="4800" b="1" dirty="0">
                <a:latin typeface="Arial" panose="020B0604020202020204" pitchFamily="34" charset="0"/>
                <a:cs typeface="Arial" panose="020B0604020202020204" pitchFamily="34" charset="0"/>
              </a:rPr>
              <a:t>اخلق فيّ</a:t>
            </a:r>
            <a:endParaRPr lang="en-US" sz="4800" b="1" dirty="0">
              <a:latin typeface="Arial" panose="020B0604020202020204" pitchFamily="34" charset="0"/>
              <a:cs typeface="Arial" panose="020B0604020202020204" pitchFamily="34" charset="0"/>
            </a:endParaRPr>
          </a:p>
        </p:txBody>
      </p:sp>
      <p:sp>
        <p:nvSpPr>
          <p:cNvPr id="4" name="Slide Number Placeholder 3"/>
          <p:cNvSpPr txBox="1">
            <a:spLocks/>
          </p:cNvSpPr>
          <p:nvPr/>
        </p:nvSpPr>
        <p:spPr>
          <a:xfrm>
            <a:off x="2898775" y="6427788"/>
            <a:ext cx="3429000" cy="476250"/>
          </a:xfrm>
          <a:prstGeom prst="rect">
            <a:avLst/>
          </a:prstGeom>
          <a:effectLst>
            <a:outerShdw blurRad="50800" dist="38100" dir="2700000">
              <a:srgbClr val="000000">
                <a:alpha val="43000"/>
              </a:srgbClr>
            </a:outerShdw>
          </a:effectLst>
        </p:spPr>
        <p:txBody>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CCLI #2588988</a:t>
            </a:r>
          </a:p>
        </p:txBody>
      </p:sp>
      <p:sp>
        <p:nvSpPr>
          <p:cNvPr id="5" name="Rectangle 3"/>
          <p:cNvSpPr txBox="1">
            <a:spLocks noChangeArrowheads="1"/>
          </p:cNvSpPr>
          <p:nvPr/>
        </p:nvSpPr>
        <p:spPr bwMode="auto">
          <a:xfrm>
            <a:off x="498475" y="5876925"/>
            <a:ext cx="8229600" cy="649288"/>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يوحنا كارتر©1992 شركة بيكينهورست للصحافة </a:t>
            </a:r>
          </a:p>
        </p:txBody>
      </p:sp>
      <p:sp>
        <p:nvSpPr>
          <p:cNvPr id="254981" name="Rectangle 5"/>
          <p:cNvSpPr>
            <a:spLocks noChangeArrowheads="1"/>
          </p:cNvSpPr>
          <p:nvPr/>
        </p:nvSpPr>
        <p:spPr bwMode="auto">
          <a:xfrm>
            <a:off x="-107950" y="-26988"/>
            <a:ext cx="287338" cy="6956426"/>
          </a:xfrm>
          <a:prstGeom prst="rect">
            <a:avLst/>
          </a:prstGeom>
          <a:solidFill>
            <a:srgbClr val="0000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3">
            <a:extLst>
              <a:ext uri="{FF2B5EF4-FFF2-40B4-BE49-F238E27FC236}">
                <a16:creationId xmlns:a16="http://schemas.microsoft.com/office/drawing/2014/main" id="{4E5E5E54-AA7F-31C1-B05F-4C3AAAEE00BB}"/>
              </a:ext>
            </a:extLst>
          </p:cNvPr>
          <p:cNvSpPr txBox="1">
            <a:spLocks noChangeArrowheads="1"/>
          </p:cNvSpPr>
          <p:nvPr/>
        </p:nvSpPr>
        <p:spPr bwMode="auto">
          <a:xfrm>
            <a:off x="498475" y="1066800"/>
            <a:ext cx="8229600" cy="4525963"/>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marL="342831" marR="0" lvl="0" indent="-342831" algn="ctr" defTabSz="914400" rtl="0" eaLnBrk="1" fontAlgn="base" latinLnBrk="0" hangingPunct="1">
              <a:lnSpc>
                <a:spcPct val="100000"/>
              </a:lnSpc>
              <a:spcBef>
                <a:spcPct val="20000"/>
              </a:spcBef>
              <a:spcAft>
                <a:spcPct val="0"/>
              </a:spcAft>
              <a:buClrTx/>
              <a:buSzTx/>
              <a:buFontTx/>
              <a:buNone/>
              <a:tabLst/>
              <a:defRPr/>
            </a:pPr>
            <a:r>
              <a:rPr kumimoji="0" lang="ar-JO" sz="3600" b="1" i="0" u="none" strike="noStrike" kern="0" cap="none" spc="0" normalizeH="0" baseline="0" noProof="0">
                <a:ln>
                  <a:noFill/>
                </a:ln>
                <a:solidFill>
                  <a:srgbClr val="FFFFFF"/>
                </a:solidFill>
                <a:effectLst/>
                <a:uLnTx/>
                <a:uFillTx/>
                <a:latin typeface="Arial"/>
                <a:ea typeface="ＭＳ Ｐゴシック"/>
                <a:cs typeface="Arial" panose="020B0604020202020204" pitchFamily="34" charset="0"/>
              </a:rPr>
              <a:t>قلباً نقياً أخلق فيّ يا الله</a:t>
            </a:r>
          </a:p>
          <a:p>
            <a:pPr marL="342831" marR="0" lvl="0" indent="-342831" algn="ctr" defTabSz="914400" rtl="0" eaLnBrk="1" fontAlgn="base" latinLnBrk="0" hangingPunct="1">
              <a:lnSpc>
                <a:spcPct val="100000"/>
              </a:lnSpc>
              <a:spcBef>
                <a:spcPct val="20000"/>
              </a:spcBef>
              <a:spcAft>
                <a:spcPct val="0"/>
              </a:spcAft>
              <a:buClrTx/>
              <a:buSzTx/>
              <a:buFontTx/>
              <a:buNone/>
              <a:tabLst/>
              <a:defRPr/>
            </a:pPr>
            <a:r>
              <a:rPr kumimoji="0" lang="ar-JO" sz="3600" b="1" i="0" u="none" strike="noStrike" kern="0" cap="none" spc="0" normalizeH="0" baseline="0" noProof="0">
                <a:ln>
                  <a:noFill/>
                </a:ln>
                <a:solidFill>
                  <a:srgbClr val="FFFFFF"/>
                </a:solidFill>
                <a:effectLst/>
                <a:uLnTx/>
                <a:uFillTx/>
                <a:latin typeface="Arial"/>
                <a:ea typeface="ＭＳ Ｐゴシック"/>
                <a:cs typeface="Arial" panose="020B0604020202020204" pitchFamily="34" charset="0"/>
              </a:rPr>
              <a:t>وجدد روحاً مستقيمة في داخلي</a:t>
            </a:r>
          </a:p>
          <a:p>
            <a:pPr marL="342831" marR="0" lvl="0" indent="-342831" algn="ctr" defTabSz="914400" rtl="0" eaLnBrk="1" fontAlgn="base" latinLnBrk="0" hangingPunct="1">
              <a:lnSpc>
                <a:spcPct val="100000"/>
              </a:lnSpc>
              <a:spcBef>
                <a:spcPct val="20000"/>
              </a:spcBef>
              <a:spcAft>
                <a:spcPct val="0"/>
              </a:spcAft>
              <a:buClrTx/>
              <a:buSzTx/>
              <a:buFontTx/>
              <a:buNone/>
              <a:tabLst/>
              <a:defRPr/>
            </a:pPr>
            <a:r>
              <a:rPr kumimoji="0" lang="ar-JO" sz="3600" b="1" i="0" u="none" strike="noStrike" kern="0" cap="none" spc="0" normalizeH="0" baseline="0" noProof="0">
                <a:ln>
                  <a:noFill/>
                </a:ln>
                <a:solidFill>
                  <a:srgbClr val="FFFFFF"/>
                </a:solidFill>
                <a:effectLst/>
                <a:uLnTx/>
                <a:uFillTx/>
                <a:latin typeface="Arial"/>
                <a:ea typeface="ＭＳ Ｐゴシック"/>
                <a:cs typeface="Arial" panose="020B0604020202020204" pitchFamily="34" charset="0"/>
              </a:rPr>
              <a:t>قلباً نقياً أخلق فيّ يا الله</a:t>
            </a:r>
          </a:p>
          <a:p>
            <a:pPr marL="342831" marR="0" lvl="0" indent="-342831" algn="ctr" defTabSz="914400" rtl="0" eaLnBrk="1" fontAlgn="base" latinLnBrk="0" hangingPunct="1">
              <a:lnSpc>
                <a:spcPct val="100000"/>
              </a:lnSpc>
              <a:spcBef>
                <a:spcPct val="20000"/>
              </a:spcBef>
              <a:spcAft>
                <a:spcPct val="0"/>
              </a:spcAft>
              <a:buClrTx/>
              <a:buSzTx/>
              <a:buFontTx/>
              <a:buNone/>
              <a:tabLst/>
              <a:defRPr/>
            </a:pPr>
            <a:r>
              <a:rPr kumimoji="0" lang="ar-JO" sz="3600" b="1" i="0" u="none" strike="noStrike" kern="0" cap="none" spc="0" normalizeH="0" baseline="0" noProof="0">
                <a:ln>
                  <a:noFill/>
                </a:ln>
                <a:solidFill>
                  <a:srgbClr val="FFFFFF"/>
                </a:solidFill>
                <a:effectLst/>
                <a:uLnTx/>
                <a:uFillTx/>
                <a:latin typeface="Arial"/>
                <a:ea typeface="ＭＳ Ｐゴシック"/>
                <a:cs typeface="Arial" panose="020B0604020202020204" pitchFamily="34" charset="0"/>
              </a:rPr>
              <a:t>وجدد روحاً مستقيمة في داخلي</a:t>
            </a:r>
            <a:endParaRPr kumimoji="0" lang="en-US" sz="3600" b="1" i="0" u="none" strike="noStrike" kern="0" cap="none" spc="0" normalizeH="0" baseline="0" noProof="0" dirty="0">
              <a:ln>
                <a:noFill/>
              </a:ln>
              <a:solidFill>
                <a:srgbClr val="FFFFFF"/>
              </a:solidFill>
              <a:effectLst/>
              <a:uLnTx/>
              <a:uFillTx/>
              <a:latin typeface="Arial"/>
              <a:ea typeface="ＭＳ Ｐゴシック"/>
              <a:cs typeface="Arial" panose="020B0604020202020204" pitchFamily="34" charset="0"/>
            </a:endParaRPr>
          </a:p>
        </p:txBody>
      </p:sp>
    </p:spTree>
  </p:cSld>
  <p:clrMapOvr>
    <a:masterClrMapping/>
  </p:clrMapOvr>
  <p:transition>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5"/>
          <p:cNvSpPr>
            <a:spLocks noChangeArrowheads="1"/>
          </p:cNvSpPr>
          <p:nvPr/>
        </p:nvSpPr>
        <p:spPr bwMode="auto">
          <a:xfrm>
            <a:off x="-107950" y="-26988"/>
            <a:ext cx="287338" cy="6956426"/>
          </a:xfrm>
          <a:prstGeom prst="rect">
            <a:avLst/>
          </a:prstGeom>
          <a:solidFill>
            <a:srgbClr val="0000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27362" name="Rectangle 2"/>
          <p:cNvSpPr>
            <a:spLocks noGrp="1" noChangeArrowheads="1"/>
          </p:cNvSpPr>
          <p:nvPr>
            <p:ph type="title"/>
          </p:nvPr>
        </p:nvSpPr>
        <p:spPr>
          <a:xfrm>
            <a:off x="25400" y="5715000"/>
            <a:ext cx="9083675" cy="533400"/>
          </a:xfrm>
          <a:effectLst>
            <a:outerShdw blurRad="50800" dist="38100" dir="2700000">
              <a:srgbClr val="000000">
                <a:alpha val="43000"/>
              </a:srgbClr>
            </a:outerShdw>
          </a:effectLst>
        </p:spPr>
        <p:txBody>
          <a:bodyPr/>
          <a:lstStyle/>
          <a:p>
            <a:pPr eaLnBrk="1" hangingPunct="1">
              <a:defRPr/>
            </a:pPr>
            <a:r>
              <a:rPr lang="en-US" sz="2400" b="1" dirty="0">
                <a:cs typeface="+mj-cs"/>
              </a:rPr>
              <a:t>Create In Me</a:t>
            </a:r>
          </a:p>
        </p:txBody>
      </p:sp>
      <p:sp>
        <p:nvSpPr>
          <p:cNvPr id="527363" name="Rectangle 3"/>
          <p:cNvSpPr>
            <a:spLocks noGrp="1" noChangeArrowheads="1"/>
          </p:cNvSpPr>
          <p:nvPr>
            <p:ph type="body" idx="1"/>
          </p:nvPr>
        </p:nvSpPr>
        <p:spPr>
          <a:xfrm>
            <a:off x="25400" y="1238250"/>
            <a:ext cx="9083675" cy="5791200"/>
          </a:xfrm>
          <a:ln>
            <a:miter lim="800000"/>
            <a:headEnd/>
            <a:tailEnd/>
          </a:ln>
        </p:spPr>
        <p:txBody>
          <a:bodyPr/>
          <a:lstStyle/>
          <a:p>
            <a:pPr eaLnBrk="1" hangingPunct="1">
              <a:lnSpc>
                <a:spcPct val="90000"/>
              </a:lnSpc>
              <a:spcBef>
                <a:spcPct val="0"/>
              </a:spcBef>
              <a:buFont typeface="Times" charset="0"/>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لا تطرحني من قدام وجهك يا رب</a:t>
            </a:r>
            <a:r>
              <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 </a:t>
            </a:r>
          </a:p>
          <a:p>
            <a:pPr eaLnBrk="1" hangingPunct="1">
              <a:lnSpc>
                <a:spcPct val="90000"/>
              </a:lnSpc>
              <a:spcBef>
                <a:spcPct val="0"/>
              </a:spcBef>
              <a:buFont typeface="Times" charset="0"/>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وروحك القدوس لا تنزعه مني</a:t>
            </a:r>
            <a:r>
              <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  </a:t>
            </a:r>
          </a:p>
          <a:p>
            <a:pPr eaLnBrk="1" hangingPunct="1">
              <a:lnSpc>
                <a:spcPct val="90000"/>
              </a:lnSpc>
              <a:spcBef>
                <a:spcPct val="0"/>
              </a:spcBef>
              <a:buFont typeface="Times" charset="0"/>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رد لي بهجة خلاصك</a:t>
            </a:r>
          </a:p>
          <a:p>
            <a:pPr eaLnBrk="1" hangingPunct="1">
              <a:lnSpc>
                <a:spcPct val="90000"/>
              </a:lnSpc>
              <a:spcBef>
                <a:spcPct val="0"/>
              </a:spcBef>
              <a:buFont typeface="Times" charset="0"/>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وبروح منتدبة اعضدني</a:t>
            </a:r>
            <a:endPar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a:p>
            <a:pPr eaLnBrk="1" hangingPunct="1">
              <a:lnSpc>
                <a:spcPct val="90000"/>
              </a:lnSpc>
              <a:spcBef>
                <a:spcPct val="0"/>
              </a:spcBef>
              <a:buFont typeface="Times" charset="0"/>
              <a:buNone/>
              <a:defRPr/>
            </a:pPr>
            <a:r>
              <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 </a:t>
            </a: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a:p>
            <a:pPr eaLnBrk="1" hangingPunct="1">
              <a:lnSpc>
                <a:spcPct val="90000"/>
              </a:lnSpc>
              <a:spcBef>
                <a:spcPct val="0"/>
              </a:spcBef>
              <a:buFont typeface="Times" charset="0"/>
              <a:buNone/>
              <a:defRPr/>
            </a:pPr>
            <a:r>
              <a:rPr lang="ar-JO"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 يوحنا كارتر©1992 شركة بيكينهورست للصحافة </a:t>
            </a:r>
          </a:p>
        </p:txBody>
      </p:sp>
      <p:sp>
        <p:nvSpPr>
          <p:cNvPr id="2" name="Right Arrow 1"/>
          <p:cNvSpPr/>
          <p:nvPr/>
        </p:nvSpPr>
        <p:spPr bwMode="auto">
          <a:xfrm rot="18076487">
            <a:off x="1185069" y="3380581"/>
            <a:ext cx="2016125" cy="792163"/>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 name="Rectangle 2"/>
          <p:cNvSpPr txBox="1">
            <a:spLocks noChangeArrowheads="1"/>
          </p:cNvSpPr>
          <p:nvPr/>
        </p:nvSpPr>
        <p:spPr bwMode="auto">
          <a:xfrm>
            <a:off x="25400" y="4724400"/>
            <a:ext cx="9083675" cy="533400"/>
          </a:xfrm>
          <a:prstGeom prst="rect">
            <a:avLst/>
          </a:prstGeom>
          <a:solidFill>
            <a:srgbClr val="FF0000"/>
          </a:solidFill>
          <a:ln>
            <a:noFill/>
          </a:ln>
          <a:effectLst>
            <a:outerShdw blurRad="50800" dist="38100" dir="2700000">
              <a:srgbClr val="000000">
                <a:alpha val="43000"/>
              </a:srgb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هل يجب أن يصلي المسيحيون هذه الصلاة في ضوء رومية 8؟</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8495"/>
          <a:stretch/>
        </p:blipFill>
        <p:spPr>
          <a:xfrm>
            <a:off x="0" y="1655847"/>
            <a:ext cx="9144000" cy="5229537"/>
          </a:xfrm>
          <a:prstGeom prst="rect">
            <a:avLst/>
          </a:prstGeom>
        </p:spPr>
      </p:pic>
      <p:sp>
        <p:nvSpPr>
          <p:cNvPr id="2" name="Title 1"/>
          <p:cNvSpPr>
            <a:spLocks noGrp="1"/>
          </p:cNvSpPr>
          <p:nvPr>
            <p:ph type="title"/>
          </p:nvPr>
        </p:nvSpPr>
        <p:spPr/>
        <p:txBody>
          <a:bodyPr/>
          <a:lstStyle/>
          <a:p>
            <a:pPr algn="l"/>
            <a:r>
              <a:rPr lang="ar-JO" sz="4800" dirty="0">
                <a:effectLst/>
                <a:cs typeface="Arial" panose="020B0604020202020204" pitchFamily="34" charset="0"/>
              </a:rPr>
              <a:t>متى دخل الموت إلى العالم؟</a:t>
            </a:r>
            <a:endParaRPr lang="en-US" sz="4800" dirty="0">
              <a:effectLst/>
              <a:cs typeface="Arial" panose="020B0604020202020204" pitchFamily="34" charset="0"/>
            </a:endParaRPr>
          </a:p>
        </p:txBody>
      </p:sp>
    </p:spTree>
    <p:extLst>
      <p:ext uri="{BB962C8B-B14F-4D97-AF65-F5344CB8AC3E}">
        <p14:creationId xmlns:p14="http://schemas.microsoft.com/office/powerpoint/2010/main" val="86578164"/>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7" descr="CART024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3694113"/>
            <a:ext cx="3570288" cy="2859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0644" name="Rectangle 4"/>
          <p:cNvSpPr>
            <a:spLocks noGrp="1" noChangeArrowheads="1"/>
          </p:cNvSpPr>
          <p:nvPr>
            <p:ph type="title"/>
          </p:nvPr>
        </p:nvSpPr>
        <p:spPr>
          <a:xfrm>
            <a:off x="457200" y="304800"/>
            <a:ext cx="7772400" cy="5105400"/>
          </a:xfrm>
          <a:effectLst>
            <a:outerShdw blurRad="38100" dist="35921" dir="2700000" algn="ctr" rotWithShape="0">
              <a:srgbClr val="000000">
                <a:alpha val="99962"/>
              </a:srgbClr>
            </a:outerShdw>
          </a:effectLst>
        </p:spPr>
        <p:txBody>
          <a:bodyPr/>
          <a:lstStyle/>
          <a:p>
            <a:pPr eaLnBrk="1" hangingPunct="1">
              <a:defRPr/>
            </a:pPr>
            <a:r>
              <a:rPr lang="ar-JO" dirty="0">
                <a:solidFill>
                  <a:srgbClr val="FFFFFF"/>
                </a:solidFill>
                <a:latin typeface="Arial" panose="020B0604020202020204" pitchFamily="34" charset="0"/>
                <a:ea typeface="Osaka" charset="0"/>
                <a:cs typeface="Arial" panose="020B0604020202020204" pitchFamily="34" charset="0"/>
              </a:rPr>
              <a:t>يظهر تقييم هذه النصوص </a:t>
            </a:r>
            <a:br>
              <a:rPr lang="ar-JO" dirty="0">
                <a:solidFill>
                  <a:srgbClr val="FFFFFF"/>
                </a:solidFill>
                <a:latin typeface="Arial" panose="020B0604020202020204" pitchFamily="34" charset="0"/>
                <a:ea typeface="Osaka" charset="0"/>
                <a:cs typeface="Arial" panose="020B0604020202020204" pitchFamily="34" charset="0"/>
              </a:rPr>
            </a:br>
            <a:r>
              <a:rPr lang="ar-JO" dirty="0">
                <a:solidFill>
                  <a:srgbClr val="FFFFFF"/>
                </a:solidFill>
                <a:latin typeface="Arial" panose="020B0604020202020204" pitchFamily="34" charset="0"/>
                <a:ea typeface="Osaka" charset="0"/>
                <a:cs typeface="Arial" panose="020B0604020202020204" pitchFamily="34" charset="0"/>
              </a:rPr>
              <a:t>أن جميعها تتضمن </a:t>
            </a:r>
            <a:br>
              <a:rPr lang="ar-JO" dirty="0">
                <a:solidFill>
                  <a:srgbClr val="FFFFFF"/>
                </a:solidFill>
                <a:latin typeface="Arial" panose="020B0604020202020204" pitchFamily="34" charset="0"/>
                <a:ea typeface="Osaka" charset="0"/>
                <a:cs typeface="Arial" panose="020B0604020202020204" pitchFamily="34" charset="0"/>
              </a:rPr>
            </a:br>
            <a:r>
              <a:rPr lang="ar-JO" dirty="0">
                <a:solidFill>
                  <a:srgbClr val="FFFFFF"/>
                </a:solidFill>
                <a:latin typeface="Arial" panose="020B0604020202020204" pitchFamily="34" charset="0"/>
                <a:ea typeface="Osaka" charset="0"/>
                <a:cs typeface="Arial" panose="020B0604020202020204" pitchFamily="34" charset="0"/>
              </a:rPr>
              <a:t>تقوية ل</a:t>
            </a:r>
            <a:r>
              <a:rPr lang="ar-JO" dirty="0">
                <a:solidFill>
                  <a:srgbClr val="FFFF00"/>
                </a:solidFill>
                <a:latin typeface="Arial" panose="020B0604020202020204" pitchFamily="34" charset="0"/>
                <a:ea typeface="Osaka" charset="0"/>
                <a:cs typeface="Arial" panose="020B0604020202020204" pitchFamily="34" charset="0"/>
              </a:rPr>
              <a:t>نشاط بدني </a:t>
            </a:r>
            <a:br>
              <a:rPr lang="ar-JO" dirty="0">
                <a:solidFill>
                  <a:srgbClr val="FFFF00"/>
                </a:solidFill>
                <a:latin typeface="Arial" panose="020B0604020202020204" pitchFamily="34" charset="0"/>
                <a:ea typeface="Osaka" charset="0"/>
                <a:cs typeface="Arial" panose="020B0604020202020204" pitchFamily="34" charset="0"/>
              </a:rPr>
            </a:br>
            <a:r>
              <a:rPr lang="ar-JO" dirty="0">
                <a:solidFill>
                  <a:srgbClr val="FFFFFF"/>
                </a:solidFill>
                <a:latin typeface="Arial" panose="020B0604020202020204" pitchFamily="34" charset="0"/>
                <a:ea typeface="Osaka" charset="0"/>
                <a:cs typeface="Arial" panose="020B0604020202020204" pitchFamily="34" charset="0"/>
              </a:rPr>
              <a:t>أو تمكينًا ل</a:t>
            </a:r>
            <a:r>
              <a:rPr lang="ar-JO" dirty="0">
                <a:solidFill>
                  <a:srgbClr val="FFFF00"/>
                </a:solidFill>
                <a:latin typeface="Arial" panose="020B0604020202020204" pitchFamily="34" charset="0"/>
                <a:ea typeface="Osaka" charset="0"/>
                <a:cs typeface="Arial" panose="020B0604020202020204" pitchFamily="34" charset="0"/>
              </a:rPr>
              <a:t>نشاط معين</a:t>
            </a:r>
            <a:r>
              <a:rPr lang="ar-JO" dirty="0">
                <a:solidFill>
                  <a:srgbClr val="FFFFFF"/>
                </a:solidFill>
                <a:latin typeface="Arial" panose="020B0604020202020204" pitchFamily="34" charset="0"/>
                <a:ea typeface="Osaka" charset="0"/>
                <a:cs typeface="Arial" panose="020B0604020202020204" pitchFamily="34" charset="0"/>
              </a:rPr>
              <a:t>.</a:t>
            </a:r>
            <a:endParaRPr lang="en-US" dirty="0">
              <a:solidFill>
                <a:srgbClr val="FFFFFF"/>
              </a:solidFill>
              <a:latin typeface="Arial" panose="020B0604020202020204" pitchFamily="34" charset="0"/>
              <a:ea typeface="Osaka" charset="0"/>
              <a:cs typeface="Arial" panose="020B0604020202020204" pitchFamily="34" charset="0"/>
            </a:endParaRPr>
          </a:p>
        </p:txBody>
      </p:sp>
      <p:sp>
        <p:nvSpPr>
          <p:cNvPr id="240645" name="Text Box 5"/>
          <p:cNvSpPr txBox="1">
            <a:spLocks noChangeArrowheads="1"/>
          </p:cNvSpPr>
          <p:nvPr/>
        </p:nvSpPr>
        <p:spPr bwMode="auto">
          <a:xfrm>
            <a:off x="971550" y="6308725"/>
            <a:ext cx="809625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ko-KR" sz="2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굴림" charset="0"/>
                <a:cs typeface="Arial" panose="020B0604020202020204" pitchFamily="34" charset="0"/>
              </a:rPr>
              <a:t>ليون ج. وود، الروح القدس في العهد القديم</a:t>
            </a:r>
            <a:r>
              <a:rPr kumimoji="0" lang="en-US" altLang="ko-KR" sz="2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굴림" charset="0"/>
                <a:cs typeface="Arial" panose="020B0604020202020204" pitchFamily="34" charset="0"/>
              </a:rPr>
              <a:t> </a:t>
            </a:r>
            <a:endParaRPr kumimoji="0" lang="en-US" sz="2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childTnLst>
                                    <p:set>
                                      <p:cBhvr>
                                        <p:cTn id="6" dur="1" fill="hold">
                                          <p:stCondLst>
                                            <p:cond delay="0"/>
                                          </p:stCondLst>
                                        </p:cTn>
                                        <p:tgtEl>
                                          <p:spTgt spid="240644"/>
                                        </p:tgtEl>
                                        <p:attrNameLst>
                                          <p:attrName>style.visibility</p:attrName>
                                        </p:attrNameLst>
                                      </p:cBhvr>
                                      <p:to>
                                        <p:strVal val="visible"/>
                                      </p:to>
                                    </p:set>
                                    <p:anim by="(-#ppt_w*2)" calcmode="lin" valueType="num">
                                      <p:cBhvr rctx="PPT">
                                        <p:cTn id="7" dur="500" autoRev="1" fill="hold">
                                          <p:stCondLst>
                                            <p:cond delay="0"/>
                                          </p:stCondLst>
                                        </p:cTn>
                                        <p:tgtEl>
                                          <p:spTgt spid="240644"/>
                                        </p:tgtEl>
                                        <p:attrNameLst>
                                          <p:attrName>ppt_w</p:attrName>
                                        </p:attrNameLst>
                                      </p:cBhvr>
                                    </p:anim>
                                    <p:anim by="(#ppt_w*0.50)" calcmode="lin" valueType="num">
                                      <p:cBhvr>
                                        <p:cTn id="8" dur="500" decel="50000" autoRev="1" fill="hold">
                                          <p:stCondLst>
                                            <p:cond delay="0"/>
                                          </p:stCondLst>
                                        </p:cTn>
                                        <p:tgtEl>
                                          <p:spTgt spid="240644"/>
                                        </p:tgtEl>
                                        <p:attrNameLst>
                                          <p:attrName>ppt_x</p:attrName>
                                        </p:attrNameLst>
                                      </p:cBhvr>
                                    </p:anim>
                                    <p:anim from="(-#ppt_h/2)" to="(#ppt_y)" calcmode="lin" valueType="num">
                                      <p:cBhvr>
                                        <p:cTn id="9" dur="1000" fill="hold">
                                          <p:stCondLst>
                                            <p:cond delay="0"/>
                                          </p:stCondLst>
                                        </p:cTn>
                                        <p:tgtEl>
                                          <p:spTgt spid="240644"/>
                                        </p:tgtEl>
                                        <p:attrNameLst>
                                          <p:attrName>ppt_y</p:attrName>
                                        </p:attrNameLst>
                                      </p:cBhvr>
                                    </p:anim>
                                    <p:animRot by="21600000">
                                      <p:cBhvr>
                                        <p:cTn id="10" dur="1000" fill="hold">
                                          <p:stCondLst>
                                            <p:cond delay="0"/>
                                          </p:stCondLst>
                                        </p:cTn>
                                        <p:tgtEl>
                                          <p:spTgt spid="2406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4"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xfrm>
            <a:off x="1066800" y="838200"/>
            <a:ext cx="7772400" cy="5105400"/>
          </a:xfrm>
          <a:effectLst/>
        </p:spPr>
        <p:txBody>
          <a:bodyPr/>
          <a:lstStyle/>
          <a:p>
            <a:pPr eaLnBrk="1" hangingPunct="1">
              <a:defRPr/>
            </a:pPr>
            <a:r>
              <a:rPr lang="ar-JO"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مع ذلك فإن </a:t>
            </a:r>
            <a:r>
              <a:rPr lang="ar-JO" altLang="ko-KR" dirty="0">
                <a:solidFill>
                  <a:srgbClr val="FFFF00"/>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مجيئه</a:t>
            </a:r>
            <a:r>
              <a:rPr lang="ar-JO"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 </a:t>
            </a:r>
            <a:br>
              <a:rPr lang="ar-JO"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br>
            <a:r>
              <a:rPr lang="ar-JO"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كان </a:t>
            </a:r>
            <a:r>
              <a:rPr lang="ar-JO" altLang="ko-KR" dirty="0">
                <a:solidFill>
                  <a:srgbClr val="FFFF00"/>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عملاً داخليًا </a:t>
            </a:r>
            <a:br>
              <a:rPr lang="ar-JO" altLang="ko-KR" dirty="0">
                <a:solidFill>
                  <a:srgbClr val="FFFF00"/>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br>
            <a:r>
              <a:rPr lang="ar-JO"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أكثر منه </a:t>
            </a:r>
            <a:r>
              <a:rPr lang="ar-JO" altLang="ko-KR" dirty="0">
                <a:solidFill>
                  <a:srgbClr val="FFFF00"/>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سكنى</a:t>
            </a:r>
            <a:r>
              <a:rPr lang="ar-JO"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a:t>
            </a:r>
            <a:br>
              <a:rPr lang="en-US"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br>
            <a:br>
              <a:rPr lang="en-US"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br>
            <a:r>
              <a:rPr lang="ar-JO"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هربرت لوكير</a:t>
            </a:r>
            <a:endParaRPr lang="en-US"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endParaRPr>
          </a:p>
        </p:txBody>
      </p:sp>
      <p:sp>
        <p:nvSpPr>
          <p:cNvPr id="244739" name="Text Box 3"/>
          <p:cNvSpPr txBox="1">
            <a:spLocks noChangeArrowheads="1"/>
          </p:cNvSpPr>
          <p:nvPr/>
        </p:nvSpPr>
        <p:spPr bwMode="auto">
          <a:xfrm>
            <a:off x="0" y="6308725"/>
            <a:ext cx="9144000" cy="46166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ko-KR" sz="2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굴림" charset="0"/>
                <a:cs typeface="Arial" panose="020B0604020202020204" pitchFamily="34" charset="0"/>
              </a:rPr>
              <a:t>هربرت لوكير، كل عقائد الكتاب المقدس</a:t>
            </a:r>
            <a:r>
              <a:rPr kumimoji="0" lang="en-US" altLang="ko-KR" sz="2400" b="0" i="0" u="none" strike="noStrike" kern="1200" cap="none" spc="0" normalizeH="0" baseline="0" noProof="0" dirty="0">
                <a:ln>
                  <a:noFill/>
                </a:ln>
                <a:solidFill>
                  <a:srgbClr val="FFFFFF"/>
                </a:solidFill>
                <a:effectLst/>
                <a:uLnTx/>
                <a:uFillTx/>
                <a:latin typeface="Arial" panose="020B0604020202020204" pitchFamily="34" charset="0"/>
                <a:ea typeface="굴림" charset="0"/>
                <a:cs typeface="Arial" panose="020B0604020202020204" pitchFamily="34" charset="0"/>
              </a:rPr>
              <a:t> </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pic>
        <p:nvPicPr>
          <p:cNvPr id="259075" name="Picture 5" descr="CART015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743200"/>
            <a:ext cx="2319338" cy="3435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44738"/>
                                        </p:tgtEl>
                                        <p:attrNameLst>
                                          <p:attrName>style.visibility</p:attrName>
                                        </p:attrNameLst>
                                      </p:cBhvr>
                                      <p:to>
                                        <p:strVal val="visible"/>
                                      </p:to>
                                    </p:set>
                                    <p:anim calcmode="lin" valueType="num">
                                      <p:cBhvr>
                                        <p:cTn id="7" dur="500" fill="hold"/>
                                        <p:tgtEl>
                                          <p:spTgt spid="24473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4738"/>
                                        </p:tgtEl>
                                        <p:attrNameLst>
                                          <p:attrName>ppt_y</p:attrName>
                                        </p:attrNameLst>
                                      </p:cBhvr>
                                      <p:tavLst>
                                        <p:tav tm="0">
                                          <p:val>
                                            <p:strVal val="#ppt_y"/>
                                          </p:val>
                                        </p:tav>
                                        <p:tav tm="100000">
                                          <p:val>
                                            <p:strVal val="#ppt_y"/>
                                          </p:val>
                                        </p:tav>
                                      </p:tavLst>
                                    </p:anim>
                                    <p:anim calcmode="lin" valueType="num">
                                      <p:cBhvr>
                                        <p:cTn id="9" dur="500" fill="hold"/>
                                        <p:tgtEl>
                                          <p:spTgt spid="24473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473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4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8"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itle 1"/>
          <p:cNvSpPr>
            <a:spLocks noGrp="1"/>
          </p:cNvSpPr>
          <p:nvPr>
            <p:ph type="title"/>
          </p:nvPr>
        </p:nvSpPr>
        <p:spPr/>
        <p:txBody>
          <a:bodyPr/>
          <a:lstStyle/>
          <a:p>
            <a:r>
              <a:rPr lang="ar-JO" b="1" dirty="0">
                <a:latin typeface="Arial" charset="0"/>
                <a:ea typeface="ＭＳ Ｐゴシック" charset="0"/>
              </a:rPr>
              <a:t>الروح بعد الخلاص</a:t>
            </a:r>
            <a:endParaRPr lang="en-US" b="1" dirty="0">
              <a:latin typeface="Arial" charset="0"/>
              <a:ea typeface="ＭＳ Ｐゴシック" charset="0"/>
            </a:endParaRPr>
          </a:p>
        </p:txBody>
      </p:sp>
      <p:sp>
        <p:nvSpPr>
          <p:cNvPr id="3" name="Title 1"/>
          <p:cNvSpPr txBox="1">
            <a:spLocks/>
          </p:cNvSpPr>
          <p:nvPr/>
        </p:nvSpPr>
        <p:spPr bwMode="auto">
          <a:xfrm>
            <a:off x="0" y="1989138"/>
            <a:ext cx="9144000" cy="4868862"/>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eaLnBrk="1" hangingPunct="1">
              <a:defRPr sz="4000" b="1">
                <a:effectLst>
                  <a:glow rad="165100">
                    <a:srgbClr val="000000">
                      <a:alpha val="75000"/>
                    </a:srgbClr>
                  </a:glow>
                </a:effectLst>
                <a:latin typeface="Arial"/>
                <a:ea typeface="Osaka" charset="0"/>
                <a:cs typeface="Arial"/>
              </a:defRPr>
            </a:lvl1pPr>
            <a:lvl2pPr algn="ctr">
              <a:defRPr sz="4400" b="1">
                <a:solidFill>
                  <a:schemeClr val="tx2"/>
                </a:solidFill>
                <a:latin typeface="Arial" charset="0"/>
                <a:ea typeface="Osaka" pitchFamily="-112" charset="-128"/>
                <a:cs typeface="Osaka" pitchFamily="-112" charset="-128"/>
              </a:defRPr>
            </a:lvl2pPr>
            <a:lvl3pPr algn="ctr">
              <a:defRPr sz="4400" b="1">
                <a:solidFill>
                  <a:schemeClr val="tx2"/>
                </a:solidFill>
                <a:latin typeface="Arial" charset="0"/>
                <a:ea typeface="Osaka" pitchFamily="-112" charset="-128"/>
                <a:cs typeface="Osaka" pitchFamily="-112" charset="-128"/>
              </a:defRPr>
            </a:lvl3pPr>
            <a:lvl4pPr algn="ctr">
              <a:defRPr sz="4400" b="1">
                <a:solidFill>
                  <a:schemeClr val="tx2"/>
                </a:solidFill>
                <a:latin typeface="Arial" charset="0"/>
                <a:ea typeface="Osaka" pitchFamily="-112" charset="-128"/>
                <a:cs typeface="Osaka" pitchFamily="-112" charset="-128"/>
              </a:defRPr>
            </a:lvl4pPr>
            <a:lvl5pPr algn="ctr">
              <a:defRPr sz="4400" b="1">
                <a:solidFill>
                  <a:schemeClr val="tx2"/>
                </a:solidFill>
                <a:latin typeface="Arial" charset="0"/>
                <a:ea typeface="Osaka" pitchFamily="-112" charset="-128"/>
                <a:cs typeface="Osaka" pitchFamily="-112" charset="-128"/>
              </a:defRPr>
            </a:lvl5pPr>
            <a:lvl6pPr marL="4572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1. جاء قبول الروح بعد الخلاص في بعض الإصحاحات في سفر أعمال الرسل:</a:t>
            </a:r>
            <a:r>
              <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أعمال 2 (أنظر 1: 4-5)</a:t>
            </a:r>
            <a:endPar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أعمال 8: 14-17</a:t>
            </a:r>
            <a:endPar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(أعمال 19: 1-7 يشير إلى مؤمني العهد القديم في المسيح)</a:t>
            </a:r>
            <a:endPar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endParaRPr>
          </a:p>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endParaRPr>
          </a:p>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2. هل يجب على المؤمنين اليوم أن </a:t>
            </a:r>
            <a:r>
              <a:rPr kumimoji="0" lang="ar-JO" sz="3200" b="1" i="0" u="none" strike="noStrike" kern="1200" cap="none" spc="0" normalizeH="0" baseline="0" noProof="0" dirty="0">
                <a:ln>
                  <a:noFill/>
                </a:ln>
                <a:solidFill>
                  <a:srgbClr val="FFFF00"/>
                </a:solidFill>
                <a:effectLst>
                  <a:glow rad="165100">
                    <a:srgbClr val="000000">
                      <a:alpha val="75000"/>
                    </a:srgbClr>
                  </a:glow>
                </a:effectLst>
                <a:uLnTx/>
                <a:uFillTx/>
                <a:latin typeface="Arial"/>
                <a:ea typeface="Osaka" charset="0"/>
                <a:cs typeface="Arial"/>
              </a:rPr>
              <a:t>يطلبوا</a:t>
            </a:r>
            <a:r>
              <a:rPr kumimoji="0" lang="ar-JO"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 السكنى؟</a:t>
            </a:r>
            <a:endPar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endParaRPr>
          </a:p>
        </p:txBody>
      </p:sp>
      <p:sp>
        <p:nvSpPr>
          <p:cNvPr id="261123" name="TextBox 3"/>
          <p:cNvSpPr txBox="1">
            <a:spLocks noChangeArrowheads="1"/>
          </p:cNvSpPr>
          <p:nvPr/>
        </p:nvSpPr>
        <p:spPr bwMode="auto">
          <a:xfrm>
            <a:off x="8502650" y="9525"/>
            <a:ext cx="612775" cy="4603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uLnTx/>
                <a:uFillTx/>
                <a:latin typeface="Arial" charset="0"/>
                <a:ea typeface="ＭＳ Ｐゴシック" charset="0"/>
                <a:cs typeface="Arial" charset="0"/>
              </a:rPr>
              <a:t>xvi</a:t>
            </a:r>
          </a:p>
        </p:txBody>
      </p:sp>
      <p:sp>
        <p:nvSpPr>
          <p:cNvPr id="5" name="Rectangle 4"/>
          <p:cNvSpPr txBox="1">
            <a:spLocks noChangeArrowheads="1"/>
          </p:cNvSpPr>
          <p:nvPr/>
        </p:nvSpPr>
        <p:spPr bwMode="auto">
          <a:xfrm>
            <a:off x="0" y="0"/>
            <a:ext cx="6804025" cy="692150"/>
          </a:xfrm>
          <a:prstGeom prst="rect">
            <a:avLst/>
          </a:prstGeom>
          <a:solidFill>
            <a:srgbClr val="000000"/>
          </a:solidFill>
          <a:ln>
            <a:noFill/>
          </a:ln>
          <a:effectLst>
            <a:outerShdw blurRad="38100" dist="38099" dir="2700000" algn="ctr" rotWithShape="0">
              <a:srgbClr val="000000">
                <a:alpha val="99962"/>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128"/>
                <a:cs typeface="Arial"/>
              </a:rPr>
              <a:t>ارتباك: كل شيء أم جزء منه في الخلاص؟</a:t>
            </a:r>
            <a:endParaRPr kumimoji="0" lang="en-US" sz="2800" b="0"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linds(horizontal)">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linds(horizontal)">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5" descr="Indwelling"/>
          <p:cNvPicPr>
            <a:picLocks noChangeAspect="1" noChangeArrowheads="1"/>
          </p:cNvPicPr>
          <p:nvPr/>
        </p:nvPicPr>
        <p:blipFill>
          <a:blip r:embed="rId3">
            <a:extLst>
              <a:ext uri="{28A0092B-C50C-407E-A947-70E740481C1C}">
                <a14:useLocalDpi xmlns:a14="http://schemas.microsoft.com/office/drawing/2010/main" val="0"/>
              </a:ext>
            </a:extLst>
          </a:blip>
          <a:srcRect t="3136" b="2788"/>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8772" name="Rectangle 4"/>
          <p:cNvSpPr>
            <a:spLocks noGrp="1" noChangeArrowheads="1"/>
          </p:cNvSpPr>
          <p:nvPr>
            <p:ph type="title" idx="4294967295"/>
          </p:nvPr>
        </p:nvSpPr>
        <p:spPr>
          <a:xfrm>
            <a:off x="0" y="0"/>
            <a:ext cx="5638800" cy="1752600"/>
          </a:xfrm>
          <a:solidFill>
            <a:srgbClr val="000000"/>
          </a:solidFill>
          <a:effectLst>
            <a:outerShdw blurRad="38100" dist="38099" dir="2700000" algn="ctr" rotWithShape="0">
              <a:srgbClr val="000000">
                <a:alpha val="99962"/>
              </a:srgbClr>
            </a:outerShdw>
          </a:effectLst>
        </p:spPr>
        <p:txBody>
          <a:bodyPr/>
          <a:lstStyle/>
          <a:p>
            <a:pPr rtl="1">
              <a:defRPr/>
            </a:pPr>
            <a:r>
              <a:rPr lang="ar-JO" dirty="0">
                <a:solidFill>
                  <a:srgbClr val="FFFFFF"/>
                </a:solidFill>
                <a:latin typeface="Arial" panose="020B0604020202020204" pitchFamily="34" charset="0"/>
                <a:cs typeface="Arial" panose="020B0604020202020204" pitchFamily="34" charset="0"/>
              </a:rPr>
              <a:t>سكنى الروح القدس</a:t>
            </a:r>
            <a:br>
              <a:rPr lang="ar-JO" dirty="0">
                <a:solidFill>
                  <a:srgbClr val="FFFFFF"/>
                </a:solidFill>
                <a:latin typeface="Arial" panose="020B0604020202020204" pitchFamily="34" charset="0"/>
                <a:cs typeface="Arial" panose="020B0604020202020204" pitchFamily="34" charset="0"/>
              </a:rPr>
            </a:br>
            <a:r>
              <a:rPr lang="ar-JO" dirty="0">
                <a:solidFill>
                  <a:srgbClr val="FFFFFF"/>
                </a:solidFill>
                <a:latin typeface="Arial" panose="020B0604020202020204" pitchFamily="34" charset="0"/>
                <a:cs typeface="Arial" panose="020B0604020202020204" pitchFamily="34" charset="0"/>
              </a:rPr>
              <a:t>هو عمل الله الجديد!</a:t>
            </a:r>
            <a:endParaRPr lang="en-US" dirty="0">
              <a:solidFill>
                <a:srgbClr val="FFFFFF"/>
              </a:solidFill>
              <a:latin typeface="Arial" panose="020B0604020202020204" pitchFamily="34" charset="0"/>
              <a:cs typeface="Arial" panose="020B0604020202020204" pitchFamily="34" charset="0"/>
            </a:endParaRPr>
          </a:p>
        </p:txBody>
      </p:sp>
      <p:pic>
        <p:nvPicPr>
          <p:cNvPr id="4" name="Picture 1">
            <a:extLst>
              <a:ext uri="{FF2B5EF4-FFF2-40B4-BE49-F238E27FC236}">
                <a16:creationId xmlns:a16="http://schemas.microsoft.com/office/drawing/2014/main" id="{8C2375B1-9F6C-3E44-9204-9C8CB9582384}"/>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097593" y="2060575"/>
            <a:ext cx="1377950" cy="133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174577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15" descr="CUD600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228600"/>
            <a:ext cx="777240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51" name="Text Box 11"/>
          <p:cNvSpPr txBox="1">
            <a:spLocks noChangeArrowheads="1"/>
          </p:cNvSpPr>
          <p:nvPr/>
        </p:nvSpPr>
        <p:spPr bwMode="auto">
          <a:xfrm>
            <a:off x="1295400" y="3794125"/>
            <a:ext cx="6553200" cy="25304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ko-KR" sz="40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a:ea typeface="굴림" charset="0"/>
                <a:cs typeface="Arial"/>
              </a:rPr>
              <a:t>تحدث بولس عن الروح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ko-KR" sz="40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a:ea typeface="굴림" charset="0"/>
                <a:cs typeface="Arial"/>
              </a:rPr>
              <a:t>باعتباره الساكن في شعب الله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ko-KR" sz="40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a:ea typeface="굴림" charset="0"/>
                <a:cs typeface="Arial"/>
              </a:rPr>
              <a:t>أو بينهم (1 كو 14: 24-25؛         2 كو 6: 16).</a:t>
            </a:r>
            <a:endParaRPr kumimoji="0" lang="en-US" sz="18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a:ea typeface="굴림" charset="0"/>
              <a:cs typeface="Arial"/>
            </a:endParaRPr>
          </a:p>
        </p:txBody>
      </p:sp>
      <p:sp>
        <p:nvSpPr>
          <p:cNvPr id="189456" name="Rectangle 16"/>
          <p:cNvSpPr>
            <a:spLocks noGrp="1" noChangeArrowheads="1"/>
          </p:cNvSpPr>
          <p:nvPr>
            <p:ph type="title" idx="4294967295"/>
          </p:nvPr>
        </p:nvSpPr>
        <p:spPr>
          <a:xfrm>
            <a:off x="614363" y="188913"/>
            <a:ext cx="7845425" cy="803275"/>
          </a:xfrm>
          <a:solidFill>
            <a:srgbClr val="000090"/>
          </a:solidFill>
        </p:spPr>
        <p:txBody>
          <a:bodyPr/>
          <a:lstStyle/>
          <a:p>
            <a:pPr>
              <a:defRPr/>
            </a:pPr>
            <a:r>
              <a:rPr lang="ar-JO" dirty="0">
                <a:ea typeface="ＭＳ Ｐゴシック" charset="0"/>
              </a:rPr>
              <a:t>السكنى</a:t>
            </a:r>
            <a:endParaRPr lang="en-US" dirty="0">
              <a:ea typeface="ＭＳ Ｐゴシック" charset="0"/>
            </a:endParaRPr>
          </a:p>
        </p:txBody>
      </p:sp>
      <p:sp>
        <p:nvSpPr>
          <p:cNvPr id="264196" name="TextBox 4"/>
          <p:cNvSpPr txBox="1">
            <a:spLocks noChangeArrowheads="1"/>
          </p:cNvSpPr>
          <p:nvPr/>
        </p:nvSpPr>
        <p:spPr bwMode="auto">
          <a:xfrm>
            <a:off x="8502650" y="9525"/>
            <a:ext cx="612775" cy="4603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9451"/>
                                        </p:tgtEl>
                                        <p:attrNameLst>
                                          <p:attrName>style.visibility</p:attrName>
                                        </p:attrNameLst>
                                      </p:cBhvr>
                                      <p:to>
                                        <p:strVal val="visible"/>
                                      </p:to>
                                    </p:set>
                                    <p:animEffect transition="in" filter="fade">
                                      <p:cBhvr>
                                        <p:cTn id="7" dur="1000"/>
                                        <p:tgtEl>
                                          <p:spTgt spid="189451"/>
                                        </p:tgtEl>
                                      </p:cBhvr>
                                    </p:animEffect>
                                    <p:anim calcmode="lin" valueType="num">
                                      <p:cBhvr>
                                        <p:cTn id="8" dur="1000" fill="hold"/>
                                        <p:tgtEl>
                                          <p:spTgt spid="189451"/>
                                        </p:tgtEl>
                                        <p:attrNameLst>
                                          <p:attrName>ppt_x</p:attrName>
                                        </p:attrNameLst>
                                      </p:cBhvr>
                                      <p:tavLst>
                                        <p:tav tm="0">
                                          <p:val>
                                            <p:strVal val="#ppt_x"/>
                                          </p:val>
                                        </p:tav>
                                        <p:tav tm="100000">
                                          <p:val>
                                            <p:strVal val="#ppt_x"/>
                                          </p:val>
                                        </p:tav>
                                      </p:tavLst>
                                    </p:anim>
                                    <p:anim calcmode="lin" valueType="num">
                                      <p:cBhvr>
                                        <p:cTn id="9" dur="1000" fill="hold"/>
                                        <p:tgtEl>
                                          <p:spTgt spid="1894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51"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0706" name="Picture 2" descr="Tom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61188"/>
          </a:xfrm>
          <a:prstGeom prst="rect">
            <a:avLst/>
          </a:prstGeom>
          <a:noFill/>
          <a:ln w="9525">
            <a:noFill/>
            <a:miter lim="800000"/>
            <a:headEnd/>
            <a:tailEnd/>
          </a:ln>
        </p:spPr>
      </p:pic>
      <p:sp>
        <p:nvSpPr>
          <p:cNvPr id="372740" name="Rectangle 4"/>
          <p:cNvSpPr>
            <a:spLocks noGrp="1" noChangeArrowheads="1"/>
          </p:cNvSpPr>
          <p:nvPr>
            <p:ph type="title"/>
          </p:nvPr>
        </p:nvSpPr>
        <p:spPr>
          <a:xfrm>
            <a:off x="0" y="5867400"/>
            <a:ext cx="9144000" cy="990600"/>
          </a:xfrm>
          <a:effectLst>
            <a:outerShdw blurRad="63500" dist="63500" dir="13012194" algn="ctr" rotWithShape="0">
              <a:srgbClr val="000000">
                <a:alpha val="74998"/>
              </a:srgbClr>
            </a:outerShdw>
          </a:effectLst>
        </p:spPr>
        <p:txBody>
          <a:bodyPr/>
          <a:lstStyle/>
          <a:p>
            <a:pPr rtl="1" eaLnBrk="1" hangingPunct="1">
              <a:defRPr/>
            </a:pPr>
            <a:r>
              <a:rPr lang="ar-SA" sz="4000" b="1" dirty="0">
                <a:solidFill>
                  <a:schemeClr val="tx1"/>
                </a:solidFill>
                <a:latin typeface="Arial" panose="020B0604020202020204" pitchFamily="34" charset="0"/>
                <a:ea typeface="ＭＳ Ｐゴシック" charset="-128"/>
                <a:cs typeface="Arial" panose="020B0604020202020204" pitchFamily="34" charset="0"/>
              </a:rPr>
              <a:t>الروح يسكن فينا (رو 8: 11)</a:t>
            </a:r>
            <a:endParaRPr lang="en-US" sz="3200" b="1" dirty="0">
              <a:solidFill>
                <a:schemeClr val="tx1"/>
              </a:solidFill>
              <a:latin typeface="Arial" panose="020B0604020202020204" pitchFamily="34" charset="0"/>
              <a:ea typeface="ＭＳ Ｐゴシック" charset="-128"/>
              <a:cs typeface="Arial" panose="020B0604020202020204" pitchFamily="34" charset="0"/>
            </a:endParaRPr>
          </a:p>
        </p:txBody>
      </p:sp>
      <p:sp>
        <p:nvSpPr>
          <p:cNvPr id="372742" name="Text Box 6"/>
          <p:cNvSpPr txBox="1">
            <a:spLocks noChangeArrowheads="1"/>
          </p:cNvSpPr>
          <p:nvPr/>
        </p:nvSpPr>
        <p:spPr bwMode="auto">
          <a:xfrm>
            <a:off x="8221723" y="0"/>
            <a:ext cx="886781"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dirty="0">
                <a:solidFill>
                  <a:srgbClr val="FFFFFF"/>
                </a:solidFill>
                <a:latin typeface="Arial" panose="020B0604020202020204" pitchFamily="34" charset="0"/>
                <a:ea typeface="Arial" charset="0"/>
                <a:cs typeface="Arial" panose="020B0604020202020204" pitchFamily="34" charset="0"/>
              </a:rPr>
              <a:t>155q</a:t>
            </a:r>
            <a:endParaRPr lang="en-US" b="1" dirty="0">
              <a:latin typeface="Arial" panose="020B0604020202020204" pitchFamily="34" charset="0"/>
              <a:ea typeface="Arial" charset="0"/>
              <a:cs typeface="Arial" panose="020B0604020202020204" pitchFamily="34" charset="0"/>
            </a:endParaRPr>
          </a:p>
        </p:txBody>
      </p:sp>
      <p:sp>
        <p:nvSpPr>
          <p:cNvPr id="840709" name="TextBox 5"/>
          <p:cNvSpPr txBox="1">
            <a:spLocks noChangeArrowheads="1"/>
          </p:cNvSpPr>
          <p:nvPr/>
        </p:nvSpPr>
        <p:spPr bwMode="auto">
          <a:xfrm>
            <a:off x="0" y="533400"/>
            <a:ext cx="9144000" cy="1754326"/>
          </a:xfrm>
          <a:prstGeom prst="rect">
            <a:avLst/>
          </a:prstGeom>
          <a:solidFill>
            <a:schemeClr val="tx2"/>
          </a:solidFill>
          <a:ln w="9525">
            <a:noFill/>
            <a:miter lim="800000"/>
            <a:headEnd/>
            <a:tailEnd/>
          </a:ln>
        </p:spPr>
        <p:txBody>
          <a:bodyPr>
            <a:prstTxWarp prst="textNoShape">
              <a:avLst/>
            </a:prstTxWarp>
            <a:spAutoFit/>
          </a:bodyPr>
          <a:lstStyle/>
          <a:p>
            <a:pPr algn="r" rtl="1"/>
            <a:r>
              <a:rPr lang="ar-SA" altLang="ja-JP" sz="3600" b="1" dirty="0">
                <a:solidFill>
                  <a:srgbClr val="000000"/>
                </a:solidFill>
                <a:latin typeface="Arial" panose="020B0604020202020204" pitchFamily="34" charset="0"/>
                <a:ea typeface="Arial" charset="0"/>
                <a:cs typeface="Arial" panose="020B0604020202020204" pitchFamily="34" charset="0"/>
              </a:rPr>
              <a:t>"وَإِنْ كَانَ </a:t>
            </a:r>
            <a:r>
              <a:rPr lang="ar-SA" altLang="ja-JP" sz="3600" b="1" dirty="0">
                <a:solidFill>
                  <a:srgbClr val="FF0000"/>
                </a:solidFill>
                <a:latin typeface="Arial" panose="020B0604020202020204" pitchFamily="34" charset="0"/>
                <a:ea typeface="Arial" charset="0"/>
                <a:cs typeface="Arial" panose="020B0604020202020204" pitchFamily="34" charset="0"/>
              </a:rPr>
              <a:t>رُوحُ (الله) </a:t>
            </a:r>
            <a:r>
              <a:rPr lang="ar-SA" altLang="ja-JP" sz="3600" b="1" dirty="0">
                <a:solidFill>
                  <a:srgbClr val="000000"/>
                </a:solidFill>
                <a:latin typeface="Arial" panose="020B0604020202020204" pitchFamily="34" charset="0"/>
                <a:ea typeface="Arial" charset="0"/>
                <a:cs typeface="Arial" panose="020B0604020202020204" pitchFamily="34" charset="0"/>
              </a:rPr>
              <a:t>الَّذِي أَقَامَ يَسُوعَ مِنَ الأَمْوَاتِ </a:t>
            </a:r>
            <a:r>
              <a:rPr lang="ar-SA" altLang="ja-JP" sz="3600" b="1" dirty="0">
                <a:solidFill>
                  <a:srgbClr val="FF0000"/>
                </a:solidFill>
                <a:latin typeface="Arial" panose="020B0604020202020204" pitchFamily="34" charset="0"/>
                <a:ea typeface="Arial" charset="0"/>
                <a:cs typeface="Arial" panose="020B0604020202020204" pitchFamily="34" charset="0"/>
              </a:rPr>
              <a:t>سَاكِنًا فِيكُمْ</a:t>
            </a:r>
            <a:r>
              <a:rPr lang="ar-SA" altLang="ja-JP" sz="3600" b="1" dirty="0">
                <a:solidFill>
                  <a:srgbClr val="000000"/>
                </a:solidFill>
                <a:latin typeface="Arial" panose="020B0604020202020204" pitchFamily="34" charset="0"/>
                <a:ea typeface="Arial" charset="0"/>
                <a:cs typeface="Arial" panose="020B0604020202020204" pitchFamily="34" charset="0"/>
              </a:rPr>
              <a:t>، فَالَّذِي أَقَامَ الْمَسِيحَ مِنَ الأَمْوَاتِ سَيُحْيِي أَجْسَادَكُمُ الْمَائِتَةَ أَيْضًا </a:t>
            </a:r>
            <a:r>
              <a:rPr lang="ar-SA" altLang="ja-JP" sz="3600" b="1" dirty="0">
                <a:solidFill>
                  <a:srgbClr val="FF0000"/>
                </a:solidFill>
                <a:latin typeface="Arial" panose="020B0604020202020204" pitchFamily="34" charset="0"/>
                <a:ea typeface="Arial" charset="0"/>
                <a:cs typeface="Arial" panose="020B0604020202020204" pitchFamily="34" charset="0"/>
              </a:rPr>
              <a:t>بِرُوحِهِ السَّاكِنِ فِيكُمْ</a:t>
            </a:r>
            <a:r>
              <a:rPr lang="ar-SA" altLang="ja-JP" sz="3600" b="1" dirty="0">
                <a:solidFill>
                  <a:srgbClr val="000000"/>
                </a:solidFill>
                <a:latin typeface="Arial" panose="020B0604020202020204" pitchFamily="34" charset="0"/>
                <a:ea typeface="Arial" charset="0"/>
                <a:cs typeface="Arial" panose="020B0604020202020204" pitchFamily="34" charset="0"/>
              </a:rPr>
              <a:t>."</a:t>
            </a:r>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01313041"/>
              </p:ext>
            </p:extLst>
          </p:nvPr>
        </p:nvGraphicFramePr>
        <p:xfrm>
          <a:off x="3048000" y="-26988"/>
          <a:ext cx="6096000" cy="7208842"/>
        </p:xfrm>
        <a:graphic>
          <a:graphicData uri="http://schemas.openxmlformats.org/drawingml/2006/table">
            <a:tbl>
              <a:tblPr firstRow="1" bandRow="1">
                <a:tableStyleId>{1E171933-4619-4E11-9A3F-F7608DF75F80}</a:tableStyleId>
              </a:tblPr>
              <a:tblGrid>
                <a:gridCol w="1163960">
                  <a:extLst>
                    <a:ext uri="{9D8B030D-6E8A-4147-A177-3AD203B41FA5}">
                      <a16:colId xmlns:a16="http://schemas.microsoft.com/office/drawing/2014/main" val="20000"/>
                    </a:ext>
                  </a:extLst>
                </a:gridCol>
                <a:gridCol w="127444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985998">
                <a:tc>
                  <a:txBody>
                    <a:bodyPr/>
                    <a:lstStyle/>
                    <a:p>
                      <a:pPr marL="0" lvl="0" indent="0" algn="ctr" rtl="1">
                        <a:spcBef>
                          <a:spcPts val="1200"/>
                        </a:spcBef>
                        <a:spcAft>
                          <a:spcPts val="300"/>
                        </a:spcAft>
                        <a:buFont typeface="Arial"/>
                        <a:buNone/>
                      </a:pPr>
                      <a:r>
                        <a:rPr lang="ar-SA" sz="1800" b="1" i="0" kern="1400" dirty="0">
                          <a:solidFill>
                            <a:srgbClr val="FFFFFF"/>
                          </a:solidFill>
                          <a:effectLst/>
                          <a:latin typeface="Arial" panose="020B0604020202020204" pitchFamily="34" charset="0"/>
                          <a:cs typeface="Arial" panose="020B0604020202020204" pitchFamily="34" charset="0"/>
                        </a:rPr>
                        <a:t>الأسلحة</a:t>
                      </a:r>
                      <a:endParaRPr lang="en-SG" sz="1200" b="1" i="0" kern="1400" dirty="0">
                        <a:effectLst/>
                        <a:latin typeface="Arial" panose="020B0604020202020204" pitchFamily="34" charset="0"/>
                        <a:cs typeface="Arial" panose="020B0604020202020204" pitchFamily="34" charset="0"/>
                      </a:endParaRPr>
                    </a:p>
                  </a:txBody>
                  <a:tcPr marL="68580" marR="68580" marT="0" marB="0" anchor="ctr"/>
                </a:tc>
                <a:tc>
                  <a:txBody>
                    <a:bodyPr/>
                    <a:lstStyle/>
                    <a:p>
                      <a:pPr marL="0" lvl="0" indent="0" algn="ctr" rtl="1">
                        <a:spcBef>
                          <a:spcPts val="1200"/>
                        </a:spcBef>
                        <a:spcAft>
                          <a:spcPts val="300"/>
                        </a:spcAft>
                        <a:buFont typeface="Arial"/>
                        <a:buNone/>
                      </a:pPr>
                      <a:r>
                        <a:rPr lang="ar-SA" sz="1600" b="1" i="0" kern="1400" dirty="0">
                          <a:solidFill>
                            <a:srgbClr val="FFFFFF"/>
                          </a:solidFill>
                          <a:effectLst/>
                          <a:latin typeface="Arial" panose="020B0604020202020204" pitchFamily="34" charset="0"/>
                          <a:cs typeface="Arial" panose="020B0604020202020204" pitchFamily="34" charset="0"/>
                        </a:rPr>
                        <a:t>وظيفة</a:t>
                      </a:r>
                      <a:br>
                        <a:rPr lang="en-US" sz="1600" b="1" i="0" kern="1400" dirty="0">
                          <a:solidFill>
                            <a:srgbClr val="FFFFFF"/>
                          </a:solidFill>
                          <a:effectLst/>
                          <a:latin typeface="Arial" panose="020B0604020202020204" pitchFamily="34" charset="0"/>
                          <a:cs typeface="Arial" panose="020B0604020202020204" pitchFamily="34" charset="0"/>
                        </a:rPr>
                      </a:br>
                      <a:r>
                        <a:rPr lang="ar-SA" sz="1600" b="1" i="0" kern="1400" dirty="0">
                          <a:solidFill>
                            <a:srgbClr val="FFFFFF"/>
                          </a:solidFill>
                          <a:effectLst/>
                          <a:latin typeface="Arial" panose="020B0604020202020204" pitchFamily="34" charset="0"/>
                          <a:cs typeface="Arial" panose="020B0604020202020204" pitchFamily="34" charset="0"/>
                        </a:rPr>
                        <a:t> رومانية</a:t>
                      </a:r>
                      <a:endParaRPr lang="en-SG" sz="1100" b="1" i="0" kern="1400" dirty="0">
                        <a:effectLst/>
                        <a:latin typeface="Arial" panose="020B0604020202020204" pitchFamily="34" charset="0"/>
                        <a:cs typeface="Arial" panose="020B0604020202020204" pitchFamily="34" charset="0"/>
                      </a:endParaRPr>
                    </a:p>
                  </a:txBody>
                  <a:tcPr marL="68580" marR="68580" marT="0" marB="0" anchor="ctr"/>
                </a:tc>
                <a:tc>
                  <a:txBody>
                    <a:bodyPr/>
                    <a:lstStyle/>
                    <a:p>
                      <a:pPr marL="0" lvl="0" indent="0" algn="ctr" rtl="1">
                        <a:spcBef>
                          <a:spcPts val="1200"/>
                        </a:spcBef>
                        <a:spcAft>
                          <a:spcPts val="300"/>
                        </a:spcAft>
                        <a:buFont typeface="Arial"/>
                        <a:buNone/>
                      </a:pPr>
                      <a:r>
                        <a:rPr lang="ar-SA" sz="1600" b="1" i="0" kern="1400" dirty="0">
                          <a:solidFill>
                            <a:srgbClr val="FFFFFF"/>
                          </a:solidFill>
                          <a:effectLst/>
                          <a:latin typeface="Arial" panose="020B0604020202020204" pitchFamily="34" charset="0"/>
                          <a:cs typeface="Arial" panose="020B0604020202020204" pitchFamily="34" charset="0"/>
                        </a:rPr>
                        <a:t>المعنى</a:t>
                      </a:r>
                      <a:r>
                        <a:rPr lang="en-US" sz="1600" b="1" i="0" kern="1400" dirty="0">
                          <a:solidFill>
                            <a:srgbClr val="FFFFFF"/>
                          </a:solidFill>
                          <a:effectLst/>
                          <a:latin typeface="Arial" panose="020B0604020202020204" pitchFamily="34" charset="0"/>
                          <a:cs typeface="Arial" panose="020B0604020202020204" pitchFamily="34" charset="0"/>
                        </a:rPr>
                        <a:t> </a:t>
                      </a:r>
                      <a:br>
                        <a:rPr lang="en-US" sz="1600" b="1" i="0" kern="1400" dirty="0">
                          <a:solidFill>
                            <a:srgbClr val="FFFFFF"/>
                          </a:solidFill>
                          <a:effectLst/>
                          <a:latin typeface="Arial" panose="020B0604020202020204" pitchFamily="34" charset="0"/>
                          <a:cs typeface="Arial" panose="020B0604020202020204" pitchFamily="34" charset="0"/>
                        </a:rPr>
                      </a:br>
                      <a:r>
                        <a:rPr lang="ar-SA" sz="1600" b="1" i="0" kern="1400" dirty="0">
                          <a:solidFill>
                            <a:srgbClr val="FFFFFF"/>
                          </a:solidFill>
                          <a:effectLst/>
                          <a:latin typeface="Arial" panose="020B0604020202020204" pitchFamily="34" charset="0"/>
                          <a:cs typeface="Arial" panose="020B0604020202020204" pitchFamily="34" charset="0"/>
                        </a:rPr>
                        <a:t>الروحي</a:t>
                      </a:r>
                      <a:endParaRPr lang="en-SG" sz="1100" b="1" i="0" kern="1400" dirty="0">
                        <a:effectLst/>
                        <a:latin typeface="Arial" panose="020B0604020202020204" pitchFamily="34" charset="0"/>
                        <a:cs typeface="Arial" panose="020B0604020202020204" pitchFamily="34" charset="0"/>
                      </a:endParaRPr>
                    </a:p>
                  </a:txBody>
                  <a:tcPr marL="68580" marR="68580" marT="0" marB="0" anchor="ctr"/>
                </a:tc>
                <a:tc>
                  <a:txBody>
                    <a:bodyPr/>
                    <a:lstStyle/>
                    <a:p>
                      <a:pPr marL="0" lvl="0" indent="0" algn="ctr" rtl="1">
                        <a:spcBef>
                          <a:spcPts val="1200"/>
                        </a:spcBef>
                        <a:spcAft>
                          <a:spcPts val="300"/>
                        </a:spcAft>
                        <a:buFont typeface="Arial"/>
                        <a:buNone/>
                      </a:pPr>
                      <a:r>
                        <a:rPr lang="ar-SA" sz="1600" b="1" i="0" kern="1400" dirty="0">
                          <a:solidFill>
                            <a:srgbClr val="FFFFFF"/>
                          </a:solidFill>
                          <a:effectLst/>
                          <a:latin typeface="Arial" panose="020B0604020202020204" pitchFamily="34" charset="0"/>
                          <a:cs typeface="Arial" panose="020B0604020202020204" pitchFamily="34" charset="0"/>
                        </a:rPr>
                        <a:t>يدافع ضد اتهامات ...</a:t>
                      </a:r>
                      <a:endParaRPr lang="en-SG" sz="1100" b="1" i="0" kern="1400" dirty="0">
                        <a:effectLst/>
                        <a:latin typeface="Arial" panose="020B0604020202020204" pitchFamily="34" charset="0"/>
                        <a:cs typeface="Arial" panose="020B0604020202020204" pitchFamily="34" charset="0"/>
                      </a:endParaRPr>
                    </a:p>
                  </a:txBody>
                  <a:tcPr marL="68580" marR="68580" marT="0" marB="0" anchor="ctr"/>
                </a:tc>
                <a:tc>
                  <a:txBody>
                    <a:bodyPr/>
                    <a:lstStyle/>
                    <a:p>
                      <a:pPr marL="0" lvl="0" indent="0" algn="ctr" rtl="1">
                        <a:spcBef>
                          <a:spcPts val="1200"/>
                        </a:spcBef>
                        <a:spcAft>
                          <a:spcPts val="300"/>
                        </a:spcAft>
                        <a:buFont typeface="Arial"/>
                        <a:buNone/>
                      </a:pPr>
                      <a:r>
                        <a:rPr lang="ar-SA" sz="1600" b="1" i="0" kern="1400" dirty="0">
                          <a:solidFill>
                            <a:srgbClr val="FFFFFF"/>
                          </a:solidFill>
                          <a:effectLst/>
                          <a:latin typeface="Arial" panose="020B0604020202020204" pitchFamily="34" charset="0"/>
                          <a:cs typeface="Arial" panose="020B0604020202020204" pitchFamily="34" charset="0"/>
                        </a:rPr>
                        <a:t>التطبيقات العملية</a:t>
                      </a:r>
                      <a:endParaRPr lang="en-SG" sz="1100" b="1" i="0" kern="1400" dirty="0">
                        <a:effectLst/>
                        <a:latin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000"/>
                  </a:ext>
                </a:extLst>
              </a:tr>
              <a:tr h="979643">
                <a:tc>
                  <a:txBody>
                    <a:bodyPr/>
                    <a:lstStyle/>
                    <a:p>
                      <a:pPr marL="0" lvl="0" indent="0" algn="ctr" rtl="1">
                        <a:spcBef>
                          <a:spcPts val="1200"/>
                        </a:spcBef>
                        <a:spcAft>
                          <a:spcPts val="300"/>
                        </a:spcAft>
                        <a:buFont typeface="Arial"/>
                        <a:buNone/>
                      </a:pPr>
                      <a:r>
                        <a:rPr lang="ar-SA" sz="1600" b="1" i="0" kern="1400" dirty="0" err="1">
                          <a:solidFill>
                            <a:srgbClr val="FF0000"/>
                          </a:solidFill>
                          <a:effectLst/>
                          <a:latin typeface="Arial" panose="020B0604020202020204" pitchFamily="34" charset="0"/>
                          <a:cs typeface="Arial" panose="020B0604020202020204" pitchFamily="34" charset="0"/>
                        </a:rPr>
                        <a:t>مُمَنْطِقِينَ</a:t>
                      </a:r>
                      <a:r>
                        <a:rPr lang="ar-SA" sz="1600" b="1" i="0" kern="1400" dirty="0">
                          <a:solidFill>
                            <a:srgbClr val="FF0000"/>
                          </a:solidFill>
                          <a:effectLst/>
                          <a:latin typeface="Arial" panose="020B0604020202020204" pitchFamily="34" charset="0"/>
                          <a:cs typeface="Arial" panose="020B0604020202020204" pitchFamily="34" charset="0"/>
                        </a:rPr>
                        <a:t> </a:t>
                      </a:r>
                      <a:r>
                        <a:rPr lang="ar-SA" sz="1600" b="1" i="0" kern="1400" dirty="0">
                          <a:solidFill>
                            <a:schemeClr val="tx1"/>
                          </a:solidFill>
                          <a:effectLst/>
                          <a:latin typeface="Arial" panose="020B0604020202020204" pitchFamily="34" charset="0"/>
                          <a:cs typeface="Arial" panose="020B0604020202020204" pitchFamily="34" charset="0"/>
                        </a:rPr>
                        <a:t>أَحْقَاءَكُمْ بِالْحَقِّ (14 أ)</a:t>
                      </a:r>
                      <a:endParaRPr lang="en-SG" sz="1600" b="1" i="0" kern="14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عقدت رداء التدفق والسيف</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النزاهة </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النفاق</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اطلب من أحدهم أن يلاحظ تناقضاتك </a:t>
                      </a:r>
                    </a:p>
                  </a:txBody>
                  <a:tcPr marL="68580" marR="68580" marT="0" marB="0"/>
                </a:tc>
                <a:extLst>
                  <a:ext uri="{0D108BD9-81ED-4DB2-BD59-A6C34878D82A}">
                    <a16:rowId xmlns:a16="http://schemas.microsoft.com/office/drawing/2014/main" val="10001"/>
                  </a:ext>
                </a:extLst>
              </a:tr>
              <a:tr h="920825">
                <a:tc>
                  <a:txBody>
                    <a:bodyPr/>
                    <a:lstStyle/>
                    <a:p>
                      <a:pPr marL="0" lvl="0" indent="0" algn="ctr" rtl="1">
                        <a:spcBef>
                          <a:spcPts val="1200"/>
                        </a:spcBef>
                        <a:spcAft>
                          <a:spcPts val="300"/>
                        </a:spcAft>
                        <a:buFont typeface="Arial"/>
                        <a:buNone/>
                      </a:pPr>
                      <a:r>
                        <a:rPr lang="ar-SA" sz="1600" b="1" i="0" kern="1400" dirty="0">
                          <a:solidFill>
                            <a:srgbClr val="FF0000"/>
                          </a:solidFill>
                          <a:effectLst/>
                          <a:latin typeface="Arial" panose="020B0604020202020204" pitchFamily="34" charset="0"/>
                          <a:cs typeface="Arial" panose="020B0604020202020204" pitchFamily="34" charset="0"/>
                        </a:rPr>
                        <a:t>لاَبِسِينَ دِرْعَ </a:t>
                      </a:r>
                      <a:r>
                        <a:rPr lang="ar-SA" sz="1600" b="1" i="0" kern="1400" dirty="0">
                          <a:solidFill>
                            <a:schemeClr val="tx1"/>
                          </a:solidFill>
                          <a:effectLst/>
                          <a:latin typeface="Arial" panose="020B0604020202020204" pitchFamily="34" charset="0"/>
                          <a:cs typeface="Arial" panose="020B0604020202020204" pitchFamily="34" charset="0"/>
                        </a:rPr>
                        <a:t>الْبِرِّ (14 ب)</a:t>
                      </a:r>
                      <a:endParaRPr lang="en-SG" sz="1600" b="1" i="0" kern="14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الأعضاء الحيوية المحمية</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البر المنسوب</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عدم القدرة على التغلب على الخطيئة أبدًا</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اكتشف مكانة في المسيح</a:t>
                      </a:r>
                      <a:endParaRPr lang="en-SG" sz="1600" b="1" i="0" kern="1400" dirty="0">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979643">
                <a:tc>
                  <a:txBody>
                    <a:bodyPr/>
                    <a:lstStyle/>
                    <a:p>
                      <a:pPr marL="0" lvl="0" indent="0" algn="ctr" rtl="1">
                        <a:spcBef>
                          <a:spcPts val="1200"/>
                        </a:spcBef>
                        <a:spcAft>
                          <a:spcPts val="300"/>
                        </a:spcAft>
                        <a:buFont typeface="Arial"/>
                        <a:buNone/>
                      </a:pPr>
                      <a:r>
                        <a:rPr lang="ar-SA" sz="1600" b="1" i="0" kern="1400" dirty="0">
                          <a:solidFill>
                            <a:srgbClr val="FF0000"/>
                          </a:solidFill>
                          <a:effectLst/>
                          <a:latin typeface="Arial" panose="020B0604020202020204" pitchFamily="34" charset="0"/>
                          <a:cs typeface="Arial" panose="020B0604020202020204" pitchFamily="34" charset="0"/>
                        </a:rPr>
                        <a:t>أحذية </a:t>
                      </a:r>
                      <a:r>
                        <a:rPr lang="ar-SA" sz="1600" b="1" i="0" kern="1400" dirty="0">
                          <a:solidFill>
                            <a:schemeClr val="tx1"/>
                          </a:solidFill>
                          <a:effectLst/>
                          <a:latin typeface="Arial" panose="020B0604020202020204" pitchFamily="34" charset="0"/>
                          <a:cs typeface="Arial" panose="020B0604020202020204" pitchFamily="34" charset="0"/>
                        </a:rPr>
                        <a:t>تؤدي إلى السلام (15)</a:t>
                      </a:r>
                      <a:endParaRPr lang="en-SG" sz="1600" b="1" i="0" kern="14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التأكد من القدم والقدرة على الحركة للقتال في أي مكان </a:t>
                      </a: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التوفر في الكرازة</a:t>
                      </a: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عدم جدوى مشاركة الإنجيل</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شارك الإنجيل في الغداء</a:t>
                      </a:r>
                      <a:endParaRPr lang="en-SG" sz="1600" b="1" i="0" kern="1400" dirty="0">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892430">
                <a:tc>
                  <a:txBody>
                    <a:bodyPr/>
                    <a:lstStyle/>
                    <a:p>
                      <a:pPr marL="0" lvl="0" indent="0" algn="ctr" rtl="1">
                        <a:spcBef>
                          <a:spcPts val="1200"/>
                        </a:spcBef>
                        <a:spcAft>
                          <a:spcPts val="300"/>
                        </a:spcAft>
                        <a:buFont typeface="Arial"/>
                        <a:buNone/>
                      </a:pPr>
                      <a:r>
                        <a:rPr lang="ar-SA" sz="1600" b="1" i="0" kern="1400" dirty="0">
                          <a:solidFill>
                            <a:srgbClr val="FF0000"/>
                          </a:solidFill>
                          <a:effectLst/>
                          <a:latin typeface="Arial" panose="020B0604020202020204" pitchFamily="34" charset="0"/>
                          <a:cs typeface="Arial" panose="020B0604020202020204" pitchFamily="34" charset="0"/>
                        </a:rPr>
                        <a:t>تُرْسَ </a:t>
                      </a:r>
                      <a:r>
                        <a:rPr lang="ar-SA" sz="1600" b="1" i="0" kern="1400" dirty="0">
                          <a:solidFill>
                            <a:schemeClr val="tx1"/>
                          </a:solidFill>
                          <a:effectLst/>
                          <a:latin typeface="Arial" panose="020B0604020202020204" pitchFamily="34" charset="0"/>
                          <a:cs typeface="Arial" panose="020B0604020202020204" pitchFamily="34" charset="0"/>
                        </a:rPr>
                        <a:t>الإِيمَانِ (16)</a:t>
                      </a:r>
                      <a:endParaRPr lang="en-SG" sz="1600" b="1" i="0" kern="14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إطفاء السهام النارية وصد السيوف</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الإيمان بالله</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عدم القدرة على محاربة الإغراءات</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تجنب رفوف المجلات</a:t>
                      </a:r>
                    </a:p>
                  </a:txBody>
                  <a:tcPr marL="68580" marR="68580" marT="0" marB="0"/>
                </a:tc>
                <a:extLst>
                  <a:ext uri="{0D108BD9-81ED-4DB2-BD59-A6C34878D82A}">
                    <a16:rowId xmlns:a16="http://schemas.microsoft.com/office/drawing/2014/main" val="10004"/>
                  </a:ext>
                </a:extLst>
              </a:tr>
              <a:tr h="979643">
                <a:tc>
                  <a:txBody>
                    <a:bodyPr/>
                    <a:lstStyle/>
                    <a:p>
                      <a:pPr marL="0" lvl="0" indent="0" algn="ctr" rtl="1">
                        <a:spcBef>
                          <a:spcPts val="1200"/>
                        </a:spcBef>
                        <a:spcAft>
                          <a:spcPts val="300"/>
                        </a:spcAft>
                        <a:buFont typeface="Arial"/>
                        <a:buNone/>
                      </a:pPr>
                      <a:r>
                        <a:rPr lang="ar-SA" sz="1600" b="1" i="0" kern="1400" dirty="0">
                          <a:solidFill>
                            <a:srgbClr val="FF0000"/>
                          </a:solidFill>
                          <a:effectLst/>
                          <a:latin typeface="Arial" panose="020B0604020202020204" pitchFamily="34" charset="0"/>
                          <a:cs typeface="Arial" panose="020B0604020202020204" pitchFamily="34" charset="0"/>
                        </a:rPr>
                        <a:t>خوذة </a:t>
                      </a:r>
                      <a:r>
                        <a:rPr lang="ar-SA" sz="1600" b="1" i="0" kern="1400" dirty="0">
                          <a:solidFill>
                            <a:schemeClr val="tx1"/>
                          </a:solidFill>
                          <a:effectLst/>
                          <a:latin typeface="Arial" panose="020B0604020202020204" pitchFamily="34" charset="0"/>
                          <a:cs typeface="Arial" panose="020B0604020202020204" pitchFamily="34" charset="0"/>
                        </a:rPr>
                        <a:t>الخلاص (17 أ)</a:t>
                      </a:r>
                      <a:endParaRPr lang="en-SG" sz="1600" b="1" i="0" kern="14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محمي من إصابات الرأس</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ضمان الخلاص</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شك في الخلاص</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حفظ آيات للضمان الأبدي</a:t>
                      </a:r>
                      <a:endParaRPr lang="en-SG" sz="1600" b="1" i="0" kern="1400" dirty="0">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005"/>
                  </a:ext>
                </a:extLst>
              </a:tr>
              <a:tr h="1470660">
                <a:tc>
                  <a:txBody>
                    <a:bodyPr/>
                    <a:lstStyle/>
                    <a:p>
                      <a:pPr marL="0" lvl="0" indent="0" algn="ctr" rtl="1">
                        <a:spcBef>
                          <a:spcPts val="1200"/>
                        </a:spcBef>
                        <a:spcAft>
                          <a:spcPts val="300"/>
                        </a:spcAft>
                        <a:buFont typeface="Arial"/>
                        <a:buNone/>
                      </a:pPr>
                      <a:r>
                        <a:rPr lang="ar-SA" sz="1600" b="1" i="0" kern="1400" dirty="0">
                          <a:solidFill>
                            <a:srgbClr val="FF0000"/>
                          </a:solidFill>
                          <a:effectLst/>
                          <a:latin typeface="Arial" panose="020B0604020202020204" pitchFamily="34" charset="0"/>
                          <a:cs typeface="Arial" panose="020B0604020202020204" pitchFamily="34" charset="0"/>
                        </a:rPr>
                        <a:t>سَيْفَ </a:t>
                      </a:r>
                      <a:r>
                        <a:rPr lang="ar-SA" sz="1600" b="1" i="0" kern="1400" dirty="0">
                          <a:solidFill>
                            <a:schemeClr val="tx1"/>
                          </a:solidFill>
                          <a:effectLst/>
                          <a:latin typeface="Arial" panose="020B0604020202020204" pitchFamily="34" charset="0"/>
                          <a:cs typeface="Arial" panose="020B0604020202020204" pitchFamily="34" charset="0"/>
                        </a:rPr>
                        <a:t>الرُّوحِ (17 ب)</a:t>
                      </a:r>
                      <a:endParaRPr lang="en-SG" sz="1600" b="1" i="0" kern="14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هاجم العدو أو دافع ضد الهجوم</a:t>
                      </a: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كلمة الله، الكتاب المقدس</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عدم كفاية كلمة الله (الأكاذيب عنا أو عن الله)</a:t>
                      </a: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اقرأ الكتاب المقدس لمدة 15 دقيقة كل يوم</a:t>
                      </a:r>
                      <a:endParaRPr lang="en-SG" sz="1600" b="1" i="0" kern="1400" dirty="0">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006"/>
                  </a:ext>
                </a:extLst>
              </a:tr>
            </a:tbl>
          </a:graphicData>
        </a:graphic>
      </p:graphicFrame>
      <p:sp>
        <p:nvSpPr>
          <p:cNvPr id="9" name="Rectangle 8"/>
          <p:cNvSpPr>
            <a:spLocks noChangeArrowheads="1"/>
          </p:cNvSpPr>
          <p:nvPr/>
        </p:nvSpPr>
        <p:spPr bwMode="auto">
          <a:xfrm>
            <a:off x="3054352" y="4734264"/>
            <a:ext cx="6156325" cy="1196975"/>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pic>
        <p:nvPicPr>
          <p:cNvPr id="675842" name="Picture 2" descr="Related image">
            <a:extLst>
              <a:ext uri="{FF2B5EF4-FFF2-40B4-BE49-F238E27FC236}">
                <a16:creationId xmlns:a16="http://schemas.microsoft.com/office/drawing/2014/main" id="{DC463230-7A83-7642-9A62-3B3E29B95C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59" r="10683"/>
          <a:stretch/>
        </p:blipFill>
        <p:spPr bwMode="auto">
          <a:xfrm>
            <a:off x="-36513" y="701481"/>
            <a:ext cx="3048000" cy="6318638"/>
          </a:xfrm>
          <a:prstGeom prst="rect">
            <a:avLst/>
          </a:prstGeom>
          <a:noFill/>
          <a:extLst>
            <a:ext uri="{909E8E84-426E-40DD-AFC4-6F175D3DCCD1}">
              <a14:hiddenFill xmlns:a14="http://schemas.microsoft.com/office/drawing/2010/main">
                <a:solidFill>
                  <a:srgbClr val="FFFFFF"/>
                </a:solidFill>
              </a14:hiddenFill>
            </a:ext>
          </a:extLst>
        </p:spPr>
      </p:pic>
      <p:sp>
        <p:nvSpPr>
          <p:cNvPr id="706562" name="Rectangle 3"/>
          <p:cNvSpPr>
            <a:spLocks noGrp="1" noChangeArrowheads="1"/>
          </p:cNvSpPr>
          <p:nvPr>
            <p:ph type="title" idx="4294967295"/>
          </p:nvPr>
        </p:nvSpPr>
        <p:spPr>
          <a:xfrm>
            <a:off x="26554" y="188640"/>
            <a:ext cx="2997633" cy="719410"/>
          </a:xfrm>
        </p:spPr>
        <p:txBody>
          <a:bodyPr/>
          <a:lstStyle/>
          <a:p>
            <a:pPr rtl="1" eaLnBrk="1" hangingPunct="1">
              <a:defRPr/>
            </a:pPr>
            <a:r>
              <a:rPr lang="ar-SA" sz="4000" dirty="0">
                <a:solidFill>
                  <a:schemeClr val="tx1"/>
                </a:solidFill>
                <a:effectLst/>
                <a:ea typeface="ＭＳ Ｐゴシック" charset="0"/>
                <a:cs typeface="Arial" panose="020B0604020202020204" pitchFamily="34" charset="0"/>
              </a:rPr>
              <a:t>الأسلحة</a:t>
            </a:r>
            <a:endParaRPr lang="en-US" sz="4000" dirty="0">
              <a:solidFill>
                <a:schemeClr val="tx1"/>
              </a:solidFill>
              <a:effectLst/>
              <a:ea typeface="ＭＳ Ｐゴシック" charset="0"/>
              <a:cs typeface="Arial" panose="020B0604020202020204" pitchFamily="34" charset="0"/>
            </a:endParaRPr>
          </a:p>
        </p:txBody>
      </p:sp>
      <p:sp>
        <p:nvSpPr>
          <p:cNvPr id="3" name="Rectangle 2"/>
          <p:cNvSpPr>
            <a:spLocks noChangeArrowheads="1"/>
          </p:cNvSpPr>
          <p:nvPr/>
        </p:nvSpPr>
        <p:spPr bwMode="auto">
          <a:xfrm>
            <a:off x="3054352" y="917912"/>
            <a:ext cx="6156325" cy="1008063"/>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sp>
        <p:nvSpPr>
          <p:cNvPr id="6" name="Rectangle 5"/>
          <p:cNvSpPr>
            <a:spLocks noChangeArrowheads="1"/>
          </p:cNvSpPr>
          <p:nvPr/>
        </p:nvSpPr>
        <p:spPr bwMode="auto">
          <a:xfrm>
            <a:off x="3054352" y="1925974"/>
            <a:ext cx="6156325" cy="1008062"/>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sp>
        <p:nvSpPr>
          <p:cNvPr id="7" name="Rectangle 6"/>
          <p:cNvSpPr>
            <a:spLocks noChangeArrowheads="1"/>
          </p:cNvSpPr>
          <p:nvPr/>
        </p:nvSpPr>
        <p:spPr bwMode="auto">
          <a:xfrm>
            <a:off x="3054352" y="2862599"/>
            <a:ext cx="6156325" cy="1008062"/>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sp>
        <p:nvSpPr>
          <p:cNvPr id="10" name="Rectangle 9"/>
          <p:cNvSpPr>
            <a:spLocks noChangeArrowheads="1"/>
          </p:cNvSpPr>
          <p:nvPr/>
        </p:nvSpPr>
        <p:spPr bwMode="auto">
          <a:xfrm>
            <a:off x="3054352" y="5661248"/>
            <a:ext cx="6156325" cy="1196975"/>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sp>
        <p:nvSpPr>
          <p:cNvPr id="8" name="Rectangle 7"/>
          <p:cNvSpPr>
            <a:spLocks noChangeArrowheads="1"/>
          </p:cNvSpPr>
          <p:nvPr/>
        </p:nvSpPr>
        <p:spPr bwMode="auto">
          <a:xfrm>
            <a:off x="3054352" y="3861097"/>
            <a:ext cx="6156325" cy="1008063"/>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sp>
        <p:nvSpPr>
          <p:cNvPr id="14" name="Text Box 3">
            <a:extLst>
              <a:ext uri="{FF2B5EF4-FFF2-40B4-BE49-F238E27FC236}">
                <a16:creationId xmlns:a16="http://schemas.microsoft.com/office/drawing/2014/main" id="{DBCF28BB-8589-0840-B00C-E031C2284402}"/>
              </a:ext>
            </a:extLst>
          </p:cNvPr>
          <p:cNvSpPr txBox="1">
            <a:spLocks noChangeArrowheads="1"/>
          </p:cNvSpPr>
          <p:nvPr/>
        </p:nvSpPr>
        <p:spPr bwMode="auto">
          <a:xfrm>
            <a:off x="2195736" y="-21915"/>
            <a:ext cx="784163"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effectLst/>
                <a:uLnTx/>
                <a:uFillTx/>
                <a:latin typeface="Arial" panose="020B0604020202020204" pitchFamily="34" charset="0"/>
                <a:cs typeface="Arial" panose="020B0604020202020204" pitchFamily="34" charset="0"/>
              </a:rPr>
              <a:t>180i</a:t>
            </a:r>
          </a:p>
        </p:txBody>
      </p:sp>
    </p:spTree>
    <p:extLst>
      <p:ext uri="{BB962C8B-B14F-4D97-AF65-F5344CB8AC3E}">
        <p14:creationId xmlns:p14="http://schemas.microsoft.com/office/powerpoint/2010/main" val="720968438"/>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0"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0" nodeType="clickEffect">
                                  <p:stCondLst>
                                    <p:cond delay="0"/>
                                  </p:stCondLst>
                                  <p:childTnLst>
                                    <p:animEffect transition="out" filter="blinds(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grpId="0" nodeType="clickEffect">
                                  <p:stCondLst>
                                    <p:cond delay="0"/>
                                  </p:stCondLst>
                                  <p:childTnLst>
                                    <p:animEffect transition="out" filter="blinds(horizontal)">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0" nodeType="clickEffect">
                                  <p:stCondLst>
                                    <p:cond delay="0"/>
                                  </p:stCondLst>
                                  <p:childTnLst>
                                    <p:animEffect transition="out" filter="blinds(horizontal)">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xit" presetSubtype="10" fill="hold" grpId="0" nodeType="clickEffect">
                                  <p:stCondLst>
                                    <p:cond delay="0"/>
                                  </p:stCondLst>
                                  <p:childTnLst>
                                    <p:animEffect transition="out" filter="blinds(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animBg="1"/>
      <p:bldP spid="7" grpId="0" animBg="1"/>
      <p:bldP spid="10" grpId="0" animBg="1"/>
      <p:bldP spid="8"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381000" y="274638"/>
            <a:ext cx="8229600" cy="1143000"/>
          </a:xfrm>
        </p:spPr>
        <p:txBody>
          <a:bodyPr/>
          <a:lstStyle/>
          <a:p>
            <a:pPr eaLnBrk="1" hangingPunct="1">
              <a:defRPr/>
            </a:pPr>
            <a:r>
              <a:rPr lang="en-US" altLang="zh-CN" sz="4800" b="1">
                <a:solidFill>
                  <a:schemeClr val="tx1"/>
                </a:solidFill>
                <a:ea typeface="SimSun" pitchFamily="2" charset="-122"/>
                <a:cs typeface="SimSun" pitchFamily="2" charset="-122"/>
              </a:rPr>
              <a:t>Jesus rose to give you new life!</a:t>
            </a:r>
            <a:endParaRPr lang="en-US">
              <a:ea typeface="ＭＳ Ｐゴシック" charset="-128"/>
              <a:cs typeface="ＭＳ Ｐゴシック" charset="-128"/>
            </a:endParaRPr>
          </a:p>
        </p:txBody>
      </p:sp>
      <p:sp>
        <p:nvSpPr>
          <p:cNvPr id="380931" name="Rectangle 3"/>
          <p:cNvSpPr>
            <a:spLocks noGrp="1" noChangeArrowheads="1"/>
          </p:cNvSpPr>
          <p:nvPr>
            <p:ph type="body" idx="1"/>
          </p:nvPr>
        </p:nvSpPr>
        <p:spPr>
          <a:xfrm>
            <a:off x="381000" y="1600200"/>
            <a:ext cx="8229600" cy="4495800"/>
          </a:xfrm>
        </p:spPr>
        <p:txBody>
          <a:bodyPr/>
          <a:lstStyle/>
          <a:p>
            <a:pPr eaLnBrk="1" hangingPunct="1">
              <a:buFont typeface="Wingdings" pitchFamily="-112" charset="2"/>
              <a:buChar char="n"/>
              <a:defRPr/>
            </a:pPr>
            <a:endParaRPr lang="en-US">
              <a:ea typeface="ＭＳ Ｐゴシック" pitchFamily="-112" charset="-128"/>
              <a:cs typeface="ＭＳ Ｐゴシック" pitchFamily="-112" charset="-128"/>
            </a:endParaRPr>
          </a:p>
        </p:txBody>
      </p:sp>
      <p:pic>
        <p:nvPicPr>
          <p:cNvPr id="842756"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80933" name="Rectangle 5"/>
          <p:cNvSpPr>
            <a:spLocks noChangeArrowheads="1"/>
          </p:cNvSpPr>
          <p:nvPr/>
        </p:nvSpPr>
        <p:spPr bwMode="auto">
          <a:xfrm>
            <a:off x="0" y="304800"/>
            <a:ext cx="8991600" cy="1676400"/>
          </a:xfrm>
          <a:prstGeom prst="rect">
            <a:avLst/>
          </a:prstGeom>
          <a:noFill/>
          <a:ln w="9525">
            <a:noFill/>
            <a:miter lim="800000"/>
            <a:headEnd/>
            <a:tailEnd/>
          </a:ln>
          <a:effectLst/>
        </p:spPr>
        <p:txBody>
          <a:bodyPr anchor="ctr">
            <a:prstTxWarp prst="textNoShape">
              <a:avLst/>
            </a:prstTxWarp>
          </a:bodyPr>
          <a:lstStyle/>
          <a:p>
            <a:pPr algn="ctr">
              <a:defRPr/>
            </a:pPr>
            <a:r>
              <a:rPr lang="ar-SA" altLang="zh-CN" sz="44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القوة في التقديس تأتي من خلال خدمات الروح القدس: </a:t>
            </a:r>
          </a:p>
        </p:txBody>
      </p:sp>
      <p:sp>
        <p:nvSpPr>
          <p:cNvPr id="380934" name="Rectangle 6"/>
          <p:cNvSpPr>
            <a:spLocks noChangeArrowheads="1"/>
          </p:cNvSpPr>
          <p:nvPr/>
        </p:nvSpPr>
        <p:spPr bwMode="auto">
          <a:xfrm>
            <a:off x="571500" y="2251075"/>
            <a:ext cx="7848600" cy="3997325"/>
          </a:xfrm>
          <a:prstGeom prst="rect">
            <a:avLst/>
          </a:prstGeom>
          <a:noFill/>
          <a:ln w="9525">
            <a:noFill/>
            <a:miter lim="800000"/>
            <a:headEnd/>
            <a:tailEnd/>
          </a:ln>
          <a:effectLst/>
        </p:spPr>
        <p:txBody>
          <a:bodyPr/>
          <a:lstStyle/>
          <a:p>
            <a:pPr marL="609600" indent="-609600">
              <a:spcBef>
                <a:spcPct val="20000"/>
              </a:spcBef>
              <a:buClr>
                <a:schemeClr val="hlink"/>
              </a:buClr>
              <a:buFont typeface="Wingdings" pitchFamily="-112" charset="2"/>
              <a:buAutoNum type="alphaUcPeriod"/>
              <a:defRPr/>
            </a:pPr>
            <a:endParaRPr lang="en-US" sz="4000">
              <a:effectLst>
                <a:outerShdw blurRad="38100" dist="38100" dir="2700000" algn="tl">
                  <a:srgbClr val="000000"/>
                </a:outerShdw>
              </a:effectLst>
              <a:latin typeface="Tahoma" pitchFamily="-112" charset="-52"/>
              <a:ea typeface="+mn-ea"/>
              <a:cs typeface="+mn-cs"/>
            </a:endParaRPr>
          </a:p>
        </p:txBody>
      </p:sp>
      <p:sp>
        <p:nvSpPr>
          <p:cNvPr id="380937" name="Text Box 9"/>
          <p:cNvSpPr txBox="1">
            <a:spLocks noChangeArrowheads="1"/>
          </p:cNvSpPr>
          <p:nvPr/>
        </p:nvSpPr>
        <p:spPr bwMode="auto">
          <a:xfrm>
            <a:off x="-76200" y="2133600"/>
            <a:ext cx="9144000" cy="4343400"/>
          </a:xfrm>
          <a:prstGeom prst="rect">
            <a:avLst/>
          </a:prstGeom>
          <a:noFill/>
          <a:ln w="9525">
            <a:noFill/>
            <a:miter lim="800000"/>
            <a:headEnd/>
            <a:tailEnd/>
          </a:ln>
          <a:effectLst/>
        </p:spPr>
        <p:txBody>
          <a:bodyPr anchor="ctr">
            <a:prstTxWarp prst="textNoShape">
              <a:avLst/>
            </a:prstTxWarp>
          </a:bodyPr>
          <a:lstStyle/>
          <a:p>
            <a:pPr algn="ctr">
              <a:defRPr/>
            </a:pPr>
            <a:r>
              <a:rPr lang="ar-SA" sz="44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الانتصار على الخطيئة</a:t>
            </a:r>
          </a:p>
          <a:p>
            <a:pPr algn="ctr">
              <a:defRPr/>
            </a:pPr>
            <a:r>
              <a:rPr lang="ar-SA" sz="44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 (١:٨-١٣)</a:t>
            </a:r>
          </a:p>
          <a:p>
            <a:pPr algn="ctr">
              <a:defRPr/>
            </a:pPr>
            <a:r>
              <a:rPr lang="en-US" sz="44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a:t>
            </a:r>
          </a:p>
          <a:p>
            <a:pPr algn="ctr">
              <a:defRPr/>
            </a:pPr>
            <a:r>
              <a:rPr lang="ar-SA" sz="44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التبني في عائلة الله كأبناء</a:t>
            </a:r>
          </a:p>
          <a:p>
            <a:pPr algn="ctr">
              <a:defRPr/>
            </a:pPr>
            <a:r>
              <a:rPr lang="ar-SA" sz="44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 (8:14-27)</a:t>
            </a:r>
            <a:endParaRPr lang="en-US" sz="44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p:txBody>
      </p:sp>
      <p:sp>
        <p:nvSpPr>
          <p:cNvPr id="380938" name="Text Box 10"/>
          <p:cNvSpPr txBox="1">
            <a:spLocks noChangeArrowheads="1"/>
          </p:cNvSpPr>
          <p:nvPr/>
        </p:nvSpPr>
        <p:spPr bwMode="auto">
          <a:xfrm>
            <a:off x="8305800" y="0"/>
            <a:ext cx="81121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a:solidFill>
                  <a:srgbClr val="FFFFFF"/>
                </a:solidFill>
              </a:rPr>
              <a:t>154b</a:t>
            </a:r>
            <a:endParaRPr lang="en-US" b="1"/>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380934">
                                            <p:txEl>
                                              <p:pRg st="0" end="0"/>
                                            </p:txEl>
                                          </p:spTgt>
                                        </p:tgtEl>
                                        <p:attrNameLst>
                                          <p:attrName>style.visibility</p:attrName>
                                        </p:attrNameLst>
                                      </p:cBhvr>
                                      <p:to>
                                        <p:strVal val="visible"/>
                                      </p:to>
                                    </p:set>
                                    <p:animEffect transition="in" filter="wipe(down)">
                                      <p:cBhvr>
                                        <p:cTn id="7" dur="500"/>
                                        <p:tgtEl>
                                          <p:spTgt spid="3809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80937">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80937">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80937">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80937">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8093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7" grpId="0" uiExpand="1"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a:extLst>
                <a:ext uri="{28A0092B-C50C-407E-A947-70E740481C1C}">
                  <a14:useLocalDpi xmlns:a14="http://schemas.microsoft.com/office/drawing/2010/main" val="0"/>
                </a:ext>
              </a:extLst>
            </a:blip>
            <a:srcRect/>
            <a:stretch>
              <a:fillRect l="-83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52702" y="1424455"/>
            <a:ext cx="7231762" cy="3248262"/>
          </a:xfrm>
          <a:prstGeom prst="rect">
            <a:avLst/>
          </a:prstGeom>
          <a:solidFill>
            <a:schemeClr val="bg1"/>
          </a:solidFill>
        </p:spPr>
        <p:txBody>
          <a:bodyPr wrap="square">
            <a:spAutoFit/>
          </a:bodyPr>
          <a:lstStyle>
            <a:defPPr>
              <a:defRPr lang="en-GB"/>
            </a:defPPr>
            <a:lvl1pPr lvl="0" algn="ctr" defTabSz="457200" fontAlgn="auto">
              <a:lnSpc>
                <a:spcPct val="115000"/>
              </a:lnSpc>
              <a:spcBef>
                <a:spcPts val="1200"/>
              </a:spcBef>
              <a:spcAft>
                <a:spcPts val="0"/>
              </a:spcAft>
              <a:defRPr sz="3600" b="1">
                <a:solidFill>
                  <a:srgbClr val="000000"/>
                </a:solidFill>
                <a:latin typeface="Arial" panose="020B0604020202020204" pitchFamily="34" charset="0"/>
                <a:ea typeface="Times New Roman" panose="02020603050405020304" pitchFamily="18" charset="0"/>
                <a:cs typeface="Arial" panose="020B0604020202020204" pitchFamily="34" charset="0"/>
              </a:defRPr>
            </a:lvl1p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SA" sz="3600" u="none" strike="noStrike" kern="1200" cap="none" spc="0" normalizeH="0" baseline="0" noProof="0" dirty="0">
                <a:ln>
                  <a:noFill/>
                </a:ln>
                <a:solidFill>
                  <a:srgbClr val="000000"/>
                </a:solidFill>
                <a:effectLst/>
                <a:uLnTx/>
                <a:uFillTx/>
              </a:rPr>
              <a:t>رومية ٨ : ١٥</a:t>
            </a:r>
          </a:p>
          <a:p>
            <a:pPr marL="0" marR="0" lvl="0" indent="0" algn="ctr" defTabSz="457200" rtl="0" eaLnBrk="1" fontAlgn="auto" latinLnBrk="0" hangingPunct="1">
              <a:lnSpc>
                <a:spcPct val="115000"/>
              </a:lnSpc>
              <a:spcBef>
                <a:spcPts val="1200"/>
              </a:spcBef>
              <a:spcAft>
                <a:spcPts val="0"/>
              </a:spcAft>
              <a:buClrTx/>
              <a:buSzTx/>
              <a:buFontTx/>
              <a:buNone/>
              <a:tabLst/>
              <a:defRPr/>
            </a:pPr>
            <a:endParaRPr kumimoji="0" lang="en-US" sz="1600" u="none" strike="noStrike" kern="1200" cap="none" spc="0" normalizeH="0" baseline="0" noProof="0" dirty="0">
              <a:ln>
                <a:noFill/>
              </a:ln>
              <a:solidFill>
                <a:srgbClr val="000000"/>
              </a:solidFill>
              <a:effectLst/>
              <a:uLnTx/>
              <a:uFillTx/>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SA" sz="3600" u="none" strike="noStrike" kern="1200" cap="none" spc="0" normalizeH="0" baseline="0" noProof="0" dirty="0">
                <a:ln>
                  <a:noFill/>
                </a:ln>
                <a:solidFill>
                  <a:srgbClr val="000000"/>
                </a:solidFill>
                <a:effectLst/>
                <a:uLnTx/>
                <a:uFillTx/>
              </a:rPr>
              <a:t> إِذْ لَمْ تَأْخُذُوا رُوحَ الْعُبُودِيَّةِ أَيْضاً لِلْخَوْفِ بَلْ أَخَذْتُمْ رُوحَ التَّبَنِّي الَّذِي بِهِ نَصْرُخُ:</a:t>
            </a:r>
            <a:br>
              <a:rPr kumimoji="0" lang="en-US" sz="3600" u="none" strike="noStrike" kern="1200" cap="none" spc="0" normalizeH="0" baseline="0" noProof="0" dirty="0">
                <a:ln>
                  <a:noFill/>
                </a:ln>
                <a:solidFill>
                  <a:srgbClr val="000000"/>
                </a:solidFill>
                <a:effectLst/>
                <a:uLnTx/>
                <a:uFillTx/>
              </a:rPr>
            </a:br>
            <a:r>
              <a:rPr kumimoji="0" lang="ar-SA" sz="3600" u="none" strike="noStrike" kern="1200" cap="none" spc="0" normalizeH="0" baseline="0" noProof="0" dirty="0">
                <a:ln>
                  <a:noFill/>
                </a:ln>
                <a:solidFill>
                  <a:srgbClr val="000000"/>
                </a:solidFill>
                <a:effectLst/>
                <a:uLnTx/>
                <a:uFillTx/>
              </a:rPr>
              <a:t> «يَا أَبَا الآبُ!». </a:t>
            </a:r>
          </a:p>
        </p:txBody>
      </p:sp>
    </p:spTree>
    <p:extLst>
      <p:ext uri="{BB962C8B-B14F-4D97-AF65-F5344CB8AC3E}">
        <p14:creationId xmlns:p14="http://schemas.microsoft.com/office/powerpoint/2010/main" val="362200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a:extLst>
                <a:ext uri="{28A0092B-C50C-407E-A947-70E740481C1C}">
                  <a14:useLocalDpi xmlns:a14="http://schemas.microsoft.com/office/drawing/2010/main" val="0"/>
                </a:ext>
              </a:extLst>
            </a:blip>
            <a:srcRect/>
            <a:stretch>
              <a:fillRect l="-83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52702" y="1424455"/>
            <a:ext cx="7231762" cy="3956148"/>
          </a:xfrm>
          <a:prstGeom prst="rect">
            <a:avLst/>
          </a:prstGeom>
          <a:solidFill>
            <a:schemeClr val="bg1"/>
          </a:solidFill>
        </p:spPr>
        <p:txBody>
          <a:bodyPr wrap="square">
            <a:spAutoFit/>
          </a:bodyPr>
          <a:lstStyle>
            <a:defPPr>
              <a:defRPr lang="en-GB"/>
            </a:defPPr>
            <a:lvl1pPr lvl="0" algn="ctr" defTabSz="457200" fontAlgn="auto">
              <a:lnSpc>
                <a:spcPct val="115000"/>
              </a:lnSpc>
              <a:spcBef>
                <a:spcPts val="1200"/>
              </a:spcBef>
              <a:spcAft>
                <a:spcPts val="0"/>
              </a:spcAft>
              <a:defRPr sz="3600" b="1">
                <a:solidFill>
                  <a:srgbClr val="000000"/>
                </a:solidFill>
                <a:latin typeface="Arial" panose="020B0604020202020204" pitchFamily="34" charset="0"/>
                <a:ea typeface="Times New Roman" panose="02020603050405020304" pitchFamily="18" charset="0"/>
                <a:cs typeface="Arial" panose="020B0604020202020204" pitchFamily="34" charset="0"/>
              </a:defRPr>
            </a:lvl1p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SA" sz="3600" u="none" strike="noStrike" kern="1200" cap="none" spc="0" normalizeH="0" baseline="0" noProof="0" dirty="0">
                <a:ln>
                  <a:noFill/>
                </a:ln>
                <a:solidFill>
                  <a:srgbClr val="000000"/>
                </a:solidFill>
                <a:effectLst/>
                <a:uLnTx/>
                <a:uFillTx/>
              </a:rPr>
              <a:t>رومية ٨ : ١٦-١٧</a:t>
            </a:r>
          </a:p>
          <a:p>
            <a:pPr marL="0" marR="0" lvl="0" indent="0" algn="ctr" defTabSz="457200" rtl="0" eaLnBrk="1" fontAlgn="auto" latinLnBrk="0" hangingPunct="1">
              <a:lnSpc>
                <a:spcPct val="115000"/>
              </a:lnSpc>
              <a:spcBef>
                <a:spcPts val="1200"/>
              </a:spcBef>
              <a:spcAft>
                <a:spcPts val="0"/>
              </a:spcAft>
              <a:buClrTx/>
              <a:buSzTx/>
              <a:buFontTx/>
              <a:buNone/>
              <a:tabLst/>
              <a:defRPr/>
            </a:pPr>
            <a:endParaRPr kumimoji="0" lang="en-US" sz="1600" u="none" strike="noStrike" kern="1200" cap="none" spc="0" normalizeH="0" baseline="0" noProof="0" dirty="0">
              <a:ln>
                <a:noFill/>
              </a:ln>
              <a:solidFill>
                <a:srgbClr val="000000"/>
              </a:solidFill>
              <a:effectLst/>
              <a:uLnTx/>
              <a:uFillTx/>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SA" sz="3600" u="none" strike="noStrike" kern="1200" cap="none" spc="0" normalizeH="0" baseline="0" noProof="0" dirty="0">
                <a:ln>
                  <a:noFill/>
                </a:ln>
                <a:solidFill>
                  <a:srgbClr val="000000"/>
                </a:solidFill>
                <a:effectLst/>
                <a:uLnTx/>
                <a:uFillTx/>
              </a:rPr>
              <a:t> اَلرُّوحُ نَفْسُهُ أَيْضاً يَشْهَدُ لأَرْوَاحِنَا أَنَّنَا أَوْلاَدُ اللهِ. ١٧ فَإِنْ كُنَّا أَوْلاَداً فَإِنَّنَا وَرَثَةٌ أَيْضاً وَرَثَةُ اللهِ وَوَارِثُونَ مَعَ الْمَسِيحِ. إِنْ كُنَّا نَتَأَلَّمُ مَعَهُ لِكَيْ نَتَمَجَّدَ أَيْضاً مَعَهُ. </a:t>
            </a:r>
          </a:p>
        </p:txBody>
      </p:sp>
    </p:spTree>
    <p:extLst>
      <p:ext uri="{BB962C8B-B14F-4D97-AF65-F5344CB8AC3E}">
        <p14:creationId xmlns:p14="http://schemas.microsoft.com/office/powerpoint/2010/main" val="150725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2065" name="Picture 2" descr="sharing fru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0"/>
            <a:ext cx="8077200" cy="67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179512" y="404664"/>
            <a:ext cx="3168352" cy="4797957"/>
          </a:xfrm>
          <a:prstGeom prst="rect">
            <a:avLst/>
          </a:prstGeom>
          <a:noFill/>
          <a:ln w="9525">
            <a:noFill/>
            <a:miter lim="800000"/>
            <a:headEnd/>
            <a:tailEnd/>
          </a:ln>
        </p:spPr>
        <p:txBody>
          <a:bodyPr anchor="b"/>
          <a:lstStyle>
            <a:lvl1pPr eaLnBrk="0" hangingPunct="0">
              <a:defRPr sz="4400">
                <a:solidFill>
                  <a:schemeClr val="tx2"/>
                </a:solidFill>
                <a:effectLst>
                  <a:glow rad="101600">
                    <a:schemeClr val="bg2">
                      <a:alpha val="75000"/>
                    </a:schemeClr>
                  </a:glow>
                </a:effectLst>
                <a:latin typeface="+mj-lt"/>
                <a:ea typeface="ＭＳ Ｐゴシック" pitchFamily="-111" charset="-128"/>
                <a:cs typeface="ＭＳ Ｐゴシック" pitchFamily="-111" charset="-128"/>
              </a:defRPr>
            </a:lvl1pPr>
            <a:lvl2pPr eaLnBrk="0" hangingPunct="0">
              <a:defRPr sz="4400">
                <a:solidFill>
                  <a:schemeClr val="tx2"/>
                </a:solidFill>
                <a:latin typeface="Arial Narrow" pitchFamily="-111" charset="0"/>
                <a:ea typeface="ＭＳ Ｐゴシック" pitchFamily="-111" charset="-128"/>
                <a:cs typeface="ＭＳ Ｐゴシック" pitchFamily="-111" charset="-128"/>
              </a:defRPr>
            </a:lvl2pPr>
            <a:lvl3pPr eaLnBrk="0" hangingPunct="0">
              <a:defRPr sz="4400">
                <a:solidFill>
                  <a:schemeClr val="tx2"/>
                </a:solidFill>
                <a:latin typeface="Arial Narrow" pitchFamily="-111" charset="0"/>
                <a:ea typeface="ＭＳ Ｐゴシック" pitchFamily="-111" charset="-128"/>
                <a:cs typeface="ＭＳ Ｐゴシック" pitchFamily="-111" charset="-128"/>
              </a:defRPr>
            </a:lvl3pPr>
            <a:lvl4pPr eaLnBrk="0" hangingPunct="0">
              <a:defRPr sz="4400">
                <a:solidFill>
                  <a:schemeClr val="tx2"/>
                </a:solidFill>
                <a:latin typeface="Arial Narrow" pitchFamily="-111" charset="0"/>
                <a:ea typeface="ＭＳ Ｐゴシック" pitchFamily="-111" charset="-128"/>
                <a:cs typeface="ＭＳ Ｐゴシック" pitchFamily="-111" charset="-128"/>
              </a:defRPr>
            </a:lvl4pPr>
            <a:lvl5pPr eaLnBrk="0" hangingPunct="0">
              <a:defRPr sz="4400">
                <a:solidFill>
                  <a:schemeClr val="tx2"/>
                </a:solidFill>
                <a:latin typeface="Arial Narrow" pitchFamily="-111" charset="0"/>
                <a:ea typeface="ＭＳ Ｐゴシック" pitchFamily="-111" charset="-128"/>
                <a:cs typeface="ＭＳ Ｐゴシック" pitchFamily="-111" charset="-128"/>
              </a:defRPr>
            </a:lvl5pPr>
            <a:lvl6pPr marL="457200" fontAlgn="base">
              <a:spcBef>
                <a:spcPct val="0"/>
              </a:spcBef>
              <a:spcAft>
                <a:spcPct val="0"/>
              </a:spcAft>
              <a:defRPr sz="4400">
                <a:solidFill>
                  <a:schemeClr val="tx2"/>
                </a:solidFill>
                <a:latin typeface="Arial Narrow" pitchFamily="-111" charset="0"/>
              </a:defRPr>
            </a:lvl6pPr>
            <a:lvl7pPr marL="914400" fontAlgn="base">
              <a:spcBef>
                <a:spcPct val="0"/>
              </a:spcBef>
              <a:spcAft>
                <a:spcPct val="0"/>
              </a:spcAft>
              <a:defRPr sz="4400">
                <a:solidFill>
                  <a:schemeClr val="tx2"/>
                </a:solidFill>
                <a:latin typeface="Arial Narrow" pitchFamily="-111" charset="0"/>
              </a:defRPr>
            </a:lvl7pPr>
            <a:lvl8pPr marL="1371600" fontAlgn="base">
              <a:spcBef>
                <a:spcPct val="0"/>
              </a:spcBef>
              <a:spcAft>
                <a:spcPct val="0"/>
              </a:spcAft>
              <a:defRPr sz="4400">
                <a:solidFill>
                  <a:schemeClr val="tx2"/>
                </a:solidFill>
                <a:latin typeface="Arial Narrow" pitchFamily="-111" charset="0"/>
              </a:defRPr>
            </a:lvl8pPr>
            <a:lvl9pPr marL="1828800" fontAlgn="base">
              <a:spcBef>
                <a:spcPct val="0"/>
              </a:spcBef>
              <a:spcAft>
                <a:spcPct val="0"/>
              </a:spcAft>
              <a:defRPr sz="4400">
                <a:solidFill>
                  <a:schemeClr val="tx2"/>
                </a:solidFill>
                <a:latin typeface="Arial Narrow" pitchFamily="-111"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cs typeface="Arial" panose="020B0604020202020204" pitchFamily="34" charset="0"/>
              </a:rPr>
              <a:t>من أجل ذلك كأنما بإنسان واحد دخلت الخطية إلى العالم وبالخطية الموت وهكذا اجتاز الموت إلى جميع الناس إذ أخطأ الجميع</a:t>
            </a:r>
            <a:endParaRPr kumimoji="0" lang="en-US" sz="3600" b="1"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4298950" y="188913"/>
            <a:ext cx="4845050" cy="792162"/>
          </a:xfrm>
          <a:ln>
            <a:miter lim="800000"/>
            <a:headEnd/>
            <a:tailEnd/>
          </a:ln>
        </p:spPr>
        <p:txBody>
          <a:bodyPr anchor="b"/>
          <a:lstStyle/>
          <a:p>
            <a:pPr algn="r">
              <a:defRPr/>
            </a:pPr>
            <a:r>
              <a:rPr lang="ar-JO" sz="4000" dirty="0">
                <a:solidFill>
                  <a:srgbClr val="FFFFCC"/>
                </a:solidFill>
                <a:effectLst>
                  <a:glow rad="101600">
                    <a:srgbClr val="000000">
                      <a:alpha val="75000"/>
                    </a:srgbClr>
                  </a:glow>
                </a:effectLst>
                <a:ea typeface="ＭＳ Ｐゴシック" pitchFamily="-111" charset="-128"/>
                <a:cs typeface="Arial" panose="020B0604020202020204" pitchFamily="34" charset="0"/>
              </a:rPr>
              <a:t>رومية 5 : 12</a:t>
            </a:r>
            <a:endParaRPr lang="en-US" sz="3200" dirty="0">
              <a:solidFill>
                <a:srgbClr val="FFFFCC"/>
              </a:solidFill>
              <a:effectLst>
                <a:glow rad="101600">
                  <a:srgbClr val="000000">
                    <a:alpha val="75000"/>
                  </a:srgbClr>
                </a:glow>
              </a:effectLst>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330576430"/>
      </p:ext>
    </p:extLst>
  </p:cSld>
  <p:clrMapOvr>
    <a:overrideClrMapping bg1="lt1" tx1="dk1" bg2="lt2" tx2="dk2" accent1="accent1" accent2="accent2" accent3="accent3" accent4="accent4" accent5="accent5" accent6="accent6" hlink="hlink" folHlink="folHlink"/>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954536"/>
          </a:xfrm>
          <a:solidFill>
            <a:srgbClr val="0000FF"/>
          </a:solidFill>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نوعين من الميراث</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345290"/>
            <a:ext cx="9144000" cy="31628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فإن كنا أولاداً فإننا ورثة أيضاً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ورثة لله                       ووارثون مع المسيح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إن كنا نتألم معه لكي نتمجد أيضاً معه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 8: 17)</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98907"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المكافأة</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712582"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الخلاص</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Down Arrow 1"/>
          <p:cNvSpPr/>
          <p:nvPr/>
        </p:nvSpPr>
        <p:spPr bwMode="auto">
          <a:xfrm>
            <a:off x="1728961"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Down Arrow 7"/>
          <p:cNvSpPr/>
          <p:nvPr/>
        </p:nvSpPr>
        <p:spPr bwMode="auto">
          <a:xfrm>
            <a:off x="6028420"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38542215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8"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65238" y="-20638"/>
            <a:ext cx="7847012" cy="874713"/>
          </a:xfrm>
          <a:solidFill>
            <a:srgbClr val="000000"/>
          </a:solidFill>
          <a:effectLst>
            <a:outerShdw dist="36147" dir="2700000" algn="ctr" rotWithShape="0">
              <a:srgbClr val="808080">
                <a:alpha val="75014"/>
              </a:srgbClr>
            </a:outerShdw>
          </a:effectLst>
        </p:spPr>
        <p:txBody>
          <a:bodyPr/>
          <a:lstStyle/>
          <a:p>
            <a:pPr eaLnBrk="1" hangingPunct="1">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ar-SA" b="1" kern="1200" dirty="0">
                <a:solidFill>
                  <a:srgbClr val="FFFFFF"/>
                </a:solidFill>
                <a:latin typeface="Arial" panose="020B0604020202020204" pitchFamily="34" charset="0"/>
                <a:ea typeface="ＭＳ Ｐゴシック" charset="0"/>
                <a:cs typeface="Arial" panose="020B0604020202020204" pitchFamily="34" charset="0"/>
              </a:rPr>
              <a:t>رومية 8: 19- 21</a:t>
            </a:r>
            <a:endParaRPr lang="en-US" b="1" kern="1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80899" name="Rectangle 3"/>
          <p:cNvSpPr>
            <a:spLocks noChangeArrowheads="1"/>
          </p:cNvSpPr>
          <p:nvPr/>
        </p:nvSpPr>
        <p:spPr bwMode="auto">
          <a:xfrm>
            <a:off x="0" y="332656"/>
            <a:ext cx="2667000" cy="6525344"/>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لأَنَّ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نـْتِظَارَ</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ٱلْخَلِيقَةِ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يَتَوَقَّعُ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ٱسْتِعْلاَنَ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أَبْنَاءِ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للّٰهِ.</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إِذْ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أُخْضِعَتِ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ٱلْخَلِيقَةُ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لِلْبُطْلِ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_ لَيْسَ طَوْعاً، بَلْ مِنْ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أَجْلِ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ٱلَّذِي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أَخْضَعَهَا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_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عَلَى ٱلرَّجَاءِ.</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لأَنَّ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ٱلْخَلِيقَةَ نَفْسَهَا أَيْضاً سَتُعْتَقُ مِنْ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عُبُودِيَّةِ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ٱلْفَسَادِ إِلَى حُرِّيَّةِ مَجْدِ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أَوْلاَدِ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لل</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a:t>
            </a:r>
          </a:p>
        </p:txBody>
      </p:sp>
      <p:pic>
        <p:nvPicPr>
          <p:cNvPr id="5" name="Picture 4">
            <a:extLst>
              <a:ext uri="{FF2B5EF4-FFF2-40B4-BE49-F238E27FC236}">
                <a16:creationId xmlns:a16="http://schemas.microsoft.com/office/drawing/2014/main" id="{CEFC4E58-E586-264C-8BE5-3C4CB3B8CC91}"/>
              </a:ext>
            </a:extLst>
          </p:cNvPr>
          <p:cNvPicPr>
            <a:picLocks noChangeAspect="1"/>
          </p:cNvPicPr>
          <p:nvPr/>
        </p:nvPicPr>
        <p:blipFill>
          <a:blip r:embed="rId3"/>
          <a:stretch>
            <a:fillRect/>
          </a:stretch>
        </p:blipFill>
        <p:spPr>
          <a:xfrm>
            <a:off x="3059832" y="864428"/>
            <a:ext cx="6079878" cy="5993571"/>
          </a:xfrm>
          <a:prstGeom prst="rect">
            <a:avLst/>
          </a:prstGeom>
        </p:spPr>
      </p:pic>
    </p:spTree>
    <p:extLst>
      <p:ext uri="{BB962C8B-B14F-4D97-AF65-F5344CB8AC3E}">
        <p14:creationId xmlns:p14="http://schemas.microsoft.com/office/powerpoint/2010/main" val="192994105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0899"/>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808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923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 name="Title 1"/>
          <p:cNvSpPr>
            <a:spLocks noGrp="1"/>
          </p:cNvSpPr>
          <p:nvPr>
            <p:ph type="title" idx="4294967295"/>
          </p:nvPr>
        </p:nvSpPr>
        <p:spPr>
          <a:xfrm>
            <a:off x="1265238" y="-20638"/>
            <a:ext cx="7847012" cy="874713"/>
          </a:xfrm>
          <a:solidFill>
            <a:srgbClr val="000000"/>
          </a:solidFill>
          <a:effectLst>
            <a:outerShdw dist="36147" dir="2700000" algn="ctr" rotWithShape="0">
              <a:srgbClr val="808080">
                <a:alpha val="75014"/>
              </a:srgbClr>
            </a:outerShdw>
          </a:effectLst>
        </p:spPr>
        <p:txBody>
          <a:bodyPr/>
          <a:lstStyle/>
          <a:p>
            <a:pPr eaLnBrk="1" hangingPunct="1">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ar-SA" b="1" kern="1200" dirty="0">
                <a:solidFill>
                  <a:srgbClr val="FFFFFF"/>
                </a:solidFill>
                <a:latin typeface="Arial" panose="020B0604020202020204" pitchFamily="34" charset="0"/>
                <a:ea typeface="ＭＳ Ｐゴシック" charset="0"/>
                <a:cs typeface="Arial" panose="020B0604020202020204" pitchFamily="34" charset="0"/>
              </a:rPr>
              <a:t>رومية 8: 19- 21</a:t>
            </a:r>
            <a:endParaRPr lang="en-US" b="1" kern="1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80899" name="Rectangle 3"/>
          <p:cNvSpPr>
            <a:spLocks noChangeArrowheads="1"/>
          </p:cNvSpPr>
          <p:nvPr/>
        </p:nvSpPr>
        <p:spPr bwMode="auto">
          <a:xfrm>
            <a:off x="0" y="476672"/>
            <a:ext cx="2667000" cy="6381328"/>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لأَنَّ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نـْتِظَارَ</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ٱلْخَلِيقَةِ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يَتَوَقَّعُ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ٱسْتِعْلاَنَ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أَبْنَاءِ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للّٰهِ.</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إِذْ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أُخْضِعَتِ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ٱلْخَلِيقَةُ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لِلْبُطْلِ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_ لَيْسَ طَوْعاً، بَلْ مِنْ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أَجْلِ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ٱلَّذِي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أَخْضَعَهَا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_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عَلَى ٱلرَّجَاءِ.</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لأَنَّ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ٱلْخَلِيقَةَ نَفْسَهَا أَيْضاً سَتُعْتَقُ مِنْ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عُبُودِيَّةِ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ٱلْفَسَادِ إِلَى حُرِّيَّةِ مَجْدِ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أَوْلاَدِ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لل</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a:t>
            </a:r>
          </a:p>
        </p:txBody>
      </p:sp>
    </p:spTree>
    <p:extLst>
      <p:ext uri="{BB962C8B-B14F-4D97-AF65-F5344CB8AC3E}">
        <p14:creationId xmlns:p14="http://schemas.microsoft.com/office/powerpoint/2010/main" val="216958367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0899"/>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808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838200"/>
            <a:ext cx="9126538"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9058"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391282" y="2106960"/>
            <a:ext cx="8388424" cy="4751040"/>
          </a:xfrm>
          <a:effectLst>
            <a:outerShdw blurRad="63500" dist="35921" dir="2700000" algn="ctr" rotWithShape="0">
              <a:schemeClr val="tx2">
                <a:alpha val="74998"/>
              </a:schemeClr>
            </a:outerShdw>
          </a:effectLst>
        </p:spPr>
        <p:txBody>
          <a:bodyPr anchor="t"/>
          <a:lstStyle/>
          <a:p>
            <a:pPr>
              <a:defRPr/>
            </a:pPr>
            <a:r>
              <a:rPr lang="ar-SA" dirty="0">
                <a:effectLst>
                  <a:glow rad="127000">
                    <a:schemeClr val="tx1"/>
                  </a:glow>
                </a:effectLst>
                <a:ea typeface="ＭＳ Ｐゴシック" charset="0"/>
              </a:rPr>
              <a:t>لأَنَّ انْتِظَارَ الْخَلِيقَةِ يَتَوَقَّعُ اسْتِعْلاَنَ أَبْنَاءِ اللهِ. إِذْ أُخْضِعَتِ الْخَلِيقَةُ لِلْبُطْلِ - لَيْسَ طَوْعًا، بَلْ مِنْ أَجْلِ الَّذِي أَخْضَعَهَا - عَلَى الرَّجَاءِ. لأَنَّ الْخَلِيقَةَ نَفْسَهَا أَيْضًا سَتُعْتَقُ مِنْ عُبُودِيَّةِ الْفَسَادِ إِلَى حُرِّيَّةِ مَجْدِ أَوْلاَدِ اللهِ. (رو 8: 19-21)</a:t>
            </a:r>
            <a:endParaRPr lang="en-US" dirty="0">
              <a:effectLst>
                <a:glow rad="127000">
                  <a:schemeClr val="tx1"/>
                </a:glow>
              </a:effectLst>
              <a:ea typeface="ＭＳ Ｐゴシック" charset="0"/>
              <a:cs typeface="ＭＳ Ｐゴシック" charset="0"/>
            </a:endParaRPr>
          </a:p>
        </p:txBody>
      </p:sp>
      <p:sp>
        <p:nvSpPr>
          <p:cNvPr id="6" name="Rectangle 2"/>
          <p:cNvSpPr txBox="1">
            <a:spLocks noChangeArrowheads="1"/>
          </p:cNvSpPr>
          <p:nvPr/>
        </p:nvSpPr>
        <p:spPr bwMode="auto">
          <a:xfrm>
            <a:off x="0" y="0"/>
            <a:ext cx="9144000" cy="1268760"/>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rtl="1">
              <a:defRPr/>
            </a:pPr>
            <a:r>
              <a:rPr lang="ar-SA"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الخليقة مستعبدة للفساد (رومية 19:8-23)</a:t>
            </a:r>
          </a:p>
        </p:txBody>
      </p:sp>
    </p:spTree>
    <p:extLst>
      <p:ext uri="{BB962C8B-B14F-4D97-AF65-F5344CB8AC3E}">
        <p14:creationId xmlns:p14="http://schemas.microsoft.com/office/powerpoint/2010/main" val="35903253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down)">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513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 name="Title 1"/>
          <p:cNvSpPr>
            <a:spLocks noGrp="1"/>
          </p:cNvSpPr>
          <p:nvPr>
            <p:ph type="title" idx="4294967295"/>
          </p:nvPr>
        </p:nvSpPr>
        <p:spPr>
          <a:xfrm>
            <a:off x="611188" y="0"/>
            <a:ext cx="7770812" cy="1141413"/>
          </a:xfrm>
        </p:spPr>
        <p:txBody>
          <a:bodyPr/>
          <a:lstStyle/>
          <a:p>
            <a:pPr eaLnBrk="1" hangingPunct="1">
              <a:defRPr/>
            </a:pPr>
            <a:r>
              <a:rPr lang="ar-SA" kern="1200" dirty="0">
                <a:cs typeface="Arial" panose="020B0604020202020204" pitchFamily="34" charset="0"/>
              </a:rPr>
              <a:t>إعادة البناء </a:t>
            </a:r>
            <a:r>
              <a:rPr lang="ar-SA" kern="1200" dirty="0" err="1">
                <a:cs typeface="Arial" panose="020B0604020202020204" pitchFamily="34" charset="0"/>
              </a:rPr>
              <a:t>يجلب...</a:t>
            </a:r>
            <a:endParaRPr lang="en-US" dirty="0"/>
          </a:p>
        </p:txBody>
      </p:sp>
      <p:sp>
        <p:nvSpPr>
          <p:cNvPr id="1115139"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473a</a:t>
            </a:r>
          </a:p>
        </p:txBody>
      </p:sp>
    </p:spTree>
    <p:extLst>
      <p:ext uri="{BB962C8B-B14F-4D97-AF65-F5344CB8AC3E}">
        <p14:creationId xmlns:p14="http://schemas.microsoft.com/office/powerpoint/2010/main" val="35048287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718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 name="Title 1"/>
          <p:cNvSpPr>
            <a:spLocks noGrp="1"/>
          </p:cNvSpPr>
          <p:nvPr>
            <p:ph type="title" idx="4294967295"/>
          </p:nvPr>
        </p:nvSpPr>
        <p:spPr>
          <a:xfrm>
            <a:off x="0" y="631825"/>
            <a:ext cx="7158038" cy="1141413"/>
          </a:xfrm>
        </p:spPr>
        <p:txBody>
          <a:bodyPr/>
          <a:lstStyle/>
          <a:p>
            <a:pPr rtl="1" eaLnBrk="1" hangingPunct="1">
              <a:defRPr/>
            </a:pPr>
            <a:r>
              <a:rPr lang="ar-SA" kern="1200" dirty="0" err="1">
                <a:cs typeface="Arial" panose="020B0604020202020204" pitchFamily="34" charset="0"/>
              </a:rPr>
              <a:t>...</a:t>
            </a:r>
            <a:r>
              <a:rPr lang="ar-SA" kern="1200" dirty="0">
                <a:cs typeface="Arial" panose="020B0604020202020204" pitchFamily="34" charset="0"/>
              </a:rPr>
              <a:t> أرض متجددة تماما!</a:t>
            </a:r>
            <a:endParaRPr lang="en-US" dirty="0"/>
          </a:p>
        </p:txBody>
      </p:sp>
      <p:sp>
        <p:nvSpPr>
          <p:cNvPr id="1117187"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473a</a:t>
            </a:r>
          </a:p>
        </p:txBody>
      </p:sp>
    </p:spTree>
    <p:extLst>
      <p:ext uri="{BB962C8B-B14F-4D97-AF65-F5344CB8AC3E}">
        <p14:creationId xmlns:p14="http://schemas.microsoft.com/office/powerpoint/2010/main" val="30101907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381000" y="274638"/>
            <a:ext cx="8229600" cy="1143000"/>
          </a:xfrm>
        </p:spPr>
        <p:txBody>
          <a:bodyPr/>
          <a:lstStyle/>
          <a:p>
            <a:pPr eaLnBrk="1" hangingPunct="1">
              <a:defRPr/>
            </a:pPr>
            <a:r>
              <a:rPr lang="en-US" altLang="zh-CN" sz="4800" b="1">
                <a:solidFill>
                  <a:schemeClr val="tx1"/>
                </a:solidFill>
                <a:ea typeface="SimSun" pitchFamily="2" charset="-122"/>
                <a:cs typeface="SimSun" pitchFamily="2" charset="-122"/>
              </a:rPr>
              <a:t>Jesus rose to give you new life!</a:t>
            </a:r>
            <a:endParaRPr lang="en-US">
              <a:ea typeface="ＭＳ Ｐゴシック" charset="-128"/>
              <a:cs typeface="ＭＳ Ｐゴシック" charset="-128"/>
            </a:endParaRPr>
          </a:p>
        </p:txBody>
      </p:sp>
      <p:sp>
        <p:nvSpPr>
          <p:cNvPr id="380931" name="Rectangle 3"/>
          <p:cNvSpPr>
            <a:spLocks noGrp="1" noChangeArrowheads="1"/>
          </p:cNvSpPr>
          <p:nvPr>
            <p:ph type="body" idx="1"/>
          </p:nvPr>
        </p:nvSpPr>
        <p:spPr>
          <a:xfrm>
            <a:off x="381000" y="1600200"/>
            <a:ext cx="8229600" cy="4495800"/>
          </a:xfrm>
        </p:spPr>
        <p:txBody>
          <a:bodyPr/>
          <a:lstStyle/>
          <a:p>
            <a:pPr eaLnBrk="1" hangingPunct="1">
              <a:buFont typeface="Wingdings" pitchFamily="-112" charset="2"/>
              <a:buChar char="n"/>
              <a:defRPr/>
            </a:pPr>
            <a:endParaRPr lang="en-US">
              <a:ea typeface="ＭＳ Ｐゴシック" pitchFamily="-112" charset="-128"/>
              <a:cs typeface="ＭＳ Ｐゴシック" pitchFamily="-112" charset="-128"/>
            </a:endParaRPr>
          </a:p>
        </p:txBody>
      </p:sp>
      <p:pic>
        <p:nvPicPr>
          <p:cNvPr id="850948"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80933" name="Rectangle 5"/>
          <p:cNvSpPr>
            <a:spLocks noChangeArrowheads="1"/>
          </p:cNvSpPr>
          <p:nvPr/>
        </p:nvSpPr>
        <p:spPr bwMode="auto">
          <a:xfrm>
            <a:off x="0" y="304800"/>
            <a:ext cx="8991600" cy="1676400"/>
          </a:xfrm>
          <a:prstGeom prst="rect">
            <a:avLst/>
          </a:prstGeom>
          <a:noFill/>
          <a:ln w="9525">
            <a:noFill/>
            <a:miter lim="800000"/>
            <a:headEnd/>
            <a:tailEnd/>
          </a:ln>
          <a:effectLst/>
        </p:spPr>
        <p:txBody>
          <a:bodyPr anchor="ctr">
            <a:prstTxWarp prst="textNoShape">
              <a:avLst/>
            </a:prstTxWarp>
          </a:bodyPr>
          <a:lstStyle/>
          <a:p>
            <a:pPr algn="ctr">
              <a:defRPr/>
            </a:pPr>
            <a:r>
              <a:rPr lang="ar-SA" altLang="zh-CN" sz="40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القوة في التقديس تأتي من خلال خدمات الروح القدس: </a:t>
            </a:r>
          </a:p>
        </p:txBody>
      </p:sp>
      <p:sp>
        <p:nvSpPr>
          <p:cNvPr id="380934" name="Rectangle 6"/>
          <p:cNvSpPr>
            <a:spLocks noChangeArrowheads="1"/>
          </p:cNvSpPr>
          <p:nvPr/>
        </p:nvSpPr>
        <p:spPr bwMode="auto">
          <a:xfrm>
            <a:off x="571500" y="2251075"/>
            <a:ext cx="7848600" cy="3997325"/>
          </a:xfrm>
          <a:prstGeom prst="rect">
            <a:avLst/>
          </a:prstGeom>
          <a:noFill/>
          <a:ln w="9525">
            <a:noFill/>
            <a:miter lim="800000"/>
            <a:headEnd/>
            <a:tailEnd/>
          </a:ln>
          <a:effectLst/>
        </p:spPr>
        <p:txBody>
          <a:bodyPr/>
          <a:lstStyle/>
          <a:p>
            <a:pPr marL="609600" indent="-609600">
              <a:spcBef>
                <a:spcPct val="20000"/>
              </a:spcBef>
              <a:buClr>
                <a:schemeClr val="hlink"/>
              </a:buClr>
              <a:buFont typeface="Wingdings" pitchFamily="-112" charset="2"/>
              <a:buAutoNum type="alphaUcPeriod"/>
              <a:defRPr/>
            </a:pPr>
            <a:endParaRPr lang="en-US" sz="4000">
              <a:effectLst>
                <a:outerShdw blurRad="38100" dist="38100" dir="2700000" algn="tl">
                  <a:srgbClr val="000000"/>
                </a:outerShdw>
              </a:effectLst>
              <a:latin typeface="Tahoma" pitchFamily="-112" charset="-52"/>
              <a:ea typeface="+mn-ea"/>
              <a:cs typeface="+mn-cs"/>
            </a:endParaRPr>
          </a:p>
        </p:txBody>
      </p:sp>
      <p:sp>
        <p:nvSpPr>
          <p:cNvPr id="380937" name="Text Box 9"/>
          <p:cNvSpPr txBox="1">
            <a:spLocks noChangeArrowheads="1"/>
          </p:cNvSpPr>
          <p:nvPr/>
        </p:nvSpPr>
        <p:spPr bwMode="auto">
          <a:xfrm>
            <a:off x="-76200" y="2133600"/>
            <a:ext cx="9144000" cy="4343400"/>
          </a:xfrm>
          <a:prstGeom prst="rect">
            <a:avLst/>
          </a:prstGeom>
          <a:noFill/>
          <a:ln w="9525">
            <a:noFill/>
            <a:miter lim="800000"/>
            <a:headEnd/>
            <a:tailEnd/>
          </a:ln>
          <a:effectLst/>
        </p:spPr>
        <p:txBody>
          <a:bodyPr anchor="ctr">
            <a:prstTxWarp prst="textNoShape">
              <a:avLst/>
            </a:prstTxWarp>
          </a:bodyPr>
          <a:lstStyle/>
          <a:p>
            <a:pPr algn="ctr">
              <a:defRPr/>
            </a:pPr>
            <a:r>
              <a:rPr lang="ar-SA"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الانتصار على الخطيئة</a:t>
            </a:r>
          </a:p>
          <a:p>
            <a:pPr algn="ctr">
              <a:defRPr/>
            </a:pPr>
            <a:r>
              <a:rPr lang="ar-SA"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 (١:٨-١٣)</a:t>
            </a:r>
          </a:p>
          <a:p>
            <a:pPr algn="ctr">
              <a:defRPr/>
            </a:pPr>
            <a:r>
              <a:rPr lang="en-US"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a:t>
            </a:r>
          </a:p>
          <a:p>
            <a:pPr algn="ctr">
              <a:defRPr/>
            </a:pPr>
            <a:r>
              <a:rPr lang="ar-SA"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التبني في عائلة الله كأبناء</a:t>
            </a:r>
          </a:p>
          <a:p>
            <a:pPr algn="ctr">
              <a:defRPr/>
            </a:pPr>
            <a:r>
              <a:rPr lang="ar-SA"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 (8:14-27)</a:t>
            </a:r>
            <a:endParaRPr lang="en-US"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a:p>
            <a:pPr algn="ctr">
              <a:defRPr/>
            </a:pPr>
            <a:r>
              <a:rPr lang="en-US" sz="3600" b="1" dirty="0">
                <a:effectLst>
                  <a:outerShdw blurRad="38100" dist="38100" dir="2700000" algn="tl">
                    <a:srgbClr val="000000"/>
                  </a:outerShdw>
                </a:effectLst>
                <a:latin typeface="Tahoma" charset="-52"/>
                <a:ea typeface="SimSun" pitchFamily="2" charset="-122"/>
                <a:cs typeface="SimSun" pitchFamily="2" charset="-122"/>
              </a:rPr>
              <a:t>•</a:t>
            </a:r>
          </a:p>
          <a:p>
            <a:pPr algn="ctr">
              <a:defRPr/>
            </a:pPr>
            <a:r>
              <a:rPr lang="ar-SA"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ضمان الخلاص </a:t>
            </a:r>
          </a:p>
          <a:p>
            <a:pPr algn="ctr">
              <a:defRPr/>
            </a:pPr>
            <a:r>
              <a:rPr lang="ar-SA"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(8: 28-39)</a:t>
            </a:r>
            <a:endParaRPr lang="en-US"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p:txBody>
      </p:sp>
      <p:sp>
        <p:nvSpPr>
          <p:cNvPr id="380938" name="Text Box 10"/>
          <p:cNvSpPr txBox="1">
            <a:spLocks noChangeArrowheads="1"/>
          </p:cNvSpPr>
          <p:nvPr/>
        </p:nvSpPr>
        <p:spPr bwMode="auto">
          <a:xfrm>
            <a:off x="8305800" y="0"/>
            <a:ext cx="88618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dirty="0">
                <a:solidFill>
                  <a:srgbClr val="FFFFFF"/>
                </a:solidFill>
                <a:latin typeface="Arial" panose="020B0604020202020204" pitchFamily="34" charset="0"/>
                <a:cs typeface="Arial" panose="020B0604020202020204" pitchFamily="34" charset="0"/>
              </a:rPr>
              <a:t>154b</a:t>
            </a:r>
            <a:endParaRPr lang="en-US" b="1"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380934">
                                            <p:txEl>
                                              <p:pRg st="0" end="0"/>
                                            </p:txEl>
                                          </p:spTgt>
                                        </p:tgtEl>
                                        <p:attrNameLst>
                                          <p:attrName>style.visibility</p:attrName>
                                        </p:attrNameLst>
                                      </p:cBhvr>
                                      <p:to>
                                        <p:strVal val="visible"/>
                                      </p:to>
                                    </p:set>
                                    <p:animEffect transition="in" filter="wipe(down)">
                                      <p:cBhvr>
                                        <p:cTn id="7" dur="500"/>
                                        <p:tgtEl>
                                          <p:spTgt spid="3809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80937">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80937">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80937">
                                            <p:txEl>
                                              <p:pRg st="2" end="2"/>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0937">
                                            <p:txEl>
                                              <p:pRg st="3" end="3"/>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80937">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80937">
                                            <p:txEl>
                                              <p:pRg st="5" end="5"/>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80937">
                                            <p:txEl>
                                              <p:pRg st="6" end="6"/>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8093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7" grpId="0" uiExpand="1"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1" name="Picture 2"/>
          <p:cNvPicPr>
            <a:picLocks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84003" name="Rectangle 3"/>
          <p:cNvSpPr>
            <a:spLocks noGrp="1" noChangeArrowheads="1"/>
          </p:cNvSpPr>
          <p:nvPr>
            <p:ph type="title"/>
          </p:nvPr>
        </p:nvSpPr>
        <p:spPr>
          <a:xfrm>
            <a:off x="152400" y="152400"/>
            <a:ext cx="8991600" cy="1143000"/>
          </a:xfrm>
          <a:effectLst>
            <a:outerShdw blurRad="63500" dist="35921" dir="2700000" algn="ctr" rotWithShape="0">
              <a:srgbClr val="000000"/>
            </a:outerShdw>
          </a:effectLst>
        </p:spPr>
        <p:txBody>
          <a:bodyPr/>
          <a:lstStyle/>
          <a:p>
            <a:pPr algn="ctr">
              <a:defRPr/>
            </a:pPr>
            <a:r>
              <a:rPr lang="ar-JO" sz="4800" u="sng" dirty="0">
                <a:solidFill>
                  <a:schemeClr val="tx1"/>
                </a:solidFill>
                <a:effectLst>
                  <a:outerShdw blurRad="38100" dist="38100" dir="2700000" algn="tl">
                    <a:srgbClr val="000000"/>
                  </a:outerShdw>
                </a:effectLst>
                <a:ea typeface="ＭＳ Ｐゴシック" charset="-128"/>
              </a:rPr>
              <a:t>الضمان في رومية 8</a:t>
            </a:r>
            <a:endParaRPr lang="en-US" sz="5400" dirty="0">
              <a:effectLst>
                <a:outerShdw blurRad="38100" dist="38100" dir="2700000" algn="tl">
                  <a:srgbClr val="000000"/>
                </a:outerShdw>
              </a:effectLst>
              <a:ea typeface="ＭＳ Ｐゴシック" charset="-128"/>
            </a:endParaRPr>
          </a:p>
        </p:txBody>
      </p:sp>
      <p:sp>
        <p:nvSpPr>
          <p:cNvPr id="445443" name="Text Box 4"/>
          <p:cNvSpPr txBox="1">
            <a:spLocks noChangeArrowheads="1"/>
          </p:cNvSpPr>
          <p:nvPr/>
        </p:nvSpPr>
        <p:spPr bwMode="auto">
          <a:xfrm>
            <a:off x="593725" y="1812925"/>
            <a:ext cx="110807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914400" marR="0" lvl="2"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4005" name="Text Box 5"/>
          <p:cNvSpPr txBox="1">
            <a:spLocks noChangeArrowheads="1"/>
          </p:cNvSpPr>
          <p:nvPr/>
        </p:nvSpPr>
        <p:spPr bwMode="auto">
          <a:xfrm>
            <a:off x="250825" y="1535113"/>
            <a:ext cx="8763000" cy="4832092"/>
          </a:xfrm>
          <a:prstGeom prst="rect">
            <a:avLst/>
          </a:prstGeom>
          <a:noFill/>
          <a:ln w="9525">
            <a:noFill/>
            <a:miter lim="800000"/>
            <a:headEnd/>
            <a:tailEnd/>
          </a:ln>
          <a:effectLst/>
        </p:spPr>
        <p:txBody>
          <a:bodyPr>
            <a:spAutoFit/>
          </a:bodyPr>
          <a:lstStyle/>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لسنا تحت دينونة – لن يذهب مسيحي مؤمن إلى الجحيم (8: 1)</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نحن أحرار من ناموس الخطية والموت (8: 2)</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نحن نمتلك روح المسيح (8: 9)</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الروح سيعطينا أجساداً ممجدة (8: 11)</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نحن متبنين إلى عائلة الله (8: 14، 16، 17، 21، 23)</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سوف نحصل على فداء أجسادنا (8: 23)</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لدينا رجاء سوف يتحقق (8: 24-25)</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سوف نشابه صورة المسيح (8: 29)</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سيتم تمجيد كل المعينين سابقاً (8: 30)</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لا يستطيع أي شيء أن يفصلنا عن محبة الله (8: 35-39)</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نحن أعظم من منتصرين على الخطية (8: 37)</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p:txBody>
      </p:sp>
      <p:sp>
        <p:nvSpPr>
          <p:cNvPr id="384006" name="Text Box 6"/>
          <p:cNvSpPr txBox="1">
            <a:spLocks noChangeArrowheads="1"/>
          </p:cNvSpPr>
          <p:nvPr/>
        </p:nvSpPr>
        <p:spPr bwMode="auto">
          <a:xfrm>
            <a:off x="8229600" y="0"/>
            <a:ext cx="1074333"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62 ت 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663330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84005">
                                            <p:txEl>
                                              <p:pRg st="0" end="0"/>
                                            </p:txEl>
                                          </p:spTgt>
                                        </p:tgtEl>
                                        <p:attrNameLst>
                                          <p:attrName>style.visibility</p:attrName>
                                        </p:attrNameLst>
                                      </p:cBhvr>
                                      <p:to>
                                        <p:strVal val="visible"/>
                                      </p:to>
                                    </p:set>
                                    <p:anim calcmode="lin" valueType="num">
                                      <p:cBhvr>
                                        <p:cTn id="7" dur="500" fill="hold"/>
                                        <p:tgtEl>
                                          <p:spTgt spid="38400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400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84005">
                                            <p:txEl>
                                              <p:pRg st="1" end="1"/>
                                            </p:txEl>
                                          </p:spTgt>
                                        </p:tgtEl>
                                        <p:attrNameLst>
                                          <p:attrName>style.visibility</p:attrName>
                                        </p:attrNameLst>
                                      </p:cBhvr>
                                      <p:to>
                                        <p:strVal val="visible"/>
                                      </p:to>
                                    </p:set>
                                    <p:anim calcmode="lin" valueType="num">
                                      <p:cBhvr>
                                        <p:cTn id="13" dur="500" fill="hold"/>
                                        <p:tgtEl>
                                          <p:spTgt spid="38400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8400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84005">
                                            <p:txEl>
                                              <p:pRg st="2" end="2"/>
                                            </p:txEl>
                                          </p:spTgt>
                                        </p:tgtEl>
                                        <p:attrNameLst>
                                          <p:attrName>style.visibility</p:attrName>
                                        </p:attrNameLst>
                                      </p:cBhvr>
                                      <p:to>
                                        <p:strVal val="visible"/>
                                      </p:to>
                                    </p:set>
                                    <p:anim calcmode="lin" valueType="num">
                                      <p:cBhvr>
                                        <p:cTn id="19" dur="500" fill="hold"/>
                                        <p:tgtEl>
                                          <p:spTgt spid="38400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8400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84005">
                                            <p:txEl>
                                              <p:pRg st="3" end="3"/>
                                            </p:txEl>
                                          </p:spTgt>
                                        </p:tgtEl>
                                        <p:attrNameLst>
                                          <p:attrName>style.visibility</p:attrName>
                                        </p:attrNameLst>
                                      </p:cBhvr>
                                      <p:to>
                                        <p:strVal val="visible"/>
                                      </p:to>
                                    </p:set>
                                    <p:anim calcmode="lin" valueType="num">
                                      <p:cBhvr>
                                        <p:cTn id="25" dur="500" fill="hold"/>
                                        <p:tgtEl>
                                          <p:spTgt spid="38400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8400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84005">
                                            <p:txEl>
                                              <p:pRg st="4" end="4"/>
                                            </p:txEl>
                                          </p:spTgt>
                                        </p:tgtEl>
                                        <p:attrNameLst>
                                          <p:attrName>style.visibility</p:attrName>
                                        </p:attrNameLst>
                                      </p:cBhvr>
                                      <p:to>
                                        <p:strVal val="visible"/>
                                      </p:to>
                                    </p:set>
                                    <p:anim calcmode="lin" valueType="num">
                                      <p:cBhvr>
                                        <p:cTn id="31" dur="500" fill="hold"/>
                                        <p:tgtEl>
                                          <p:spTgt spid="38400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84005">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384005">
                                            <p:txEl>
                                              <p:pRg st="5" end="5"/>
                                            </p:txEl>
                                          </p:spTgt>
                                        </p:tgtEl>
                                        <p:attrNameLst>
                                          <p:attrName>style.visibility</p:attrName>
                                        </p:attrNameLst>
                                      </p:cBhvr>
                                      <p:to>
                                        <p:strVal val="visible"/>
                                      </p:to>
                                    </p:set>
                                    <p:anim calcmode="lin" valueType="num">
                                      <p:cBhvr>
                                        <p:cTn id="37" dur="500" fill="hold"/>
                                        <p:tgtEl>
                                          <p:spTgt spid="384005">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84005">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384005">
                                            <p:txEl>
                                              <p:pRg st="6" end="6"/>
                                            </p:txEl>
                                          </p:spTgt>
                                        </p:tgtEl>
                                        <p:attrNameLst>
                                          <p:attrName>style.visibility</p:attrName>
                                        </p:attrNameLst>
                                      </p:cBhvr>
                                      <p:to>
                                        <p:strVal val="visible"/>
                                      </p:to>
                                    </p:set>
                                    <p:anim calcmode="lin" valueType="num">
                                      <p:cBhvr>
                                        <p:cTn id="43" dur="500" fill="hold"/>
                                        <p:tgtEl>
                                          <p:spTgt spid="384005">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384005">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384005">
                                            <p:txEl>
                                              <p:pRg st="7" end="7"/>
                                            </p:txEl>
                                          </p:spTgt>
                                        </p:tgtEl>
                                        <p:attrNameLst>
                                          <p:attrName>style.visibility</p:attrName>
                                        </p:attrNameLst>
                                      </p:cBhvr>
                                      <p:to>
                                        <p:strVal val="visible"/>
                                      </p:to>
                                    </p:set>
                                    <p:anim calcmode="lin" valueType="num">
                                      <p:cBhvr>
                                        <p:cTn id="49" dur="500" fill="hold"/>
                                        <p:tgtEl>
                                          <p:spTgt spid="384005">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384005">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384005">
                                            <p:txEl>
                                              <p:pRg st="8" end="8"/>
                                            </p:txEl>
                                          </p:spTgt>
                                        </p:tgtEl>
                                        <p:attrNameLst>
                                          <p:attrName>style.visibility</p:attrName>
                                        </p:attrNameLst>
                                      </p:cBhvr>
                                      <p:to>
                                        <p:strVal val="visible"/>
                                      </p:to>
                                    </p:set>
                                    <p:anim calcmode="lin" valueType="num">
                                      <p:cBhvr>
                                        <p:cTn id="55" dur="500" fill="hold"/>
                                        <p:tgtEl>
                                          <p:spTgt spid="384005">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384005">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384005">
                                            <p:txEl>
                                              <p:pRg st="9" end="9"/>
                                            </p:txEl>
                                          </p:spTgt>
                                        </p:tgtEl>
                                        <p:attrNameLst>
                                          <p:attrName>style.visibility</p:attrName>
                                        </p:attrNameLst>
                                      </p:cBhvr>
                                      <p:to>
                                        <p:strVal val="visible"/>
                                      </p:to>
                                    </p:set>
                                    <p:anim calcmode="lin" valueType="num">
                                      <p:cBhvr>
                                        <p:cTn id="61" dur="500" fill="hold"/>
                                        <p:tgtEl>
                                          <p:spTgt spid="384005">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384005">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384005">
                                            <p:txEl>
                                              <p:pRg st="10" end="10"/>
                                            </p:txEl>
                                          </p:spTgt>
                                        </p:tgtEl>
                                        <p:attrNameLst>
                                          <p:attrName>style.visibility</p:attrName>
                                        </p:attrNameLst>
                                      </p:cBhvr>
                                      <p:to>
                                        <p:strVal val="visible"/>
                                      </p:to>
                                    </p:set>
                                    <p:anim calcmode="lin" valueType="num">
                                      <p:cBhvr>
                                        <p:cTn id="67" dur="500" fill="hold"/>
                                        <p:tgtEl>
                                          <p:spTgt spid="384005">
                                            <p:txEl>
                                              <p:pRg st="10" end="10"/>
                                            </p:txEl>
                                          </p:spTgt>
                                        </p:tgtEl>
                                        <p:attrNameLst>
                                          <p:attrName>ppt_w</p:attrName>
                                        </p:attrNameLst>
                                      </p:cBhvr>
                                      <p:tavLst>
                                        <p:tav tm="0">
                                          <p:val>
                                            <p:fltVal val="0"/>
                                          </p:val>
                                        </p:tav>
                                        <p:tav tm="100000">
                                          <p:val>
                                            <p:strVal val="#ppt_w"/>
                                          </p:val>
                                        </p:tav>
                                      </p:tavLst>
                                    </p:anim>
                                    <p:anim calcmode="lin" valueType="num">
                                      <p:cBhvr>
                                        <p:cTn id="68" dur="500" fill="hold"/>
                                        <p:tgtEl>
                                          <p:spTgt spid="384005">
                                            <p:txEl>
                                              <p:pRg st="10" end="1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5" grpId="0" uiExpand="1" build="p"/>
    </p:bld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1496" name="Table 70"/>
          <p:cNvGraphicFramePr/>
          <p:nvPr>
            <p:extLst>
              <p:ext uri="{D42A27DB-BD31-4B8C-83A1-F6EECF244321}">
                <p14:modId xmlns:p14="http://schemas.microsoft.com/office/powerpoint/2010/main" val="910588765"/>
              </p:ext>
            </p:extLst>
          </p:nvPr>
        </p:nvGraphicFramePr>
        <p:xfrm>
          <a:off x="0" y="1313855"/>
          <a:ext cx="8077200" cy="5254627"/>
        </p:xfrm>
        <a:graphic>
          <a:graphicData uri="http://schemas.openxmlformats.org/drawingml/2006/table">
            <a:tbl>
              <a:tblPr/>
              <a:tblGrid>
                <a:gridCol w="1371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798638">
                  <a:extLst>
                    <a:ext uri="{9D8B030D-6E8A-4147-A177-3AD203B41FA5}">
                      <a16:colId xmlns:a16="http://schemas.microsoft.com/office/drawing/2014/main" val="20002"/>
                    </a:ext>
                  </a:extLst>
                </a:gridCol>
                <a:gridCol w="1401762">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31838">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الزمن</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lnB w="38100">
                      <a:solidFill>
                        <a:schemeClr val="accent3">
                          <a:lumOff val="44000"/>
                        </a:schemeClr>
                      </a:solidFill>
                    </a:lnB>
                    <a:solidFill>
                      <a:srgbClr val="00000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حالتي</a:t>
                      </a:r>
                      <a:r>
                        <a:rPr b="1" i="0" dirty="0">
                          <a:solidFill>
                            <a:schemeClr val="accent3">
                              <a:lumOff val="44000"/>
                            </a:schemeClr>
                          </a:solidFill>
                          <a:latin typeface="Arial" panose="020B0604020202020204" pitchFamily="34" charset="0"/>
                          <a:ea typeface="Arial"/>
                          <a:cs typeface="Arial" panose="020B0604020202020204" pitchFamily="34" charset="0"/>
                        </a:rPr>
                        <a:t> </a:t>
                      </a:r>
                    </a:p>
                  </a:txBody>
                  <a:tcPr marL="45720" marR="45720" anchor="ctr" horzOverflow="overflow">
                    <a:lnB w="38100">
                      <a:solidFill>
                        <a:schemeClr val="accent3">
                          <a:lumOff val="44000"/>
                        </a:schemeClr>
                      </a:solidFill>
                    </a:lnB>
                    <a:solidFill>
                      <a:srgbClr val="00000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التحرر</a:t>
                      </a:r>
                      <a:r>
                        <a:rPr b="1" i="0" dirty="0">
                          <a:solidFill>
                            <a:schemeClr val="accent3">
                              <a:lumOff val="44000"/>
                            </a:schemeClr>
                          </a:solidFill>
                          <a:latin typeface="Arial" panose="020B0604020202020204" pitchFamily="34" charset="0"/>
                          <a:ea typeface="Arial"/>
                          <a:cs typeface="Arial" panose="020B0604020202020204" pitchFamily="34" charset="0"/>
                        </a:rPr>
                        <a:t> من </a:t>
                      </a:r>
                      <a:r>
                        <a:rPr b="1" i="0" dirty="0" err="1">
                          <a:solidFill>
                            <a:schemeClr val="accent3">
                              <a:lumOff val="44000"/>
                            </a:schemeClr>
                          </a:solidFill>
                          <a:latin typeface="Arial" panose="020B0604020202020204" pitchFamily="34" charset="0"/>
                          <a:ea typeface="Arial"/>
                          <a:cs typeface="Arial" panose="020B0604020202020204" pitchFamily="34" charset="0"/>
                        </a:rPr>
                        <a:t>الخطية</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lnB w="38100">
                      <a:solidFill>
                        <a:schemeClr val="accent3">
                          <a:lumOff val="44000"/>
                        </a:schemeClr>
                      </a:solidFill>
                    </a:lnB>
                    <a:solidFill>
                      <a:srgbClr val="00000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الوقت</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lnB w="38100">
                      <a:solidFill>
                        <a:schemeClr val="accent3">
                          <a:lumOff val="44000"/>
                        </a:schemeClr>
                      </a:solidFill>
                    </a:lnB>
                    <a:solidFill>
                      <a:srgbClr val="000000"/>
                    </a:solidFill>
                  </a:tcPr>
                </a:tc>
                <a:tc>
                  <a:txBody>
                    <a:bodyPr/>
                    <a:lstStyle/>
                    <a:p>
                      <a:pPr algn="ctr" defTabSz="457200" rtl="1">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عقيدة</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a:t>
                      </a:r>
                      <a:r>
                        <a:rPr b="1" i="0" dirty="0">
                          <a:solidFill>
                            <a:schemeClr val="accent3">
                              <a:lumOff val="44000"/>
                            </a:schemeClr>
                          </a:solidFill>
                          <a:latin typeface="Arial" panose="020B0604020202020204" pitchFamily="34" charset="0"/>
                          <a:ea typeface="Arial"/>
                          <a:cs typeface="Arial" panose="020B0604020202020204" pitchFamily="34" charset="0"/>
                        </a:rPr>
                        <a:t> </a:t>
                      </a:r>
                    </a:p>
                  </a:txBody>
                  <a:tcPr marL="45720" marR="45720" anchor="ctr" horzOverflow="overflow">
                    <a:lnB w="38100">
                      <a:solidFill>
                        <a:schemeClr val="accent3">
                          <a:lumOff val="44000"/>
                        </a:schemeClr>
                      </a:solidFill>
                    </a:lnB>
                    <a:solidFill>
                      <a:srgbClr val="000000"/>
                    </a:solidFill>
                  </a:tcPr>
                </a:tc>
                <a:extLst>
                  <a:ext uri="{0D108BD9-81ED-4DB2-BD59-A6C34878D82A}">
                    <a16:rowId xmlns:a16="http://schemas.microsoft.com/office/drawing/2014/main" val="10000"/>
                  </a:ext>
                </a:extLst>
              </a:tr>
              <a:tr h="1909763">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الماضي</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lnT w="38100">
                      <a:solidFill>
                        <a:schemeClr val="accent3">
                          <a:lumOff val="44000"/>
                        </a:schemeClr>
                      </a:solidFill>
                    </a:lnT>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لقد</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آمنت</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lnT w="38100">
                      <a:solidFill>
                        <a:schemeClr val="accent3">
                          <a:lumOff val="44000"/>
                        </a:schemeClr>
                      </a:solidFill>
                    </a:lnT>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جزاء</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موته</a:t>
                      </a:r>
                      <a:r>
                        <a:rPr b="1" i="0" dirty="0">
                          <a:solidFill>
                            <a:schemeClr val="accent3">
                              <a:lumOff val="44000"/>
                            </a:schemeClr>
                          </a:solidFill>
                          <a:latin typeface="Arial" panose="020B0604020202020204" pitchFamily="34" charset="0"/>
                          <a:ea typeface="Arial"/>
                          <a:cs typeface="Arial" panose="020B0604020202020204" pitchFamily="34" charset="0"/>
                        </a:rPr>
                        <a:t> (٣:٢١-٢٤)
</a:t>
                      </a:r>
                      <a:r>
                        <a:rPr b="1" i="0" dirty="0" err="1">
                          <a:solidFill>
                            <a:schemeClr val="accent3">
                              <a:lumOff val="44000"/>
                            </a:schemeClr>
                          </a:solidFill>
                          <a:latin typeface="Arial" panose="020B0604020202020204" pitchFamily="34" charset="0"/>
                          <a:ea typeface="Arial"/>
                          <a:cs typeface="Arial" panose="020B0604020202020204" pitchFamily="34" charset="0"/>
                        </a:rPr>
                        <a:t>الحكم</a:t>
                      </a:r>
                      <a:r>
                        <a:rPr b="1" i="0" dirty="0">
                          <a:solidFill>
                            <a:schemeClr val="accent3">
                              <a:lumOff val="44000"/>
                            </a:schemeClr>
                          </a:solidFill>
                          <a:latin typeface="Arial" panose="020B0604020202020204" pitchFamily="34" charset="0"/>
                          <a:ea typeface="Arial"/>
                          <a:cs typeface="Arial" panose="020B0604020202020204" pitchFamily="34" charset="0"/>
                        </a:rPr>
                        <a:t> - </a:t>
                      </a:r>
                      <a:r>
                        <a:rPr b="1" i="0" dirty="0" err="1">
                          <a:solidFill>
                            <a:schemeClr val="accent3">
                              <a:lumOff val="44000"/>
                            </a:schemeClr>
                          </a:solidFill>
                          <a:latin typeface="Arial" panose="020B0604020202020204" pitchFamily="34" charset="0"/>
                          <a:ea typeface="Arial"/>
                          <a:cs typeface="Arial" panose="020B0604020202020204" pitchFamily="34" charset="0"/>
                        </a:rPr>
                        <a:t>بموتي</a:t>
                      </a:r>
                      <a:r>
                        <a:rPr b="1" i="0" dirty="0">
                          <a:solidFill>
                            <a:schemeClr val="accent3">
                              <a:lumOff val="44000"/>
                            </a:schemeClr>
                          </a:solidFill>
                          <a:latin typeface="Arial" panose="020B0604020202020204" pitchFamily="34" charset="0"/>
                          <a:ea typeface="Arial"/>
                          <a:cs typeface="Arial" panose="020B0604020202020204" pitchFamily="34" charset="0"/>
                        </a:rPr>
                        <a:t>
(٦:٣-٧)</a:t>
                      </a:r>
                    </a:p>
                  </a:txBody>
                  <a:tcPr marL="45720" marR="45720" anchor="ctr" horzOverflow="overflow">
                    <a:lnT w="38100">
                      <a:solidFill>
                        <a:schemeClr val="accent3">
                          <a:lumOff val="44000"/>
                        </a:schemeClr>
                      </a:solidFill>
                    </a:lnT>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عندما</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قبلت</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المسيح</a:t>
                      </a:r>
                      <a:r>
                        <a:rPr b="1" i="0" dirty="0">
                          <a:solidFill>
                            <a:schemeClr val="accent3">
                              <a:lumOff val="44000"/>
                            </a:schemeClr>
                          </a:solidFill>
                          <a:latin typeface="Arial" panose="020B0604020202020204" pitchFamily="34" charset="0"/>
                          <a:ea typeface="Arial"/>
                          <a:cs typeface="Arial" panose="020B0604020202020204" pitchFamily="34" charset="0"/>
                        </a:rPr>
                        <a:t> </a:t>
                      </a:r>
                    </a:p>
                  </a:txBody>
                  <a:tcPr marL="45720" marR="45720" anchor="ctr" horzOverflow="overflow">
                    <a:lnT w="38100">
                      <a:solidFill>
                        <a:schemeClr val="accent3">
                          <a:lumOff val="44000"/>
                        </a:schemeClr>
                      </a:solidFill>
                    </a:lnT>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التبرير</a:t>
                      </a:r>
                      <a:r>
                        <a:rPr b="1" i="0" dirty="0">
                          <a:solidFill>
                            <a:schemeClr val="accent3">
                              <a:lumOff val="44000"/>
                            </a:schemeClr>
                          </a:solidFill>
                          <a:latin typeface="Arial" panose="020B0604020202020204" pitchFamily="34" charset="0"/>
                          <a:ea typeface="Arial"/>
                          <a:cs typeface="Arial" panose="020B0604020202020204" pitchFamily="34" charset="0"/>
                        </a:rPr>
                        <a:t> 
( </a:t>
                      </a:r>
                      <a:r>
                        <a:rPr b="1" i="0" dirty="0" err="1">
                          <a:solidFill>
                            <a:schemeClr val="accent3">
                              <a:lumOff val="44000"/>
                            </a:schemeClr>
                          </a:solidFill>
                          <a:latin typeface="Arial" panose="020B0604020202020204" pitchFamily="34" charset="0"/>
                          <a:ea typeface="Arial"/>
                          <a:cs typeface="Arial" panose="020B0604020202020204" pitchFamily="34" charset="0"/>
                        </a:rPr>
                        <a:t>التقديس</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الموضعي</a:t>
                      </a:r>
                      <a:r>
                        <a:rPr b="1" i="0" dirty="0">
                          <a:solidFill>
                            <a:schemeClr val="accent3">
                              <a:lumOff val="44000"/>
                            </a:schemeClr>
                          </a:solidFill>
                          <a:latin typeface="Arial" panose="020B0604020202020204" pitchFamily="34" charset="0"/>
                          <a:ea typeface="Arial"/>
                          <a:cs typeface="Arial" panose="020B0604020202020204" pitchFamily="34" charset="0"/>
                        </a:rPr>
                        <a:t>) </a:t>
                      </a:r>
                    </a:p>
                  </a:txBody>
                  <a:tcPr marL="45720" marR="45720" anchor="ctr" horzOverflow="overflow">
                    <a:lnT w="38100">
                      <a:solidFill>
                        <a:schemeClr val="accent3">
                          <a:lumOff val="44000"/>
                        </a:schemeClr>
                      </a:solidFill>
                    </a:lnT>
                    <a:solidFill>
                      <a:srgbClr val="000090"/>
                    </a:solidFill>
                  </a:tcPr>
                </a:tc>
                <a:extLst>
                  <a:ext uri="{0D108BD9-81ED-4DB2-BD59-A6C34878D82A}">
                    <a16:rowId xmlns:a16="http://schemas.microsoft.com/office/drawing/2014/main" val="10001"/>
                  </a:ext>
                </a:extLst>
              </a:tr>
              <a:tr h="1306513">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الحاضر</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أنا</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مؤمن</a:t>
                      </a:r>
                      <a:r>
                        <a:rPr b="1" i="0" dirty="0">
                          <a:solidFill>
                            <a:schemeClr val="accent3">
                              <a:lumOff val="44000"/>
                            </a:schemeClr>
                          </a:solidFill>
                          <a:latin typeface="Arial" panose="020B0604020202020204" pitchFamily="34" charset="0"/>
                          <a:ea typeface="Arial"/>
                          <a:cs typeface="Arial" panose="020B0604020202020204" pitchFamily="34" charset="0"/>
                        </a:rPr>
                        <a:t> </a:t>
                      </a:r>
                    </a:p>
                  </a:txBody>
                  <a:tcPr marL="45720" marR="45720" anchor="ctr" horzOverflow="overflow">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قوة</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سكنى</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الروح</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القدس</a:t>
                      </a:r>
                      <a:r>
                        <a:rPr b="1" i="0" dirty="0">
                          <a:solidFill>
                            <a:schemeClr val="accent3">
                              <a:lumOff val="44000"/>
                            </a:schemeClr>
                          </a:solidFill>
                          <a:latin typeface="Arial" panose="020B0604020202020204" pitchFamily="34" charset="0"/>
                          <a:ea typeface="Arial"/>
                          <a:cs typeface="Arial" panose="020B0604020202020204" pitchFamily="34" charset="0"/>
                        </a:rPr>
                        <a:t>
(٨:٢-١٤)</a:t>
                      </a:r>
                    </a:p>
                  </a:txBody>
                  <a:tcPr marL="45720" marR="45720" anchor="ctr" horzOverflow="overflow">
                    <a:solidFill>
                      <a:srgbClr val="000090"/>
                    </a:solidFill>
                  </a:tcPr>
                </a:tc>
                <a:tc>
                  <a:txBody>
                    <a:bodyPr/>
                    <a:lstStyle/>
                    <a:p>
                      <a:pPr algn="ctr" defTabSz="457200">
                        <a:defRPr sz="1800" b="1">
                          <a:solidFill>
                            <a:schemeClr val="accent3">
                              <a:lumOff val="44000"/>
                            </a:schemeClr>
                          </a:solidFill>
                          <a:latin typeface="Arial"/>
                          <a:ea typeface="Arial"/>
                          <a:cs typeface="Arial"/>
                        </a:defRPr>
                      </a:pPr>
                      <a:r>
                        <a:rPr b="1" i="0" dirty="0" err="1">
                          <a:latin typeface="Arial" panose="020B0604020202020204" pitchFamily="34" charset="0"/>
                          <a:cs typeface="Arial" panose="020B0604020202020204" pitchFamily="34" charset="0"/>
                        </a:rPr>
                        <a:t>بينما</a:t>
                      </a:r>
                      <a:r>
                        <a:rPr b="1" i="0" dirty="0">
                          <a:latin typeface="Arial" panose="020B0604020202020204" pitchFamily="34" charset="0"/>
                          <a:cs typeface="Arial" panose="020B0604020202020204" pitchFamily="34" charset="0"/>
                        </a:rPr>
                        <a:t> </a:t>
                      </a:r>
                      <a:r>
                        <a:rPr b="1" i="0" dirty="0" err="1">
                          <a:latin typeface="Arial" panose="020B0604020202020204" pitchFamily="34" charset="0"/>
                          <a:cs typeface="Arial" panose="020B0604020202020204" pitchFamily="34" charset="0"/>
                        </a:rPr>
                        <a:t>اعيش</a:t>
                      </a:r>
                      <a:r>
                        <a:rPr b="1" i="0" dirty="0">
                          <a:latin typeface="Arial" panose="020B0604020202020204" pitchFamily="34" charset="0"/>
                          <a:cs typeface="Arial" panose="020B0604020202020204" pitchFamily="34" charset="0"/>
                        </a:rPr>
                        <a:t> </a:t>
                      </a:r>
                      <a:r>
                        <a:rPr b="1" i="0" dirty="0" err="1">
                          <a:latin typeface="Arial" panose="020B0604020202020204" pitchFamily="34" charset="0"/>
                          <a:cs typeface="Arial" panose="020B0604020202020204" pitchFamily="34" charset="0"/>
                        </a:rPr>
                        <a:t>بالروح</a:t>
                      </a:r>
                      <a:r>
                        <a:rPr b="1" i="0" dirty="0">
                          <a:latin typeface="Arial" panose="020B0604020202020204" pitchFamily="34" charset="0"/>
                          <a:cs typeface="Arial" panose="020B0604020202020204" pitchFamily="34" charset="0"/>
                        </a:rPr>
                        <a:t> </a:t>
                      </a:r>
                    </a:p>
                  </a:txBody>
                  <a:tcPr marL="45720" marR="45720" anchor="ctr" horzOverflow="overflow">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تقديس</a:t>
                      </a:r>
                      <a:r>
                        <a:rPr b="1" i="0" dirty="0">
                          <a:solidFill>
                            <a:schemeClr val="accent3">
                              <a:lumOff val="44000"/>
                            </a:schemeClr>
                          </a:solidFill>
                          <a:latin typeface="Arial" panose="020B0604020202020204" pitchFamily="34" charset="0"/>
                          <a:ea typeface="Arial"/>
                          <a:cs typeface="Arial" panose="020B0604020202020204" pitchFamily="34" charset="0"/>
                        </a:rPr>
                        <a:t>
( </a:t>
                      </a:r>
                      <a:r>
                        <a:rPr b="1" i="0" dirty="0" err="1">
                          <a:solidFill>
                            <a:schemeClr val="accent3">
                              <a:lumOff val="44000"/>
                            </a:schemeClr>
                          </a:solidFill>
                          <a:latin typeface="Arial" panose="020B0604020202020204" pitchFamily="34" charset="0"/>
                          <a:ea typeface="Arial"/>
                          <a:cs typeface="Arial" panose="020B0604020202020204" pitchFamily="34" charset="0"/>
                        </a:rPr>
                        <a:t>تدريجي</a:t>
                      </a:r>
                      <a:r>
                        <a:rPr b="1" i="0" dirty="0">
                          <a:solidFill>
                            <a:schemeClr val="accent3">
                              <a:lumOff val="44000"/>
                            </a:schemeClr>
                          </a:solidFill>
                          <a:latin typeface="Arial" panose="020B0604020202020204" pitchFamily="34" charset="0"/>
                          <a:ea typeface="Arial"/>
                          <a:cs typeface="Arial" panose="020B0604020202020204" pitchFamily="34" charset="0"/>
                        </a:rPr>
                        <a:t>)</a:t>
                      </a:r>
                    </a:p>
                  </a:txBody>
                  <a:tcPr marL="45720" marR="45720" anchor="ctr" horzOverflow="overflow">
                    <a:solidFill>
                      <a:srgbClr val="000090"/>
                    </a:solidFill>
                  </a:tcPr>
                </a:tc>
                <a:extLst>
                  <a:ext uri="{0D108BD9-81ED-4DB2-BD59-A6C34878D82A}">
                    <a16:rowId xmlns:a16="http://schemas.microsoft.com/office/drawing/2014/main" val="10002"/>
                  </a:ext>
                </a:extLst>
              </a:tr>
              <a:tr h="1306513">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المستقبل</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solidFill>
                      <a:srgbClr val="000090"/>
                    </a:solidFill>
                  </a:tcPr>
                </a:tc>
                <a:tc>
                  <a:txBody>
                    <a:bodyPr/>
                    <a:lstStyle/>
                    <a:p>
                      <a:pPr algn="ctr" defTabSz="457200">
                        <a:defRPr sz="1800"/>
                      </a:pP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سأخلص</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الحاضر</a:t>
                      </a:r>
                      <a:r>
                        <a:rPr b="1" i="0" dirty="0">
                          <a:solidFill>
                            <a:schemeClr val="accent3">
                              <a:lumOff val="44000"/>
                            </a:schemeClr>
                          </a:solidFill>
                          <a:latin typeface="Arial" panose="020B0604020202020204" pitchFamily="34" charset="0"/>
                          <a:ea typeface="Arial"/>
                          <a:cs typeface="Arial" panose="020B0604020202020204" pitchFamily="34" charset="0"/>
                        </a:rPr>
                        <a:t> - </a:t>
                      </a:r>
                      <a:r>
                        <a:rPr b="1" i="0" dirty="0" err="1">
                          <a:solidFill>
                            <a:schemeClr val="accent3">
                              <a:lumOff val="44000"/>
                            </a:schemeClr>
                          </a:solidFill>
                          <a:latin typeface="Arial" panose="020B0604020202020204" pitchFamily="34" charset="0"/>
                          <a:ea typeface="Arial"/>
                          <a:cs typeface="Arial" panose="020B0604020202020204" pitchFamily="34" charset="0"/>
                        </a:rPr>
                        <a:t>من</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خلال</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خلاص</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الجسد</a:t>
                      </a:r>
                      <a:r>
                        <a:rPr b="1" i="0" dirty="0">
                          <a:solidFill>
                            <a:schemeClr val="accent3">
                              <a:lumOff val="44000"/>
                            </a:schemeClr>
                          </a:solidFill>
                          <a:latin typeface="Arial" panose="020B0604020202020204" pitchFamily="34" charset="0"/>
                          <a:ea typeface="Arial"/>
                          <a:cs typeface="Arial" panose="020B0604020202020204" pitchFamily="34" charset="0"/>
                        </a:rPr>
                        <a:t> 
(٨:٢٢-٢٥)</a:t>
                      </a:r>
                    </a:p>
                  </a:txBody>
                  <a:tcPr marL="45720" marR="45720" anchor="ctr" horzOverflow="overflow">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عندما</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احصل</a:t>
                      </a:r>
                      <a:r>
                        <a:rPr b="1" i="0" dirty="0">
                          <a:solidFill>
                            <a:schemeClr val="accent3">
                              <a:lumOff val="44000"/>
                            </a:schemeClr>
                          </a:solidFill>
                          <a:latin typeface="Arial" panose="020B0604020202020204" pitchFamily="34" charset="0"/>
                          <a:ea typeface="Arial"/>
                          <a:cs typeface="Arial" panose="020B0604020202020204" pitchFamily="34" charset="0"/>
                        </a:rPr>
                        <a:t> على </a:t>
                      </a:r>
                      <a:r>
                        <a:rPr b="1" i="0" dirty="0" err="1">
                          <a:solidFill>
                            <a:schemeClr val="accent3">
                              <a:lumOff val="44000"/>
                            </a:schemeClr>
                          </a:solidFill>
                          <a:latin typeface="Arial" panose="020B0604020202020204" pitchFamily="34" charset="0"/>
                          <a:ea typeface="Arial"/>
                          <a:cs typeface="Arial" panose="020B0604020202020204" pitchFamily="34" charset="0"/>
                        </a:rPr>
                        <a:t>الجسد</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الممجد</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التمجيد</a:t>
                      </a:r>
                      <a:r>
                        <a:rPr b="1" i="0" dirty="0">
                          <a:solidFill>
                            <a:schemeClr val="accent3">
                              <a:lumOff val="44000"/>
                            </a:schemeClr>
                          </a:solidFill>
                          <a:latin typeface="Arial" panose="020B0604020202020204" pitchFamily="34" charset="0"/>
                          <a:ea typeface="Arial"/>
                          <a:cs typeface="Arial" panose="020B0604020202020204" pitchFamily="34" charset="0"/>
                        </a:rPr>
                        <a:t> 
( </a:t>
                      </a:r>
                      <a:r>
                        <a:rPr b="1" i="0" dirty="0" err="1">
                          <a:solidFill>
                            <a:schemeClr val="accent3">
                              <a:lumOff val="44000"/>
                            </a:schemeClr>
                          </a:solidFill>
                          <a:latin typeface="Arial" panose="020B0604020202020204" pitchFamily="34" charset="0"/>
                          <a:ea typeface="Arial"/>
                          <a:cs typeface="Arial" panose="020B0604020202020204" pitchFamily="34" charset="0"/>
                        </a:rPr>
                        <a:t>التقديس</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النهائي</a:t>
                      </a:r>
                      <a:r>
                        <a:rPr b="1" i="0" dirty="0">
                          <a:solidFill>
                            <a:schemeClr val="accent3">
                              <a:lumOff val="44000"/>
                            </a:schemeClr>
                          </a:solidFill>
                          <a:latin typeface="Arial" panose="020B0604020202020204" pitchFamily="34" charset="0"/>
                          <a:ea typeface="Arial"/>
                          <a:cs typeface="Arial" panose="020B0604020202020204" pitchFamily="34" charset="0"/>
                        </a:rPr>
                        <a:t>) </a:t>
                      </a:r>
                    </a:p>
                  </a:txBody>
                  <a:tcPr marL="45720" marR="45720" anchor="ctr" horzOverflow="overflow">
                    <a:solidFill>
                      <a:srgbClr val="000090"/>
                    </a:solidFill>
                  </a:tcPr>
                </a:tc>
                <a:extLst>
                  <a:ext uri="{0D108BD9-81ED-4DB2-BD59-A6C34878D82A}">
                    <a16:rowId xmlns:a16="http://schemas.microsoft.com/office/drawing/2014/main" val="10003"/>
                  </a:ext>
                </a:extLst>
              </a:tr>
            </a:tbl>
          </a:graphicData>
        </a:graphic>
      </p:graphicFrame>
      <p:sp>
        <p:nvSpPr>
          <p:cNvPr id="11497" name="Rectangle 2"/>
          <p:cNvSpPr txBox="1">
            <a:spLocks noGrp="1"/>
          </p:cNvSpPr>
          <p:nvPr>
            <p:ph type="title"/>
          </p:nvPr>
        </p:nvSpPr>
        <p:spPr>
          <a:xfrm>
            <a:off x="1524000" y="548680"/>
            <a:ext cx="7010400" cy="762000"/>
          </a:xfrm>
          <a:prstGeom prst="rect">
            <a:avLst/>
          </a:prstGeom>
          <a:solidFill>
            <a:schemeClr val="accent3">
              <a:lumOff val="44000"/>
            </a:schemeClr>
          </a:solidFill>
        </p:spPr>
        <p:txBody>
          <a:bodyPr/>
          <a:lstStyle>
            <a:lvl1pPr>
              <a:defRPr sz="3600" b="1">
                <a:solidFill>
                  <a:srgbClr val="000066"/>
                </a:solidFill>
              </a:defRPr>
            </a:lvl1pPr>
          </a:lstStyle>
          <a:p>
            <a:r>
              <a:rPr dirty="0" err="1">
                <a:cs typeface="Arial" panose="020B0604020202020204" pitchFamily="34" charset="0"/>
              </a:rPr>
              <a:t>أزمنة</a:t>
            </a:r>
            <a:r>
              <a:rPr dirty="0">
                <a:cs typeface="Arial" panose="020B0604020202020204" pitchFamily="34" charset="0"/>
              </a:rPr>
              <a:t> </a:t>
            </a:r>
            <a:r>
              <a:rPr dirty="0" err="1">
                <a:cs typeface="Arial" panose="020B0604020202020204" pitchFamily="34" charset="0"/>
              </a:rPr>
              <a:t>الخلاص</a:t>
            </a:r>
            <a:r>
              <a:rPr dirty="0">
                <a:cs typeface="Arial" panose="020B0604020202020204" pitchFamily="34" charset="0"/>
              </a:rPr>
              <a:t> </a:t>
            </a:r>
            <a:r>
              <a:rPr dirty="0" err="1">
                <a:cs typeface="Arial" panose="020B0604020202020204" pitchFamily="34" charset="0"/>
              </a:rPr>
              <a:t>الثلاث</a:t>
            </a:r>
            <a:r>
              <a:rPr dirty="0">
                <a:cs typeface="Arial" panose="020B0604020202020204" pitchFamily="34" charset="0"/>
              </a:rPr>
              <a:t> </a:t>
            </a:r>
          </a:p>
        </p:txBody>
      </p:sp>
      <p:pic>
        <p:nvPicPr>
          <p:cNvPr id="11498" name="Picture 67" descr="Picture 67"/>
          <p:cNvPicPr>
            <a:picLocks noChangeAspect="1"/>
          </p:cNvPicPr>
          <p:nvPr/>
        </p:nvPicPr>
        <p:blipFill>
          <a:blip r:embed="rId4" cstate="print"/>
          <a:stretch>
            <a:fillRect/>
          </a:stretch>
        </p:blipFill>
        <p:spPr>
          <a:xfrm>
            <a:off x="7693025" y="3291880"/>
            <a:ext cx="1450975" cy="1266825"/>
          </a:xfrm>
          <a:prstGeom prst="rect">
            <a:avLst/>
          </a:prstGeom>
          <a:ln w="12700">
            <a:miter lim="400000"/>
          </a:ln>
        </p:spPr>
      </p:pic>
      <p:pic>
        <p:nvPicPr>
          <p:cNvPr id="11499" name="Picture 70" descr="Picture 70"/>
          <p:cNvPicPr>
            <a:picLocks noChangeAspect="1"/>
          </p:cNvPicPr>
          <p:nvPr/>
        </p:nvPicPr>
        <p:blipFill>
          <a:blip r:embed="rId5" cstate="print"/>
          <a:stretch>
            <a:fillRect/>
          </a:stretch>
        </p:blipFill>
        <p:spPr>
          <a:xfrm>
            <a:off x="7696200" y="1463080"/>
            <a:ext cx="1185863" cy="1689100"/>
          </a:xfrm>
          <a:prstGeom prst="rect">
            <a:avLst/>
          </a:prstGeom>
          <a:ln w="12700">
            <a:miter lim="400000"/>
          </a:ln>
        </p:spPr>
      </p:pic>
      <p:sp>
        <p:nvSpPr>
          <p:cNvPr id="11500" name="Text Box 71"/>
          <p:cNvSpPr txBox="1"/>
          <p:nvPr/>
        </p:nvSpPr>
        <p:spPr>
          <a:xfrm>
            <a:off x="8274050" y="71437"/>
            <a:ext cx="848948" cy="461665"/>
          </a:xfrm>
          <a:prstGeom prst="rect">
            <a:avLst/>
          </a:prstGeom>
          <a:solidFill>
            <a:srgbClr val="00006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l">
              <a:defRPr>
                <a:solidFill>
                  <a:schemeClr val="accent3">
                    <a:lumOff val="44000"/>
                  </a:schemeClr>
                </a:solidFill>
                <a:latin typeface="Arial"/>
                <a:ea typeface="Arial"/>
                <a:cs typeface="Arial"/>
                <a:sym typeface="Aria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١٥٥ أ </a:t>
            </a:r>
          </a:p>
        </p:txBody>
      </p:sp>
      <p:pic>
        <p:nvPicPr>
          <p:cNvPr id="8" name="Picture 1">
            <a:extLst>
              <a:ext uri="{FF2B5EF4-FFF2-40B4-BE49-F238E27FC236}">
                <a16:creationId xmlns:a16="http://schemas.microsoft.com/office/drawing/2014/main" id="{4C4546D9-5661-434D-83DA-75D7B487F4FB}"/>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80363" y="4911130"/>
            <a:ext cx="1055687" cy="162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2">
            <a:extLst>
              <a:ext uri="{FF2B5EF4-FFF2-40B4-BE49-F238E27FC236}">
                <a16:creationId xmlns:a16="http://schemas.microsoft.com/office/drawing/2014/main" id="{0DEA73AA-8A10-FC47-B862-81C6C204588A}"/>
              </a:ext>
            </a:extLst>
          </p:cNvPr>
          <p:cNvSpPr txBox="1">
            <a:spLocks noChangeArrowheads="1"/>
          </p:cNvSpPr>
          <p:nvPr/>
        </p:nvSpPr>
        <p:spPr bwMode="auto">
          <a:xfrm>
            <a:off x="9525" y="6443488"/>
            <a:ext cx="80914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dirty="0">
                <a:solidFill>
                  <a:srgbClr val="FFFFFF"/>
                </a:solidFill>
                <a:latin typeface="Arial" panose="020B0604020202020204" pitchFamily="34" charset="0"/>
                <a:cs typeface="Arial" panose="020B0604020202020204" pitchFamily="34" charset="0"/>
              </a:rPr>
              <a:t>Adapted from Kay Arthur, 1 Peter: In &amp; Out (Precept Ministries, 1990), 13</a:t>
            </a:r>
          </a:p>
        </p:txBody>
      </p:sp>
    </p:spTree>
  </p:cSld>
  <p:clrMapOvr>
    <a:overrideClrMapping bg1="dk2" tx1="lt1" bg2="dk1" tx2="lt2" accent1="accent1" accent2="accent2" accent3="accent3" accent4="accent4" accent5="accent5" accent6="accent6" hlink="hlink" folHlink="folHlink"/>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ChangeArrowheads="1"/>
          </p:cNvSpPr>
          <p:nvPr>
            <p:ph type="title" idx="4294967295"/>
          </p:nvPr>
        </p:nvSpPr>
        <p:spPr>
          <a:xfrm>
            <a:off x="0" y="-13205"/>
            <a:ext cx="9144000" cy="685800"/>
          </a:xfrm>
          <a:solidFill>
            <a:srgbClr val="000000"/>
          </a:solidFill>
        </p:spPr>
        <p:txBody>
          <a:bodyPr/>
          <a:lstStyle/>
          <a:p>
            <a:pPr rtl="1"/>
            <a:r>
              <a:rPr lang="ar-JO" dirty="0">
                <a:solidFill>
                  <a:srgbClr val="EAEAEA"/>
                </a:solidFill>
                <a:latin typeface="Arial" panose="020B0604020202020204" pitchFamily="34" charset="0"/>
                <a:ea typeface="ＭＳ Ｐゴシック" charset="0"/>
                <a:cs typeface="Arial" panose="020B0604020202020204" pitchFamily="34" charset="0"/>
              </a:rPr>
              <a:t>تمييز المصطلحات</a:t>
            </a:r>
            <a:endParaRPr lang="en-US" dirty="0">
              <a:solidFill>
                <a:srgbClr val="EAEAEA"/>
              </a:solidFill>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2645193768"/>
              </p:ext>
            </p:extLst>
          </p:nvPr>
        </p:nvGraphicFramePr>
        <p:xfrm>
          <a:off x="1" y="672595"/>
          <a:ext cx="9144001" cy="6017585"/>
        </p:xfrm>
        <a:graphic>
          <a:graphicData uri="http://schemas.openxmlformats.org/drawingml/2006/table">
            <a:tbl>
              <a:tblPr/>
              <a:tblGrid>
                <a:gridCol w="1807215">
                  <a:extLst>
                    <a:ext uri="{9D8B030D-6E8A-4147-A177-3AD203B41FA5}">
                      <a16:colId xmlns:a16="http://schemas.microsoft.com/office/drawing/2014/main" val="20000"/>
                    </a:ext>
                  </a:extLst>
                </a:gridCol>
                <a:gridCol w="3469854">
                  <a:extLst>
                    <a:ext uri="{9D8B030D-6E8A-4147-A177-3AD203B41FA5}">
                      <a16:colId xmlns:a16="http://schemas.microsoft.com/office/drawing/2014/main" val="20001"/>
                    </a:ext>
                  </a:extLst>
                </a:gridCol>
                <a:gridCol w="3866932">
                  <a:extLst>
                    <a:ext uri="{9D8B030D-6E8A-4147-A177-3AD203B41FA5}">
                      <a16:colId xmlns:a16="http://schemas.microsoft.com/office/drawing/2014/main" val="20002"/>
                    </a:ext>
                  </a:extLst>
                </a:gridCol>
              </a:tblGrid>
              <a:tr h="690538">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02" marB="4570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الضمان الأبدي</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تأكيد الخلاص</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090361">
                <a:tc>
                  <a:txBody>
                    <a:bodyPr/>
                    <a:lstStyle/>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المعنى</a:t>
                      </a:r>
                    </a:p>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الأساسي</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الخلاص</a:t>
                      </a:r>
                      <a:r>
                        <a:rPr lang="ar-JO" sz="2800" b="1" i="0" baseline="0" dirty="0">
                          <a:effectLst/>
                          <a:latin typeface="Arial" panose="020B0604020202020204" pitchFamily="34" charset="0"/>
                          <a:ea typeface="Times New Roman"/>
                          <a:cs typeface="Arial" panose="020B0604020202020204" pitchFamily="34" charset="0"/>
                        </a:rPr>
                        <a:t> من عقوبة الخطية إلى الأبد ( خلاص مرة، خلاص للأبد)</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1">
                        <a:spcAft>
                          <a:spcPts val="0"/>
                        </a:spcAft>
                        <a:tabLst>
                          <a:tab pos="736600" algn="l"/>
                          <a:tab pos="1536700" algn="l"/>
                          <a:tab pos="4114800" algn="l"/>
                          <a:tab pos="5143500" algn="l"/>
                        </a:tabLst>
                      </a:pPr>
                      <a:r>
                        <a:rPr lang="ar-JO" sz="2800" b="1" i="0" u="sng" dirty="0">
                          <a:effectLst/>
                          <a:latin typeface="Arial" panose="020B0604020202020204" pitchFamily="34" charset="0"/>
                          <a:ea typeface="Times New Roman"/>
                          <a:cs typeface="Arial" panose="020B0604020202020204" pitchFamily="34" charset="0"/>
                        </a:rPr>
                        <a:t>معرفة</a:t>
                      </a:r>
                      <a:r>
                        <a:rPr lang="ar-JO" sz="2800" b="1" i="0" baseline="0" dirty="0">
                          <a:effectLst/>
                          <a:latin typeface="Arial" panose="020B0604020202020204" pitchFamily="34" charset="0"/>
                          <a:ea typeface="Times New Roman"/>
                          <a:cs typeface="Arial" panose="020B0604020202020204" pitchFamily="34" charset="0"/>
                        </a:rPr>
                        <a:t> أننا خلصنا من عقوبة الخطية للأبد</a:t>
                      </a:r>
                      <a:endParaRPr lang="en-US" sz="3200" b="1" i="0" dirty="0">
                        <a:effectLst/>
                        <a:latin typeface="Arial" panose="020B0604020202020204" pitchFamily="34" charset="0"/>
                        <a:ea typeface="Times New Roman"/>
                        <a:cs typeface="Arial" panose="020B0604020202020204" pitchFamily="34" charset="0"/>
                      </a:endParaRPr>
                    </a:p>
                    <a:p>
                      <a:pPr algn="ctr" rtl="1">
                        <a:spcAft>
                          <a:spcPts val="0"/>
                        </a:spcAft>
                        <a:tabLst>
                          <a:tab pos="736600" algn="l"/>
                          <a:tab pos="1536700" algn="l"/>
                          <a:tab pos="4114800" algn="l"/>
                          <a:tab pos="5143500" algn="l"/>
                        </a:tabLst>
                      </a:pPr>
                      <a:r>
                        <a:rPr lang="en-US" sz="2800" b="1" i="0" dirty="0">
                          <a:effectLst/>
                          <a:latin typeface="Arial" panose="020B0604020202020204" pitchFamily="34" charset="0"/>
                          <a:ea typeface="Times New Roman"/>
                          <a:cs typeface="Arial" panose="020B0604020202020204" pitchFamily="34" charset="0"/>
                        </a:rPr>
                        <a:t> </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36686">
                <a:tc>
                  <a:txBody>
                    <a:bodyPr/>
                    <a:lstStyle/>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التعريف</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عمل الله الذي يضمن أن عطية الخلاص عندما يتم قبولها مرة ستكون للأبد ولا يمكن فقدانها</a:t>
                      </a:r>
                      <a:r>
                        <a:rPr lang="ar-JO" sz="2800" b="1" i="0" baseline="0" dirty="0">
                          <a:effectLst/>
                          <a:latin typeface="Arial" panose="020B0604020202020204" pitchFamily="34" charset="0"/>
                          <a:ea typeface="Times New Roman"/>
                          <a:cs typeface="Arial" panose="020B0604020202020204" pitchFamily="34" charset="0"/>
                        </a:rPr>
                        <a:t> (رايري، اللاهوت الأساسي، 328)</a:t>
                      </a:r>
                      <a:endParaRPr lang="en-US" sz="3200" b="1" i="0" dirty="0">
                        <a:effectLst/>
                        <a:latin typeface="Arial" panose="020B0604020202020204" pitchFamily="34" charset="0"/>
                        <a:ea typeface="Times New Roman"/>
                        <a:cs typeface="Arial" panose="020B0604020202020204" pitchFamily="34" charset="0"/>
                      </a:endParaRPr>
                    </a:p>
                    <a:p>
                      <a:pPr algn="ctr" rtl="1">
                        <a:spcAft>
                          <a:spcPts val="0"/>
                        </a:spcAft>
                        <a:tabLst>
                          <a:tab pos="736600" algn="l"/>
                          <a:tab pos="1536700" algn="l"/>
                          <a:tab pos="4114800" algn="l"/>
                          <a:tab pos="5143500" algn="l"/>
                        </a:tabLst>
                      </a:pPr>
                      <a:r>
                        <a:rPr lang="en-US" sz="2800" b="1" i="0" dirty="0">
                          <a:effectLst/>
                          <a:latin typeface="Arial" panose="020B0604020202020204" pitchFamily="34" charset="0"/>
                          <a:ea typeface="Times New Roman"/>
                          <a:cs typeface="Arial" panose="020B0604020202020204" pitchFamily="34" charset="0"/>
                        </a:rPr>
                        <a:t> </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إدراك حق الضمان الأبدي أو الثبات (رايري،</a:t>
                      </a:r>
                      <a:r>
                        <a:rPr lang="ar-JO" sz="2800" b="1" i="0" baseline="0" dirty="0">
                          <a:effectLst/>
                          <a:latin typeface="Arial" panose="020B0604020202020204" pitchFamily="34" charset="0"/>
                          <a:ea typeface="Times New Roman"/>
                          <a:cs typeface="Arial" panose="020B0604020202020204" pitchFamily="34" charset="0"/>
                        </a:rPr>
                        <a:t> اللاهوت الأساسي، 328)</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99380"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99381" name="Text Box 123"/>
          <p:cNvSpPr txBox="1">
            <a:spLocks noChangeArrowheads="1"/>
          </p:cNvSpPr>
          <p:nvPr/>
        </p:nvSpPr>
        <p:spPr bwMode="auto">
          <a:xfrm>
            <a:off x="9128185" y="141048"/>
            <a:ext cx="9128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49834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en 3 Sin Anguish.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9960" y="33536"/>
            <a:ext cx="7772400" cy="803176"/>
          </a:xfrm>
          <a:noFill/>
          <a:ln w="9525">
            <a:noFill/>
            <a:miter lim="800000"/>
            <a:headEnd/>
            <a:tailEnd/>
          </a:ln>
        </p:spPr>
        <p:txBody>
          <a:bodyPr anchor="b"/>
          <a:lstStyle/>
          <a:p>
            <a:pPr defTabSz="457200" fontAlgn="auto">
              <a:spcBef>
                <a:spcPts val="0"/>
              </a:spcBef>
              <a:spcAft>
                <a:spcPts val="0"/>
              </a:spcAft>
            </a:pPr>
            <a:r>
              <a:rPr lang="ar-SA" sz="3600" kern="1200" dirty="0">
                <a:solidFill>
                  <a:srgbClr val="FFFFCC"/>
                </a:solidFill>
                <a:effectLst>
                  <a:glow rad="101600">
                    <a:srgbClr val="000000">
                      <a:alpha val="75000"/>
                    </a:srgbClr>
                  </a:glow>
                </a:effectLst>
                <a:ea typeface="ＭＳ Ｐゴシック" pitchFamily="-111" charset="-128"/>
                <a:cs typeface="Arial" panose="020B0604020202020204" pitchFamily="34" charset="0"/>
              </a:rPr>
              <a:t> رومية 5 : 12</a:t>
            </a:r>
            <a:endParaRPr lang="en-US" sz="3600" kern="1200" dirty="0">
              <a:solidFill>
                <a:srgbClr val="FFFFCC"/>
              </a:solidFill>
              <a:effectLst>
                <a:glow rad="101600">
                  <a:srgbClr val="000000">
                    <a:alpha val="75000"/>
                  </a:srgbClr>
                </a:glow>
              </a:effectLst>
              <a:ea typeface="ＭＳ Ｐゴシック" pitchFamily="-111" charset="-128"/>
              <a:cs typeface="Arial" panose="020B0604020202020204" pitchFamily="34" charset="0"/>
            </a:endParaRPr>
          </a:p>
        </p:txBody>
      </p:sp>
      <p:sp>
        <p:nvSpPr>
          <p:cNvPr id="3" name="Title 1"/>
          <p:cNvSpPr txBox="1">
            <a:spLocks/>
          </p:cNvSpPr>
          <p:nvPr/>
        </p:nvSpPr>
        <p:spPr bwMode="auto">
          <a:xfrm>
            <a:off x="2341984" y="692696"/>
            <a:ext cx="3168352" cy="6048672"/>
          </a:xfrm>
          <a:prstGeom prst="rect">
            <a:avLst/>
          </a:prstGeom>
          <a:noFill/>
          <a:ln w="9525">
            <a:noFill/>
            <a:miter lim="800000"/>
            <a:headEnd/>
            <a:tailEnd/>
          </a:ln>
        </p:spPr>
        <p:txBody>
          <a:bodyPr anchor="b"/>
          <a:lstStyle>
            <a:defPPr>
              <a:defRPr lang="en-US"/>
            </a:defPPr>
            <a:lvl1pPr marL="0" marR="0" lvl="0" indent="0" algn="ctr" defTabSz="457200" eaLnBrk="0" fontAlgn="auto" latinLnBrk="0" hangingPunct="0">
              <a:lnSpc>
                <a:spcPct val="100000"/>
              </a:lnSpc>
              <a:spcBef>
                <a:spcPts val="0"/>
              </a:spcBef>
              <a:spcAft>
                <a:spcPts val="0"/>
              </a:spcAft>
              <a:buClrTx/>
              <a:buSzTx/>
              <a:buFontTx/>
              <a:buNone/>
              <a:tabLst/>
              <a:defRPr kumimoji="0" sz="3600" b="1" u="none" strike="noStrike" cap="none" spc="0" normalizeH="0" baseline="0">
                <a:ln>
                  <a:noFill/>
                </a:ln>
                <a:solidFill>
                  <a:srgbClr val="FFFFCC"/>
                </a:solidFill>
                <a:effectLst>
                  <a:glow rad="1016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defRPr>
            </a:lvl1pPr>
            <a:lvl2pPr eaLnBrk="0" hangingPunct="0">
              <a:defRPr sz="4400">
                <a:solidFill>
                  <a:schemeClr val="tx2"/>
                </a:solidFill>
                <a:latin typeface="Arial Narrow" pitchFamily="-111" charset="0"/>
                <a:ea typeface="ＭＳ Ｐゴシック" pitchFamily="-111" charset="-128"/>
                <a:cs typeface="ＭＳ Ｐゴシック" pitchFamily="-111" charset="-128"/>
              </a:defRPr>
            </a:lvl2pPr>
            <a:lvl3pPr eaLnBrk="0" hangingPunct="0">
              <a:defRPr sz="4400">
                <a:solidFill>
                  <a:schemeClr val="tx2"/>
                </a:solidFill>
                <a:latin typeface="Arial Narrow" pitchFamily="-111" charset="0"/>
                <a:ea typeface="ＭＳ Ｐゴシック" pitchFamily="-111" charset="-128"/>
                <a:cs typeface="ＭＳ Ｐゴシック" pitchFamily="-111" charset="-128"/>
              </a:defRPr>
            </a:lvl3pPr>
            <a:lvl4pPr eaLnBrk="0" hangingPunct="0">
              <a:defRPr sz="4400">
                <a:solidFill>
                  <a:schemeClr val="tx2"/>
                </a:solidFill>
                <a:latin typeface="Arial Narrow" pitchFamily="-111" charset="0"/>
                <a:ea typeface="ＭＳ Ｐゴシック" pitchFamily="-111" charset="-128"/>
                <a:cs typeface="ＭＳ Ｐゴシック" pitchFamily="-111" charset="-128"/>
              </a:defRPr>
            </a:lvl4pPr>
            <a:lvl5pPr eaLnBrk="0" hangingPunct="0">
              <a:defRPr sz="4400">
                <a:solidFill>
                  <a:schemeClr val="tx2"/>
                </a:solidFill>
                <a:latin typeface="Arial Narrow" pitchFamily="-111" charset="0"/>
                <a:ea typeface="ＭＳ Ｐゴシック" pitchFamily="-111" charset="-128"/>
                <a:cs typeface="ＭＳ Ｐゴシック" pitchFamily="-111" charset="-128"/>
              </a:defRPr>
            </a:lvl5pPr>
            <a:lvl6pPr marL="457200" fontAlgn="base">
              <a:spcBef>
                <a:spcPct val="0"/>
              </a:spcBef>
              <a:spcAft>
                <a:spcPct val="0"/>
              </a:spcAft>
              <a:defRPr sz="4400">
                <a:solidFill>
                  <a:schemeClr val="tx2"/>
                </a:solidFill>
                <a:latin typeface="Arial Narrow" pitchFamily="-111" charset="0"/>
              </a:defRPr>
            </a:lvl6pPr>
            <a:lvl7pPr marL="914400" fontAlgn="base">
              <a:spcBef>
                <a:spcPct val="0"/>
              </a:spcBef>
              <a:spcAft>
                <a:spcPct val="0"/>
              </a:spcAft>
              <a:defRPr sz="4400">
                <a:solidFill>
                  <a:schemeClr val="tx2"/>
                </a:solidFill>
                <a:latin typeface="Arial Narrow" pitchFamily="-111" charset="0"/>
              </a:defRPr>
            </a:lvl7pPr>
            <a:lvl8pPr marL="1371600" fontAlgn="base">
              <a:spcBef>
                <a:spcPct val="0"/>
              </a:spcBef>
              <a:spcAft>
                <a:spcPct val="0"/>
              </a:spcAft>
              <a:defRPr sz="4400">
                <a:solidFill>
                  <a:schemeClr val="tx2"/>
                </a:solidFill>
                <a:latin typeface="Arial Narrow" pitchFamily="-111" charset="0"/>
              </a:defRPr>
            </a:lvl8pPr>
            <a:lvl9pPr marL="1828800" fontAlgn="base">
              <a:spcBef>
                <a:spcPct val="0"/>
              </a:spcBef>
              <a:spcAft>
                <a:spcPct val="0"/>
              </a:spcAft>
              <a:defRPr sz="4400">
                <a:solidFill>
                  <a:schemeClr val="tx2"/>
                </a:solidFill>
                <a:latin typeface="Arial Narrow" pitchFamily="-111" charset="0"/>
              </a:defRPr>
            </a:lvl9pPr>
          </a:lstStyle>
          <a:p>
            <a:endParaRPr lang="ar-SA" dirty="0"/>
          </a:p>
          <a:p>
            <a:r>
              <a:rPr lang="ar-SA" dirty="0"/>
              <a:t>عندما أخطأ آدم دخلت الخطية إلى العالم وأحضرت خطية آدم الموت الذي دخل إلى الجميع إذ أخطأ الجميع</a:t>
            </a:r>
          </a:p>
        </p:txBody>
      </p:sp>
    </p:spTree>
    <p:extLst>
      <p:ext uri="{BB962C8B-B14F-4D97-AF65-F5344CB8AC3E}">
        <p14:creationId xmlns:p14="http://schemas.microsoft.com/office/powerpoint/2010/main" val="248152478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2"/>
          <p:cNvSpPr>
            <a:spLocks noGrp="1" noChangeArrowheads="1"/>
          </p:cNvSpPr>
          <p:nvPr>
            <p:ph type="title" idx="4294967295"/>
          </p:nvPr>
        </p:nvSpPr>
        <p:spPr>
          <a:xfrm>
            <a:off x="0" y="-14819"/>
            <a:ext cx="9144000" cy="685800"/>
          </a:xfrm>
          <a:solidFill>
            <a:srgbClr val="000000"/>
          </a:solidFill>
        </p:spPr>
        <p:txBody>
          <a:bodyPr/>
          <a:lstStyle/>
          <a:p>
            <a:pPr rtl="1"/>
            <a:r>
              <a:rPr lang="ar-JO" dirty="0">
                <a:solidFill>
                  <a:srgbClr val="EAEAEA"/>
                </a:solidFill>
                <a:latin typeface="Arial" panose="020B0604020202020204" pitchFamily="34" charset="0"/>
                <a:ea typeface="ＭＳ Ｐゴシック" charset="0"/>
                <a:cs typeface="Arial" panose="020B0604020202020204" pitchFamily="34" charset="0"/>
              </a:rPr>
              <a:t>تمييز المصطلحات</a:t>
            </a:r>
            <a:endParaRPr lang="en-US" dirty="0">
              <a:solidFill>
                <a:srgbClr val="EAEAEA"/>
              </a:solidFill>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1364832610"/>
              </p:ext>
            </p:extLst>
          </p:nvPr>
        </p:nvGraphicFramePr>
        <p:xfrm>
          <a:off x="-9159" y="670983"/>
          <a:ext cx="9153159" cy="6265079"/>
        </p:xfrm>
        <a:graphic>
          <a:graphicData uri="http://schemas.openxmlformats.org/drawingml/2006/table">
            <a:tbl>
              <a:tblPr/>
              <a:tblGrid>
                <a:gridCol w="1837959">
                  <a:extLst>
                    <a:ext uri="{9D8B030D-6E8A-4147-A177-3AD203B41FA5}">
                      <a16:colId xmlns:a16="http://schemas.microsoft.com/office/drawing/2014/main" val="20000"/>
                    </a:ext>
                  </a:extLst>
                </a:gridCol>
                <a:gridCol w="3444639">
                  <a:extLst>
                    <a:ext uri="{9D8B030D-6E8A-4147-A177-3AD203B41FA5}">
                      <a16:colId xmlns:a16="http://schemas.microsoft.com/office/drawing/2014/main" val="20001"/>
                    </a:ext>
                  </a:extLst>
                </a:gridCol>
                <a:gridCol w="3870561">
                  <a:extLst>
                    <a:ext uri="{9D8B030D-6E8A-4147-A177-3AD203B41FA5}">
                      <a16:colId xmlns:a16="http://schemas.microsoft.com/office/drawing/2014/main" val="20002"/>
                    </a:ext>
                  </a:extLst>
                </a:gridCol>
              </a:tblGrid>
              <a:tr h="713635">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الضمان الأبدي</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تأكيد الخلاص</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836718">
                <a:tc>
                  <a:txBody>
                    <a:bodyPr/>
                    <a:lstStyle/>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خدمة</a:t>
                      </a:r>
                    </a:p>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الروح</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1">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الختم (أف 1: 13-14)</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1">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التأكيد (رو 8: 15-17)</a:t>
                      </a:r>
                      <a:r>
                        <a:rPr lang="en-US" sz="2400" b="1" i="0" dirty="0">
                          <a:effectLst/>
                          <a:latin typeface="Arial" panose="020B0604020202020204" pitchFamily="34" charset="0"/>
                          <a:ea typeface="Times New Roman"/>
                          <a:cs typeface="Arial" panose="020B0604020202020204" pitchFamily="34" charset="0"/>
                        </a:rPr>
                        <a:t> </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17187">
                <a:tc>
                  <a:txBody>
                    <a:bodyPr/>
                    <a:lstStyle/>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المؤمن</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1">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مركزه كابن لله                (رو 8: 16ب)</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1">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التطبيق أو الثقة (رو 8: 16أ)</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718">
                <a:tc>
                  <a:txBody>
                    <a:bodyPr/>
                    <a:lstStyle/>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المستلمون</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كل المؤمنون يمتلكونها</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بعض المؤمنون يشككون</a:t>
                      </a:r>
                      <a:endParaRPr lang="en-US" sz="3200" b="1" i="0" dirty="0">
                        <a:effectLst/>
                        <a:latin typeface="Arial" panose="020B0604020202020204" pitchFamily="34" charset="0"/>
                        <a:ea typeface="Times New Roman"/>
                        <a:cs typeface="Arial" panose="020B0604020202020204" pitchFamily="34" charset="0"/>
                      </a:endParaRPr>
                    </a:p>
                    <a:p>
                      <a:pPr algn="ctr" rtl="1">
                        <a:spcAft>
                          <a:spcPts val="0"/>
                        </a:spcAft>
                        <a:tabLst>
                          <a:tab pos="736600" algn="l"/>
                          <a:tab pos="1536700" algn="l"/>
                          <a:tab pos="4114800" algn="l"/>
                          <a:tab pos="5143500" algn="l"/>
                        </a:tabLst>
                      </a:pPr>
                      <a:r>
                        <a:rPr lang="en-US" sz="2800" b="1" i="0" dirty="0">
                          <a:effectLst/>
                          <a:latin typeface="Arial" panose="020B0604020202020204" pitchFamily="34" charset="0"/>
                          <a:ea typeface="Times New Roman"/>
                          <a:cs typeface="Arial" panose="020B0604020202020204" pitchFamily="34" charset="0"/>
                        </a:rPr>
                        <a:t> </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45204">
                <a:tc>
                  <a:txBody>
                    <a:bodyPr/>
                    <a:lstStyle/>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الديمومة</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1">
                        <a:spcAft>
                          <a:spcPts val="0"/>
                        </a:spcAft>
                        <a:tabLst>
                          <a:tab pos="736600" algn="l"/>
                          <a:tab pos="1536700" algn="l"/>
                          <a:tab pos="4114800" algn="l"/>
                          <a:tab pos="5143500" algn="l"/>
                        </a:tabLst>
                      </a:pPr>
                      <a:r>
                        <a:rPr lang="en-US" sz="2400" b="1" i="0" dirty="0">
                          <a:effectLst/>
                          <a:latin typeface="Arial" panose="020B0604020202020204" pitchFamily="34" charset="0"/>
                          <a:ea typeface="Times New Roman"/>
                          <a:cs typeface="Arial" panose="020B0604020202020204" pitchFamily="34" charset="0"/>
                        </a:rPr>
                        <a:t> </a:t>
                      </a:r>
                      <a:r>
                        <a:rPr lang="ar-JO" sz="2400" b="1" i="0" dirty="0">
                          <a:effectLst/>
                          <a:latin typeface="Arial" panose="020B0604020202020204" pitchFamily="34" charset="0"/>
                          <a:ea typeface="Times New Roman"/>
                          <a:cs typeface="Arial" panose="020B0604020202020204" pitchFamily="34" charset="0"/>
                        </a:rPr>
                        <a:t>لا يمكن فقدانها (يو 6: 39-40، 10: 27-29، رو 8: 30، 38-39، عب 7: 25) </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1">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يمكن فقدانه ( لهذا السبب كتب يوحنا 1 يو 5: 11-13)</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737557">
                <a:tc>
                  <a:txBody>
                    <a:bodyPr/>
                    <a:lstStyle/>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ترانيم</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لأني عالم بمن آمنت</a:t>
                      </a:r>
                      <a:endParaRPr lang="en-US" sz="2800" b="1" i="0" dirty="0">
                        <a:effectLst/>
                        <a:latin typeface="Arial" panose="020B0604020202020204" pitchFamily="34" charset="0"/>
                        <a:ea typeface="Times New Roman"/>
                        <a:cs typeface="Arial" panose="020B0604020202020204" pitchFamily="34" charset="0"/>
                      </a:endParaRPr>
                    </a:p>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في المسيح وحده </a:t>
                      </a:r>
                    </a:p>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الصخرة القوية</a:t>
                      </a:r>
                      <a:r>
                        <a:rPr lang="en-US" sz="2800" b="1" i="0" dirty="0">
                          <a:effectLst/>
                          <a:latin typeface="Arial" panose="020B0604020202020204" pitchFamily="34" charset="0"/>
                          <a:ea typeface="Times New Roman"/>
                          <a:cs typeface="Arial" panose="020B0604020202020204" pitchFamily="34" charset="0"/>
                        </a:rPr>
                        <a:t> </a:t>
                      </a:r>
                    </a:p>
                    <a:p>
                      <a:pPr algn="ctr" rtl="1">
                        <a:spcAft>
                          <a:spcPts val="0"/>
                        </a:spcAft>
                        <a:tabLst>
                          <a:tab pos="736600" algn="l"/>
                          <a:tab pos="1536700" algn="l"/>
                          <a:tab pos="4114800" algn="l"/>
                          <a:tab pos="5143500" algn="l"/>
                        </a:tabLst>
                      </a:pP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التأكيد المبارك</a:t>
                      </a:r>
                    </a:p>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الآن أنا أنتمي ليسوع</a:t>
                      </a:r>
                      <a:r>
                        <a:rPr lang="en-US" sz="2800" b="1" i="0" dirty="0">
                          <a:effectLst/>
                          <a:latin typeface="Arial" panose="020B0604020202020204" pitchFamily="34" charset="0"/>
                          <a:ea typeface="Times New Roman"/>
                          <a:cs typeface="Arial" panose="020B0604020202020204" pitchFamily="34" charset="0"/>
                        </a:rPr>
                        <a:t> </a:t>
                      </a: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00416"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0417" name="Text Box 123"/>
          <p:cNvSpPr txBox="1">
            <a:spLocks noChangeArrowheads="1"/>
          </p:cNvSpPr>
          <p:nvPr/>
        </p:nvSpPr>
        <p:spPr bwMode="auto">
          <a:xfrm>
            <a:off x="8240347" y="209019"/>
            <a:ext cx="912812"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cs typeface="Arial" panose="020B0604020202020204" pitchFamily="34" charset="0"/>
              </a:rPr>
              <a:t>67</a:t>
            </a:r>
            <a:endParaRPr kumimoji="0" lang="en-US" sz="2400" b="1" u="none" strike="noStrike" kern="1200" cap="none" spc="0" normalizeH="0" baseline="0" noProof="0" dirty="0">
              <a:ln>
                <a:noFill/>
              </a:ln>
              <a:solidFill>
                <a:srgbClr val="F3F1E4"/>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2019367"/>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1/7</a:t>
            </a:r>
          </a:p>
        </p:txBody>
      </p:sp>
      <p:pic>
        <p:nvPicPr>
          <p:cNvPr id="857091" name="Picture 3" descr="Fire &amp; Ice 02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076" name="Text Box 4"/>
          <p:cNvSpPr txBox="1">
            <a:spLocks noChangeArrowheads="1"/>
          </p:cNvSpPr>
          <p:nvPr/>
        </p:nvSpPr>
        <p:spPr bwMode="auto">
          <a:xfrm>
            <a:off x="2365743" y="3443288"/>
            <a:ext cx="4323620" cy="1877437"/>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72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اليقين المبارك</a:t>
            </a:r>
            <a:endParaRPr kumimoji="0" lang="en-US" sz="72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فاني كروسبي</a:t>
            </a:r>
            <a:endParaRPr kumimoji="0" lang="en-US" sz="44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7945939"/>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2/7</a:t>
            </a:r>
          </a:p>
        </p:txBody>
      </p:sp>
      <p:pic>
        <p:nvPicPr>
          <p:cNvPr id="858115" name="Picture 3" descr="Fire &amp; Ice 023"/>
          <p:cNvPicPr>
            <a:picLocks noChangeAspect="1" noChangeArrowheads="1"/>
          </p:cNvPicPr>
          <p:nvPr/>
        </p:nvPicPr>
        <p:blipFill>
          <a:blip r:embed="rId3">
            <a:lum bright="-12000" contras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4100" name="Text Box 4"/>
          <p:cNvSpPr txBox="1">
            <a:spLocks noChangeArrowheads="1"/>
          </p:cNvSpPr>
          <p:nvPr/>
        </p:nvSpPr>
        <p:spPr bwMode="auto">
          <a:xfrm>
            <a:off x="1853235" y="758825"/>
            <a:ext cx="5583580"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التأكيد المبارك، يسوع هو لي!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يا له من تذوق مسبق للمجد الإلهي!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وريث الخلاص، شراء الله،</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مولود من روحه، مغسول بدمه.</a:t>
            </a:r>
            <a:endParaRPr kumimoji="0" lang="en-US"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9344801"/>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3/7</a:t>
            </a:r>
          </a:p>
        </p:txBody>
      </p:sp>
      <p:pic>
        <p:nvPicPr>
          <p:cNvPr id="859139"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5124" name="Text Box 4"/>
          <p:cNvSpPr txBox="1">
            <a:spLocks noChangeArrowheads="1"/>
          </p:cNvSpPr>
          <p:nvPr/>
        </p:nvSpPr>
        <p:spPr bwMode="auto">
          <a:xfrm>
            <a:off x="2498138" y="914400"/>
            <a:ext cx="4192173"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تمجيد مخلصي طوال اليوم؛</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أسبح مخلصي طوال اليوم</a:t>
            </a:r>
            <a:endParaRPr kumimoji="0" lang="en-US" sz="3600" u="none" strike="noStrike" kern="1200" cap="none" spc="0" normalizeH="0" baseline="0" noProof="0" dirty="0">
              <a:ln>
                <a:noFill/>
              </a:ln>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2834070"/>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4/7</a:t>
            </a:r>
          </a:p>
        </p:txBody>
      </p:sp>
      <p:pic>
        <p:nvPicPr>
          <p:cNvPr id="860163" name="Picture 3" descr="Fire &amp; Ice 035"/>
          <p:cNvPicPr>
            <a:picLocks noChangeAspect="1" noChangeArrowheads="1"/>
          </p:cNvPicPr>
          <p:nvPr/>
        </p:nvPicPr>
        <p:blipFill>
          <a:blip r:embed="rId2" cstate="screen">
            <a:lum bright="-12000" contras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148" name="Text Box 4"/>
          <p:cNvSpPr txBox="1">
            <a:spLocks noChangeArrowheads="1"/>
          </p:cNvSpPr>
          <p:nvPr/>
        </p:nvSpPr>
        <p:spPr bwMode="auto">
          <a:xfrm>
            <a:off x="2017299" y="835025"/>
            <a:ext cx="5141151"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تقديم مثالي، كل شيء في راحة،</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أنا في مخلصي سعيد ومبارك؛</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أراقب وأنتظر النظر إلى الأعلى،</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ممتلئًا بصلاحه، ضائعًا في محبته.</a:t>
            </a:r>
            <a:endParaRPr kumimoji="0" lang="en-US"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5624736"/>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5/7</a:t>
            </a:r>
          </a:p>
        </p:txBody>
      </p:sp>
      <p:pic>
        <p:nvPicPr>
          <p:cNvPr id="861187"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172" name="Text Box 4"/>
          <p:cNvSpPr txBox="1">
            <a:spLocks noChangeArrowheads="1"/>
          </p:cNvSpPr>
          <p:nvPr/>
        </p:nvSpPr>
        <p:spPr bwMode="auto">
          <a:xfrm>
            <a:off x="2498139" y="914400"/>
            <a:ext cx="4192173"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تمجيد مخلصي طوال اليوم؛</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أسبح مخلصي طوال اليوم</a:t>
            </a:r>
          </a:p>
        </p:txBody>
      </p:sp>
    </p:spTree>
    <p:extLst>
      <p:ext uri="{BB962C8B-B14F-4D97-AF65-F5344CB8AC3E}">
        <p14:creationId xmlns:p14="http://schemas.microsoft.com/office/powerpoint/2010/main" val="891574327"/>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p:txBody>
          <a:bodyPr/>
          <a:lstStyle/>
          <a:p>
            <a:pPr eaLnBrk="1" hangingPunct="1">
              <a:defRPr/>
            </a:pPr>
            <a:r>
              <a:rPr lang="en-US" dirty="0">
                <a:cs typeface="+mj-cs"/>
              </a:rPr>
              <a:t>Blessed Assurance 6/7</a:t>
            </a:r>
          </a:p>
        </p:txBody>
      </p:sp>
      <p:pic>
        <p:nvPicPr>
          <p:cNvPr id="862211" name="Picture 3" descr="Fire &amp; Ice 028"/>
          <p:cNvPicPr>
            <a:picLocks noChangeAspect="1" noChangeArrowheads="1"/>
          </p:cNvPicPr>
          <p:nvPr/>
        </p:nvPicPr>
        <p:blipFill>
          <a:blip r:embed="rId2" cstate="screen">
            <a:lum bright="-1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196" name="Text Box 4"/>
          <p:cNvSpPr txBox="1">
            <a:spLocks noChangeArrowheads="1"/>
          </p:cNvSpPr>
          <p:nvPr/>
        </p:nvSpPr>
        <p:spPr bwMode="auto">
          <a:xfrm>
            <a:off x="1268822" y="1508242"/>
            <a:ext cx="6612708"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a:defRPr sz="3600" b="1">
                <a:solidFill>
                  <a:srgbClr val="FFFFFF"/>
                </a:solidFill>
                <a:effectLst>
                  <a:outerShdw blurRad="180975" dist="38100" dir="2700000" algn="tl" rotWithShape="0">
                    <a:srgbClr val="000000">
                      <a:alpha val="43000"/>
                    </a:srgbClr>
                  </a:outerShdw>
                </a:effectLst>
                <a:latin typeface="Arial" charset="0"/>
                <a:ea typeface="ＭＳ Ｐゴシック" charset="0"/>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ea typeface="ＭＳ Ｐゴシック" charset="0"/>
                <a:cs typeface="+mn-cs"/>
              </a:rPr>
              <a:t>تقديم مثالي، فرحة مثالية!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ea typeface="ＭＳ Ｐゴシック" charset="0"/>
                <a:cs typeface="+mn-cs"/>
              </a:rPr>
              <a:t>لقد انفجرت الآن رؤى الإختطاف في عيني.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ea typeface="ＭＳ Ｐゴシック" charset="0"/>
                <a:cs typeface="+mn-cs"/>
              </a:rPr>
              <a:t>الملائكة النازلة تأتي من فوق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ea typeface="ＭＳ Ｐゴシック" charset="0"/>
                <a:cs typeface="+mn-cs"/>
              </a:rPr>
              <a:t>أصداء الرحمة، همسات الحب.</a:t>
            </a:r>
            <a:endParaRPr kumimoji="0" lang="en-US"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3881707608"/>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7/7</a:t>
            </a:r>
          </a:p>
        </p:txBody>
      </p:sp>
      <p:pic>
        <p:nvPicPr>
          <p:cNvPr id="863235"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9220" name="Text Box 4"/>
          <p:cNvSpPr txBox="1">
            <a:spLocks noChangeArrowheads="1"/>
          </p:cNvSpPr>
          <p:nvPr/>
        </p:nvSpPr>
        <p:spPr bwMode="auto">
          <a:xfrm>
            <a:off x="2498139" y="914400"/>
            <a:ext cx="4192173"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تمجيد مخلصي طوال اليوم؛</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أسبح مخلصي طوال اليوم</a:t>
            </a:r>
          </a:p>
        </p:txBody>
      </p:sp>
    </p:spTree>
    <p:extLst>
      <p:ext uri="{BB962C8B-B14F-4D97-AF65-F5344CB8AC3E}">
        <p14:creationId xmlns:p14="http://schemas.microsoft.com/office/powerpoint/2010/main" val="2030878392"/>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تعريف الإختيار</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44883" y="1615271"/>
            <a:ext cx="4593475" cy="4376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اختيار الله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لشخص أو مجموعة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لقصد أو مصير محدد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4" name="Text Box 12"/>
          <p:cNvSpPr txBox="1">
            <a:spLocks noChangeArrowheads="1"/>
          </p:cNvSpPr>
          <p:nvPr/>
        </p:nvSpPr>
        <p:spPr bwMode="auto">
          <a:xfrm>
            <a:off x="8572110"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55</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pic>
        <p:nvPicPr>
          <p:cNvPr id="2" name="Picture 1"/>
          <p:cNvPicPr>
            <a:picLocks noChangeAspect="1"/>
          </p:cNvPicPr>
          <p:nvPr/>
        </p:nvPicPr>
        <p:blipFill>
          <a:blip r:embed="rId3"/>
          <a:stretch>
            <a:fillRect/>
          </a:stretch>
        </p:blipFill>
        <p:spPr>
          <a:xfrm>
            <a:off x="4548592" y="1615271"/>
            <a:ext cx="4550525" cy="4550525"/>
          </a:xfrm>
          <a:prstGeom prst="rect">
            <a:avLst/>
          </a:prstGeom>
        </p:spPr>
      </p:pic>
    </p:spTree>
    <p:extLst>
      <p:ext uri="{BB962C8B-B14F-4D97-AF65-F5344CB8AC3E}">
        <p14:creationId xmlns:p14="http://schemas.microsoft.com/office/powerpoint/2010/main" val="138673186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4" name="Group 3"/>
          <p:cNvGrpSpPr/>
          <p:nvPr/>
        </p:nvGrpSpPr>
        <p:grpSpPr>
          <a:xfrm>
            <a:off x="1276783" y="130144"/>
            <a:ext cx="6785756" cy="6858000"/>
            <a:chOff x="1168400" y="0"/>
            <a:chExt cx="6785756" cy="685800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8400" y="0"/>
              <a:ext cx="6785756" cy="6858000"/>
            </a:xfrm>
            <a:prstGeom prst="rect">
              <a:avLst/>
            </a:prstGeom>
          </p:spPr>
        </p:pic>
        <p:sp>
          <p:nvSpPr>
            <p:cNvPr id="10" name="Rounded Rectangle 9"/>
            <p:cNvSpPr/>
            <p:nvPr/>
          </p:nvSpPr>
          <p:spPr bwMode="auto">
            <a:xfrm>
              <a:off x="1589059" y="170707"/>
              <a:ext cx="4028798" cy="882509"/>
            </a:xfrm>
            <a:custGeom>
              <a:avLst/>
              <a:gdLst>
                <a:gd name="connsiteX0" fmla="*/ 0 w 4028798"/>
                <a:gd name="connsiteY0" fmla="*/ 93464 h 560775"/>
                <a:gd name="connsiteX1" fmla="*/ 93464 w 4028798"/>
                <a:gd name="connsiteY1" fmla="*/ 0 h 560775"/>
                <a:gd name="connsiteX2" fmla="*/ 3935334 w 4028798"/>
                <a:gd name="connsiteY2" fmla="*/ 0 h 560775"/>
                <a:gd name="connsiteX3" fmla="*/ 4028798 w 4028798"/>
                <a:gd name="connsiteY3" fmla="*/ 93464 h 560775"/>
                <a:gd name="connsiteX4" fmla="*/ 4028798 w 4028798"/>
                <a:gd name="connsiteY4" fmla="*/ 467311 h 560775"/>
                <a:gd name="connsiteX5" fmla="*/ 3935334 w 4028798"/>
                <a:gd name="connsiteY5" fmla="*/ 560775 h 560775"/>
                <a:gd name="connsiteX6" fmla="*/ 93464 w 4028798"/>
                <a:gd name="connsiteY6" fmla="*/ 560775 h 560775"/>
                <a:gd name="connsiteX7" fmla="*/ 0 w 4028798"/>
                <a:gd name="connsiteY7" fmla="*/ 467311 h 560775"/>
                <a:gd name="connsiteX8" fmla="*/ 0 w 4028798"/>
                <a:gd name="connsiteY8" fmla="*/ 93464 h 560775"/>
                <a:gd name="connsiteX0" fmla="*/ 0 w 4028798"/>
                <a:gd name="connsiteY0" fmla="*/ 93464 h 865575"/>
                <a:gd name="connsiteX1" fmla="*/ 93464 w 4028798"/>
                <a:gd name="connsiteY1" fmla="*/ 0 h 865575"/>
                <a:gd name="connsiteX2" fmla="*/ 3935334 w 4028798"/>
                <a:gd name="connsiteY2" fmla="*/ 0 h 865575"/>
                <a:gd name="connsiteX3" fmla="*/ 4028798 w 4028798"/>
                <a:gd name="connsiteY3" fmla="*/ 93464 h 865575"/>
                <a:gd name="connsiteX4" fmla="*/ 4028798 w 4028798"/>
                <a:gd name="connsiteY4" fmla="*/ 467311 h 865575"/>
                <a:gd name="connsiteX5" fmla="*/ 3698267 w 4028798"/>
                <a:gd name="connsiteY5" fmla="*/ 865575 h 865575"/>
                <a:gd name="connsiteX6" fmla="*/ 93464 w 4028798"/>
                <a:gd name="connsiteY6" fmla="*/ 560775 h 865575"/>
                <a:gd name="connsiteX7" fmla="*/ 0 w 4028798"/>
                <a:gd name="connsiteY7" fmla="*/ 467311 h 865575"/>
                <a:gd name="connsiteX8" fmla="*/ 0 w 4028798"/>
                <a:gd name="connsiteY8" fmla="*/ 93464 h 865575"/>
                <a:gd name="connsiteX0" fmla="*/ 0 w 4028798"/>
                <a:gd name="connsiteY0" fmla="*/ 93464 h 882509"/>
                <a:gd name="connsiteX1" fmla="*/ 93464 w 4028798"/>
                <a:gd name="connsiteY1" fmla="*/ 0 h 882509"/>
                <a:gd name="connsiteX2" fmla="*/ 3935334 w 4028798"/>
                <a:gd name="connsiteY2" fmla="*/ 0 h 882509"/>
                <a:gd name="connsiteX3" fmla="*/ 4028798 w 4028798"/>
                <a:gd name="connsiteY3" fmla="*/ 93464 h 882509"/>
                <a:gd name="connsiteX4" fmla="*/ 4028798 w 4028798"/>
                <a:gd name="connsiteY4" fmla="*/ 467311 h 882509"/>
                <a:gd name="connsiteX5" fmla="*/ 3698267 w 4028798"/>
                <a:gd name="connsiteY5" fmla="*/ 865575 h 882509"/>
                <a:gd name="connsiteX6" fmla="*/ 228930 w 4028798"/>
                <a:gd name="connsiteY6" fmla="*/ 882509 h 882509"/>
                <a:gd name="connsiteX7" fmla="*/ 0 w 4028798"/>
                <a:gd name="connsiteY7" fmla="*/ 467311 h 882509"/>
                <a:gd name="connsiteX8" fmla="*/ 0 w 4028798"/>
                <a:gd name="connsiteY8" fmla="*/ 93464 h 882509"/>
                <a:gd name="connsiteX0" fmla="*/ 186266 w 4028798"/>
                <a:gd name="connsiteY0" fmla="*/ 195064 h 882509"/>
                <a:gd name="connsiteX1" fmla="*/ 93464 w 4028798"/>
                <a:gd name="connsiteY1" fmla="*/ 0 h 882509"/>
                <a:gd name="connsiteX2" fmla="*/ 3935334 w 4028798"/>
                <a:gd name="connsiteY2" fmla="*/ 0 h 882509"/>
                <a:gd name="connsiteX3" fmla="*/ 4028798 w 4028798"/>
                <a:gd name="connsiteY3" fmla="*/ 93464 h 882509"/>
                <a:gd name="connsiteX4" fmla="*/ 4028798 w 4028798"/>
                <a:gd name="connsiteY4" fmla="*/ 467311 h 882509"/>
                <a:gd name="connsiteX5" fmla="*/ 3698267 w 4028798"/>
                <a:gd name="connsiteY5" fmla="*/ 865575 h 882509"/>
                <a:gd name="connsiteX6" fmla="*/ 228930 w 4028798"/>
                <a:gd name="connsiteY6" fmla="*/ 882509 h 882509"/>
                <a:gd name="connsiteX7" fmla="*/ 0 w 4028798"/>
                <a:gd name="connsiteY7" fmla="*/ 467311 h 882509"/>
                <a:gd name="connsiteX8" fmla="*/ 186266 w 4028798"/>
                <a:gd name="connsiteY8" fmla="*/ 195064 h 882509"/>
                <a:gd name="connsiteX0" fmla="*/ 186266 w 4028798"/>
                <a:gd name="connsiteY0" fmla="*/ 195064 h 882509"/>
                <a:gd name="connsiteX1" fmla="*/ 93464 w 4028798"/>
                <a:gd name="connsiteY1" fmla="*/ 0 h 882509"/>
                <a:gd name="connsiteX2" fmla="*/ 3647468 w 4028798"/>
                <a:gd name="connsiteY2" fmla="*/ 33866 h 882509"/>
                <a:gd name="connsiteX3" fmla="*/ 4028798 w 4028798"/>
                <a:gd name="connsiteY3" fmla="*/ 93464 h 882509"/>
                <a:gd name="connsiteX4" fmla="*/ 4028798 w 4028798"/>
                <a:gd name="connsiteY4" fmla="*/ 467311 h 882509"/>
                <a:gd name="connsiteX5" fmla="*/ 3698267 w 4028798"/>
                <a:gd name="connsiteY5" fmla="*/ 865575 h 882509"/>
                <a:gd name="connsiteX6" fmla="*/ 228930 w 4028798"/>
                <a:gd name="connsiteY6" fmla="*/ 882509 h 882509"/>
                <a:gd name="connsiteX7" fmla="*/ 0 w 4028798"/>
                <a:gd name="connsiteY7" fmla="*/ 467311 h 882509"/>
                <a:gd name="connsiteX8" fmla="*/ 186266 w 4028798"/>
                <a:gd name="connsiteY8" fmla="*/ 195064 h 88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28798" h="882509">
                  <a:moveTo>
                    <a:pt x="186266" y="195064"/>
                  </a:moveTo>
                  <a:cubicBezTo>
                    <a:pt x="186266" y="143445"/>
                    <a:pt x="41845" y="0"/>
                    <a:pt x="93464" y="0"/>
                  </a:cubicBezTo>
                  <a:lnTo>
                    <a:pt x="3647468" y="33866"/>
                  </a:lnTo>
                  <a:cubicBezTo>
                    <a:pt x="3699087" y="33866"/>
                    <a:pt x="4028798" y="41845"/>
                    <a:pt x="4028798" y="93464"/>
                  </a:cubicBezTo>
                  <a:lnTo>
                    <a:pt x="4028798" y="467311"/>
                  </a:lnTo>
                  <a:cubicBezTo>
                    <a:pt x="4028798" y="518930"/>
                    <a:pt x="3749886" y="865575"/>
                    <a:pt x="3698267" y="865575"/>
                  </a:cubicBezTo>
                  <a:lnTo>
                    <a:pt x="228930" y="882509"/>
                  </a:lnTo>
                  <a:cubicBezTo>
                    <a:pt x="177311" y="882509"/>
                    <a:pt x="0" y="518930"/>
                    <a:pt x="0" y="467311"/>
                  </a:cubicBezTo>
                  <a:lnTo>
                    <a:pt x="186266" y="195064"/>
                  </a:lnTo>
                  <a:close/>
                </a:path>
              </a:pathLst>
            </a:cu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1" name="Rounded Rectangle 10"/>
            <p:cNvSpPr/>
            <p:nvPr/>
          </p:nvSpPr>
          <p:spPr bwMode="auto">
            <a:xfrm>
              <a:off x="4360518" y="1013493"/>
              <a:ext cx="3248589" cy="970391"/>
            </a:xfrm>
            <a:custGeom>
              <a:avLst/>
              <a:gdLst>
                <a:gd name="connsiteX0" fmla="*/ 0 w 2874558"/>
                <a:gd name="connsiteY0" fmla="*/ 85534 h 513191"/>
                <a:gd name="connsiteX1" fmla="*/ 85534 w 2874558"/>
                <a:gd name="connsiteY1" fmla="*/ 0 h 513191"/>
                <a:gd name="connsiteX2" fmla="*/ 2789024 w 2874558"/>
                <a:gd name="connsiteY2" fmla="*/ 0 h 513191"/>
                <a:gd name="connsiteX3" fmla="*/ 2874558 w 2874558"/>
                <a:gd name="connsiteY3" fmla="*/ 85534 h 513191"/>
                <a:gd name="connsiteX4" fmla="*/ 2874558 w 2874558"/>
                <a:gd name="connsiteY4" fmla="*/ 427657 h 513191"/>
                <a:gd name="connsiteX5" fmla="*/ 2789024 w 2874558"/>
                <a:gd name="connsiteY5" fmla="*/ 513191 h 513191"/>
                <a:gd name="connsiteX6" fmla="*/ 85534 w 2874558"/>
                <a:gd name="connsiteY6" fmla="*/ 513191 h 513191"/>
                <a:gd name="connsiteX7" fmla="*/ 0 w 2874558"/>
                <a:gd name="connsiteY7" fmla="*/ 427657 h 513191"/>
                <a:gd name="connsiteX8" fmla="*/ 0 w 2874558"/>
                <a:gd name="connsiteY8" fmla="*/ 85534 h 513191"/>
                <a:gd name="connsiteX0" fmla="*/ 0 w 2874558"/>
                <a:gd name="connsiteY0" fmla="*/ 85534 h 970391"/>
                <a:gd name="connsiteX1" fmla="*/ 85534 w 2874558"/>
                <a:gd name="connsiteY1" fmla="*/ 0 h 970391"/>
                <a:gd name="connsiteX2" fmla="*/ 2789024 w 2874558"/>
                <a:gd name="connsiteY2" fmla="*/ 0 h 970391"/>
                <a:gd name="connsiteX3" fmla="*/ 2874558 w 2874558"/>
                <a:gd name="connsiteY3" fmla="*/ 85534 h 970391"/>
                <a:gd name="connsiteX4" fmla="*/ 2874558 w 2874558"/>
                <a:gd name="connsiteY4" fmla="*/ 427657 h 970391"/>
                <a:gd name="connsiteX5" fmla="*/ 2687424 w 2874558"/>
                <a:gd name="connsiteY5" fmla="*/ 970391 h 970391"/>
                <a:gd name="connsiteX6" fmla="*/ 85534 w 2874558"/>
                <a:gd name="connsiteY6" fmla="*/ 513191 h 970391"/>
                <a:gd name="connsiteX7" fmla="*/ 0 w 2874558"/>
                <a:gd name="connsiteY7" fmla="*/ 427657 h 970391"/>
                <a:gd name="connsiteX8" fmla="*/ 0 w 2874558"/>
                <a:gd name="connsiteY8" fmla="*/ 85534 h 970391"/>
                <a:gd name="connsiteX0" fmla="*/ 0 w 3145491"/>
                <a:gd name="connsiteY0" fmla="*/ 85534 h 970391"/>
                <a:gd name="connsiteX1" fmla="*/ 85534 w 3145491"/>
                <a:gd name="connsiteY1" fmla="*/ 0 h 970391"/>
                <a:gd name="connsiteX2" fmla="*/ 2789024 w 3145491"/>
                <a:gd name="connsiteY2" fmla="*/ 0 h 970391"/>
                <a:gd name="connsiteX3" fmla="*/ 2874558 w 3145491"/>
                <a:gd name="connsiteY3" fmla="*/ 85534 h 970391"/>
                <a:gd name="connsiteX4" fmla="*/ 3145491 w 3145491"/>
                <a:gd name="connsiteY4" fmla="*/ 647790 h 970391"/>
                <a:gd name="connsiteX5" fmla="*/ 2687424 w 3145491"/>
                <a:gd name="connsiteY5" fmla="*/ 970391 h 970391"/>
                <a:gd name="connsiteX6" fmla="*/ 85534 w 3145491"/>
                <a:gd name="connsiteY6" fmla="*/ 513191 h 970391"/>
                <a:gd name="connsiteX7" fmla="*/ 0 w 3145491"/>
                <a:gd name="connsiteY7" fmla="*/ 427657 h 970391"/>
                <a:gd name="connsiteX8" fmla="*/ 0 w 3145491"/>
                <a:gd name="connsiteY8" fmla="*/ 85534 h 970391"/>
                <a:gd name="connsiteX0" fmla="*/ 78323 w 3223814"/>
                <a:gd name="connsiteY0" fmla="*/ 85534 h 970391"/>
                <a:gd name="connsiteX1" fmla="*/ 163857 w 3223814"/>
                <a:gd name="connsiteY1" fmla="*/ 0 h 970391"/>
                <a:gd name="connsiteX2" fmla="*/ 2867347 w 3223814"/>
                <a:gd name="connsiteY2" fmla="*/ 0 h 970391"/>
                <a:gd name="connsiteX3" fmla="*/ 2952881 w 3223814"/>
                <a:gd name="connsiteY3" fmla="*/ 85534 h 970391"/>
                <a:gd name="connsiteX4" fmla="*/ 3223814 w 3223814"/>
                <a:gd name="connsiteY4" fmla="*/ 647790 h 970391"/>
                <a:gd name="connsiteX5" fmla="*/ 2765747 w 3223814"/>
                <a:gd name="connsiteY5" fmla="*/ 970391 h 970391"/>
                <a:gd name="connsiteX6" fmla="*/ 11457 w 3223814"/>
                <a:gd name="connsiteY6" fmla="*/ 970391 h 970391"/>
                <a:gd name="connsiteX7" fmla="*/ 78323 w 3223814"/>
                <a:gd name="connsiteY7" fmla="*/ 427657 h 970391"/>
                <a:gd name="connsiteX8" fmla="*/ 78323 w 3223814"/>
                <a:gd name="connsiteY8" fmla="*/ 85534 h 970391"/>
                <a:gd name="connsiteX0" fmla="*/ 103098 w 3248589"/>
                <a:gd name="connsiteY0" fmla="*/ 85534 h 970391"/>
                <a:gd name="connsiteX1" fmla="*/ 188632 w 3248589"/>
                <a:gd name="connsiteY1" fmla="*/ 0 h 970391"/>
                <a:gd name="connsiteX2" fmla="*/ 2892122 w 3248589"/>
                <a:gd name="connsiteY2" fmla="*/ 0 h 970391"/>
                <a:gd name="connsiteX3" fmla="*/ 2977656 w 3248589"/>
                <a:gd name="connsiteY3" fmla="*/ 85534 h 970391"/>
                <a:gd name="connsiteX4" fmla="*/ 3248589 w 3248589"/>
                <a:gd name="connsiteY4" fmla="*/ 647790 h 970391"/>
                <a:gd name="connsiteX5" fmla="*/ 2790522 w 3248589"/>
                <a:gd name="connsiteY5" fmla="*/ 970391 h 970391"/>
                <a:gd name="connsiteX6" fmla="*/ 36232 w 3248589"/>
                <a:gd name="connsiteY6" fmla="*/ 970391 h 970391"/>
                <a:gd name="connsiteX7" fmla="*/ 1498 w 3248589"/>
                <a:gd name="connsiteY7" fmla="*/ 427657 h 970391"/>
                <a:gd name="connsiteX8" fmla="*/ 103098 w 3248589"/>
                <a:gd name="connsiteY8" fmla="*/ 85534 h 970391"/>
                <a:gd name="connsiteX0" fmla="*/ 187765 w 3248589"/>
                <a:gd name="connsiteY0" fmla="*/ 187134 h 970391"/>
                <a:gd name="connsiteX1" fmla="*/ 188632 w 3248589"/>
                <a:gd name="connsiteY1" fmla="*/ 0 h 970391"/>
                <a:gd name="connsiteX2" fmla="*/ 2892122 w 3248589"/>
                <a:gd name="connsiteY2" fmla="*/ 0 h 970391"/>
                <a:gd name="connsiteX3" fmla="*/ 2977656 w 3248589"/>
                <a:gd name="connsiteY3" fmla="*/ 85534 h 970391"/>
                <a:gd name="connsiteX4" fmla="*/ 3248589 w 3248589"/>
                <a:gd name="connsiteY4" fmla="*/ 647790 h 970391"/>
                <a:gd name="connsiteX5" fmla="*/ 2790522 w 3248589"/>
                <a:gd name="connsiteY5" fmla="*/ 970391 h 970391"/>
                <a:gd name="connsiteX6" fmla="*/ 36232 w 3248589"/>
                <a:gd name="connsiteY6" fmla="*/ 970391 h 970391"/>
                <a:gd name="connsiteX7" fmla="*/ 1498 w 3248589"/>
                <a:gd name="connsiteY7" fmla="*/ 427657 h 970391"/>
                <a:gd name="connsiteX8" fmla="*/ 187765 w 3248589"/>
                <a:gd name="connsiteY8" fmla="*/ 187134 h 970391"/>
                <a:gd name="connsiteX0" fmla="*/ 187765 w 3248589"/>
                <a:gd name="connsiteY0" fmla="*/ 187134 h 970391"/>
                <a:gd name="connsiteX1" fmla="*/ 188632 w 3248589"/>
                <a:gd name="connsiteY1" fmla="*/ 0 h 970391"/>
                <a:gd name="connsiteX2" fmla="*/ 2892122 w 3248589"/>
                <a:gd name="connsiteY2" fmla="*/ 0 h 970391"/>
                <a:gd name="connsiteX3" fmla="*/ 2876056 w 3248589"/>
                <a:gd name="connsiteY3" fmla="*/ 102467 h 970391"/>
                <a:gd name="connsiteX4" fmla="*/ 3248589 w 3248589"/>
                <a:gd name="connsiteY4" fmla="*/ 647790 h 970391"/>
                <a:gd name="connsiteX5" fmla="*/ 2790522 w 3248589"/>
                <a:gd name="connsiteY5" fmla="*/ 970391 h 970391"/>
                <a:gd name="connsiteX6" fmla="*/ 36232 w 3248589"/>
                <a:gd name="connsiteY6" fmla="*/ 970391 h 970391"/>
                <a:gd name="connsiteX7" fmla="*/ 1498 w 3248589"/>
                <a:gd name="connsiteY7" fmla="*/ 427657 h 970391"/>
                <a:gd name="connsiteX8" fmla="*/ 187765 w 3248589"/>
                <a:gd name="connsiteY8" fmla="*/ 187134 h 97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8589" h="970391">
                  <a:moveTo>
                    <a:pt x="187765" y="187134"/>
                  </a:moveTo>
                  <a:cubicBezTo>
                    <a:pt x="187765" y="139895"/>
                    <a:pt x="141393" y="0"/>
                    <a:pt x="188632" y="0"/>
                  </a:cubicBezTo>
                  <a:lnTo>
                    <a:pt x="2892122" y="0"/>
                  </a:lnTo>
                  <a:cubicBezTo>
                    <a:pt x="2939361" y="0"/>
                    <a:pt x="2876056" y="55228"/>
                    <a:pt x="2876056" y="102467"/>
                  </a:cubicBezTo>
                  <a:lnTo>
                    <a:pt x="3248589" y="647790"/>
                  </a:lnTo>
                  <a:cubicBezTo>
                    <a:pt x="3248589" y="695029"/>
                    <a:pt x="2837761" y="970391"/>
                    <a:pt x="2790522" y="970391"/>
                  </a:cubicBezTo>
                  <a:lnTo>
                    <a:pt x="36232" y="970391"/>
                  </a:lnTo>
                  <a:cubicBezTo>
                    <a:pt x="-11007" y="970391"/>
                    <a:pt x="1498" y="474896"/>
                    <a:pt x="1498" y="427657"/>
                  </a:cubicBezTo>
                  <a:lnTo>
                    <a:pt x="187765" y="187134"/>
                  </a:lnTo>
                  <a:close/>
                </a:path>
              </a:pathLst>
            </a:cu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sp>
        <p:nvSpPr>
          <p:cNvPr id="12" name="Rectangle 2"/>
          <p:cNvSpPr txBox="1">
            <a:spLocks noChangeArrowheads="1"/>
          </p:cNvSpPr>
          <p:nvPr/>
        </p:nvSpPr>
        <p:spPr bwMode="auto">
          <a:xfrm>
            <a:off x="4239839" y="986035"/>
            <a:ext cx="3657797" cy="1252827"/>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أوه نعم؟ حسنًا، أيًا كان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ما اخترت القيام به يا صديقي!</a:t>
            </a:r>
            <a:endParaRPr kumimoji="0" lang="en-US"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576878" y="229877"/>
            <a:ext cx="4028798" cy="972021"/>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كما تعلم، لقد بدأت أشعر أنه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من المفترض أن أقوم بتزيينك!</a:t>
            </a:r>
            <a:endParaRPr kumimoji="0" lang="en-US"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6088326"/>
            <a:ext cx="9143999" cy="617807"/>
          </a:xfrm>
          <a:solidFill>
            <a:srgbClr val="FFFFFF"/>
          </a:solidFill>
          <a:effectLst/>
        </p:spPr>
        <p:txBody>
          <a:bodyPr/>
          <a:lstStyle/>
          <a:p>
            <a:pPr>
              <a:defRPr/>
            </a:pPr>
            <a:r>
              <a:rPr lang="ar-JO" sz="3200" dirty="0">
                <a:solidFill>
                  <a:schemeClr val="tx2"/>
                </a:solidFill>
                <a:effectLst>
                  <a:glow rad="127000">
                    <a:schemeClr val="bg1"/>
                  </a:glow>
                </a:effectLst>
                <a:ea typeface="ＭＳ Ｐゴシック" charset="0"/>
              </a:rPr>
              <a:t>ساحة كلفينية وأرمينية</a:t>
            </a:r>
            <a:endParaRPr lang="en-US" sz="3200" dirty="0">
              <a:solidFill>
                <a:schemeClr val="tx2"/>
              </a:solidFill>
              <a:effectLst>
                <a:glow rad="127000">
                  <a:schemeClr val="bg1"/>
                </a:glow>
              </a:effectLst>
              <a:ea typeface="ＭＳ Ｐゴシック" charset="0"/>
            </a:endParaRPr>
          </a:p>
        </p:txBody>
      </p:sp>
      <p:grpSp>
        <p:nvGrpSpPr>
          <p:cNvPr id="14" name="Group 13"/>
          <p:cNvGrpSpPr/>
          <p:nvPr/>
        </p:nvGrpSpPr>
        <p:grpSpPr>
          <a:xfrm>
            <a:off x="2967436" y="4377096"/>
            <a:ext cx="1741982" cy="2356921"/>
            <a:chOff x="4112952" y="4377096"/>
            <a:chExt cx="2626255" cy="2356921"/>
          </a:xfrm>
        </p:grpSpPr>
        <p:sp>
          <p:nvSpPr>
            <p:cNvPr id="5" name="Oval 4"/>
            <p:cNvSpPr/>
            <p:nvPr/>
          </p:nvSpPr>
          <p:spPr bwMode="auto">
            <a:xfrm>
              <a:off x="4112952" y="6081762"/>
              <a:ext cx="2075621" cy="652255"/>
            </a:xfrm>
            <a:prstGeom prst="ellipse">
              <a:avLst/>
            </a:prstGeom>
            <a:noFill/>
            <a:ln w="57150" cap="flat" cmpd="sng" algn="ctr">
              <a:solidFill>
                <a:srgbClr val="FF0000"/>
              </a:solidFill>
              <a:prstDash val="sysDash"/>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Rectangle 12"/>
            <p:cNvSpPr/>
            <p:nvPr/>
          </p:nvSpPr>
          <p:spPr>
            <a:xfrm>
              <a:off x="5508610" y="4377096"/>
              <a:ext cx="1230597" cy="2215991"/>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13800" b="1" u="none" strike="noStrike" kern="1200" cap="none" spc="0" normalizeH="0" baseline="0" noProof="0"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panose="020B0604020202020204" pitchFamily="34" charset="0"/>
                  <a:ea typeface="+mn-ea"/>
                  <a:cs typeface="Arial" panose="020B0604020202020204" pitchFamily="34" charset="0"/>
                </a:rPr>
                <a:t>؟</a:t>
              </a:r>
              <a:endParaRPr kumimoji="0" lang="en-US" sz="13800" b="1" u="none" strike="noStrike" kern="1200" cap="none" spc="0" normalizeH="0" baseline="0" noProof="0"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726979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257" name="Picture 3" descr="Gen 3 Fall Result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83976" y="105544"/>
            <a:ext cx="7772400" cy="803176"/>
          </a:xfrm>
          <a:ln>
            <a:miter lim="800000"/>
            <a:headEnd/>
            <a:tailEnd/>
          </a:ln>
        </p:spPr>
        <p:txBody>
          <a:bodyPr>
            <a:noAutofit/>
          </a:bodyPr>
          <a:lstStyle/>
          <a:p>
            <a:pPr>
              <a:defRPr/>
            </a:pPr>
            <a:r>
              <a:rPr lang="ar-JO" sz="5400" b="1" dirty="0">
                <a:solidFill>
                  <a:schemeClr val="bg1"/>
                </a:solidFill>
                <a:effectLst>
                  <a:glow rad="101600">
                    <a:schemeClr val="tx1">
                      <a:alpha val="75000"/>
                    </a:schemeClr>
                  </a:glow>
                </a:effectLst>
              </a:rPr>
              <a:t>نتائج الخطية</a:t>
            </a:r>
            <a:endParaRPr lang="en-US" sz="5400" b="1" dirty="0">
              <a:solidFill>
                <a:schemeClr val="bg1"/>
              </a:solidFill>
              <a:effectLst>
                <a:glow rad="101600">
                  <a:schemeClr val="tx1">
                    <a:alpha val="75000"/>
                  </a:schemeClr>
                </a:glow>
              </a:effectLst>
            </a:endParaRPr>
          </a:p>
        </p:txBody>
      </p:sp>
      <p:sp>
        <p:nvSpPr>
          <p:cNvPr id="3" name="Title 1"/>
          <p:cNvSpPr txBox="1">
            <a:spLocks/>
          </p:cNvSpPr>
          <p:nvPr/>
        </p:nvSpPr>
        <p:spPr bwMode="auto">
          <a:xfrm>
            <a:off x="349745" y="1268760"/>
            <a:ext cx="8794255" cy="5112568"/>
          </a:xfrm>
          <a:prstGeom prst="rect">
            <a:avLst/>
          </a:prstGeom>
          <a:noFill/>
          <a:ln w="9525">
            <a:noFill/>
            <a:miter lim="800000"/>
            <a:headEnd/>
            <a:tailEnd/>
          </a:ln>
        </p:spPr>
        <p:txBody>
          <a:bodyPr/>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glow rad="152400">
                    <a:srgbClr val="000000"/>
                  </a:glow>
                </a:effectLst>
                <a:uLnTx/>
                <a:uFillTx/>
                <a:latin typeface="Arial" panose="020B0604020202020204" pitchFamily="34" charset="0"/>
                <a:ea typeface="ＭＳ Ｐゴシック" pitchFamily="-111" charset="-128"/>
                <a:cs typeface="Arial" panose="020B0604020202020204" pitchFamily="34" charset="0"/>
              </a:rPr>
              <a:t>* العار : فانفتحت أعينهما وعلما أنهما عريانان فخاطا أوراق تين وصنعا لأنفسها مآزر (تك 3 : 7)</a:t>
            </a:r>
            <a:endParaRPr kumimoji="0" lang="en-US" sz="3200" b="1" u="none" strike="noStrike" kern="1200" cap="none" spc="0" normalizeH="0" baseline="0" noProof="0" dirty="0">
              <a:ln>
                <a:noFill/>
              </a:ln>
              <a:solidFill>
                <a:srgbClr val="FFFFCC"/>
              </a:solidFill>
              <a:effectLst>
                <a:glow rad="1524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glow rad="1524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 الإنفصال عن الله : اختبأ آدم في الجنة (تك 3 : 8)</a:t>
            </a:r>
            <a:endParaRPr kumimoji="0" lang="en-US" sz="3200" b="1" u="none" strike="noStrike" kern="1200" cap="none" spc="0" normalizeH="0" baseline="0" noProof="0" dirty="0">
              <a:ln>
                <a:noFill/>
              </a:ln>
              <a:solidFill>
                <a:srgbClr val="FFFFCC"/>
              </a:solidFill>
              <a:effectLst>
                <a:glow rad="1524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glow rad="1524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 الموت : يوم تأكل منها موتاً تموت (تك 2 : 17)</a:t>
            </a:r>
            <a:endParaRPr kumimoji="0" lang="en-US" sz="3200" b="1" u="none" strike="noStrike" kern="1200" cap="none" spc="0" normalizeH="0" baseline="0" noProof="0" dirty="0">
              <a:ln>
                <a:noFill/>
              </a:ln>
              <a:solidFill>
                <a:srgbClr val="FFFFCC"/>
              </a:solidFill>
              <a:effectLst>
                <a:glow rad="1524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118237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Times New Roman" charset="0"/>
              <a:ea typeface="ＭＳ Ｐゴシック" charset="0"/>
              <a:cs typeface="Arial" panose="020B0604020202020204" pitchFamily="34" charset="0"/>
            </a:endParaRPr>
          </a:p>
        </p:txBody>
      </p:sp>
      <p:grpSp>
        <p:nvGrpSpPr>
          <p:cNvPr id="4" name="Group 3"/>
          <p:cNvGrpSpPr/>
          <p:nvPr/>
        </p:nvGrpSpPr>
        <p:grpSpPr>
          <a:xfrm>
            <a:off x="1168400" y="0"/>
            <a:ext cx="6785756" cy="6858000"/>
            <a:chOff x="1168400" y="0"/>
            <a:chExt cx="6785756" cy="685800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8400" y="0"/>
              <a:ext cx="6785756" cy="6858000"/>
            </a:xfrm>
            <a:prstGeom prst="rect">
              <a:avLst/>
            </a:prstGeom>
          </p:spPr>
        </p:pic>
        <p:sp>
          <p:nvSpPr>
            <p:cNvPr id="10" name="Rounded Rectangle 9"/>
            <p:cNvSpPr/>
            <p:nvPr/>
          </p:nvSpPr>
          <p:spPr bwMode="auto">
            <a:xfrm>
              <a:off x="1574334" y="232950"/>
              <a:ext cx="3916735" cy="863998"/>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Comic Sans MS" pitchFamily="-112" charset="0"/>
                <a:ea typeface="+mn-ea"/>
                <a:cs typeface="+mn-cs"/>
              </a:endParaRPr>
            </a:p>
          </p:txBody>
        </p:sp>
        <p:sp>
          <p:nvSpPr>
            <p:cNvPr id="11" name="Rounded Rectangle 10"/>
            <p:cNvSpPr/>
            <p:nvPr/>
          </p:nvSpPr>
          <p:spPr bwMode="auto">
            <a:xfrm>
              <a:off x="4345540" y="1013493"/>
              <a:ext cx="3166151" cy="971993"/>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Comic Sans MS" pitchFamily="-112" charset="0"/>
                <a:ea typeface="+mn-ea"/>
                <a:cs typeface="+mn-cs"/>
              </a:endParaRPr>
            </a:p>
          </p:txBody>
        </p:sp>
      </p:grpSp>
      <p:sp>
        <p:nvSpPr>
          <p:cNvPr id="12" name="Rectangle 2"/>
          <p:cNvSpPr txBox="1">
            <a:spLocks noChangeArrowheads="1"/>
          </p:cNvSpPr>
          <p:nvPr/>
        </p:nvSpPr>
        <p:spPr bwMode="auto">
          <a:xfrm>
            <a:off x="4209420" y="1096053"/>
            <a:ext cx="3564596" cy="972021"/>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أوه نعم؟ حسنًا، أيًا كان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ما اخترت القيام به يا صديقي!</a:t>
            </a:r>
            <a:endParaRPr kumimoji="0" lang="en-US"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574334" y="124927"/>
            <a:ext cx="4028798" cy="972021"/>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كما تعلم، لقد بدأت أشعر أنه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من المفترض أن أقوم بتزيينك!</a:t>
            </a:r>
            <a:endParaRPr kumimoji="0" lang="en-US"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6088326"/>
            <a:ext cx="9143999" cy="617807"/>
          </a:xfrm>
          <a:solidFill>
            <a:srgbClr val="FFFFFF"/>
          </a:solidFill>
          <a:effectLst/>
        </p:spPr>
        <p:txBody>
          <a:bodyPr/>
          <a:lstStyle/>
          <a:p>
            <a:pPr>
              <a:defRPr/>
            </a:pPr>
            <a:r>
              <a:rPr lang="ar-JO" sz="3200" dirty="0">
                <a:solidFill>
                  <a:schemeClr val="tx2"/>
                </a:solidFill>
                <a:effectLst>
                  <a:glow rad="127000">
                    <a:schemeClr val="bg1"/>
                  </a:glow>
                </a:effectLst>
                <a:ea typeface="ＭＳ Ｐゴシック" charset="0"/>
              </a:rPr>
              <a:t>ساحة كلفينية وأرمينية</a:t>
            </a:r>
            <a:endParaRPr lang="en-US" sz="3200" dirty="0">
              <a:solidFill>
                <a:schemeClr val="tx2"/>
              </a:solidFill>
              <a:effectLst>
                <a:glow rad="127000">
                  <a:schemeClr val="bg1"/>
                </a:glow>
              </a:effectLst>
              <a:ea typeface="ＭＳ Ｐゴシック" charset="0"/>
            </a:endParaRPr>
          </a:p>
        </p:txBody>
      </p:sp>
      <p:pic>
        <p:nvPicPr>
          <p:cNvPr id="3" name="Picture 2">
            <a:extLst>
              <a:ext uri="{FF2B5EF4-FFF2-40B4-BE49-F238E27FC236}">
                <a16:creationId xmlns:a16="http://schemas.microsoft.com/office/drawing/2014/main" id="{AA8F60C4-9983-A42D-4CD5-4E840EE9C7A7}"/>
              </a:ext>
            </a:extLst>
          </p:cNvPr>
          <p:cNvPicPr>
            <a:picLocks noChangeAspect="1"/>
          </p:cNvPicPr>
          <p:nvPr/>
        </p:nvPicPr>
        <p:blipFill>
          <a:blip r:embed="rId4"/>
          <a:stretch>
            <a:fillRect/>
          </a:stretch>
        </p:blipFill>
        <p:spPr>
          <a:xfrm>
            <a:off x="3578086" y="3566546"/>
            <a:ext cx="631333" cy="2521780"/>
          </a:xfrm>
          <a:prstGeom prst="rect">
            <a:avLst/>
          </a:prstGeom>
        </p:spPr>
      </p:pic>
      <p:pic>
        <p:nvPicPr>
          <p:cNvPr id="6" name="Picture 5">
            <a:extLst>
              <a:ext uri="{FF2B5EF4-FFF2-40B4-BE49-F238E27FC236}">
                <a16:creationId xmlns:a16="http://schemas.microsoft.com/office/drawing/2014/main" id="{7F98C8B2-1AFA-0E56-17D8-61CA96A0995D}"/>
              </a:ext>
            </a:extLst>
          </p:cNvPr>
          <p:cNvPicPr>
            <a:picLocks noChangeAspect="1"/>
          </p:cNvPicPr>
          <p:nvPr/>
        </p:nvPicPr>
        <p:blipFill>
          <a:blip r:embed="rId5"/>
          <a:stretch>
            <a:fillRect/>
          </a:stretch>
        </p:blipFill>
        <p:spPr>
          <a:xfrm>
            <a:off x="2981739" y="6088326"/>
            <a:ext cx="1363801" cy="769674"/>
          </a:xfrm>
          <a:prstGeom prst="rect">
            <a:avLst/>
          </a:prstGeom>
        </p:spPr>
      </p:pic>
    </p:spTree>
    <p:extLst>
      <p:ext uri="{BB962C8B-B14F-4D97-AF65-F5344CB8AC3E}">
        <p14:creationId xmlns:p14="http://schemas.microsoft.com/office/powerpoint/2010/main" val="880082416"/>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44450"/>
            <a:ext cx="9070975" cy="775786"/>
          </a:xfrm>
        </p:spPr>
        <p:txBody>
          <a:bodyPr/>
          <a:lstStyle/>
          <a:p>
            <a:r>
              <a:rPr lang="ar-JO" dirty="0"/>
              <a:t>أرمني أم أرميني؟</a:t>
            </a:r>
            <a:endParaRPr lang="en-US" dirty="0"/>
          </a:p>
        </p:txBody>
      </p:sp>
      <p:pic>
        <p:nvPicPr>
          <p:cNvPr id="3" name="Picture 2"/>
          <p:cNvPicPr>
            <a:picLocks noChangeAspect="1"/>
          </p:cNvPicPr>
          <p:nvPr/>
        </p:nvPicPr>
        <p:blipFill>
          <a:blip r:embed="rId3"/>
          <a:stretch>
            <a:fillRect/>
          </a:stretch>
        </p:blipFill>
        <p:spPr>
          <a:xfrm>
            <a:off x="444500" y="1087834"/>
            <a:ext cx="8255000" cy="4127500"/>
          </a:xfrm>
          <a:prstGeom prst="rect">
            <a:avLst/>
          </a:prstGeom>
        </p:spPr>
      </p:pic>
      <p:pic>
        <p:nvPicPr>
          <p:cNvPr id="4" name="Picture 3"/>
          <p:cNvPicPr>
            <a:picLocks noChangeAspect="1"/>
          </p:cNvPicPr>
          <p:nvPr/>
        </p:nvPicPr>
        <p:blipFill>
          <a:blip r:embed="rId4"/>
          <a:stretch>
            <a:fillRect/>
          </a:stretch>
        </p:blipFill>
        <p:spPr>
          <a:xfrm>
            <a:off x="597669" y="3365794"/>
            <a:ext cx="5901966" cy="3965383"/>
          </a:xfrm>
          <a:prstGeom prst="rect">
            <a:avLst/>
          </a:prstGeom>
        </p:spPr>
      </p:pic>
      <p:pic>
        <p:nvPicPr>
          <p:cNvPr id="6" name="Picture 5"/>
          <p:cNvPicPr>
            <a:picLocks noChangeAspect="1"/>
          </p:cNvPicPr>
          <p:nvPr/>
        </p:nvPicPr>
        <p:blipFill>
          <a:blip r:embed="rId5"/>
          <a:stretch>
            <a:fillRect/>
          </a:stretch>
        </p:blipFill>
        <p:spPr>
          <a:xfrm>
            <a:off x="38100" y="820236"/>
            <a:ext cx="5479904" cy="3646363"/>
          </a:xfrm>
          <a:prstGeom prst="rect">
            <a:avLst/>
          </a:prstGeom>
        </p:spPr>
      </p:pic>
    </p:spTree>
    <p:extLst>
      <p:ext uri="{BB962C8B-B14F-4D97-AF65-F5344CB8AC3E}">
        <p14:creationId xmlns:p14="http://schemas.microsoft.com/office/powerpoint/2010/main" val="407519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4925" y="667648"/>
            <a:ext cx="9144000" cy="5715000"/>
          </a:xfrm>
          <a:prstGeom prst="rect">
            <a:avLst/>
          </a:prstGeom>
        </p:spPr>
      </p:pic>
      <p:sp>
        <p:nvSpPr>
          <p:cNvPr id="2" name="Title 1"/>
          <p:cNvSpPr>
            <a:spLocks noGrp="1"/>
          </p:cNvSpPr>
          <p:nvPr>
            <p:ph type="title"/>
          </p:nvPr>
        </p:nvSpPr>
        <p:spPr/>
        <p:txBody>
          <a:bodyPr/>
          <a:lstStyle/>
          <a:p>
            <a:r>
              <a:rPr lang="ar-JO" dirty="0"/>
              <a:t>التعيين المسبق</a:t>
            </a:r>
            <a:endParaRPr lang="en-US" dirty="0"/>
          </a:p>
        </p:txBody>
      </p:sp>
    </p:spTree>
    <p:extLst>
      <p:ext uri="{BB962C8B-B14F-4D97-AF65-F5344CB8AC3E}">
        <p14:creationId xmlns:p14="http://schemas.microsoft.com/office/powerpoint/2010/main" val="339533753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44000" cy="6858000"/>
          </a:xfrm>
          <a:prstGeom prst="rect">
            <a:avLst/>
          </a:prstGeom>
          <a:noFill/>
        </p:spPr>
      </p:pic>
      <p:sp>
        <p:nvSpPr>
          <p:cNvPr id="900098" name="Rectangle 2"/>
          <p:cNvSpPr>
            <a:spLocks noGrp="1" noChangeArrowheads="1"/>
          </p:cNvSpPr>
          <p:nvPr>
            <p:ph type="ctrTitle"/>
          </p:nvPr>
        </p:nvSpPr>
        <p:spPr>
          <a:xfrm>
            <a:off x="0" y="34068"/>
            <a:ext cx="9144000" cy="925488"/>
          </a:xfrm>
          <a:noFill/>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لا شروط في الإختيار</a:t>
            </a:r>
            <a:endParaRPr lang="en-US" dirty="0">
              <a:solidFill>
                <a:srgbClr val="FFFFFF"/>
              </a:solidFill>
              <a:effectLst>
                <a:glow rad="127000">
                  <a:schemeClr val="tx1"/>
                </a:glow>
              </a:effectLst>
              <a:ea typeface="ＭＳ Ｐゴシック" charset="0"/>
            </a:endParaRPr>
          </a:p>
        </p:txBody>
      </p:sp>
      <p:sp>
        <p:nvSpPr>
          <p:cNvPr id="2" name="Rectangle 1"/>
          <p:cNvSpPr/>
          <p:nvPr/>
        </p:nvSpPr>
        <p:spPr>
          <a:xfrm>
            <a:off x="2" y="3493782"/>
            <a:ext cx="5128590"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4400" b="1" u="none" strike="noStrike" kern="1200" cap="none" spc="0" normalizeH="0" baseline="0" noProof="0" dirty="0">
                <a:ln>
                  <a:noFill/>
                </a:ln>
                <a:solidFill>
                  <a:schemeClr val="bg1"/>
                </a:solidFill>
                <a:effectLst/>
                <a:uLnTx/>
                <a:uFillTx/>
                <a:latin typeface="Arial" panose="020B0604020202020204" pitchFamily="34" charset="0"/>
                <a:ea typeface="MS PGothic" panose="020B0600070205080204" pitchFamily="34" charset="-128"/>
                <a:cs typeface="Arial" panose="020B0604020202020204" pitchFamily="34" charset="0"/>
              </a:rPr>
              <a:t>كفارة محدودة</a:t>
            </a:r>
            <a:endParaRPr kumimoji="0" lang="en-US" sz="4400" b="1" u="none" strike="noStrike" kern="1200" cap="none" spc="0" normalizeH="0" baseline="0" noProof="0" dirty="0">
              <a:ln>
                <a:noFill/>
              </a:ln>
              <a:solidFill>
                <a:schemeClr val="bg1"/>
              </a:solidFill>
              <a:effectLst>
                <a:glow rad="127000">
                  <a:srgbClr val="000000"/>
                </a:glow>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 name="Rectangle 3"/>
          <p:cNvSpPr/>
          <p:nvPr/>
        </p:nvSpPr>
        <p:spPr>
          <a:xfrm>
            <a:off x="2" y="1371921"/>
            <a:ext cx="5128589"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SG" sz="4400" b="1" u="none" strike="noStrike" kern="1200" cap="none" spc="0" normalizeH="0" baseline="0" noProof="0" dirty="0">
                <a:ln>
                  <a:noFill/>
                </a:ln>
                <a:solidFill>
                  <a:schemeClr val="bg1"/>
                </a:solidFill>
                <a:effectLst/>
                <a:uLnTx/>
                <a:uFillTx/>
                <a:latin typeface="Arial" panose="020B0604020202020204" pitchFamily="34" charset="0"/>
                <a:ea typeface="MS PGothic" panose="020B0600070205080204" pitchFamily="34" charset="-128"/>
                <a:cs typeface="Arial" panose="020B0604020202020204" pitchFamily="34" charset="0"/>
              </a:rPr>
              <a:t>فساد كامل</a:t>
            </a:r>
            <a:endParaRPr kumimoji="0" lang="en-SG" sz="4400" b="1" u="none" strike="noStrike" kern="1200" cap="none" spc="0" normalizeH="0" baseline="0" noProof="0" dirty="0">
              <a:ln>
                <a:noFill/>
              </a:ln>
              <a:solidFill>
                <a:schemeClr val="bg1"/>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Rectangle 4"/>
          <p:cNvSpPr/>
          <p:nvPr/>
        </p:nvSpPr>
        <p:spPr>
          <a:xfrm>
            <a:off x="2" y="2463629"/>
            <a:ext cx="5128589"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4000" b="1" u="none" strike="noStrike" kern="1200" cap="none" spc="0" normalizeH="0" baseline="0" noProof="0" dirty="0">
                <a:ln>
                  <a:noFill/>
                </a:ln>
                <a:solidFill>
                  <a:schemeClr val="bg1"/>
                </a:solidFill>
                <a:effectLst/>
                <a:uLnTx/>
                <a:uFillTx/>
                <a:latin typeface="Arial" panose="020B0604020202020204" pitchFamily="34" charset="0"/>
                <a:ea typeface="MS PGothic" panose="020B0600070205080204" pitchFamily="34" charset="-128"/>
                <a:cs typeface="Arial" panose="020B0604020202020204" pitchFamily="34" charset="0"/>
              </a:rPr>
              <a:t>إختيار غير مشروط</a:t>
            </a:r>
            <a:endParaRPr kumimoji="0" lang="en-SG" sz="4000" b="1" u="none" strike="noStrike" kern="1200" cap="none" spc="0" normalizeH="0" baseline="0" noProof="0" dirty="0">
              <a:ln>
                <a:noFill/>
              </a:ln>
              <a:solidFill>
                <a:schemeClr val="bg1"/>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Rectangle 5"/>
          <p:cNvSpPr/>
          <p:nvPr/>
        </p:nvSpPr>
        <p:spPr>
          <a:xfrm>
            <a:off x="-9851" y="4585491"/>
            <a:ext cx="5138444"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4000" b="1" u="none" strike="noStrike" kern="1200" cap="none" spc="0" normalizeH="0" baseline="0" noProof="0" dirty="0">
                <a:ln>
                  <a:noFill/>
                </a:ln>
                <a:solidFill>
                  <a:schemeClr val="bg1"/>
                </a:solidFill>
                <a:effectLst/>
                <a:uLnTx/>
                <a:uFillTx/>
                <a:latin typeface="Arial" panose="020B0604020202020204" pitchFamily="34" charset="0"/>
                <a:ea typeface="MS PGothic" panose="020B0600070205080204" pitchFamily="34" charset="-128"/>
                <a:cs typeface="Arial" panose="020B0604020202020204" pitchFamily="34" charset="0"/>
              </a:rPr>
              <a:t>نعمة لا تقاوم</a:t>
            </a:r>
            <a:endParaRPr kumimoji="0" lang="en-SG" sz="4000" b="1" u="none" strike="noStrike" kern="1200" cap="none" spc="0" normalizeH="0" baseline="0" noProof="0" dirty="0">
              <a:ln>
                <a:noFill/>
              </a:ln>
              <a:solidFill>
                <a:schemeClr val="bg1"/>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Rectangle 6"/>
          <p:cNvSpPr/>
          <p:nvPr/>
        </p:nvSpPr>
        <p:spPr>
          <a:xfrm>
            <a:off x="0" y="5615645"/>
            <a:ext cx="5128589"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4400" b="1" u="none" strike="noStrike" kern="1200" cap="none" spc="0" normalizeH="0" baseline="0" noProof="0" dirty="0">
                <a:ln>
                  <a:noFill/>
                </a:ln>
                <a:solidFill>
                  <a:schemeClr val="bg1"/>
                </a:solidFill>
                <a:effectLst/>
                <a:uLnTx/>
                <a:uFillTx/>
                <a:latin typeface="Arial" panose="020B0604020202020204" pitchFamily="34" charset="0"/>
                <a:ea typeface="MS PGothic" panose="020B0600070205080204" pitchFamily="34" charset="-128"/>
                <a:cs typeface="Arial" panose="020B0604020202020204" pitchFamily="34" charset="0"/>
              </a:rPr>
              <a:t>مثابرة القديسين</a:t>
            </a:r>
            <a:endParaRPr kumimoji="0" lang="en-SG" sz="4400" b="1" u="none" strike="noStrike" kern="1200" cap="none" spc="0" normalizeH="0" baseline="0" noProof="0" dirty="0">
              <a:ln>
                <a:noFill/>
              </a:ln>
              <a:solidFill>
                <a:schemeClr val="bg1"/>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9" name="Down Arrow 8"/>
          <p:cNvSpPr/>
          <p:nvPr/>
        </p:nvSpPr>
        <p:spPr bwMode="auto">
          <a:xfrm rot="3761867">
            <a:off x="4579344" y="840037"/>
            <a:ext cx="1118195" cy="2377440"/>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2416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18" name="Group 17"/>
          <p:cNvGrpSpPr/>
          <p:nvPr/>
        </p:nvGrpSpPr>
        <p:grpSpPr>
          <a:xfrm>
            <a:off x="29858" y="1357278"/>
            <a:ext cx="9067154" cy="5018201"/>
            <a:chOff x="29858" y="1357278"/>
            <a:chExt cx="9067154" cy="5018201"/>
          </a:xfrm>
        </p:grpSpPr>
        <p:grpSp>
          <p:nvGrpSpPr>
            <p:cNvPr id="7" name="Group 6"/>
            <p:cNvGrpSpPr/>
            <p:nvPr/>
          </p:nvGrpSpPr>
          <p:grpSpPr>
            <a:xfrm>
              <a:off x="29858" y="1357278"/>
              <a:ext cx="9067154" cy="5018201"/>
              <a:chOff x="29858" y="1357278"/>
              <a:chExt cx="9067154" cy="5018201"/>
            </a:xfrm>
          </p:grpSpPr>
          <p:pic>
            <p:nvPicPr>
              <p:cNvPr id="2" name="Picture 1"/>
              <p:cNvPicPr>
                <a:picLocks noChangeAspect="1"/>
              </p:cNvPicPr>
              <p:nvPr/>
            </p:nvPicPr>
            <p:blipFill>
              <a:blip r:embed="rId4"/>
              <a:stretch>
                <a:fillRect/>
              </a:stretch>
            </p:blipFill>
            <p:spPr>
              <a:xfrm>
                <a:off x="29858" y="1357278"/>
                <a:ext cx="9067154" cy="5018201"/>
              </a:xfrm>
              <a:prstGeom prst="rect">
                <a:avLst/>
              </a:prstGeom>
            </p:spPr>
          </p:pic>
          <p:sp>
            <p:nvSpPr>
              <p:cNvPr id="16" name="Rounded Rectangle 15"/>
              <p:cNvSpPr/>
              <p:nvPr/>
            </p:nvSpPr>
            <p:spPr bwMode="auto">
              <a:xfrm>
                <a:off x="236200" y="4952300"/>
                <a:ext cx="8750564" cy="513191"/>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Oval 2"/>
              <p:cNvSpPr/>
              <p:nvPr/>
            </p:nvSpPr>
            <p:spPr bwMode="auto">
              <a:xfrm>
                <a:off x="535497" y="5183438"/>
                <a:ext cx="896501" cy="652255"/>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 name="Oval 18"/>
              <p:cNvSpPr/>
              <p:nvPr/>
            </p:nvSpPr>
            <p:spPr bwMode="auto">
              <a:xfrm>
                <a:off x="7363300" y="5189971"/>
                <a:ext cx="1133810" cy="652255"/>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7" name="Rounded Rectangle 16"/>
            <p:cNvSpPr/>
            <p:nvPr/>
          </p:nvSpPr>
          <p:spPr bwMode="auto">
            <a:xfrm>
              <a:off x="2072141" y="4200516"/>
              <a:ext cx="5162125" cy="513191"/>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 name="Rounded Rectangle 22"/>
            <p:cNvSpPr/>
            <p:nvPr/>
          </p:nvSpPr>
          <p:spPr bwMode="auto">
            <a:xfrm>
              <a:off x="2403121" y="4015972"/>
              <a:ext cx="4519861" cy="513191"/>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71178" y="29469"/>
            <a:ext cx="6972786" cy="1253098"/>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خمسة روابط غير قابلة للكسر                في خطة الله للخلاص</a:t>
            </a:r>
            <a:endParaRPr lang="en-US" sz="3600" dirty="0">
              <a:effectLst>
                <a:glow rad="127000">
                  <a:schemeClr val="tx1"/>
                </a:glow>
              </a:effectLst>
              <a:ea typeface="ＭＳ Ｐゴシック" charset="0"/>
            </a:endParaRPr>
          </a:p>
        </p:txBody>
      </p:sp>
      <p:sp>
        <p:nvSpPr>
          <p:cNvPr id="5" name="Text Box 12"/>
          <p:cNvSpPr txBox="1">
            <a:spLocks noChangeArrowheads="1"/>
          </p:cNvSpPr>
          <p:nvPr/>
        </p:nvSpPr>
        <p:spPr bwMode="auto">
          <a:xfrm>
            <a:off x="8459757"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9" name="Rectangle 2"/>
          <p:cNvSpPr txBox="1">
            <a:spLocks noChangeArrowheads="1"/>
          </p:cNvSpPr>
          <p:nvPr/>
        </p:nvSpPr>
        <p:spPr bwMode="auto">
          <a:xfrm>
            <a:off x="3915198" y="1746656"/>
            <a:ext cx="1924511" cy="395107"/>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مدعو</a:t>
            </a:r>
            <a:endParaRPr kumimoji="0" lang="en-US"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rot="20263333">
            <a:off x="1960327" y="2068729"/>
            <a:ext cx="2285601" cy="395107"/>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معين سابقاً</a:t>
            </a:r>
            <a:endParaRPr kumimoji="0" lang="en-US"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rot="3055219">
            <a:off x="6653959" y="3183368"/>
            <a:ext cx="2285601" cy="395107"/>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ممجد</a:t>
            </a:r>
            <a:endParaRPr kumimoji="0" lang="en-US"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rot="1463078">
            <a:off x="5471626" y="2131178"/>
            <a:ext cx="2285601" cy="395107"/>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مبرر</a:t>
            </a:r>
            <a:endParaRPr kumimoji="0" lang="en-US"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rot="19143517">
            <a:off x="763431" y="3018964"/>
            <a:ext cx="1841734" cy="395107"/>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معروف سابقاً</a:t>
            </a:r>
            <a:endParaRPr kumimoji="0" lang="en-US"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54761" y="4977409"/>
            <a:ext cx="1800496" cy="768671"/>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2D2DB9">
                    <a:lumMod val="75000"/>
                  </a:srgbClr>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الأزل</a:t>
            </a:r>
            <a:endParaRPr kumimoji="0" lang="en-US" sz="2800" b="1" u="none" strike="noStrike" kern="1200" cap="none" spc="0" normalizeH="0" baseline="0" noProof="0" dirty="0">
              <a:ln>
                <a:noFill/>
              </a:ln>
              <a:solidFill>
                <a:srgbClr val="2D2DB9">
                  <a:lumMod val="75000"/>
                </a:srgbClr>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1" name="Rectangle 2"/>
          <p:cNvSpPr txBox="1">
            <a:spLocks noChangeArrowheads="1"/>
          </p:cNvSpPr>
          <p:nvPr/>
        </p:nvSpPr>
        <p:spPr bwMode="auto">
          <a:xfrm>
            <a:off x="6997688" y="4977409"/>
            <a:ext cx="1800496" cy="768671"/>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2D2DB9">
                    <a:lumMod val="75000"/>
                  </a:srgbClr>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الأبد</a:t>
            </a:r>
            <a:endParaRPr kumimoji="0" lang="en-US" sz="2800" b="1" u="none" strike="noStrike" kern="1200" cap="none" spc="0" normalizeH="0" baseline="0" noProof="0" dirty="0">
              <a:ln>
                <a:noFill/>
              </a:ln>
              <a:solidFill>
                <a:srgbClr val="2D2DB9">
                  <a:lumMod val="75000"/>
                </a:srgbClr>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2" name="Rectangle 2"/>
          <p:cNvSpPr txBox="1">
            <a:spLocks noChangeArrowheads="1"/>
          </p:cNvSpPr>
          <p:nvPr/>
        </p:nvSpPr>
        <p:spPr bwMode="auto">
          <a:xfrm>
            <a:off x="1145528" y="4131587"/>
            <a:ext cx="6972786" cy="12530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10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سلسلة الله الذهبية</a:t>
            </a:r>
            <a:endParaRPr kumimoji="0" lang="en-US" sz="4400" b="1" u="none" strike="noStrike" kern="1200" cap="none" spc="-10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1110222"/>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kumimoji="0" lang="ar-JO" sz="3600" u="none" strike="noStrike" kern="0" cap="none" spc="0" normalizeH="0" baseline="0" noProof="0" dirty="0">
                <a:ln>
                  <a:noFill/>
                </a:ln>
                <a:solidFill>
                  <a:srgbClr val="FFFFFF"/>
                </a:solidFill>
                <a:effectLst>
                  <a:glow rad="127000">
                    <a:srgbClr val="000000"/>
                  </a:glow>
                </a:effectLst>
                <a:uLnTx/>
                <a:uFillTx/>
                <a:ea typeface="ＭＳ Ｐゴシック" charset="0"/>
              </a:rPr>
              <a:t>خمسة روابط غير قابلة للكسر                في خطة الله للخلاص</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1444501"/>
            <a:ext cx="9144000" cy="48486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ونحن نعلم أن (الله) يجعل كل الأشياء (حتى التجارب والمعاناة،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أنظر ع18 و35-36) تعمل معاً (في تناغم منظم) للخير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(فائدتنا الروحية لنشابه صورة جمال المسيح، ع29)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للذين يحبون الله (كما هو ظاهر من وجهة نظر بشرية) الذين هم مدعوون حسب قصده (كما هو ظاهر من وجهة نظر إلهية)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رومية 8: 28  </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12"/>
          <p:cNvSpPr txBox="1">
            <a:spLocks noChangeArrowheads="1"/>
          </p:cNvSpPr>
          <p:nvPr/>
        </p:nvSpPr>
        <p:spPr bwMode="auto">
          <a:xfrm>
            <a:off x="8374172" y="47625"/>
            <a:ext cx="698178"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51</a:t>
            </a:r>
            <a:endParaRPr kumimoji="0" lang="en-US"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ترجمة يوحنا د. غراسميك، كلية دالاس، 1985</a:t>
            </a:r>
            <a:endParaRPr kumimoji="0" lang="en-US" sz="18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266766757"/>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خمسة روابط غير قابلة للكسر                في خطة الله للخلاص</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1444501"/>
            <a:ext cx="9144000" cy="50229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(نحن نعلم) لأن الذين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سبق</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(الله)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فعرفهم</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(في نعمة الإختيار)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سبق</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فعينهم</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(هدفه في الإختيار المسبق) ليكونوا مشابهين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صورة (داخلياً وخارجياً) ابنه حتى يكون هو (الإبن يسوع المسيح) بكراً (الأبرز) بين إخوة كثيرين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(الذين هم أبناء الله، أنظر الأعداد 14-16)</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رومية 8: 29  </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12"/>
          <p:cNvSpPr txBox="1">
            <a:spLocks noChangeArrowheads="1"/>
          </p:cNvSpPr>
          <p:nvPr/>
        </p:nvSpPr>
        <p:spPr bwMode="auto">
          <a:xfrm>
            <a:off x="8374172" y="47625"/>
            <a:ext cx="698178"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51</a:t>
            </a:r>
            <a:endParaRPr kumimoji="0" lang="en-US"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ترجمة يوحنا د. غراسميك، كلية دالاس، 1985</a:t>
            </a:r>
          </a:p>
        </p:txBody>
      </p:sp>
    </p:spTree>
    <p:extLst>
      <p:ext uri="{BB962C8B-B14F-4D97-AF65-F5344CB8AC3E}">
        <p14:creationId xmlns:p14="http://schemas.microsoft.com/office/powerpoint/2010/main" val="3647649108"/>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خمسة روابط غير قابلة للكسر                في خطة الله للخلاص</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1444501"/>
            <a:ext cx="9144000" cy="48486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والذين سبق (الله) فعينهم فهؤلاء (بدون خسارة أحد)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دعاهم</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أيضاً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(الدعوة الفعالة والمولدة للتحول والتي يستجيب لها الشخص بإطاعة الإيمان، أنظر رو 1: 5، 10: 16، 15: 18، 16: 26)</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رومية 8: 30أ</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12"/>
          <p:cNvSpPr txBox="1">
            <a:spLocks noChangeArrowheads="1"/>
          </p:cNvSpPr>
          <p:nvPr/>
        </p:nvSpPr>
        <p:spPr bwMode="auto">
          <a:xfrm>
            <a:off x="8374172" y="47625"/>
            <a:ext cx="698178"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51</a:t>
            </a:r>
            <a:endParaRPr kumimoji="0" lang="en-US"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ترجمة يوحنا د. غراسميك، كلية دالاس، 1985</a:t>
            </a:r>
          </a:p>
        </p:txBody>
      </p:sp>
    </p:spTree>
    <p:extLst>
      <p:ext uri="{BB962C8B-B14F-4D97-AF65-F5344CB8AC3E}">
        <p14:creationId xmlns:p14="http://schemas.microsoft.com/office/powerpoint/2010/main" val="3719997974"/>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خمسة روابط غير قابلة للكسر                في خطة الله للخلاص</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1444501"/>
            <a:ext cx="9144000" cy="48486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والذين دعاهم فهؤلاء (بدون خسارة أحد)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بررهم</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أيضاً (عطية الله بالوقوف الصحيح أمامه تستقبل بالإيمان، أنظر رو 5: 1) والذين بررهم فهؤلاء (بدون خسارة أحد)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مجدهم</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أيضاً (حدث أكيد تم مسبقاً أنظر ع29 مع أنه غير مدرك بعد ولا يزال مستقبلياً)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 8: 30ب</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12"/>
          <p:cNvSpPr txBox="1">
            <a:spLocks noChangeArrowheads="1"/>
          </p:cNvSpPr>
          <p:nvPr/>
        </p:nvSpPr>
        <p:spPr bwMode="auto">
          <a:xfrm>
            <a:off x="8374172" y="47625"/>
            <a:ext cx="698178"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51</a:t>
            </a:r>
            <a:endParaRPr kumimoji="0" lang="en-US"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ترجمة يوحنا د. غراسميك، كلية دالاس، 1985</a:t>
            </a:r>
          </a:p>
        </p:txBody>
      </p:sp>
    </p:spTree>
    <p:extLst>
      <p:ext uri="{BB962C8B-B14F-4D97-AF65-F5344CB8AC3E}">
        <p14:creationId xmlns:p14="http://schemas.microsoft.com/office/powerpoint/2010/main" val="1042969674"/>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38100" y="0"/>
            <a:ext cx="9242474" cy="6858000"/>
            <a:chOff x="38100" y="0"/>
            <a:chExt cx="9242474" cy="6858000"/>
          </a:xfrm>
        </p:grpSpPr>
        <p:pic>
          <p:nvPicPr>
            <p:cNvPr id="5" name="Picture 4"/>
            <p:cNvPicPr>
              <a:picLocks noChangeAspect="1"/>
            </p:cNvPicPr>
            <p:nvPr/>
          </p:nvPicPr>
          <p:blipFill>
            <a:blip r:embed="rId3"/>
            <a:stretch>
              <a:fillRect/>
            </a:stretch>
          </p:blipFill>
          <p:spPr>
            <a:xfrm>
              <a:off x="38100" y="0"/>
              <a:ext cx="9242474" cy="6858000"/>
            </a:xfrm>
            <a:prstGeom prst="rect">
              <a:avLst/>
            </a:prstGeom>
          </p:spPr>
        </p:pic>
        <p:sp>
          <p:nvSpPr>
            <p:cNvPr id="3" name="Rounded Rectangle 2"/>
            <p:cNvSpPr/>
            <p:nvPr/>
          </p:nvSpPr>
          <p:spPr bwMode="auto">
            <a:xfrm>
              <a:off x="524585" y="257856"/>
              <a:ext cx="7357995" cy="513191"/>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25089" y="102101"/>
            <a:ext cx="7956985" cy="1026335"/>
          </a:xfrm>
          <a:noFill/>
          <a:effectLst/>
        </p:spPr>
        <p:txBody>
          <a:bodyPr/>
          <a:lstStyle/>
          <a:p>
            <a:pPr>
              <a:defRPr/>
            </a:pPr>
            <a:r>
              <a:rPr lang="ar-JO" sz="2800" dirty="0">
                <a:solidFill>
                  <a:schemeClr val="tx2"/>
                </a:solidFill>
                <a:effectLst>
                  <a:glow rad="127000">
                    <a:schemeClr val="bg1"/>
                  </a:glow>
                </a:effectLst>
                <a:ea typeface="ＭＳ Ｐゴシック" charset="0"/>
              </a:rPr>
              <a:t>تفضل بالجلوس يا كيرميت. أريد أن أقول لك </a:t>
            </a:r>
            <a:br>
              <a:rPr lang="ar-JO" sz="2800" dirty="0">
                <a:solidFill>
                  <a:schemeClr val="tx2"/>
                </a:solidFill>
                <a:effectLst>
                  <a:glow rad="127000">
                    <a:schemeClr val="bg1"/>
                  </a:glow>
                </a:effectLst>
                <a:ea typeface="ＭＳ Ｐゴシック" charset="0"/>
              </a:rPr>
            </a:br>
            <a:r>
              <a:rPr lang="ar-JO" sz="2800" dirty="0">
                <a:solidFill>
                  <a:schemeClr val="tx2"/>
                </a:solidFill>
                <a:effectLst>
                  <a:glow rad="127000">
                    <a:schemeClr val="bg1"/>
                  </a:glow>
                </a:effectLst>
                <a:ea typeface="ＭＳ Ｐゴシック" charset="0"/>
              </a:rPr>
              <a:t>ما قد يكون بمثابة صدمة كبيرة ...</a:t>
            </a:r>
            <a:endParaRPr lang="en-US" sz="2800"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233948790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6200"/>
            <a:ext cx="9144000" cy="6724650"/>
            <a:chOff x="0" y="76200"/>
            <a:chExt cx="9144000" cy="6724650"/>
          </a:xfrm>
        </p:grpSpPr>
        <p:pic>
          <p:nvPicPr>
            <p:cNvPr id="753666" name="Picture 7" descr="Born Innocent 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6200"/>
              <a:ext cx="9144000" cy="6724650"/>
            </a:xfrm>
            <a:prstGeom prst="rect">
              <a:avLst/>
            </a:prstGeom>
            <a:noFill/>
            <a:ln w="9525">
              <a:noFill/>
              <a:miter lim="800000"/>
              <a:headEnd/>
              <a:tailEnd/>
            </a:ln>
          </p:spPr>
        </p:pic>
        <p:sp>
          <p:nvSpPr>
            <p:cNvPr id="9" name="TextBox 8"/>
            <p:cNvSpPr txBox="1"/>
            <p:nvPr/>
          </p:nvSpPr>
          <p:spPr>
            <a:xfrm>
              <a:off x="107504" y="4113334"/>
              <a:ext cx="3528392" cy="1107996"/>
            </a:xfrm>
            <a:prstGeom prst="rect">
              <a:avLst/>
            </a:prstGeom>
            <a:solidFill>
              <a:srgbClr val="F2DFD3"/>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6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rPr>
                <a:t> </a:t>
              </a:r>
              <a:endParaRPr kumimoji="0" lang="en-US" sz="60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endParaRPr>
            </a:p>
          </p:txBody>
        </p:sp>
      </p:grpSp>
      <p:sp>
        <p:nvSpPr>
          <p:cNvPr id="753667" name="Title 1"/>
          <p:cNvSpPr>
            <a:spLocks noGrp="1"/>
          </p:cNvSpPr>
          <p:nvPr>
            <p:ph type="title"/>
          </p:nvPr>
        </p:nvSpPr>
        <p:spPr>
          <a:xfrm>
            <a:off x="0" y="0"/>
            <a:ext cx="4724400" cy="685800"/>
          </a:xfrm>
          <a:solidFill>
            <a:srgbClr val="000000"/>
          </a:solidFill>
        </p:spPr>
        <p:txBody>
          <a:bodyPr/>
          <a:lstStyle/>
          <a:p>
            <a:pPr algn="ctr"/>
            <a:r>
              <a:rPr lang="ar-JO" dirty="0">
                <a:ea typeface="ＭＳ Ｐゴシック" charset="-128"/>
                <a:cs typeface="Arial" panose="020B0604020202020204" pitchFamily="34" charset="0"/>
              </a:rPr>
              <a:t>وُلِد بريئاً؟</a:t>
            </a:r>
            <a:endParaRPr lang="en-US" dirty="0">
              <a:ea typeface="ＭＳ Ｐゴシック" charset="-128"/>
              <a:cs typeface="Arial" panose="020B0604020202020204" pitchFamily="34" charset="0"/>
            </a:endParaRPr>
          </a:p>
        </p:txBody>
      </p:sp>
      <p:sp>
        <p:nvSpPr>
          <p:cNvPr id="6" name="Text Placeholder 2"/>
          <p:cNvSpPr txBox="1">
            <a:spLocks/>
          </p:cNvSpPr>
          <p:nvPr/>
        </p:nvSpPr>
        <p:spPr bwMode="auto">
          <a:xfrm>
            <a:off x="5652120" y="620688"/>
            <a:ext cx="3415680" cy="3024336"/>
          </a:xfrm>
          <a:prstGeom prst="rect">
            <a:avLst/>
          </a:prstGeom>
          <a:noFill/>
          <a:ln w="9525">
            <a:noFill/>
            <a:miter lim="800000"/>
            <a:headEnd/>
            <a:tailEnd/>
          </a:ln>
        </p:spPr>
        <p:txBody>
          <a:bodyPr/>
          <a:lstStyle/>
          <a:p>
            <a:pPr marL="342900" marR="0" lvl="0" indent="-342900" algn="r" defTabSz="914400" rtl="1" eaLnBrk="0" fontAlgn="base" latinLnBrk="0" hangingPunct="0">
              <a:lnSpc>
                <a:spcPct val="100000"/>
              </a:lnSpc>
              <a:spcBef>
                <a:spcPct val="20000"/>
              </a:spcBef>
              <a:spcAft>
                <a:spcPct val="0"/>
              </a:spcAft>
              <a:buClr>
                <a:srgbClr val="0078F0"/>
              </a:buClr>
              <a:buSzPct val="85000"/>
              <a:buFont typeface="Wingdings" pitchFamily="-112" charset="2"/>
              <a:buChar char="o"/>
              <a:tabLst/>
              <a:defRPr/>
            </a:pPr>
            <a:r>
              <a:rPr kumimoji="0" lang="ar-JO" sz="32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rPr>
              <a:t>يعتقد العديد من علماء النفس بذلك</a:t>
            </a:r>
            <a:endParaRPr kumimoji="0" lang="en-US" sz="32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8" name="TextBox 7"/>
          <p:cNvSpPr txBox="1"/>
          <p:nvPr/>
        </p:nvSpPr>
        <p:spPr>
          <a:xfrm>
            <a:off x="84569" y="4338746"/>
            <a:ext cx="3520314" cy="620234"/>
          </a:xfrm>
          <a:prstGeom prst="rect">
            <a:avLst/>
          </a:prstGeom>
          <a:noFill/>
        </p:spPr>
        <p:txBody>
          <a:bodyPr wrap="square" rtlCol="0">
            <a:spAutoFit/>
          </a:bodyPr>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rPr>
              <a:t>وُلِد بريئاً</a:t>
            </a:r>
            <a:endParaRPr kumimoji="0" lang="en-US" sz="44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endParaRPr>
          </a:p>
        </p:txBody>
      </p:sp>
      <p:sp>
        <p:nvSpPr>
          <p:cNvPr id="10" name="TextBox 9"/>
          <p:cNvSpPr txBox="1"/>
          <p:nvPr/>
        </p:nvSpPr>
        <p:spPr>
          <a:xfrm>
            <a:off x="90570" y="4928644"/>
            <a:ext cx="3533163" cy="1520686"/>
          </a:xfrm>
          <a:custGeom>
            <a:avLst/>
            <a:gdLst>
              <a:gd name="connsiteX0" fmla="*/ 0 w 3516229"/>
              <a:gd name="connsiteY0" fmla="*/ 0 h 707886"/>
              <a:gd name="connsiteX1" fmla="*/ 3516229 w 3516229"/>
              <a:gd name="connsiteY1" fmla="*/ 0 h 707886"/>
              <a:gd name="connsiteX2" fmla="*/ 3516229 w 3516229"/>
              <a:gd name="connsiteY2" fmla="*/ 707886 h 707886"/>
              <a:gd name="connsiteX3" fmla="*/ 0 w 3516229"/>
              <a:gd name="connsiteY3" fmla="*/ 707886 h 707886"/>
              <a:gd name="connsiteX4" fmla="*/ 0 w 3516229"/>
              <a:gd name="connsiteY4" fmla="*/ 0 h 707886"/>
              <a:gd name="connsiteX0" fmla="*/ 0 w 3516229"/>
              <a:gd name="connsiteY0" fmla="*/ 0 h 1520686"/>
              <a:gd name="connsiteX1" fmla="*/ 3516229 w 3516229"/>
              <a:gd name="connsiteY1" fmla="*/ 0 h 1520686"/>
              <a:gd name="connsiteX2" fmla="*/ 3499296 w 3516229"/>
              <a:gd name="connsiteY2" fmla="*/ 1520686 h 1520686"/>
              <a:gd name="connsiteX3" fmla="*/ 0 w 3516229"/>
              <a:gd name="connsiteY3" fmla="*/ 707886 h 1520686"/>
              <a:gd name="connsiteX4" fmla="*/ 0 w 3516229"/>
              <a:gd name="connsiteY4" fmla="*/ 0 h 1520686"/>
              <a:gd name="connsiteX0" fmla="*/ 16934 w 3533163"/>
              <a:gd name="connsiteY0" fmla="*/ 0 h 1520686"/>
              <a:gd name="connsiteX1" fmla="*/ 3533163 w 3533163"/>
              <a:gd name="connsiteY1" fmla="*/ 0 h 1520686"/>
              <a:gd name="connsiteX2" fmla="*/ 3516230 w 3533163"/>
              <a:gd name="connsiteY2" fmla="*/ 1520686 h 1520686"/>
              <a:gd name="connsiteX3" fmla="*/ 0 w 3533163"/>
              <a:gd name="connsiteY3" fmla="*/ 1452952 h 1520686"/>
              <a:gd name="connsiteX4" fmla="*/ 16934 w 3533163"/>
              <a:gd name="connsiteY4" fmla="*/ 0 h 1520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3163" h="1520686">
                <a:moveTo>
                  <a:pt x="16934" y="0"/>
                </a:moveTo>
                <a:lnTo>
                  <a:pt x="3533163" y="0"/>
                </a:lnTo>
                <a:lnTo>
                  <a:pt x="3516230" y="1520686"/>
                </a:lnTo>
                <a:lnTo>
                  <a:pt x="0" y="1452952"/>
                </a:lnTo>
                <a:lnTo>
                  <a:pt x="16934" y="0"/>
                </a:lnTo>
                <a:close/>
              </a:path>
            </a:pathLst>
          </a:custGeom>
          <a:solidFill>
            <a:srgbClr val="F3E0D4"/>
          </a:solidFill>
        </p:spPr>
        <p:txBody>
          <a:bodyPr wrap="square" rtlCol="0">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rPr>
              <a:t>ستشكل التجارب والبيئة والمجتمع تصور الطفل لما هو صواب وما هو خطأ</a:t>
            </a:r>
            <a:endParaRPr kumimoji="0" lang="en-US" sz="18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EB1B1F-38B1-49C9-9395-A5CE1B06203B}"/>
              </a:ext>
            </a:extLst>
          </p:cNvPr>
          <p:cNvSpPr txBox="1"/>
          <p:nvPr/>
        </p:nvSpPr>
        <p:spPr>
          <a:xfrm>
            <a:off x="0" y="1444488"/>
            <a:ext cx="9144000" cy="3231654"/>
          </a:xfrm>
          <a:prstGeom prst="rect">
            <a:avLst/>
          </a:prstGeom>
          <a:noFill/>
        </p:spPr>
        <p:txBody>
          <a:bodyPr wrap="squar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31 فماذا نقول لهذا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إن كان الله معنا فمن علينا</a:t>
            </a:r>
            <a:endParaRPr kumimoji="0" lang="en-GB"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9510284"/>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5F0B8D-74AA-42B3-97E4-8994E6D6F9A9}"/>
              </a:ext>
            </a:extLst>
          </p:cNvPr>
          <p:cNvSpPr txBox="1"/>
          <p:nvPr/>
        </p:nvSpPr>
        <p:spPr>
          <a:xfrm>
            <a:off x="0" y="1789043"/>
            <a:ext cx="9144000" cy="2841804"/>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5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32 الذي لم يشفق على ابنه</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5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بل بذله لأجلنا أجمعين</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لا يهبنا أيضاً معه كل شيء</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4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4678925"/>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410FB5-E7EA-4D7D-BD7F-A95971BB17D0}"/>
              </a:ext>
            </a:extLst>
          </p:cNvPr>
          <p:cNvSpPr txBox="1"/>
          <p:nvPr/>
        </p:nvSpPr>
        <p:spPr>
          <a:xfrm>
            <a:off x="0" y="1802296"/>
            <a:ext cx="9144000" cy="2492990"/>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5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33 من سيشتكي على مختاري الله</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5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الله هو الذي يبرر</a:t>
            </a:r>
            <a:r>
              <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2866493"/>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53FFA6-C70D-4F22-BF17-CECC5E72AFE9}"/>
              </a:ext>
            </a:extLst>
          </p:cNvPr>
          <p:cNvSpPr txBox="1"/>
          <p:nvPr/>
        </p:nvSpPr>
        <p:spPr>
          <a:xfrm>
            <a:off x="0" y="1789044"/>
            <a:ext cx="9144000" cy="3477875"/>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34</a:t>
            </a:r>
            <a:r>
              <a:rPr kumimoji="0" lang="ar-JO" sz="6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 من هو الذي يدين المسيح هو الذي مات بل بالحري قام أيضاً الذي هو أيضاً عن يمين الله الذي أيضاً يشفع فينا</a:t>
            </a:r>
            <a:endParaRPr kumimoji="0" lang="en-GB"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1284425"/>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59EEE7-4A7B-4FD8-BC7F-5C96EBBC37A3}"/>
              </a:ext>
            </a:extLst>
          </p:cNvPr>
          <p:cNvSpPr txBox="1"/>
          <p:nvPr/>
        </p:nvSpPr>
        <p:spPr>
          <a:xfrm>
            <a:off x="0" y="1802296"/>
            <a:ext cx="9144000" cy="2657138"/>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من سيفصلنا عن محبة المسيح أشدة أم ضيق أم اضطهاد أم جوع أم عري أم خطر أم سيف</a:t>
            </a:r>
            <a:endParaRPr kumimoji="0" lang="en-GB"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4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6341088"/>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E4AC54-CBC5-4268-B9F3-F41A06CDD897}"/>
              </a:ext>
            </a:extLst>
          </p:cNvPr>
          <p:cNvSpPr txBox="1"/>
          <p:nvPr/>
        </p:nvSpPr>
        <p:spPr>
          <a:xfrm>
            <a:off x="0" y="1802296"/>
            <a:ext cx="9144000" cy="3477875"/>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كما هو مكتوب إننا من أجلك نمات كل النهار قد حسبنا مثل غنم للذبح</a:t>
            </a:r>
            <a:endParaRPr kumimoji="0" lang="en-GB"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4982922"/>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36CA27-C3D3-4A8B-AD87-24F28051F0E8}"/>
              </a:ext>
            </a:extLst>
          </p:cNvPr>
          <p:cNvSpPr txBox="1"/>
          <p:nvPr/>
        </p:nvSpPr>
        <p:spPr>
          <a:xfrm>
            <a:off x="0" y="1802296"/>
            <a:ext cx="9144000" cy="2246769"/>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37 ولكننا في هذه جميعها يعظم انتصارنا بالذي أحبنا </a:t>
            </a:r>
            <a:endParaRPr kumimoji="0" lang="en-GB"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4448827"/>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D03DEC-5014-4EDA-ADD8-FCE1E0BB6319}"/>
              </a:ext>
            </a:extLst>
          </p:cNvPr>
          <p:cNvSpPr txBox="1"/>
          <p:nvPr/>
        </p:nvSpPr>
        <p:spPr>
          <a:xfrm>
            <a:off x="0" y="1802296"/>
            <a:ext cx="9144000" cy="2862322"/>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فإني متيقن أنه لا موت ولا حياة ولا ملائكة ولا رؤساء ولا قوات ولا أمور حاضرة ولا مستقبلة</a:t>
            </a:r>
            <a:endParaRPr kumimoji="0" lang="en-GB"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7208227"/>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4DBEB3-8DB8-4025-A28C-64FB12C22AD2}"/>
              </a:ext>
            </a:extLst>
          </p:cNvPr>
          <p:cNvSpPr txBox="1"/>
          <p:nvPr/>
        </p:nvSpPr>
        <p:spPr>
          <a:xfrm>
            <a:off x="0" y="1669774"/>
            <a:ext cx="9144000" cy="2554545"/>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ولا علو ولا عمق ولا خليقة أخرى تقدر أن تفصلنا عن محبة الله التي في المسيح يسوع ربنا </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36642"/>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4258" name="Picture 11" descr="other stone raw Man in the Moon Marble"/>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397762" name="Rectangle 2"/>
          <p:cNvSpPr>
            <a:spLocks noGrp="1" noChangeArrowheads="1"/>
          </p:cNvSpPr>
          <p:nvPr>
            <p:ph type="title"/>
          </p:nvPr>
        </p:nvSpPr>
        <p:spPr>
          <a:xfrm>
            <a:off x="0" y="1752600"/>
            <a:ext cx="9144000" cy="762000"/>
          </a:xfrm>
          <a:effectLst>
            <a:outerShdw blurRad="63500" dist="35921" dir="2700000" algn="ctr" rotWithShape="0">
              <a:srgbClr val="000000">
                <a:alpha val="74998"/>
              </a:srgbClr>
            </a:outerShdw>
          </a:effectLst>
        </p:spPr>
        <p:txBody>
          <a:bodyPr/>
          <a:lstStyle/>
          <a:p>
            <a:pPr eaLnBrk="1" hangingPunct="1">
              <a:defRPr/>
            </a:pPr>
            <a:r>
              <a:rPr kumimoji="0" lang="ar-JO" dirty="0">
                <a:solidFill>
                  <a:schemeClr val="bg1"/>
                </a:solidFill>
                <a:latin typeface="Arial" panose="020B0604020202020204" pitchFamily="34" charset="0"/>
                <a:cs typeface="Arial" panose="020B0604020202020204" pitchFamily="34" charset="0"/>
              </a:rPr>
              <a:t>مثل على رومية 8: 28-30</a:t>
            </a:r>
            <a:endParaRPr kumimoji="0" lang="en-US" sz="4800" dirty="0">
              <a:solidFill>
                <a:schemeClr val="bg1"/>
              </a:solidFill>
              <a:latin typeface="Arial" panose="020B0604020202020204" pitchFamily="34" charset="0"/>
              <a:cs typeface="Arial" panose="020B0604020202020204" pitchFamily="34" charset="0"/>
            </a:endParaRPr>
          </a:p>
        </p:txBody>
      </p:sp>
      <p:sp>
        <p:nvSpPr>
          <p:cNvPr id="864260"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397767" name="Rectangle 7"/>
          <p:cNvSpPr>
            <a:spLocks noChangeArrowheads="1"/>
          </p:cNvSpPr>
          <p:nvPr/>
        </p:nvSpPr>
        <p:spPr bwMode="auto">
          <a:xfrm>
            <a:off x="0" y="4267200"/>
            <a:ext cx="8839200" cy="2362200"/>
          </a:xfrm>
          <a:prstGeom prst="rect">
            <a:avLst/>
          </a:prstGeom>
          <a:noFill/>
          <a:ln w="9525">
            <a:noFill/>
            <a:miter lim="800000"/>
            <a:headEnd/>
            <a:tailEnd/>
          </a:ln>
          <a:effectLst>
            <a:outerShdw blurRad="63500" dist="35921" dir="2700000" algn="ctr" rotWithShape="0">
              <a:srgbClr val="000000">
                <a:alpha val="74998"/>
              </a:srgbClr>
            </a:outerShdw>
          </a:effectLst>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في أحد الأيام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6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أراد </a:t>
            </a:r>
            <a:r>
              <a:rPr kumimoji="1"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نحات حكيم وماهر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6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أن يصنع </a:t>
            </a:r>
            <a:r>
              <a:rPr kumimoji="1"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تمثالاً رخامياً جميلاً...</a:t>
            </a:r>
            <a:endParaRPr kumimoji="1"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endParaRPr>
          </a:p>
        </p:txBody>
      </p:sp>
      <p:sp>
        <p:nvSpPr>
          <p:cNvPr id="864262" name="Text Box 12"/>
          <p:cNvSpPr txBox="1">
            <a:spLocks noChangeArrowheads="1"/>
          </p:cNvSpPr>
          <p:nvPr/>
        </p:nvSpPr>
        <p:spPr bwMode="auto">
          <a:xfrm>
            <a:off x="8459757"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47752861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4690" name="Picture 6" descr="Born Innocent 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5230813" cy="7318375"/>
          </a:xfrm>
          <a:prstGeom prst="rect">
            <a:avLst/>
          </a:prstGeom>
          <a:noFill/>
          <a:ln w="9525">
            <a:noFill/>
            <a:miter lim="800000"/>
            <a:headEnd/>
            <a:tailEnd/>
          </a:ln>
        </p:spPr>
      </p:pic>
      <p:pic>
        <p:nvPicPr>
          <p:cNvPr id="754691" name="Picture 4" descr="Born Innocent 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91000" y="7938"/>
            <a:ext cx="5105400" cy="7154862"/>
          </a:xfrm>
          <a:prstGeom prst="rect">
            <a:avLst/>
          </a:prstGeom>
          <a:noFill/>
          <a:ln w="9525">
            <a:noFill/>
            <a:miter lim="800000"/>
            <a:headEnd/>
            <a:tailEnd/>
          </a:ln>
        </p:spPr>
      </p:pic>
      <p:sp>
        <p:nvSpPr>
          <p:cNvPr id="754692" name="Title 1"/>
          <p:cNvSpPr>
            <a:spLocks noGrp="1"/>
          </p:cNvSpPr>
          <p:nvPr>
            <p:ph type="title"/>
          </p:nvPr>
        </p:nvSpPr>
        <p:spPr>
          <a:xfrm>
            <a:off x="0" y="0"/>
            <a:ext cx="4632671" cy="685800"/>
          </a:xfrm>
          <a:solidFill>
            <a:srgbClr val="000000"/>
          </a:solidFill>
        </p:spPr>
        <p:txBody>
          <a:bodyPr/>
          <a:lstStyle/>
          <a:p>
            <a:pPr algn="ctr"/>
            <a:r>
              <a:rPr lang="ar-JO" dirty="0">
                <a:ea typeface="ＭＳ Ｐゴシック" charset="-128"/>
                <a:cs typeface="Arial" panose="020B0604020202020204" pitchFamily="34" charset="0"/>
              </a:rPr>
              <a:t>وُلِد بريئاً</a:t>
            </a:r>
            <a:endParaRPr lang="en-US" dirty="0">
              <a:ea typeface="ＭＳ Ｐゴシック" charset="-128"/>
              <a:cs typeface="Arial" panose="020B0604020202020204" pitchFamily="34" charset="0"/>
            </a:endParaRPr>
          </a:p>
        </p:txBody>
      </p:sp>
      <p:sp>
        <p:nvSpPr>
          <p:cNvPr id="6" name="Text Placeholder 2"/>
          <p:cNvSpPr txBox="1">
            <a:spLocks/>
          </p:cNvSpPr>
          <p:nvPr/>
        </p:nvSpPr>
        <p:spPr bwMode="auto">
          <a:xfrm>
            <a:off x="0" y="6172200"/>
            <a:ext cx="9144000" cy="685800"/>
          </a:xfrm>
          <a:prstGeom prst="rect">
            <a:avLst/>
          </a:prstGeom>
          <a:solidFill>
            <a:srgbClr val="000000"/>
          </a:solidFill>
          <a:ln w="9525">
            <a:noFill/>
            <a:miter lim="800000"/>
            <a:headEnd/>
            <a:tailEnd/>
          </a:ln>
        </p:spPr>
        <p:txBody>
          <a:bodyPr/>
          <a:lstStyle/>
          <a:p>
            <a:pPr marL="342900" marR="0" lvl="0" indent="-342900" algn="r" defTabSz="914400" rtl="1" eaLnBrk="0" fontAlgn="base" latinLnBrk="0" hangingPunct="0">
              <a:lnSpc>
                <a:spcPct val="100000"/>
              </a:lnSpc>
              <a:spcBef>
                <a:spcPct val="20000"/>
              </a:spcBef>
              <a:spcAft>
                <a:spcPct val="0"/>
              </a:spcAft>
              <a:buClr>
                <a:srgbClr val="0078F0"/>
              </a:buClr>
              <a:buSzPct val="85000"/>
              <a:buFont typeface="Wingdings" pitchFamily="-112" charset="2"/>
              <a:buChar char="o"/>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المقال نفسه يقارن بين الأطفال (لا الرضع)</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7" name="TextBox 6"/>
          <p:cNvSpPr txBox="1"/>
          <p:nvPr/>
        </p:nvSpPr>
        <p:spPr>
          <a:xfrm>
            <a:off x="4632671" y="372534"/>
            <a:ext cx="4240394" cy="830997"/>
          </a:xfrm>
          <a:prstGeom prst="rect">
            <a:avLst/>
          </a:prstGeom>
          <a:solidFill>
            <a:srgbClr val="F2DFD3"/>
          </a:solid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rPr>
              <a:t>طفل جيد</a:t>
            </a:r>
            <a:endParaRPr kumimoji="0" lang="en-US" sz="44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endParaRPr>
          </a:p>
        </p:txBody>
      </p:sp>
      <p:sp>
        <p:nvSpPr>
          <p:cNvPr id="8" name="TextBox 7"/>
          <p:cNvSpPr txBox="1"/>
          <p:nvPr/>
        </p:nvSpPr>
        <p:spPr>
          <a:xfrm>
            <a:off x="6202017" y="1203531"/>
            <a:ext cx="3094383" cy="830997"/>
          </a:xfrm>
          <a:prstGeom prst="rect">
            <a:avLst/>
          </a:prstGeom>
          <a:solidFill>
            <a:srgbClr val="F2DFD3"/>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rPr>
              <a:t>طفل سيء</a:t>
            </a:r>
            <a:endParaRPr kumimoji="0" lang="en-US" sz="44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9043014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5282" name="Picture 2" descr="ca-bell_marble_qry_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65283" name="Rectangle 3"/>
          <p:cNvSpPr>
            <a:spLocks noGrp="1" noChangeArrowheads="1"/>
          </p:cNvSpPr>
          <p:nvPr>
            <p:ph type="title"/>
          </p:nvPr>
        </p:nvSpPr>
        <p:spPr>
          <a:xfrm>
            <a:off x="5734372" y="5943600"/>
            <a:ext cx="3061067"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المعرفة السابقة</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5284"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5654" name="Rectangle 6"/>
          <p:cNvSpPr>
            <a:spLocks noChangeArrowheads="1"/>
          </p:cNvSpPr>
          <p:nvPr/>
        </p:nvSpPr>
        <p:spPr bwMode="auto">
          <a:xfrm>
            <a:off x="-76200" y="381000"/>
            <a:ext cx="9144000" cy="1676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ومن بين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الإمكانيات العديدة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الموجودة في مقلع الرخام،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اختار حجرًا خامًا واحدًا</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ليستخدمه لهذا الغرض.</a:t>
            </a:r>
            <a:endParaRPr kumimoji="1" lang="en-US"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endParaRPr>
          </a:p>
        </p:txBody>
      </p:sp>
      <p:sp>
        <p:nvSpPr>
          <p:cNvPr id="1435656" name="AutoShape 8"/>
          <p:cNvSpPr>
            <a:spLocks noChangeArrowheads="1"/>
          </p:cNvSpPr>
          <p:nvPr/>
        </p:nvSpPr>
        <p:spPr bwMode="auto">
          <a:xfrm rot="1505462">
            <a:off x="6019800" y="2133600"/>
            <a:ext cx="15240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B1111"/>
              </a:gs>
              <a:gs pos="100000">
                <a:srgbClr val="740808"/>
              </a:gs>
            </a:gsLst>
            <a:lin ang="5400000" scaled="1"/>
          </a:gra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865287" name="Text Box 9"/>
          <p:cNvSpPr txBox="1">
            <a:spLocks noChangeArrowheads="1"/>
          </p:cNvSpPr>
          <p:nvPr/>
        </p:nvSpPr>
        <p:spPr bwMode="auto">
          <a:xfrm>
            <a:off x="8264525" y="0"/>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5184181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1435656"/>
                                        </p:tgtEl>
                                        <p:attrNameLst>
                                          <p:attrName>style.visibility</p:attrName>
                                        </p:attrNameLst>
                                      </p:cBhvr>
                                      <p:to>
                                        <p:strVal val="visible"/>
                                      </p:to>
                                    </p:set>
                                    <p:animEffect transition="in" filter="fade">
                                      <p:cBhvr>
                                        <p:cTn id="7" dur="1155" decel="100000"/>
                                        <p:tgtEl>
                                          <p:spTgt spid="1435656"/>
                                        </p:tgtEl>
                                      </p:cBhvr>
                                    </p:animEffect>
                                    <p:animScale>
                                      <p:cBhvr>
                                        <p:cTn id="8" dur="1155" decel="100000"/>
                                        <p:tgtEl>
                                          <p:spTgt spid="1435656"/>
                                        </p:tgtEl>
                                      </p:cBhvr>
                                      <p:from x="10000" y="10000"/>
                                      <p:to x="200000" y="450000"/>
                                    </p:animScale>
                                    <p:animScale>
                                      <p:cBhvr>
                                        <p:cTn id="9" dur="1845" accel="100000" fill="hold">
                                          <p:stCondLst>
                                            <p:cond delay="1155"/>
                                          </p:stCondLst>
                                        </p:cTn>
                                        <p:tgtEl>
                                          <p:spTgt spid="1435656"/>
                                        </p:tgtEl>
                                      </p:cBhvr>
                                      <p:from x="200000" y="450000"/>
                                      <p:to x="100000" y="100000"/>
                                    </p:animScale>
                                    <p:set>
                                      <p:cBhvr>
                                        <p:cTn id="10" dur="1155" fill="hold"/>
                                        <p:tgtEl>
                                          <p:spTgt spid="1435656"/>
                                        </p:tgtEl>
                                        <p:attrNameLst>
                                          <p:attrName>ppt_x</p:attrName>
                                        </p:attrNameLst>
                                      </p:cBhvr>
                                      <p:to>
                                        <p:strVal val="(0.5)"/>
                                      </p:to>
                                    </p:set>
                                    <p:anim from="(0.5)" to="(#ppt_x)" calcmode="lin" valueType="num">
                                      <p:cBhvr>
                                        <p:cTn id="11" dur="1845" accel="100000" fill="hold">
                                          <p:stCondLst>
                                            <p:cond delay="1155"/>
                                          </p:stCondLst>
                                        </p:cTn>
                                        <p:tgtEl>
                                          <p:spTgt spid="1435656"/>
                                        </p:tgtEl>
                                        <p:attrNameLst>
                                          <p:attrName>ppt_x</p:attrName>
                                        </p:attrNameLst>
                                      </p:cBhvr>
                                    </p:anim>
                                    <p:set>
                                      <p:cBhvr>
                                        <p:cTn id="12" dur="1155" fill="hold"/>
                                        <p:tgtEl>
                                          <p:spTgt spid="1435656"/>
                                        </p:tgtEl>
                                        <p:attrNameLst>
                                          <p:attrName>ppt_y</p:attrName>
                                        </p:attrNameLst>
                                      </p:cBhvr>
                                      <p:to>
                                        <p:strVal val="(#ppt_y+0.4)"/>
                                      </p:to>
                                    </p:set>
                                    <p:anim from="(#ppt_y+0.4)" to="(#ppt_y)" calcmode="lin" valueType="num">
                                      <p:cBhvr>
                                        <p:cTn id="13" dur="1845" accel="100000" fill="hold">
                                          <p:stCondLst>
                                            <p:cond delay="1155"/>
                                          </p:stCondLst>
                                        </p:cTn>
                                        <p:tgtEl>
                                          <p:spTgt spid="143565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656"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6306" name="Picture 3" descr="ca-bell_marble_qry_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66307" name="Rectangle 2"/>
          <p:cNvSpPr>
            <a:spLocks noGrp="1" noChangeArrowheads="1"/>
          </p:cNvSpPr>
          <p:nvPr>
            <p:ph type="title"/>
          </p:nvPr>
        </p:nvSpPr>
        <p:spPr>
          <a:xfrm>
            <a:off x="339725" y="5765155"/>
            <a:ext cx="3119718"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التعيين المسبق</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6308"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6678" name="Rectangle 6"/>
          <p:cNvSpPr>
            <a:spLocks noChangeArrowheads="1"/>
          </p:cNvSpPr>
          <p:nvPr/>
        </p:nvSpPr>
        <p:spPr bwMode="auto">
          <a:xfrm>
            <a:off x="-76200" y="609600"/>
            <a:ext cx="9144000" cy="2133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لقد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وضع عليه علامة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وبالتالي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عينها</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للمنتج النهائي الجميل الذي كان يدور في ذهنه.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وقد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حفظتها</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هذه العلامة من التخلص منها وتدميرها.</a:t>
            </a:r>
            <a:endParaRPr kumimoji="1" lang="en-US"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endParaRPr>
          </a:p>
        </p:txBody>
      </p:sp>
      <p:pic>
        <p:nvPicPr>
          <p:cNvPr id="1436679" name="Picture 7" descr="mar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03755" y="2843510"/>
            <a:ext cx="3900520" cy="3489027"/>
          </a:xfrm>
          <a:prstGeom prst="rect">
            <a:avLst/>
          </a:prstGeom>
          <a:noFill/>
          <a:ln w="9525">
            <a:noFill/>
            <a:miter lim="800000"/>
            <a:headEnd/>
            <a:tailEnd/>
          </a:ln>
        </p:spPr>
      </p:pic>
      <p:sp>
        <p:nvSpPr>
          <p:cNvPr id="866311" name="Text Box 9"/>
          <p:cNvSpPr txBox="1">
            <a:spLocks noChangeArrowheads="1"/>
          </p:cNvSpPr>
          <p:nvPr/>
        </p:nvSpPr>
        <p:spPr bwMode="auto">
          <a:xfrm>
            <a:off x="8188325"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6682" name="Freeform 10"/>
          <p:cNvSpPr>
            <a:spLocks/>
          </p:cNvSpPr>
          <p:nvPr/>
        </p:nvSpPr>
        <p:spPr bwMode="auto">
          <a:xfrm>
            <a:off x="7239000" y="3657600"/>
            <a:ext cx="103188" cy="7635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6683" name="Freeform 11"/>
          <p:cNvSpPr>
            <a:spLocks/>
          </p:cNvSpPr>
          <p:nvPr/>
        </p:nvSpPr>
        <p:spPr bwMode="auto">
          <a:xfrm rot="-5400000">
            <a:off x="7285831" y="3610769"/>
            <a:ext cx="22225" cy="5730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0215950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436679"/>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1436682"/>
                                        </p:tgtEl>
                                        <p:attrNameLst>
                                          <p:attrName>style.visibility</p:attrName>
                                        </p:attrNameLst>
                                      </p:cBhvr>
                                      <p:to>
                                        <p:strVal val="visible"/>
                                      </p:to>
                                    </p:set>
                                    <p:animEffect transition="in" filter="wipe(down)">
                                      <p:cBhvr>
                                        <p:cTn id="10" dur="500"/>
                                        <p:tgtEl>
                                          <p:spTgt spid="1436682"/>
                                        </p:tgtEl>
                                      </p:cBhvr>
                                    </p:animEffec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436683"/>
                                        </p:tgtEl>
                                        <p:attrNameLst>
                                          <p:attrName>style.visibility</p:attrName>
                                        </p:attrNameLst>
                                      </p:cBhvr>
                                      <p:to>
                                        <p:strVal val="visible"/>
                                      </p:to>
                                    </p:set>
                                    <p:animEffect transition="in" filter="wipe(down)">
                                      <p:cBhvr>
                                        <p:cTn id="14" dur="500"/>
                                        <p:tgtEl>
                                          <p:spTgt spid="1436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6682" grpId="0" animBg="1"/>
      <p:bldP spid="1436683"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7330" name="Picture 10" descr="other stone raw black lightning marble"/>
          <p:cNvPicPr>
            <a:picLocks noChangeAspect="1" noChangeArrowheads="1"/>
          </p:cNvPicPr>
          <p:nvPr/>
        </p:nvPicPr>
        <p:blipFill rotWithShape="1">
          <a:blip r:embed="rId2" cstate="screen">
            <a:lum bright="-18000"/>
            <a:extLst>
              <a:ext uri="{28A0092B-C50C-407E-A947-70E740481C1C}">
                <a14:useLocalDpi xmlns:a14="http://schemas.microsoft.com/office/drawing/2010/main"/>
              </a:ext>
            </a:extLst>
          </a:blip>
          <a:srcRect/>
          <a:stretch/>
        </p:blipFill>
        <p:spPr bwMode="auto">
          <a:xfrm>
            <a:off x="0" y="0"/>
            <a:ext cx="9144000" cy="6972300"/>
          </a:xfrm>
          <a:prstGeom prst="rect">
            <a:avLst/>
          </a:prstGeom>
          <a:noFill/>
          <a:ln w="9525">
            <a:noFill/>
            <a:miter lim="800000"/>
            <a:headEnd/>
            <a:tailEnd/>
          </a:ln>
        </p:spPr>
      </p:pic>
      <p:sp>
        <p:nvSpPr>
          <p:cNvPr id="1437698" name="Rectangle 2"/>
          <p:cNvSpPr>
            <a:spLocks noGrp="1" noChangeArrowheads="1"/>
          </p:cNvSpPr>
          <p:nvPr>
            <p:ph type="title"/>
          </p:nvPr>
        </p:nvSpPr>
        <p:spPr>
          <a:xfrm>
            <a:off x="4572000" y="5939117"/>
            <a:ext cx="3343835"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الدعوة والتبرير</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7332"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7702" name="Rectangle 6"/>
          <p:cNvSpPr>
            <a:spLocks noChangeArrowheads="1"/>
          </p:cNvSpPr>
          <p:nvPr/>
        </p:nvSpPr>
        <p:spPr bwMode="auto">
          <a:xfrm>
            <a:off x="3886200" y="2971800"/>
            <a:ext cx="5105400" cy="22860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في وقت لاحق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أرسل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مساعده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لإحضار الحجر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ووضعه على طاولة عمله.</a:t>
            </a:r>
            <a:endParaRPr kumimoji="1" lang="en-US"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endParaRPr>
          </a:p>
        </p:txBody>
      </p:sp>
      <p:pic>
        <p:nvPicPr>
          <p:cNvPr id="867334" name="Picture 11" descr="carrh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495675" cy="5867400"/>
          </a:xfrm>
          <a:prstGeom prst="rect">
            <a:avLst/>
          </a:prstGeom>
          <a:noFill/>
          <a:ln w="9525">
            <a:noFill/>
            <a:miter lim="800000"/>
            <a:headEnd/>
            <a:tailEnd/>
          </a:ln>
        </p:spPr>
      </p:pic>
      <p:sp>
        <p:nvSpPr>
          <p:cNvPr id="867335" name="Text Box 12"/>
          <p:cNvSpPr txBox="1">
            <a:spLocks noChangeArrowheads="1"/>
          </p:cNvSpPr>
          <p:nvPr/>
        </p:nvSpPr>
        <p:spPr bwMode="auto">
          <a:xfrm>
            <a:off x="8340725"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728296743"/>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8354" name="Picture 3" descr="other stone raw black lightning marble"/>
          <p:cNvPicPr>
            <a:picLocks noChangeAspect="1" noChangeArrowheads="1"/>
          </p:cNvPicPr>
          <p:nvPr/>
        </p:nvPicPr>
        <p:blipFill rotWithShape="1">
          <a:blip r:embed="rId2" cstate="screen">
            <a:lum bright="-36000"/>
            <a:extLst>
              <a:ext uri="{28A0092B-C50C-407E-A947-70E740481C1C}">
                <a14:useLocalDpi xmlns:a14="http://schemas.microsoft.com/office/drawing/2010/main"/>
              </a:ext>
            </a:extLst>
          </a:blip>
          <a:srcRect/>
          <a:stretch/>
        </p:blipFill>
        <p:spPr bwMode="auto">
          <a:xfrm>
            <a:off x="0" y="0"/>
            <a:ext cx="9144000" cy="6972300"/>
          </a:xfrm>
          <a:prstGeom prst="rect">
            <a:avLst/>
          </a:prstGeom>
          <a:noFill/>
          <a:ln w="9525">
            <a:noFill/>
            <a:miter lim="800000"/>
            <a:headEnd/>
            <a:tailEnd/>
          </a:ln>
        </p:spPr>
      </p:pic>
      <p:sp>
        <p:nvSpPr>
          <p:cNvPr id="868355"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pic>
        <p:nvPicPr>
          <p:cNvPr id="868357" name="Picture 8" descr="carr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570288" cy="5943600"/>
          </a:xfrm>
          <a:prstGeom prst="rect">
            <a:avLst/>
          </a:prstGeom>
          <a:noFill/>
          <a:ln w="9525">
            <a:noFill/>
            <a:miter lim="800000"/>
            <a:headEnd/>
            <a:tailEnd/>
          </a:ln>
        </p:spPr>
      </p:pic>
      <p:sp>
        <p:nvSpPr>
          <p:cNvPr id="1438722" name="Rectangle 2"/>
          <p:cNvSpPr>
            <a:spLocks noGrp="1" noChangeArrowheads="1"/>
          </p:cNvSpPr>
          <p:nvPr>
            <p:ph type="title"/>
          </p:nvPr>
        </p:nvSpPr>
        <p:spPr>
          <a:xfrm>
            <a:off x="4231341" y="5891510"/>
            <a:ext cx="4778025"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en-US" sz="3200" dirty="0">
                <a:solidFill>
                  <a:schemeClr val="bg1"/>
                </a:solidFill>
                <a:latin typeface="Arial" panose="020B0604020202020204" pitchFamily="34" charset="0"/>
                <a:cs typeface="Arial" panose="020B0604020202020204" pitchFamily="34" charset="0"/>
              </a:rPr>
              <a:t> </a:t>
            </a:r>
            <a:r>
              <a:rPr kumimoji="0" lang="ar-JO" sz="3200" dirty="0">
                <a:solidFill>
                  <a:schemeClr val="bg1"/>
                </a:solidFill>
                <a:latin typeface="Arial" panose="020B0604020202020204" pitchFamily="34" charset="0"/>
                <a:cs typeface="Arial" panose="020B0604020202020204" pitchFamily="34" charset="0"/>
              </a:rPr>
              <a:t>التقديس المتدرج والضمان الأبدي</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8359" name="Text Box 9"/>
          <p:cNvSpPr txBox="1">
            <a:spLocks noChangeArrowheads="1"/>
          </p:cNvSpPr>
          <p:nvPr/>
        </p:nvSpPr>
        <p:spPr bwMode="auto">
          <a:xfrm>
            <a:off x="8340725"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8726" name="Rectangle 6"/>
          <p:cNvSpPr>
            <a:spLocks noChangeArrowheads="1"/>
          </p:cNvSpPr>
          <p:nvPr/>
        </p:nvSpPr>
        <p:spPr bwMode="auto">
          <a:xfrm>
            <a:off x="3491880" y="685800"/>
            <a:ext cx="5642992" cy="5410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ثم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بدأ النحات بإزميل وتقطيع وبرد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تلك الكتلة من الحجر الخام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ليشكلها على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شكل نموذج الطين</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الذي كان بمثابة نموذجه.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ومع ذلك، في هذه العملية،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لم يفعل شيئًا لإتلاف الحجر</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وتأكد من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عدم تشويهه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من قبل أي شخص آخر.</a:t>
            </a:r>
            <a:endParaRPr kumimoji="1"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305167058"/>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9378" name="Picture 2" descr="other stone raw black lightning marble"/>
          <p:cNvPicPr>
            <a:picLocks noChangeAspect="1" noChangeArrowheads="1"/>
          </p:cNvPicPr>
          <p:nvPr/>
        </p:nvPicPr>
        <p:blipFill rotWithShape="1">
          <a:blip r:embed="rId2" cstate="screen">
            <a:lum bright="-36000"/>
            <a:extLst>
              <a:ext uri="{28A0092B-C50C-407E-A947-70E740481C1C}">
                <a14:useLocalDpi xmlns:a14="http://schemas.microsoft.com/office/drawing/2010/main"/>
              </a:ext>
            </a:extLst>
          </a:blip>
          <a:srcRect/>
          <a:stretch/>
        </p:blipFill>
        <p:spPr bwMode="auto">
          <a:xfrm>
            <a:off x="0" y="0"/>
            <a:ext cx="9067800" cy="6972300"/>
          </a:xfrm>
          <a:prstGeom prst="rect">
            <a:avLst/>
          </a:prstGeom>
          <a:noFill/>
          <a:ln w="9525">
            <a:noFill/>
            <a:miter lim="800000"/>
            <a:headEnd/>
            <a:tailEnd/>
          </a:ln>
        </p:spPr>
      </p:pic>
      <p:sp>
        <p:nvSpPr>
          <p:cNvPr id="869379" name="Rectangle 3"/>
          <p:cNvSpPr>
            <a:spLocks noChangeArrowheads="1"/>
          </p:cNvSpPr>
          <p:nvPr/>
        </p:nvSpPr>
        <p:spPr bwMode="auto">
          <a:xfrm>
            <a:off x="533400" y="457200"/>
            <a:ext cx="7707630" cy="4038600"/>
          </a:xfrm>
          <a:prstGeom prst="rect">
            <a:avLst/>
          </a:prstGeom>
          <a:noFill/>
          <a:ln w="9525">
            <a:noFill/>
            <a:miter lim="800000"/>
            <a:headEnd/>
            <a:tailEnd/>
          </a:ln>
        </p:spPr>
        <p:txBody>
          <a:bodyPr>
            <a:prstTxWarp prst="textNoShape">
              <a:avLst/>
            </a:prstTxWarp>
          </a:bodyPr>
          <a:lstStyle/>
          <a:p>
            <a:pPr marL="342900" marR="0" lvl="0" indent="-342900" algn="l" defTabSz="914400" rtl="1"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pic>
        <p:nvPicPr>
          <p:cNvPr id="869381" name="Picture 8" descr="YUG3200131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76200"/>
            <a:ext cx="4307205" cy="6197600"/>
          </a:xfrm>
          <a:prstGeom prst="rect">
            <a:avLst/>
          </a:prstGeom>
          <a:noFill/>
          <a:ln w="9525">
            <a:noFill/>
            <a:miter lim="800000"/>
            <a:headEnd/>
            <a:tailEnd/>
          </a:ln>
        </p:spPr>
      </p:pic>
      <p:sp>
        <p:nvSpPr>
          <p:cNvPr id="1440774" name="Rectangle 6"/>
          <p:cNvSpPr>
            <a:spLocks noGrp="1" noChangeArrowheads="1"/>
          </p:cNvSpPr>
          <p:nvPr>
            <p:ph type="title"/>
          </p:nvPr>
        </p:nvSpPr>
        <p:spPr>
          <a:xfrm>
            <a:off x="4910642" y="5770656"/>
            <a:ext cx="3330388"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 الإختطاف</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9383" name="Text Box 10"/>
          <p:cNvSpPr txBox="1">
            <a:spLocks noChangeArrowheads="1"/>
          </p:cNvSpPr>
          <p:nvPr/>
        </p:nvSpPr>
        <p:spPr bwMode="auto">
          <a:xfrm>
            <a:off x="8340725" y="47625"/>
            <a:ext cx="526491" cy="461665"/>
          </a:xfrm>
          <a:prstGeom prst="rect">
            <a:avLst/>
          </a:prstGeom>
          <a:noFill/>
          <a:ln w="9525">
            <a:noFill/>
            <a:miter lim="800000"/>
            <a:headEnd/>
            <a:tailEnd/>
          </a:ln>
        </p:spPr>
        <p:txBody>
          <a:bodyPr wrap="square">
            <a:prstTxWarp prst="textNoShape">
              <a:avLst/>
            </a:prstTxWarp>
            <a:spAutoFit/>
          </a:bodyPr>
          <a:lstStyle/>
          <a:p>
            <a:pPr marL="0" marR="0" lvl="0" indent="0" algn="l"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40772" name="Rectangle 4"/>
          <p:cNvSpPr>
            <a:spLocks noChangeArrowheads="1"/>
          </p:cNvSpPr>
          <p:nvPr/>
        </p:nvSpPr>
        <p:spPr bwMode="auto">
          <a:xfrm>
            <a:off x="4139952" y="457200"/>
            <a:ext cx="4911725" cy="6400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ثم في أحد الأيام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انتهى عمله</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كان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التمثال كاملاً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بجميع معالمه المصقولة بدقة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بما يتوافق تمامًا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مع نموذجه الطيني. لقد حان الوقت لإخراجه من فوضى طاولة العمل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ونقلها إلى بلاط القصر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حيث سيتم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كشف النقاب عنها للعرض العام.</a:t>
            </a:r>
            <a:endParaRPr kumimoji="1"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734175901"/>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02" name="Picture 7" descr="artmusfloorplans"/>
          <p:cNvPicPr>
            <a:picLocks noChangeAspect="1" noChangeArrowheads="1"/>
          </p:cNvPicPr>
          <p:nvPr/>
        </p:nvPicPr>
        <p:blipFill>
          <a:blip r:embed="rId2">
            <a:lum bright="-6000"/>
            <a:extLst>
              <a:ext uri="{28A0092B-C50C-407E-A947-70E740481C1C}">
                <a14:useLocalDpi xmlns:a14="http://schemas.microsoft.com/office/drawing/2010/main"/>
              </a:ext>
            </a:extLst>
          </a:blip>
          <a:srcRect/>
          <a:stretch>
            <a:fillRect/>
          </a:stretch>
        </p:blipFill>
        <p:spPr bwMode="auto">
          <a:xfrm>
            <a:off x="0" y="0"/>
            <a:ext cx="9144000" cy="6921500"/>
          </a:xfrm>
          <a:prstGeom prst="rect">
            <a:avLst/>
          </a:prstGeom>
          <a:noFill/>
          <a:ln w="9525">
            <a:noFill/>
            <a:miter lim="800000"/>
            <a:headEnd/>
            <a:tailEnd/>
          </a:ln>
        </p:spPr>
      </p:pic>
      <p:sp>
        <p:nvSpPr>
          <p:cNvPr id="870403" name="Rectangle 3"/>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41796" name="Rectangle 4"/>
          <p:cNvSpPr>
            <a:spLocks noChangeArrowheads="1"/>
          </p:cNvSpPr>
          <p:nvPr/>
        </p:nvSpPr>
        <p:spPr bwMode="auto">
          <a:xfrm>
            <a:off x="4876800" y="762000"/>
            <a:ext cx="4191000" cy="4038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وابتسم جميع المارة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معبرين عن استحسانهم وقدموا أوسمة الثناء</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 للنحات الحكيم والماهر.</a:t>
            </a:r>
            <a:endParaRPr kumimoji="1" lang="en-US" sz="3200" b="1" u="none" strike="noStrike" kern="1200" cap="none" spc="0" normalizeH="0" baseline="0" noProof="0" dirty="0">
              <a:ln>
                <a:noFill/>
              </a:ln>
              <a:solidFill>
                <a:srgbClr val="F3F1E4"/>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441797" name="Rectangle 5"/>
          <p:cNvSpPr>
            <a:spLocks noGrp="1" noChangeArrowheads="1"/>
          </p:cNvSpPr>
          <p:nvPr>
            <p:ph type="title"/>
          </p:nvPr>
        </p:nvSpPr>
        <p:spPr>
          <a:xfrm>
            <a:off x="5875897" y="6096000"/>
            <a:ext cx="2752165"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 التمجيد</a:t>
            </a:r>
            <a:endParaRPr kumimoji="0" lang="en-US" sz="3200" dirty="0">
              <a:solidFill>
                <a:schemeClr val="bg1"/>
              </a:solidFill>
              <a:latin typeface="Arial" panose="020B0604020202020204" pitchFamily="34" charset="0"/>
              <a:cs typeface="Arial" panose="020B0604020202020204" pitchFamily="34" charset="0"/>
            </a:endParaRPr>
          </a:p>
        </p:txBody>
      </p:sp>
      <p:pic>
        <p:nvPicPr>
          <p:cNvPr id="870406" name="Picture 6" descr="YUG3200131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76200"/>
            <a:ext cx="2678113" cy="3505200"/>
          </a:xfrm>
          <a:prstGeom prst="rect">
            <a:avLst/>
          </a:prstGeom>
          <a:noFill/>
          <a:ln w="9525">
            <a:noFill/>
            <a:miter lim="800000"/>
            <a:headEnd/>
            <a:tailEnd/>
          </a:ln>
        </p:spPr>
      </p:pic>
      <p:sp>
        <p:nvSpPr>
          <p:cNvPr id="1441800" name="Text Box 8"/>
          <p:cNvSpPr txBox="1">
            <a:spLocks noChangeArrowheads="1"/>
          </p:cNvSpPr>
          <p:nvPr/>
        </p:nvSpPr>
        <p:spPr bwMode="auto">
          <a:xfrm>
            <a:off x="8188325" y="47625"/>
            <a:ext cx="8794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51</a:t>
            </a:r>
            <a:endParaRPr kumimoji="1" lang="en-US"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807677138"/>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14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78883" name="Rectangle 3"/>
          <p:cNvSpPr>
            <a:spLocks noGrp="1" noChangeArrowheads="1"/>
          </p:cNvSpPr>
          <p:nvPr>
            <p:ph type="title"/>
          </p:nvPr>
        </p:nvSpPr>
        <p:spPr>
          <a:xfrm>
            <a:off x="0" y="685800"/>
            <a:ext cx="9144000" cy="1143000"/>
          </a:xfrm>
          <a:effectLst>
            <a:outerShdw blurRad="63500" dist="89803" dir="2700000" algn="ctr" rotWithShape="0">
              <a:srgbClr val="000000">
                <a:alpha val="74998"/>
              </a:srgbClr>
            </a:outerShdw>
          </a:effectLst>
        </p:spPr>
        <p:txBody>
          <a:bodyPr/>
          <a:lstStyle/>
          <a:p>
            <a:pPr eaLnBrk="1" hangingPunct="1">
              <a:defRPr/>
            </a:pPr>
            <a:r>
              <a:rPr lang="ar-JO" altLang="ja-JP" sz="3600" b="1" dirty="0">
                <a:latin typeface="Arial" panose="020B0604020202020204" pitchFamily="34" charset="0"/>
                <a:ea typeface="ＭＳ Ｐゴシック" charset="-128"/>
                <a:cs typeface="Arial" panose="020B0604020202020204" pitchFamily="34" charset="0"/>
              </a:rPr>
              <a:t>في كل الأشياء يعمل الله للخير ...</a:t>
            </a:r>
            <a:r>
              <a:rPr lang="en-US" altLang="ja-JP" sz="3600" b="1" dirty="0">
                <a:latin typeface="Arial" panose="020B0604020202020204" pitchFamily="34" charset="0"/>
                <a:ea typeface="ＭＳ Ｐゴシック" charset="-128"/>
                <a:cs typeface="Arial" panose="020B0604020202020204" pitchFamily="34" charset="0"/>
              </a:rPr>
              <a:t> </a:t>
            </a:r>
            <a:br>
              <a:rPr lang="en-US" altLang="ja-JP" sz="3600" b="1" dirty="0">
                <a:latin typeface="Arial" panose="020B0604020202020204" pitchFamily="34" charset="0"/>
                <a:ea typeface="ＭＳ Ｐゴシック" charset="-128"/>
                <a:cs typeface="Arial" panose="020B0604020202020204" pitchFamily="34" charset="0"/>
              </a:rPr>
            </a:br>
            <a:r>
              <a:rPr lang="ar-JO" altLang="ja-JP" sz="3600" b="1" dirty="0">
                <a:latin typeface="Arial" panose="020B0604020202020204" pitchFamily="34" charset="0"/>
                <a:ea typeface="ＭＳ Ｐゴシック" charset="-128"/>
                <a:cs typeface="Arial" panose="020B0604020202020204" pitchFamily="34" charset="0"/>
              </a:rPr>
              <a:t>(8: 28-30)</a:t>
            </a:r>
            <a:endParaRPr lang="en-US" b="1" dirty="0">
              <a:latin typeface="Arial" panose="020B0604020202020204" pitchFamily="34" charset="0"/>
              <a:ea typeface="ＭＳ Ｐゴシック" charset="-128"/>
              <a:cs typeface="Arial" panose="020B0604020202020204" pitchFamily="34" charset="0"/>
            </a:endParaRPr>
          </a:p>
        </p:txBody>
      </p:sp>
      <p:sp>
        <p:nvSpPr>
          <p:cNvPr id="378885" name="Rectangle 5"/>
          <p:cNvSpPr>
            <a:spLocks noChangeArrowheads="1"/>
          </p:cNvSpPr>
          <p:nvPr/>
        </p:nvSpPr>
        <p:spPr bwMode="auto">
          <a:xfrm>
            <a:off x="1600200" y="5014913"/>
            <a:ext cx="3200400" cy="611187"/>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معيّن سابقاً</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378886" name="Rectangle 6"/>
          <p:cNvSpPr>
            <a:spLocks noChangeArrowheads="1"/>
          </p:cNvSpPr>
          <p:nvPr/>
        </p:nvSpPr>
        <p:spPr bwMode="auto">
          <a:xfrm>
            <a:off x="2895600" y="4079875"/>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مدعو</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378888" name="Rectangle 8"/>
          <p:cNvSpPr>
            <a:spLocks noChangeArrowheads="1"/>
          </p:cNvSpPr>
          <p:nvPr/>
        </p:nvSpPr>
        <p:spPr bwMode="auto">
          <a:xfrm>
            <a:off x="5410200" y="2209800"/>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ممجد</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378890" name="Text Box 10"/>
          <p:cNvSpPr txBox="1">
            <a:spLocks noChangeArrowheads="1"/>
          </p:cNvSpPr>
          <p:nvPr/>
        </p:nvSpPr>
        <p:spPr bwMode="auto">
          <a:xfrm>
            <a:off x="8153400" y="76200"/>
            <a:ext cx="53091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 name="Rectangle 5"/>
          <p:cNvSpPr>
            <a:spLocks noChangeArrowheads="1"/>
          </p:cNvSpPr>
          <p:nvPr/>
        </p:nvSpPr>
        <p:spPr bwMode="auto">
          <a:xfrm>
            <a:off x="395288" y="5949950"/>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معروف سابقاً</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1" name="Rectangle 6"/>
          <p:cNvSpPr>
            <a:spLocks noChangeArrowheads="1"/>
          </p:cNvSpPr>
          <p:nvPr/>
        </p:nvSpPr>
        <p:spPr bwMode="auto">
          <a:xfrm>
            <a:off x="3995738" y="3144838"/>
            <a:ext cx="3200400" cy="611187"/>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مبرر</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8890871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78885"/>
                                        </p:tgtEl>
                                        <p:attrNameLst>
                                          <p:attrName>style.visibility</p:attrName>
                                        </p:attrNameLst>
                                      </p:cBhvr>
                                      <p:to>
                                        <p:strVal val="visible"/>
                                      </p:to>
                                    </p:set>
                                    <p:anim calcmode="lin" valueType="num">
                                      <p:cBhvr>
                                        <p:cTn id="13" dur="500" fill="hold"/>
                                        <p:tgtEl>
                                          <p:spTgt spid="378885"/>
                                        </p:tgtEl>
                                        <p:attrNameLst>
                                          <p:attrName>ppt_w</p:attrName>
                                        </p:attrNameLst>
                                      </p:cBhvr>
                                      <p:tavLst>
                                        <p:tav tm="0">
                                          <p:val>
                                            <p:fltVal val="0"/>
                                          </p:val>
                                        </p:tav>
                                        <p:tav tm="100000">
                                          <p:val>
                                            <p:strVal val="#ppt_w"/>
                                          </p:val>
                                        </p:tav>
                                      </p:tavLst>
                                    </p:anim>
                                    <p:anim calcmode="lin" valueType="num">
                                      <p:cBhvr>
                                        <p:cTn id="14" dur="500" fill="hold"/>
                                        <p:tgtEl>
                                          <p:spTgt spid="378885"/>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78886"/>
                                        </p:tgtEl>
                                        <p:attrNameLst>
                                          <p:attrName>style.visibility</p:attrName>
                                        </p:attrNameLst>
                                      </p:cBhvr>
                                      <p:to>
                                        <p:strVal val="visible"/>
                                      </p:to>
                                    </p:set>
                                    <p:anim calcmode="lin" valueType="num">
                                      <p:cBhvr>
                                        <p:cTn id="19" dur="500" fill="hold"/>
                                        <p:tgtEl>
                                          <p:spTgt spid="378886"/>
                                        </p:tgtEl>
                                        <p:attrNameLst>
                                          <p:attrName>ppt_w</p:attrName>
                                        </p:attrNameLst>
                                      </p:cBhvr>
                                      <p:tavLst>
                                        <p:tav tm="0">
                                          <p:val>
                                            <p:fltVal val="0"/>
                                          </p:val>
                                        </p:tav>
                                        <p:tav tm="100000">
                                          <p:val>
                                            <p:strVal val="#ppt_w"/>
                                          </p:val>
                                        </p:tav>
                                      </p:tavLst>
                                    </p:anim>
                                    <p:anim calcmode="lin" valueType="num">
                                      <p:cBhvr>
                                        <p:cTn id="20" dur="500" fill="hold"/>
                                        <p:tgtEl>
                                          <p:spTgt spid="378886"/>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78888"/>
                                        </p:tgtEl>
                                        <p:attrNameLst>
                                          <p:attrName>style.visibility</p:attrName>
                                        </p:attrNameLst>
                                      </p:cBhvr>
                                      <p:to>
                                        <p:strVal val="visible"/>
                                      </p:to>
                                    </p:set>
                                    <p:anim calcmode="lin" valueType="num">
                                      <p:cBhvr>
                                        <p:cTn id="31" dur="500" fill="hold"/>
                                        <p:tgtEl>
                                          <p:spTgt spid="378888"/>
                                        </p:tgtEl>
                                        <p:attrNameLst>
                                          <p:attrName>ppt_w</p:attrName>
                                        </p:attrNameLst>
                                      </p:cBhvr>
                                      <p:tavLst>
                                        <p:tav tm="0">
                                          <p:val>
                                            <p:fltVal val="0"/>
                                          </p:val>
                                        </p:tav>
                                        <p:tav tm="100000">
                                          <p:val>
                                            <p:strVal val="#ppt_w"/>
                                          </p:val>
                                        </p:tav>
                                      </p:tavLst>
                                    </p:anim>
                                    <p:anim calcmode="lin" valueType="num">
                                      <p:cBhvr>
                                        <p:cTn id="32" dur="500" fill="hold"/>
                                        <p:tgtEl>
                                          <p:spTgt spid="37888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5" grpId="0"/>
      <p:bldP spid="378886" grpId="0"/>
      <p:bldP spid="378888" grpId="0"/>
      <p:bldP spid="10" grpId="0"/>
      <p:bldP spid="11"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om 8.34 Christ intercessi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384"/>
            <a:ext cx="9144000" cy="6885384"/>
          </a:xfrm>
          <a:prstGeom prst="rect">
            <a:avLst/>
          </a:prstGeom>
        </p:spPr>
      </p:pic>
      <p:sp>
        <p:nvSpPr>
          <p:cNvPr id="378883" name="Rectangle 3"/>
          <p:cNvSpPr>
            <a:spLocks noGrp="1" noChangeArrowheads="1"/>
          </p:cNvSpPr>
          <p:nvPr>
            <p:ph type="title"/>
          </p:nvPr>
        </p:nvSpPr>
        <p:spPr>
          <a:xfrm>
            <a:off x="0" y="0"/>
            <a:ext cx="9144000" cy="1340768"/>
          </a:xfrm>
          <a:effectLst/>
        </p:spPr>
        <p:txBody>
          <a:bodyPr/>
          <a:lstStyle/>
          <a:p>
            <a:pPr rtl="1" eaLnBrk="1" hangingPunct="1">
              <a:defRPr/>
            </a:pPr>
            <a:r>
              <a:rPr lang="ar-SA" sz="3600" b="1" dirty="0">
                <a:solidFill>
                  <a:schemeClr val="tx1"/>
                </a:solidFill>
                <a:effectLst>
                  <a:glow rad="330200">
                    <a:srgbClr val="000000"/>
                  </a:glow>
                </a:effectLst>
                <a:latin typeface="Arial" panose="020B0604020202020204" pitchFamily="34" charset="0"/>
                <a:cs typeface="Arial" panose="020B0604020202020204" pitchFamily="34" charset="0"/>
              </a:rPr>
              <a:t>مَنْ هُوَ الَّذِي يَدِينُ؟ الْمَسِيحُ هُوَ الَّذِي مَاتَ بَلْ بِالْحَرِيِّ قَامَ أَيْضاً الَّذِي هُوَ أَيْضاً عَنْ يَمِينِ اللهِ الَّذِي أَيْضاً يَشْفَعُ فِينَا! </a:t>
            </a:r>
          </a:p>
        </p:txBody>
      </p:sp>
      <p:sp>
        <p:nvSpPr>
          <p:cNvPr id="10" name="Rectangle 5"/>
          <p:cNvSpPr>
            <a:spLocks noChangeArrowheads="1"/>
          </p:cNvSpPr>
          <p:nvPr/>
        </p:nvSpPr>
        <p:spPr bwMode="auto">
          <a:xfrm>
            <a:off x="395536" y="6093296"/>
            <a:ext cx="5040808"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rtl="1">
              <a:spcBef>
                <a:spcPct val="20000"/>
              </a:spcBef>
              <a:buClr>
                <a:schemeClr val="hlink"/>
              </a:buClr>
              <a:buSzPct val="80000"/>
              <a:defRPr/>
            </a:pPr>
            <a:r>
              <a:rPr lang="ar-SA" sz="3600" b="1" dirty="0">
                <a:effectLst>
                  <a:glow rad="330200">
                    <a:srgbClr val="000000"/>
                  </a:glow>
                </a:effectLst>
                <a:latin typeface="Arial" panose="020B0604020202020204" pitchFamily="34" charset="0"/>
                <a:cs typeface="Arial" panose="020B0604020202020204" pitchFamily="34" charset="0"/>
              </a:rPr>
              <a:t>رومية ٨ : ٣٤</a:t>
            </a:r>
            <a:endParaRPr lang="en-US" sz="36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3214171"/>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C0D9DBA9-737E-0613-CAD9-25574A09667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74FCDA6C-F9CA-D39A-357E-8AFBC38AD7CE}"/>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eaLnBrk="1" hangingPunct="1">
              <a:defRPr/>
            </a:pPr>
            <a:r>
              <a:rPr lang="ar-SA" sz="3600" dirty="0">
                <a:solidFill>
                  <a:schemeClr val="bg1"/>
                </a:solidFill>
                <a:effectLst>
                  <a:outerShdw blurRad="38100" dist="38100" dir="2700000" algn="tl">
                    <a:srgbClr val="000000"/>
                  </a:outerShdw>
                </a:effectLst>
                <a:latin typeface="Arial" charset="0"/>
                <a:ea typeface="ＭＳ Ｐゴシック" charset="0"/>
              </a:rPr>
              <a:t>المفاهيم اللاهوتية في رومية</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32F9659C-EDAC-F3C0-3000-872D87E594F8}"/>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7285C30F-18AA-3CD8-35D8-580E82764ED5}"/>
              </a:ext>
            </a:extLst>
          </p:cNvPr>
          <p:cNvGraphicFramePr>
            <a:graphicFrameLocks noGrp="1"/>
          </p:cNvGraphicFramePr>
          <p:nvPr>
            <p:extLst>
              <p:ext uri="{D42A27DB-BD31-4B8C-83A1-F6EECF244321}">
                <p14:modId xmlns:p14="http://schemas.microsoft.com/office/powerpoint/2010/main" val="2656960592"/>
              </p:ext>
            </p:extLst>
          </p:nvPr>
        </p:nvGraphicFramePr>
        <p:xfrm>
          <a:off x="0" y="762001"/>
          <a:ext cx="9143999" cy="6126820"/>
        </p:xfrm>
        <a:graphic>
          <a:graphicData uri="http://schemas.openxmlformats.org/drawingml/2006/table">
            <a:tbl>
              <a:tblPr/>
              <a:tblGrid>
                <a:gridCol w="1979712">
                  <a:extLst>
                    <a:ext uri="{9D8B030D-6E8A-4147-A177-3AD203B41FA5}">
                      <a16:colId xmlns:a16="http://schemas.microsoft.com/office/drawing/2014/main" val="20000"/>
                    </a:ext>
                  </a:extLst>
                </a:gridCol>
                <a:gridCol w="1800200">
                  <a:extLst>
                    <a:ext uri="{9D8B030D-6E8A-4147-A177-3AD203B41FA5}">
                      <a16:colId xmlns:a16="http://schemas.microsoft.com/office/drawing/2014/main" val="4190626546"/>
                    </a:ext>
                  </a:extLst>
                </a:gridCol>
                <a:gridCol w="5364087">
                  <a:extLst>
                    <a:ext uri="{9D8B030D-6E8A-4147-A177-3AD203B41FA5}">
                      <a16:colId xmlns:a16="http://schemas.microsoft.com/office/drawing/2014/main" val="20001"/>
                    </a:ext>
                  </a:extLst>
                </a:gridCol>
              </a:tblGrid>
              <a:tr h="79479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dirty="0" err="1">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الإختيار</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9: 10-13</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اختيار الله لشخص أو مجموعة لهدف أو مصير معين</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extLst>
                  <a:ext uri="{0D108BD9-81ED-4DB2-BD59-A6C34878D82A}">
                    <a16:rowId xmlns:a16="http://schemas.microsoft.com/office/drawing/2014/main" val="10001"/>
                  </a:ext>
                </a:extLst>
              </a:tr>
              <a:tr h="93289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التبرير</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4: 25، 5: 18</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عمل الله في إعلاننا في حالة البراءة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وأننا في وضع صحيح معه</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97950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الكفارة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sz="2000" b="1" dirty="0">
                          <a:solidFill>
                            <a:srgbClr val="FFFFFF"/>
                          </a:solidFill>
                          <a:latin typeface="Arial" panose="020B0604020202020204" pitchFamily="34" charset="0"/>
                          <a:ea typeface="Arial" charset="0"/>
                          <a:cs typeface="Arial" panose="020B0604020202020204" pitchFamily="34" charset="0"/>
                        </a:rPr>
                        <a:t>3:  25</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إزالة الله لعقوبة الخطية من خلال الذبيحة الكاملة ليسوع المسيح حتى يتم إرضاء غضب الله البار</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3"/>
                  </a:ext>
                </a:extLst>
              </a:tr>
              <a:tr h="138763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الفداء</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3: 24، 8: 23</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دفع يسوع المسيح الثمن حتى نصير أحراراً، أجرة الخطية هي موت وقد دفع يسوع الثمن بدمه</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7259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التقديس</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5: 2، 15: 16</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أن نصير أكثر فأكثر مثل يسوع المسيح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من خلال عمل الروح القدس</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5"/>
                  </a:ext>
                </a:extLst>
              </a:tr>
              <a:tr h="130600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التمجيد</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8: 18، 19،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30</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الحالة النهائية للمؤمن وهو أن يكون في توافق كامل مع شخصية يسوع المسيح في الجسد المقام الذي سيدوم إلى الأبد</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(يوحنا الأولى 3: 2)</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39778370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rtl="1" eaLnBrk="1" hangingPunct="1">
              <a:defRPr/>
            </a:pPr>
            <a:r>
              <a:rPr lang="ar-SA" sz="3600" dirty="0">
                <a:solidFill>
                  <a:schemeClr val="bg1"/>
                </a:solidFill>
                <a:effectLst>
                  <a:outerShdw blurRad="38100" dist="38100" dir="2700000" algn="tl">
                    <a:srgbClr val="000000"/>
                  </a:outerShdw>
                </a:effectLst>
                <a:latin typeface="Arial" charset="0"/>
                <a:ea typeface="ＭＳ Ｐゴシック" charset="0"/>
              </a:rPr>
              <a:t>المفاهيم اللاهوتية في رومية</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extLst>
              <p:ext uri="{D42A27DB-BD31-4B8C-83A1-F6EECF244321}">
                <p14:modId xmlns:p14="http://schemas.microsoft.com/office/powerpoint/2010/main" val="11502754"/>
              </p:ext>
            </p:extLst>
          </p:nvPr>
        </p:nvGraphicFramePr>
        <p:xfrm>
          <a:off x="0" y="762001"/>
          <a:ext cx="9143999" cy="6117065"/>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725995">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الإدانة</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 9، 16، 18؛ 7 :13؛ 8:1</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دينونة الجحيم العادلة لغير المؤمنين بيسوع بسبب غضب الله على الخطية</a:t>
                      </a:r>
                      <a:endParaRPr kumimoji="0" lang="en-US"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725995">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الخلاص</a:t>
                      </a:r>
                      <a:endParaRPr kumimoji="0" lang="en-US"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 :4؛ 11: 11-12، 15؛ 13: 11-12</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التحرر من عقوبة الخطية بالنعمة من خلال الإيمان بيسوع</a:t>
                      </a:r>
                      <a:endParaRPr kumimoji="0" lang="en-US"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97950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الإيمان </a:t>
                      </a:r>
                      <a:endParaRPr kumimoji="0" lang="en-US"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22</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الثقة أو الاعتماد على كفارة المسيح على الصليب كبديل بلا خطية لدفع عقوبة الخاطئ المستحقة لله</a:t>
                      </a:r>
                      <a:endParaRPr kumimoji="0" lang="en-US"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r h="1271236">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النعمة</a:t>
                      </a:r>
                      <a:endParaRPr kumimoji="0" lang="en-US"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24</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الله يعطي ما لا نستحقه بمنح الخلاص وبركات أخرى (غنى الله على حساب المسيح)</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725995">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الرحمة</a:t>
                      </a:r>
                      <a:endParaRPr kumimoji="0" lang="en-US"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:31؛ 9: 15-16، 18، 23؛ 11: 31-32</a:t>
                      </a: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الله لا يعطي ما نستحقه، من خلال إنقاذ المؤمنين من الجحيم</a:t>
                      </a: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extLst>
                  <a:ext uri="{0D108BD9-81ED-4DB2-BD59-A6C34878D82A}">
                    <a16:rowId xmlns:a16="http://schemas.microsoft.com/office/drawing/2014/main" val="10005"/>
                  </a:ext>
                </a:extLst>
              </a:tr>
              <a:tr h="1306005">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الإنجيل</a:t>
                      </a:r>
                      <a:endParaRPr kumimoji="0" lang="en-US"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1، 9، 15-16؛ 2 :16؛ 11 :28؛ 15: 16، 19-20</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ja-JP"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الخبر السار عن الخلاص من عقوبة الخطيئة بالنعمة من خلال الإيمان بيسوع باعتباره الله الذي تكفير عن الخطيئة وقام من الموت</a:t>
                      </a:r>
                      <a:endParaRPr kumimoji="0" lang="en-US" altLang="ja-JP"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93760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رومية</a:t>
            </a:r>
            <a:r>
              <a:rPr lang="en-US" sz="8800" dirty="0">
                <a:solidFill>
                  <a:schemeClr val="bg1"/>
                </a:solidFill>
                <a:ea typeface="Osaka" charset="0"/>
                <a:cs typeface="Arial" panose="020B0604020202020204" pitchFamily="34" charset="0"/>
              </a:rPr>
              <a:t> 5 </a:t>
            </a:r>
          </a:p>
        </p:txBody>
      </p:sp>
    </p:spTree>
    <p:extLst>
      <p:ext uri="{BB962C8B-B14F-4D97-AF65-F5344CB8AC3E}">
        <p14:creationId xmlns:p14="http://schemas.microsoft.com/office/powerpoint/2010/main" val="1663616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8" name="Picture 4" descr="Born Innocent 5.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4930775" cy="6858000"/>
          </a:xfrm>
          <a:prstGeom prst="rect">
            <a:avLst/>
          </a:prstGeom>
          <a:noFill/>
          <a:ln w="9525">
            <a:noFill/>
            <a:miter lim="800000"/>
            <a:headEnd/>
            <a:tailEnd/>
          </a:ln>
        </p:spPr>
      </p:pic>
      <p:sp>
        <p:nvSpPr>
          <p:cNvPr id="756739" name="Title 1"/>
          <p:cNvSpPr>
            <a:spLocks noGrp="1"/>
          </p:cNvSpPr>
          <p:nvPr>
            <p:ph type="title"/>
          </p:nvPr>
        </p:nvSpPr>
        <p:spPr>
          <a:xfrm>
            <a:off x="0" y="0"/>
            <a:ext cx="4724400" cy="685800"/>
          </a:xfrm>
          <a:solidFill>
            <a:srgbClr val="000000"/>
          </a:solidFill>
        </p:spPr>
        <p:txBody>
          <a:bodyPr/>
          <a:lstStyle/>
          <a:p>
            <a:pPr algn="ctr"/>
            <a:r>
              <a:rPr lang="ar-JO" dirty="0">
                <a:ea typeface="ＭＳ Ｐゴシック" charset="-128"/>
                <a:cs typeface="Arial" panose="020B0604020202020204" pitchFamily="34" charset="0"/>
              </a:rPr>
              <a:t>وُلِد بريئاً</a:t>
            </a:r>
            <a:endParaRPr lang="en-US" dirty="0">
              <a:ea typeface="ＭＳ Ｐゴシック" charset="-128"/>
              <a:cs typeface="Arial" panose="020B0604020202020204" pitchFamily="34" charset="0"/>
            </a:endParaRPr>
          </a:p>
        </p:txBody>
      </p:sp>
      <p:sp>
        <p:nvSpPr>
          <p:cNvPr id="756740" name="Text Placeholder 2"/>
          <p:cNvSpPr txBox="1">
            <a:spLocks/>
          </p:cNvSpPr>
          <p:nvPr/>
        </p:nvSpPr>
        <p:spPr bwMode="auto">
          <a:xfrm>
            <a:off x="4932040" y="706760"/>
            <a:ext cx="4135760" cy="5458544"/>
          </a:xfrm>
          <a:prstGeom prst="rect">
            <a:avLst/>
          </a:prstGeom>
          <a:noFill/>
          <a:ln w="9525">
            <a:noFill/>
            <a:miter lim="800000"/>
            <a:headEnd/>
            <a:tailEnd/>
          </a:ln>
        </p:spPr>
        <p:txBody>
          <a:bodyPr>
            <a:prstTxWarp prst="textNoShape">
              <a:avLst/>
            </a:prstTxWarp>
          </a:bodyPr>
          <a:lstStyle/>
          <a:p>
            <a:pPr marL="342900" marR="0" lvl="0" indent="-342900" algn="r" defTabSz="914400" rtl="1" eaLnBrk="0" fontAlgn="base" latinLnBrk="0" hangingPunct="0">
              <a:lnSpc>
                <a:spcPct val="100000"/>
              </a:lnSpc>
              <a:spcBef>
                <a:spcPct val="20000"/>
              </a:spcBef>
              <a:spcAft>
                <a:spcPct val="0"/>
              </a:spcAft>
              <a:buClr>
                <a:srgbClr val="0078F0"/>
              </a:buClr>
              <a:buSzPct val="85000"/>
              <a:buFont typeface="Wingdings" charset="2"/>
              <a:buChar char="o"/>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النظرة الكتابية للخطية الأصلية تتناسب مع ما يعرفه كل أبوين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
                <a:srgbClr val="0078F0"/>
              </a:buClr>
              <a:buSzPct val="85000"/>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p>
          <a:p>
            <a:pPr marL="342900" marR="0" lvl="0" indent="-342900" algn="r" defTabSz="914400" rtl="1" eaLnBrk="0" fontAlgn="base" latinLnBrk="0" hangingPunct="0">
              <a:lnSpc>
                <a:spcPct val="100000"/>
              </a:lnSpc>
              <a:spcBef>
                <a:spcPct val="20000"/>
              </a:spcBef>
              <a:spcAft>
                <a:spcPct val="0"/>
              </a:spcAft>
              <a:buClr>
                <a:srgbClr val="0078F0"/>
              </a:buClr>
              <a:buSzPct val="85000"/>
              <a:buFont typeface="Wingdings" charset="2"/>
              <a:buChar char="o"/>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كما أنها تفسر لماذا يجب علينا جميعاً أن نعلم الأطفال أن يفعلوا الصواب بدلاً من الخطأ</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rtl="1" eaLnBrk="1" hangingPunct="1">
              <a:defRPr/>
            </a:pPr>
            <a:r>
              <a:rPr lang="ar-SA" sz="3600" dirty="0">
                <a:solidFill>
                  <a:schemeClr val="bg1"/>
                </a:solidFill>
                <a:effectLst>
                  <a:outerShdw blurRad="38100" dist="38100" dir="2700000" algn="tl">
                    <a:srgbClr val="000000"/>
                  </a:outerShdw>
                </a:effectLst>
                <a:latin typeface="Arial" charset="0"/>
                <a:ea typeface="ＭＳ Ｐゴシック" charset="0"/>
              </a:rPr>
              <a:t>المفاهيم اللاهوتية في رومية</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extLst>
              <p:ext uri="{D42A27DB-BD31-4B8C-83A1-F6EECF244321}">
                <p14:modId xmlns:p14="http://schemas.microsoft.com/office/powerpoint/2010/main" val="2479580205"/>
              </p:ext>
            </p:extLst>
          </p:nvPr>
        </p:nvGraphicFramePr>
        <p:xfrm>
          <a:off x="0" y="762000"/>
          <a:ext cx="9143999" cy="6096000"/>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العلم السابق</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solidFill>
                      <a:srgbClr val="7030A0"/>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29</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solidFill>
                      <a:srgbClr val="7030A0"/>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التعيين الفعال أو الاختيار للمؤمنين للخلاص من قبل الآب</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solidFill>
                      <a:srgbClr val="7030A0"/>
                    </a:solidFill>
                  </a:tcPr>
                </a:tc>
                <a:extLst>
                  <a:ext uri="{0D108BD9-81ED-4DB2-BD59-A6C34878D82A}">
                    <a16:rowId xmlns:a16="http://schemas.microsoft.com/office/drawing/2014/main" val="10001"/>
                  </a:ext>
                </a:extLst>
              </a:tr>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الدعوة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28، 30</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الدعوة الناجحة للخلاص من قبل الآب</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التبني</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15، 23</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أنتقل المسيحيين من سيطرة الشيطان إلى الأمن في عائلة الله</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extLst>
                  <a:ext uri="{0D108BD9-81ED-4DB2-BD59-A6C34878D82A}">
                    <a16:rowId xmlns:a16="http://schemas.microsoft.com/office/drawing/2014/main" val="10003"/>
                  </a:ext>
                </a:extLst>
              </a:tr>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مثابرة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25</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رجاء المؤمن في الخلاص الذي يؤدي إلى ثقة ثابتة والعمل تجاهه</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شفاعة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34</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يرعى المسيح للآب أن يتوافق المؤمن تمامًا مع صورته</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extLst>
                  <a:ext uri="{0D108BD9-81ED-4DB2-BD59-A6C34878D82A}">
                    <a16:rowId xmlns:a16="http://schemas.microsoft.com/office/drawing/2014/main" val="10005"/>
                  </a:ext>
                </a:extLst>
              </a:tr>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السكنى</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 5؛ 8: 9، 11</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حضور الروح في جسد المسيحي</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17285774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rtl="1" eaLnBrk="1" hangingPunct="1">
              <a:defRPr/>
            </a:pPr>
            <a:r>
              <a:rPr lang="ar-SA" sz="3600" dirty="0">
                <a:solidFill>
                  <a:schemeClr val="bg1"/>
                </a:solidFill>
                <a:effectLst>
                  <a:outerShdw blurRad="38100" dist="38100" dir="2700000" algn="tl">
                    <a:srgbClr val="000000"/>
                  </a:outerShdw>
                </a:effectLst>
                <a:latin typeface="Arial" charset="0"/>
                <a:ea typeface="ＭＳ Ｐゴシック" charset="0"/>
              </a:rPr>
              <a:t>المفاهيم اللاهوتية في رومية</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extLst>
              <p:ext uri="{D42A27DB-BD31-4B8C-83A1-F6EECF244321}">
                <p14:modId xmlns:p14="http://schemas.microsoft.com/office/powerpoint/2010/main" val="2128811178"/>
              </p:ext>
            </p:extLst>
          </p:nvPr>
        </p:nvGraphicFramePr>
        <p:xfrm>
          <a:off x="0" y="762001"/>
          <a:ext cx="9143999" cy="6095999"/>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التعيين السابق</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29-30</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اختيار الآب الأزلي أن يجعل المؤمنين مشابهين لشبه الابن</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extLst>
                  <a:ext uri="{0D108BD9-81ED-4DB2-BD59-A6C34878D82A}">
                    <a16:rowId xmlns:a16="http://schemas.microsoft.com/office/drawing/2014/main" val="3515570785"/>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الضمان الأبدي</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31-37</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الحفاظ الأبدي للمؤمن من الجحيم ووعد لا رجعة فيه بالسماء</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التأكيد</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16</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إدراك الأمن الأبدي للفرد </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ميراث</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17</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خلاص جميع المؤمنين (ورثة الله) ومكافآت المؤمنين (ورثة المسيح)</a:t>
                      </a: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الكفارة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25</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إزالة حاجز الخطية بين </a:t>
                      </a:r>
                      <a:r>
                        <a:rPr kumimoji="0" lang="ar-SA" sz="2000" b="1" i="0" u="none" strike="noStrike" kern="1200" cap="none" normalizeH="0" baseline="0" noProof="0" dirty="0" err="1">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الخطاة</a:t>
                      </a: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والله بدفع يسوع ثمن الخطية</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بلا ناموس</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 1</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العيش بعيدًا عن الناموس الموسوي مع تزايد الخطية لتكثر النعمة</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extLst>
                  <a:ext uri="{0D108BD9-81ED-4DB2-BD59-A6C34878D82A}">
                    <a16:rowId xmlns:a16="http://schemas.microsoft.com/office/drawing/2014/main" val="10005"/>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قانونية (التقيد الحرفي بالقوانين )</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 2؛ 10: 5</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الاعتماد على الجهد الذاتي بحفظ الشريعة الموسوية للخلاص والنمو الروحي</a:t>
                      </a:r>
                      <a:endPar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04396845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eaLnBrk="1" hangingPunct="1">
              <a:defRPr/>
            </a:pPr>
            <a:r>
              <a:rPr lang="ar-SA" sz="3600" dirty="0">
                <a:solidFill>
                  <a:schemeClr val="bg1"/>
                </a:solidFill>
                <a:effectLst>
                  <a:outerShdw blurRad="38100" dist="38100" dir="2700000" algn="tl">
                    <a:srgbClr val="000000"/>
                  </a:outerShdw>
                </a:effectLst>
                <a:latin typeface="Arial" charset="0"/>
                <a:ea typeface="ＭＳ Ｐゴシック" charset="0"/>
              </a:rPr>
              <a:t>المفاهيم اللاهوتية في رومية</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extLst>
              <p:ext uri="{D42A27DB-BD31-4B8C-83A1-F6EECF244321}">
                <p14:modId xmlns:p14="http://schemas.microsoft.com/office/powerpoint/2010/main" val="1590161632"/>
              </p:ext>
            </p:extLst>
          </p:nvPr>
        </p:nvGraphicFramePr>
        <p:xfrm>
          <a:off x="0" y="762000"/>
          <a:ext cx="9143999" cy="6095999"/>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141660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البر</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1: 17؛ 3: 21؛ 4: 3؛ 5: 21 (الإجمالي 30 مرة)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نوعية أو حالة العدالة القضائية مع التركيز على العمل الفدائي حيث يغفر الله ولكنه يشارك أيضًا شخصيته مع المؤمنين الذين يظهرون بعد ذلك البر بالمعنى الأخلاقي</a:t>
                      </a: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 (BDAG) </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extLst>
                  <a:ext uri="{0D108BD9-81ED-4DB2-BD59-A6C34878D82A}">
                    <a16:rowId xmlns:a16="http://schemas.microsoft.com/office/drawing/2014/main" val="3515570785"/>
                  </a:ext>
                </a:extLst>
              </a:tr>
              <a:tr h="93587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الحسبان (النسبة الى)</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4: 3- 6، 8، 10، 22-24</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تطبيق الخطيئة أو البر إلى الآخر</a:t>
                      </a:r>
                      <a:endPar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93587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عدالة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1: 32؛ 2: 2</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عمل الله هو حق أو عادل، وبالتالي لا يظهر أي محاباة بين البشر </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93587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الوقوف الصحيح (مركز)</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5: 21؛ 8: 30</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حكمنا أو مكانتنا الثابتة أمام الله كأبناء له (من نحن، وليس ما نفعله).</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r h="93587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المتحدة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6: 5</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ارتباط المؤمن بالمسيح في تجربة ذات صلة</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93587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مطابقة الذات</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6: 5</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تجربة "النمو معًا" (المتحدة) حيث يعكس المسيحي موت وقيامة يسوع.</a:t>
                      </a: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63212847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12" y="-99392"/>
            <a:ext cx="9217024" cy="7056784"/>
          </a:xfrm>
          <a:prstGeom prst="rect">
            <a:avLst/>
          </a:prstGeom>
        </p:spPr>
      </p:pic>
      <p:sp>
        <p:nvSpPr>
          <p:cNvPr id="378883" name="Rectangle 3"/>
          <p:cNvSpPr>
            <a:spLocks noGrp="1" noChangeArrowheads="1"/>
          </p:cNvSpPr>
          <p:nvPr>
            <p:ph type="title"/>
          </p:nvPr>
        </p:nvSpPr>
        <p:spPr>
          <a:xfrm>
            <a:off x="467544" y="836712"/>
            <a:ext cx="7848872" cy="4680520"/>
          </a:xfrm>
          <a:effectLst/>
        </p:spPr>
        <p:txBody>
          <a:bodyPr/>
          <a:lstStyle/>
          <a:p>
            <a:pPr eaLnBrk="1" hangingPunct="1">
              <a:defRPr/>
            </a:pPr>
            <a:r>
              <a:rPr lang="ar-SA" dirty="0">
                <a:solidFill>
                  <a:srgbClr val="800000"/>
                </a:solidFill>
                <a:effectLst/>
                <a:cs typeface="Arial" panose="020B0604020202020204" pitchFamily="34" charset="0"/>
              </a:rPr>
              <a:t>رومية ٨ : ٣٨-٣٩</a:t>
            </a:r>
            <a:br>
              <a:rPr lang="ar-SA" dirty="0">
                <a:solidFill>
                  <a:srgbClr val="800000"/>
                </a:solidFill>
                <a:effectLst/>
                <a:cs typeface="Arial" panose="020B0604020202020204" pitchFamily="34" charset="0"/>
              </a:rPr>
            </a:br>
            <a:br>
              <a:rPr lang="en-US" dirty="0">
                <a:solidFill>
                  <a:srgbClr val="800000"/>
                </a:solidFill>
                <a:effectLst/>
                <a:cs typeface="Arial" panose="020B0604020202020204" pitchFamily="34" charset="0"/>
              </a:rPr>
            </a:br>
            <a:r>
              <a:rPr lang="ar-SA" dirty="0">
                <a:solidFill>
                  <a:srgbClr val="800000"/>
                </a:solidFill>
                <a:effectLst/>
                <a:cs typeface="Arial" panose="020B0604020202020204" pitchFamily="34" charset="0"/>
              </a:rPr>
              <a:t> فَإِنِّي مُتَيَقِّنٌ أَنَّهُ لاَ مَوْتَ وَلاَ حَيَاةَ وَلاَ مَلاَئِكَةَ وَلاَ رُؤَسَاءَ وَلاَ قُوَّاتِ وَلاَ أُمُورَ حَاضِرَةً وَلاَ مُسْتَقْبَلَةً ٣٩ وَلاَ عُلْوَ وَلاَ عُمْقَ وَلاَ خَلِيقَةَ أُخْرَى تَقْدِرُ أَنْ تَفْصِلَنَا عَنْ مَحَبَّةِ اللهِ الَّتِي فِي الْمَسِيحِ يَسُوعَ رَبِّنَا. </a:t>
            </a:r>
          </a:p>
        </p:txBody>
      </p:sp>
    </p:spTree>
    <p:extLst>
      <p:ext uri="{BB962C8B-B14F-4D97-AF65-F5344CB8AC3E}">
        <p14:creationId xmlns:p14="http://schemas.microsoft.com/office/powerpoint/2010/main" val="1961854918"/>
      </p:ext>
    </p:extLst>
  </p:cSld>
  <p:clrMapOvr>
    <a:overrideClrMapping bg1="dk2" tx1="lt1" bg2="dk1" tx2="lt2" accent1="accent1" accent2="accent2" accent3="accent3" accent4="accent4" accent5="accent5" accent6="accent6" hlink="hlink" folHlink="folHlink"/>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73881424"/>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cs typeface="Arial" panose="020B0604020202020204" pitchFamily="34" charset="0"/>
              </a:rPr>
              <a:t>مسح العهد الجديد</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علي هذا العرض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267728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ChangeArrowheads="1"/>
          </p:cNvSpPr>
          <p:nvPr>
            <p:ph type="title"/>
          </p:nvPr>
        </p:nvSpPr>
        <p:spPr/>
        <p:txBody>
          <a:bodyPr/>
          <a:lstStyle/>
          <a:p>
            <a:pPr indent="0" eaLnBrk="1" hangingPunct="1"/>
            <a:r>
              <a:rPr lang="en-US" altLang="en-US" dirty="0"/>
              <a:t>House 1 00418</a:t>
            </a:r>
          </a:p>
        </p:txBody>
      </p:sp>
      <p:sp>
        <p:nvSpPr>
          <p:cNvPr id="195586" name="Freeform 3"/>
          <p:cNvSpPr>
            <a:spLocks/>
          </p:cNvSpPr>
          <p:nvPr/>
        </p:nvSpPr>
        <p:spPr bwMode="auto">
          <a:xfrm>
            <a:off x="1722438" y="0"/>
            <a:ext cx="5697537"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cstate="print"/>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mn-cs"/>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10" name="Rectangle 2"/>
          <p:cNvSpPr>
            <a:spLocks noGrp="1" noChangeArrowheads="1"/>
          </p:cNvSpPr>
          <p:nvPr>
            <p:ph type="title"/>
          </p:nvPr>
        </p:nvSpPr>
        <p:spPr/>
        <p:txBody>
          <a:bodyPr/>
          <a:lstStyle/>
          <a:p>
            <a:pPr indent="0" eaLnBrk="1" hangingPunct="1"/>
            <a:r>
              <a:rPr lang="en-US" dirty="0"/>
              <a:t>House 2 00419</a:t>
            </a:r>
          </a:p>
        </p:txBody>
      </p:sp>
      <p:sp>
        <p:nvSpPr>
          <p:cNvPr id="759811" name="Freeform 3"/>
          <p:cNvSpPr>
            <a:spLocks/>
          </p:cNvSpPr>
          <p:nvPr/>
        </p:nvSpPr>
        <p:spPr bwMode="auto">
          <a:xfrm>
            <a:off x="1882775" y="0"/>
            <a:ext cx="5376863"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extLst>
                <a:ext uri="{28A0092B-C50C-407E-A947-70E740481C1C}">
                  <a14:useLocalDpi xmlns:a14="http://schemas.microsoft.com/office/drawing/2010/main"/>
                </a:ext>
              </a:extLst>
            </a:blip>
            <a:srcRect/>
            <a:stretch>
              <a:fillRect/>
            </a:stretch>
          </a:blipFill>
          <a:ln w="9525">
            <a:noFill/>
            <a:round/>
            <a:headEnd/>
            <a:tailEnd/>
          </a:ln>
        </p:spPr>
        <p:txBody>
          <a:bodyPr>
            <a:prstTxWarp prst="textNoShape">
              <a:avLst/>
            </a:prstTxWarp>
          </a:bodyPr>
          <a:lstStyle/>
          <a:p>
            <a:endParaRPr lang="en-US"/>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8" name="Rectangle 2"/>
          <p:cNvSpPr>
            <a:spLocks noGrp="1" noChangeArrowheads="1"/>
          </p:cNvSpPr>
          <p:nvPr>
            <p:ph type="title"/>
          </p:nvPr>
        </p:nvSpPr>
        <p:spPr/>
        <p:txBody>
          <a:bodyPr/>
          <a:lstStyle/>
          <a:p>
            <a:pPr indent="0" eaLnBrk="1" hangingPunct="1"/>
            <a:r>
              <a:rPr lang="en-US" dirty="0"/>
              <a:t>House 3 00420</a:t>
            </a:r>
          </a:p>
        </p:txBody>
      </p:sp>
      <p:sp>
        <p:nvSpPr>
          <p:cNvPr id="761859" name="Freeform 3"/>
          <p:cNvSpPr>
            <a:spLocks/>
          </p:cNvSpPr>
          <p:nvPr/>
        </p:nvSpPr>
        <p:spPr bwMode="auto">
          <a:xfrm>
            <a:off x="1830388" y="0"/>
            <a:ext cx="5481637"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extLst>
                <a:ext uri="{28A0092B-C50C-407E-A947-70E740481C1C}">
                  <a14:useLocalDpi xmlns:a14="http://schemas.microsoft.com/office/drawing/2010/main"/>
                </a:ext>
              </a:extLst>
            </a:blip>
            <a:srcRect/>
            <a:stretch>
              <a:fillRect/>
            </a:stretch>
          </a:blipFill>
          <a:ln w="9525">
            <a:noFill/>
            <a:round/>
            <a:headEnd/>
            <a:tailEnd/>
          </a:ln>
        </p:spPr>
        <p:txBody>
          <a:bodyPr>
            <a:prstTxWarp prst="textNoShape">
              <a:avLst/>
            </a:prstTxWarp>
          </a:bodyPr>
          <a:lstStyle/>
          <a:p>
            <a:endParaRPr lang="en-US"/>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p:nvPr>
        </p:nvSpPr>
        <p:spPr/>
        <p:txBody>
          <a:bodyPr/>
          <a:lstStyle/>
          <a:p>
            <a:pPr indent="0" eaLnBrk="1" hangingPunct="1"/>
            <a:r>
              <a:rPr lang="en-US" altLang="en-US" dirty="0">
                <a:cs typeface="Arial" panose="020B0604020202020204" pitchFamily="34" charset="0"/>
              </a:rPr>
              <a:t>Blocks-Genesis Doctrine &amp; Doctrines 00405</a:t>
            </a:r>
          </a:p>
        </p:txBody>
      </p:sp>
      <p:sp>
        <p:nvSpPr>
          <p:cNvPr id="201730"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cstate="print"/>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1" u="none" strike="noStrike" kern="1200" cap="none" spc="0" normalizeH="0" baseline="0" noProof="0" dirty="0">
              <a:ln>
                <a:noFill/>
              </a:ln>
              <a:solidFill>
                <a:srgbClr val="000000"/>
              </a:solidFill>
              <a:uLnTx/>
              <a:uFillTx/>
              <a:latin typeface="Arial" panose="020B0604020202020204" pitchFamily="34" charset="0"/>
              <a:ea typeface="MS PGothic" pitchFamily="34" charset="-128"/>
              <a:cs typeface="Arial" panose="020B0604020202020204" pitchFamily="34" charset="0"/>
            </a:endParaRPr>
          </a:p>
        </p:txBody>
      </p:sp>
      <p:sp>
        <p:nvSpPr>
          <p:cNvPr id="78866" name="Rectangle 18"/>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w="9525">
            <a:no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uLnTx/>
              <a:uFillTx/>
              <a:cs typeface="Arial" panose="020B0604020202020204" pitchFamily="34" charset="0"/>
            </a:endParaRPr>
          </a:p>
        </p:txBody>
      </p:sp>
      <p:sp>
        <p:nvSpPr>
          <p:cNvPr id="78852" name="AutoShape 4" descr="White marble"/>
          <p:cNvSpPr>
            <a:spLocks noChangeArrowheads="1"/>
          </p:cNvSpPr>
          <p:nvPr/>
        </p:nvSpPr>
        <p:spPr bwMode="auto">
          <a:xfrm>
            <a:off x="838200" y="5181600"/>
            <a:ext cx="3048000" cy="1066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4000" b="1" u="none" strike="noStrike" kern="1200" cap="none" spc="0" normalizeH="0" baseline="0" noProof="0" dirty="0">
                <a:ln>
                  <a:noFill/>
                </a:ln>
                <a:solidFill>
                  <a:srgbClr val="000000"/>
                </a:solidFill>
                <a:uLnTx/>
                <a:uFillTx/>
                <a:cs typeface="Arial" panose="020B0604020202020204" pitchFamily="34" charset="0"/>
              </a:rPr>
              <a:t>التكوين</a:t>
            </a:r>
            <a:endParaRPr kumimoji="0" lang="en-US" altLang="en-US" sz="2400" b="1" u="none" strike="noStrike" kern="1200" cap="none" spc="0" normalizeH="0" baseline="0" noProof="0" dirty="0">
              <a:ln>
                <a:noFill/>
              </a:ln>
              <a:solidFill>
                <a:srgbClr val="000000"/>
              </a:solidFill>
              <a:uLnTx/>
              <a:uFillTx/>
              <a:cs typeface="Arial" panose="020B0604020202020204" pitchFamily="34" charset="0"/>
            </a:endParaRPr>
          </a:p>
        </p:txBody>
      </p:sp>
      <p:sp>
        <p:nvSpPr>
          <p:cNvPr id="78854" name="AutoShape 6" descr="White marble"/>
          <p:cNvSpPr>
            <a:spLocks noChangeArrowheads="1"/>
          </p:cNvSpPr>
          <p:nvPr/>
        </p:nvSpPr>
        <p:spPr bwMode="auto">
          <a:xfrm>
            <a:off x="838200" y="3276600"/>
            <a:ext cx="3048000" cy="19050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uLnTx/>
                <a:uFillTx/>
                <a:cs typeface="Arial" panose="020B0604020202020204" pitchFamily="34" charset="0"/>
              </a:rPr>
              <a:t>عقيدة</a:t>
            </a:r>
            <a:endParaRPr kumimoji="0" lang="en-US" altLang="en-US" sz="2000" b="1" u="none" strike="noStrike" kern="1200" cap="none" spc="0" normalizeH="0" baseline="0" noProof="0" dirty="0">
              <a:ln>
                <a:noFill/>
              </a:ln>
              <a:solidFill>
                <a:srgbClr val="000000"/>
              </a:solidFill>
              <a:uLnTx/>
              <a:uFillTx/>
              <a:cs typeface="Arial" panose="020B0604020202020204" pitchFamily="34" charset="0"/>
            </a:endParaRPr>
          </a:p>
        </p:txBody>
      </p:sp>
      <p:sp>
        <p:nvSpPr>
          <p:cNvPr id="78857" name="AutoShape 9" descr="White marble"/>
          <p:cNvSpPr>
            <a:spLocks noChangeArrowheads="1"/>
          </p:cNvSpPr>
          <p:nvPr/>
        </p:nvSpPr>
        <p:spPr bwMode="auto">
          <a:xfrm>
            <a:off x="5181600" y="5181600"/>
            <a:ext cx="3048000" cy="1066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4000" b="1" u="none" strike="noStrike" kern="1200" cap="none" spc="0" normalizeH="0" baseline="0" noProof="0" dirty="0">
                <a:ln>
                  <a:noFill/>
                </a:ln>
                <a:solidFill>
                  <a:srgbClr val="000000"/>
                </a:solidFill>
                <a:uLnTx/>
                <a:uFillTx/>
                <a:cs typeface="Arial" panose="020B0604020202020204" pitchFamily="34" charset="0"/>
              </a:rPr>
              <a:t>التكوين</a:t>
            </a:r>
            <a:endParaRPr kumimoji="0" lang="en-US" altLang="en-US" sz="2400" b="1" u="none" strike="noStrike" kern="1200" cap="none" spc="0" normalizeH="0" baseline="0" noProof="0" dirty="0">
              <a:ln>
                <a:noFill/>
              </a:ln>
              <a:solidFill>
                <a:srgbClr val="000000"/>
              </a:solidFill>
              <a:uLnTx/>
              <a:uFillTx/>
              <a:cs typeface="Arial" panose="020B0604020202020204" pitchFamily="34" charset="0"/>
            </a:endParaRPr>
          </a:p>
        </p:txBody>
      </p:sp>
      <p:sp>
        <p:nvSpPr>
          <p:cNvPr id="78858" name="AutoShape 10" descr="White marble"/>
          <p:cNvSpPr>
            <a:spLocks noChangeArrowheads="1"/>
          </p:cNvSpPr>
          <p:nvPr/>
        </p:nvSpPr>
        <p:spPr bwMode="auto">
          <a:xfrm>
            <a:off x="5181600" y="44958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uLnTx/>
                <a:uFillTx/>
                <a:cs typeface="Arial" panose="020B0604020202020204" pitchFamily="34" charset="0"/>
              </a:rPr>
              <a:t>الأسبوع 7 أيام </a:t>
            </a:r>
            <a:endParaRPr kumimoji="0" lang="en-US" altLang="en-US" sz="2000" b="1" u="none" strike="noStrike" kern="1200" cap="none" spc="0" normalizeH="0" baseline="0" noProof="0" dirty="0">
              <a:ln>
                <a:noFill/>
              </a:ln>
              <a:solidFill>
                <a:srgbClr val="000000"/>
              </a:solidFill>
              <a:uLnTx/>
              <a:uFillTx/>
              <a:cs typeface="Arial" panose="020B0604020202020204" pitchFamily="34" charset="0"/>
            </a:endParaRPr>
          </a:p>
        </p:txBody>
      </p:sp>
      <p:sp>
        <p:nvSpPr>
          <p:cNvPr id="78860" name="AutoShape 12" descr="White marble"/>
          <p:cNvSpPr>
            <a:spLocks noChangeArrowheads="1"/>
          </p:cNvSpPr>
          <p:nvPr/>
        </p:nvSpPr>
        <p:spPr bwMode="auto">
          <a:xfrm>
            <a:off x="5181600" y="38100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uLnTx/>
                <a:uFillTx/>
                <a:cs typeface="Arial" panose="020B0604020202020204" pitchFamily="34" charset="0"/>
              </a:rPr>
              <a:t>العمل</a:t>
            </a:r>
            <a:endParaRPr kumimoji="0" lang="en-US" altLang="en-US" sz="2000" b="1" u="none" strike="noStrike" kern="1200" cap="none" spc="0" normalizeH="0" baseline="0" noProof="0" dirty="0">
              <a:ln>
                <a:noFill/>
              </a:ln>
              <a:solidFill>
                <a:srgbClr val="000000"/>
              </a:solidFill>
              <a:uLnTx/>
              <a:uFillTx/>
              <a:cs typeface="Arial" panose="020B0604020202020204" pitchFamily="34" charset="0"/>
            </a:endParaRPr>
          </a:p>
        </p:txBody>
      </p:sp>
      <p:sp>
        <p:nvSpPr>
          <p:cNvPr id="78861" name="AutoShape 13" descr="White marble"/>
          <p:cNvSpPr>
            <a:spLocks noChangeArrowheads="1"/>
          </p:cNvSpPr>
          <p:nvPr/>
        </p:nvSpPr>
        <p:spPr bwMode="auto">
          <a:xfrm>
            <a:off x="5181600" y="31242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uLnTx/>
                <a:uFillTx/>
                <a:cs typeface="Arial" panose="020B0604020202020204" pitchFamily="34" charset="0"/>
              </a:rPr>
              <a:t>السيادة </a:t>
            </a:r>
            <a:endParaRPr kumimoji="0" lang="en-US" altLang="en-US" sz="2000" b="1" u="none" strike="noStrike" kern="1200" cap="none" spc="0" normalizeH="0" baseline="0" noProof="0" dirty="0">
              <a:ln>
                <a:noFill/>
              </a:ln>
              <a:solidFill>
                <a:srgbClr val="000000"/>
              </a:solidFill>
              <a:uLnTx/>
              <a:uFillTx/>
              <a:cs typeface="Arial" panose="020B0604020202020204" pitchFamily="34" charset="0"/>
            </a:endParaRPr>
          </a:p>
        </p:txBody>
      </p:sp>
      <p:sp>
        <p:nvSpPr>
          <p:cNvPr id="78862" name="AutoShape 14" descr="White marble"/>
          <p:cNvSpPr>
            <a:spLocks noChangeArrowheads="1"/>
          </p:cNvSpPr>
          <p:nvPr/>
        </p:nvSpPr>
        <p:spPr bwMode="auto">
          <a:xfrm>
            <a:off x="5181600" y="24384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uLnTx/>
                <a:uFillTx/>
                <a:cs typeface="Arial" panose="020B0604020202020204" pitchFamily="34" charset="0"/>
              </a:rPr>
              <a:t>اللعنة</a:t>
            </a:r>
            <a:endParaRPr kumimoji="0" lang="en-US" altLang="en-US" sz="2000" b="1" u="none" strike="noStrike" kern="1200" cap="none" spc="0" normalizeH="0" baseline="0" noProof="0" dirty="0">
              <a:ln>
                <a:noFill/>
              </a:ln>
              <a:solidFill>
                <a:srgbClr val="000000"/>
              </a:solidFill>
              <a:uLnTx/>
              <a:uFillTx/>
              <a:cs typeface="Arial" panose="020B0604020202020204" pitchFamily="34" charset="0"/>
            </a:endParaRPr>
          </a:p>
        </p:txBody>
      </p:sp>
      <p:sp>
        <p:nvSpPr>
          <p:cNvPr id="78863" name="AutoShape 15" descr="White marble"/>
          <p:cNvSpPr>
            <a:spLocks noChangeArrowheads="1"/>
          </p:cNvSpPr>
          <p:nvPr/>
        </p:nvSpPr>
        <p:spPr bwMode="auto">
          <a:xfrm>
            <a:off x="5181600" y="17526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uLnTx/>
                <a:uFillTx/>
                <a:cs typeface="Arial" panose="020B0604020202020204" pitchFamily="34" charset="0"/>
              </a:rPr>
              <a:t>آدم الأخير</a:t>
            </a:r>
            <a:endParaRPr kumimoji="0" lang="en-US" altLang="en-US" sz="2000" b="1" u="none" strike="noStrike" kern="1200" cap="none" spc="0" normalizeH="0" baseline="0" noProof="0" dirty="0">
              <a:ln>
                <a:noFill/>
              </a:ln>
              <a:solidFill>
                <a:srgbClr val="000000"/>
              </a:solidFill>
              <a:uLnTx/>
              <a:uFillTx/>
              <a:cs typeface="Arial" panose="020B0604020202020204" pitchFamily="34" charset="0"/>
            </a:endParaRPr>
          </a:p>
        </p:txBody>
      </p:sp>
      <p:sp>
        <p:nvSpPr>
          <p:cNvPr id="78864" name="AutoShape 16" descr="White marble"/>
          <p:cNvSpPr>
            <a:spLocks noChangeArrowheads="1"/>
          </p:cNvSpPr>
          <p:nvPr/>
        </p:nvSpPr>
        <p:spPr bwMode="auto">
          <a:xfrm>
            <a:off x="5181600" y="10668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uLnTx/>
                <a:uFillTx/>
                <a:cs typeface="Arial" panose="020B0604020202020204" pitchFamily="34" charset="0"/>
              </a:rPr>
              <a:t>المجيء الأول</a:t>
            </a:r>
            <a:endParaRPr kumimoji="0" lang="en-US" altLang="en-US" sz="2000" b="1" u="none" strike="noStrike" kern="1200" cap="none" spc="0" normalizeH="0" baseline="0" noProof="0" dirty="0">
              <a:ln>
                <a:noFill/>
              </a:ln>
              <a:solidFill>
                <a:srgbClr val="000000"/>
              </a:solidFill>
              <a:uLnTx/>
              <a:uFillTx/>
              <a:cs typeface="Arial" panose="020B0604020202020204" pitchFamily="34" charset="0"/>
            </a:endParaRPr>
          </a:p>
        </p:txBody>
      </p:sp>
      <p:sp>
        <p:nvSpPr>
          <p:cNvPr id="78865" name="AutoShape 17" descr="White marble"/>
          <p:cNvSpPr>
            <a:spLocks noChangeArrowheads="1"/>
          </p:cNvSpPr>
          <p:nvPr/>
        </p:nvSpPr>
        <p:spPr bwMode="auto">
          <a:xfrm>
            <a:off x="5181600" y="3810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uLnTx/>
                <a:uFillTx/>
                <a:cs typeface="Arial" panose="020B0604020202020204" pitchFamily="34" charset="0"/>
              </a:rPr>
              <a:t>المجيء الثاني</a:t>
            </a:r>
            <a:endParaRPr kumimoji="0" lang="en-US" altLang="en-US" sz="2000" b="1" u="none" strike="noStrike" kern="1200" cap="none" spc="0" normalizeH="0" baseline="0" noProof="0" dirty="0">
              <a:ln>
                <a:noFill/>
              </a:ln>
              <a:solidFill>
                <a:srgbClr val="000000"/>
              </a:solidFill>
              <a:uLnTx/>
              <a:uFillTx/>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8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885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885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886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886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886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886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7886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788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4" grpId="0" animBg="1" autoUpdateAnimBg="0"/>
      <p:bldP spid="78857" grpId="0" animBg="1" autoUpdateAnimBg="0"/>
      <p:bldP spid="78858" grpId="0" animBg="1" autoUpdateAnimBg="0"/>
      <p:bldP spid="78860" grpId="0" animBg="1" autoUpdateAnimBg="0"/>
      <p:bldP spid="78861" grpId="0" animBg="1" autoUpdateAnimBg="0"/>
      <p:bldP spid="78862" grpId="0" animBg="1" autoUpdateAnimBg="0"/>
      <p:bldP spid="78863" grpId="0" animBg="1" autoUpdateAnimBg="0"/>
      <p:bldP spid="78864" grpId="0" animBg="1" autoUpdateAnimBg="0"/>
      <p:bldP spid="78865"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p:txBody>
          <a:bodyPr/>
          <a:lstStyle/>
          <a:p>
            <a:pPr indent="0" eaLnBrk="1" hangingPunct="1">
              <a:defRPr/>
            </a:pPr>
            <a:r>
              <a:rPr lang="en-US" dirty="0">
                <a:ea typeface="+mj-ea"/>
                <a:cs typeface="Arial" panose="020B0604020202020204" pitchFamily="34" charset="0"/>
              </a:rPr>
              <a:t>Blocks-God</a:t>
            </a:r>
            <a:r>
              <a:rPr lang="fr-FR" dirty="0">
                <a:ea typeface="+mj-ea"/>
                <a:cs typeface="Arial" panose="020B0604020202020204" pitchFamily="34" charset="0"/>
              </a:rPr>
              <a:t>'</a:t>
            </a:r>
            <a:r>
              <a:rPr lang="en-US" dirty="0">
                <a:ea typeface="+mj-ea"/>
                <a:cs typeface="Arial" panose="020B0604020202020204" pitchFamily="34" charset="0"/>
              </a:rPr>
              <a:t>s Word &amp; Man</a:t>
            </a:r>
            <a:r>
              <a:rPr lang="fr-FR" dirty="0">
                <a:ea typeface="+mj-ea"/>
                <a:cs typeface="Arial" panose="020B0604020202020204" pitchFamily="34" charset="0"/>
              </a:rPr>
              <a:t>'</a:t>
            </a:r>
            <a:r>
              <a:rPr lang="en-US" dirty="0">
                <a:ea typeface="+mj-ea"/>
                <a:cs typeface="Arial" panose="020B0604020202020204" pitchFamily="34" charset="0"/>
              </a:rPr>
              <a:t>s Opinion 00403</a:t>
            </a:r>
          </a:p>
        </p:txBody>
      </p:sp>
      <p:pic>
        <p:nvPicPr>
          <p:cNvPr id="4157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15748"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49" name="AutoShape 5" descr="White marble"/>
          <p:cNvSpPr>
            <a:spLocks noChangeArrowheads="1"/>
          </p:cNvSpPr>
          <p:nvPr/>
        </p:nvSpPr>
        <p:spPr bwMode="auto">
          <a:xfrm>
            <a:off x="684213" y="4724400"/>
            <a:ext cx="3430587" cy="16764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40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خلق</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40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 الله العالم </a:t>
            </a:r>
            <a:endPar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0" name="AutoShape 6" descr="White marble"/>
          <p:cNvSpPr>
            <a:spLocks noChangeArrowheads="1"/>
          </p:cNvSpPr>
          <p:nvPr/>
        </p:nvSpPr>
        <p:spPr bwMode="auto">
          <a:xfrm>
            <a:off x="684213" y="3733800"/>
            <a:ext cx="3430587"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ال</a:t>
            </a:r>
            <a:r>
              <a:rPr kumimoji="0" lang="ar-EG"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قوانين</a:t>
            </a:r>
            <a:endParaRPr kumimoji="0" lang="en-US" altLang="en-US" sz="20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1" name="AutoShape 7" descr="White marble"/>
          <p:cNvSpPr>
            <a:spLocks noChangeArrowheads="1"/>
          </p:cNvSpPr>
          <p:nvPr/>
        </p:nvSpPr>
        <p:spPr bwMode="auto">
          <a:xfrm>
            <a:off x="684213" y="2743200"/>
            <a:ext cx="3430587"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ال</a:t>
            </a:r>
            <a:r>
              <a:rPr kumimoji="0" lang="ar-EG"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زواج</a:t>
            </a:r>
            <a:endParaRPr kumimoji="0" lang="en-US" altLang="en-US" sz="20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2" name="AutoShape 8" descr="White marble"/>
          <p:cNvSpPr>
            <a:spLocks noChangeArrowheads="1"/>
          </p:cNvSpPr>
          <p:nvPr/>
        </p:nvSpPr>
        <p:spPr bwMode="auto">
          <a:xfrm>
            <a:off x="684213" y="1752600"/>
            <a:ext cx="3430587"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المعايير</a:t>
            </a:r>
            <a:endParaRPr kumimoji="0" lang="en-US" altLang="en-US" sz="20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3" name="AutoShape 9" descr="White marble"/>
          <p:cNvSpPr>
            <a:spLocks noChangeArrowheads="1"/>
          </p:cNvSpPr>
          <p:nvPr/>
        </p:nvSpPr>
        <p:spPr bwMode="auto">
          <a:xfrm>
            <a:off x="684213" y="457200"/>
            <a:ext cx="3430587" cy="12954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معنى الحياة</a:t>
            </a:r>
            <a:endParaRPr kumimoji="0" lang="en-US" altLang="en-US" sz="20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4" name="AutoShape 10" descr="White marble"/>
          <p:cNvSpPr>
            <a:spLocks noChangeArrowheads="1"/>
          </p:cNvSpPr>
          <p:nvPr/>
        </p:nvSpPr>
        <p:spPr bwMode="auto">
          <a:xfrm>
            <a:off x="4932363" y="4724400"/>
            <a:ext cx="3600450" cy="16764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تطور</a:t>
            </a:r>
            <a:endParaRPr kumimoji="0" lang="en-US" altLang="en-US" sz="40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40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أنظمة الإنسان</a:t>
            </a:r>
            <a:endParaRPr kumimoji="0" lang="en-US" altLang="en-US" sz="40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5" name="AutoShape 11" descr="White marble"/>
          <p:cNvSpPr>
            <a:spLocks noChangeArrowheads="1"/>
          </p:cNvSpPr>
          <p:nvPr/>
        </p:nvSpPr>
        <p:spPr bwMode="auto">
          <a:xfrm>
            <a:off x="4932363" y="3733800"/>
            <a:ext cx="3600450"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لا يوجد قوانين</a:t>
            </a:r>
            <a:endParaRPr kumimoji="0" lang="en-US" altLang="en-US" sz="20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6" name="AutoShape 12" descr="White marble"/>
          <p:cNvSpPr>
            <a:spLocks noChangeArrowheads="1"/>
          </p:cNvSpPr>
          <p:nvPr/>
        </p:nvSpPr>
        <p:spPr bwMode="auto">
          <a:xfrm>
            <a:off x="4932363" y="2743200"/>
            <a:ext cx="3600450"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2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الشذوذ الجنسي</a:t>
            </a:r>
            <a:endParaRPr kumimoji="0" lang="en-US" altLang="en-US" sz="20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7" name="AutoShape 13" descr="White marble"/>
          <p:cNvSpPr>
            <a:spLocks noChangeArrowheads="1"/>
          </p:cNvSpPr>
          <p:nvPr/>
        </p:nvSpPr>
        <p:spPr bwMode="auto">
          <a:xfrm>
            <a:off x="4932363" y="1752600"/>
            <a:ext cx="3600450"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المواد الإباحية</a:t>
            </a:r>
            <a:endParaRPr kumimoji="0" lang="en-US" altLang="en-US" sz="20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8" name="AutoShape 14" descr="White marble"/>
          <p:cNvSpPr>
            <a:spLocks noChangeArrowheads="1"/>
          </p:cNvSpPr>
          <p:nvPr/>
        </p:nvSpPr>
        <p:spPr bwMode="auto">
          <a:xfrm>
            <a:off x="4932363" y="457200"/>
            <a:ext cx="3600450" cy="12954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ال</a:t>
            </a:r>
            <a:r>
              <a:rPr kumimoji="0" lang="ar-EG"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إجهاض</a:t>
            </a:r>
            <a:endParaRPr kumimoji="0" lang="en-US" altLang="en-US" sz="2000" b="1" u="none" strike="noStrike" kern="1200" cap="none" spc="0" normalizeH="0" baseline="0" noProof="0" dirty="0">
              <a:ln>
                <a:noFill/>
              </a:ln>
              <a:solidFill>
                <a:srgbClr val="000000"/>
              </a:solidFill>
              <a:effectLst/>
              <a:uLnTx/>
              <a:uFillTx/>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5750"/>
                                        </p:tgtEl>
                                        <p:attrNameLst>
                                          <p:attrName>style.visibility</p:attrName>
                                        </p:attrNameLst>
                                      </p:cBhvr>
                                      <p:to>
                                        <p:strVal val="visible"/>
                                      </p:to>
                                    </p:set>
                                  </p:childTnLst>
                                </p:cTn>
                              </p:par>
                            </p:childTnLst>
                          </p:cTn>
                        </p:par>
                      </p:childTnLst>
                    </p:cTn>
                  </p:par>
                  <p:par>
                    <p:cTn id="7" fill="hold">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15751"/>
                                        </p:tgtEl>
                                        <p:attrNameLst>
                                          <p:attrName>style.visibility</p:attrName>
                                        </p:attrNameLst>
                                      </p:cBhvr>
                                      <p:to>
                                        <p:strVal val="visible"/>
                                      </p:to>
                                    </p:set>
                                  </p:childTnLst>
                                </p:cTn>
                              </p:par>
                            </p:childTnLst>
                          </p:cTn>
                        </p:par>
                      </p:childTnLst>
                    </p:cTn>
                  </p:par>
                  <p:par>
                    <p:cTn id="11" fill="hold">
                      <p:stCondLst>
                        <p:cond delay="indefinite"/>
                      </p:stCondLst>
                      <p:childTnLst>
                        <p:par>
                          <p:cTn id="12" fill="hold" nodeType="after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15752"/>
                                        </p:tgtEl>
                                        <p:attrNameLst>
                                          <p:attrName>style.visibility</p:attrName>
                                        </p:attrNameLst>
                                      </p:cBhvr>
                                      <p:to>
                                        <p:strVal val="visible"/>
                                      </p:to>
                                    </p:set>
                                  </p:childTnLst>
                                </p:cTn>
                              </p:par>
                            </p:childTnLst>
                          </p:cTn>
                        </p:par>
                      </p:childTnLst>
                    </p:cTn>
                  </p:par>
                  <p:par>
                    <p:cTn id="15" fill="hold">
                      <p:stCondLst>
                        <p:cond delay="indefinite"/>
                      </p:stCondLst>
                      <p:childTnLst>
                        <p:par>
                          <p:cTn id="16" fill="hold" nodeType="after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1575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15754"/>
                                        </p:tgtEl>
                                        <p:attrNameLst>
                                          <p:attrName>style.visibility</p:attrName>
                                        </p:attrNameLst>
                                      </p:cBhvr>
                                      <p:to>
                                        <p:strVal val="visible"/>
                                      </p:to>
                                    </p:set>
                                  </p:childTnLst>
                                </p:cTn>
                              </p:par>
                            </p:childTnLst>
                          </p:cTn>
                        </p:par>
                      </p:childTnLst>
                    </p:cTn>
                  </p:par>
                  <p:par>
                    <p:cTn id="23" fill="hold">
                      <p:stCondLst>
                        <p:cond delay="indefinite"/>
                      </p:stCondLst>
                      <p:childTnLst>
                        <p:par>
                          <p:cTn id="24" fill="hold" nodeType="after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15755"/>
                                        </p:tgtEl>
                                        <p:attrNameLst>
                                          <p:attrName>style.visibility</p:attrName>
                                        </p:attrNameLst>
                                      </p:cBhvr>
                                      <p:to>
                                        <p:strVal val="visible"/>
                                      </p:to>
                                    </p:set>
                                  </p:childTnLst>
                                </p:cTn>
                              </p:par>
                            </p:childTnLst>
                          </p:cTn>
                        </p:par>
                      </p:childTnLst>
                    </p:cTn>
                  </p:par>
                  <p:par>
                    <p:cTn id="27" fill="hold">
                      <p:stCondLst>
                        <p:cond delay="indefinite"/>
                      </p:stCondLst>
                      <p:childTnLst>
                        <p:par>
                          <p:cTn id="28" fill="hold" nodeType="after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415756"/>
                                        </p:tgtEl>
                                        <p:attrNameLst>
                                          <p:attrName>style.visibility</p:attrName>
                                        </p:attrNameLst>
                                      </p:cBhvr>
                                      <p:to>
                                        <p:strVal val="visible"/>
                                      </p:to>
                                    </p:set>
                                  </p:childTnLst>
                                </p:cTn>
                              </p:par>
                            </p:childTnLst>
                          </p:cTn>
                        </p:par>
                      </p:childTnLst>
                    </p:cTn>
                  </p:par>
                  <p:par>
                    <p:cTn id="31" fill="hold">
                      <p:stCondLst>
                        <p:cond delay="indefinite"/>
                      </p:stCondLst>
                      <p:childTnLst>
                        <p:par>
                          <p:cTn id="32" fill="hold" nodeType="after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415757"/>
                                        </p:tgtEl>
                                        <p:attrNameLst>
                                          <p:attrName>style.visibility</p:attrName>
                                        </p:attrNameLst>
                                      </p:cBhvr>
                                      <p:to>
                                        <p:strVal val="visible"/>
                                      </p:to>
                                    </p:set>
                                  </p:childTnLst>
                                </p:cTn>
                              </p:par>
                            </p:childTnLst>
                          </p:cTn>
                        </p:par>
                      </p:childTnLst>
                    </p:cTn>
                  </p:par>
                  <p:par>
                    <p:cTn id="35" fill="hold">
                      <p:stCondLst>
                        <p:cond delay="indefinite"/>
                      </p:stCondLst>
                      <p:childTnLst>
                        <p:par>
                          <p:cTn id="36" fill="hold" nodeType="after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4157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50" grpId="0" animBg="1" autoUpdateAnimBg="0"/>
      <p:bldP spid="415751" grpId="0" animBg="1" autoUpdateAnimBg="0"/>
      <p:bldP spid="415752" grpId="0" animBg="1" autoUpdateAnimBg="0"/>
      <p:bldP spid="415753" grpId="0" animBg="1" autoUpdateAnimBg="0"/>
      <p:bldP spid="415754" grpId="0" animBg="1" autoUpdateAnimBg="0"/>
      <p:bldP spid="415755" grpId="0" animBg="1" autoUpdateAnimBg="0"/>
      <p:bldP spid="415756" grpId="0" animBg="1" autoUpdateAnimBg="0"/>
      <p:bldP spid="415757" grpId="0" animBg="1" autoUpdateAnimBg="0"/>
      <p:bldP spid="415758"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rtl="1" eaLnBrk="1" hangingPunct="1">
              <a:defRPr/>
            </a:pPr>
            <a:r>
              <a:rPr lang="en-US" dirty="0">
                <a:latin typeface="Traditional Arabic" panose="02020603050405020304" pitchFamily="18" charset="-78"/>
                <a:ea typeface="+mj-ea"/>
                <a:cs typeface="Traditional Arabic" panose="02020603050405020304" pitchFamily="18" charset="-78"/>
              </a:rPr>
              <a:t>Q335-Sagan 00434</a:t>
            </a:r>
          </a:p>
        </p:txBody>
      </p:sp>
      <p:sp>
        <p:nvSpPr>
          <p:cNvPr id="3" name="Rectangle 2"/>
          <p:cNvSpPr/>
          <p:nvPr/>
        </p:nvSpPr>
        <p:spPr bwMode="auto">
          <a:xfrm>
            <a:off x="0" y="0"/>
            <a:ext cx="9144000" cy="6858000"/>
          </a:xfrm>
          <a:prstGeom prst="rect">
            <a:avLst/>
          </a:prstGeom>
          <a:gradFill flip="none" rotWithShape="1">
            <a:gsLst>
              <a:gs pos="0">
                <a:srgbClr val="800000"/>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2" name="TextBox 1"/>
          <p:cNvSpPr txBox="1"/>
          <p:nvPr/>
        </p:nvSpPr>
        <p:spPr>
          <a:xfrm>
            <a:off x="395536" y="764704"/>
            <a:ext cx="8497192" cy="4154984"/>
          </a:xfrm>
          <a:prstGeom prst="rect">
            <a:avLst/>
          </a:prstGeom>
          <a:noFill/>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الأمران اللازمان</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 </a:t>
            </a: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ل</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لتطو</a:t>
            </a: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ر </a:t>
            </a: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البيولوجيِّ </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ه</a:t>
            </a: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ما</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 </a:t>
            </a: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"الوقت"</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 و</a:t>
            </a: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الموت</a:t>
            </a: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 </a:t>
            </a:r>
            <a:r>
              <a:rPr kumimoji="0" lang="ar-JO" altLang="en-US" sz="44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الوقت</a:t>
            </a: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 ضروريٌّ لإفساح المجال أمام ا</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لتراكم البطيء للطفرات المواتية</a:t>
            </a: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 اللازمة لحدوث التطوُّر</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 و</a:t>
            </a:r>
            <a:r>
              <a:rPr kumimoji="0" lang="ar-EG" altLang="en-US" sz="44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الموت</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 </a:t>
            </a: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ضروريٌّ </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لإفساح المجال </a:t>
            </a: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أمام ظهور أجناسٍ (أن</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واع</a:t>
            </a: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 جديدة</a:t>
            </a: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 من الكائنات الحيَّة</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a:t>
            </a:r>
            <a:endPar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endParaRPr>
          </a:p>
        </p:txBody>
      </p:sp>
      <p:sp>
        <p:nvSpPr>
          <p:cNvPr id="5" name="TextBox 4"/>
          <p:cNvSpPr txBox="1"/>
          <p:nvPr/>
        </p:nvSpPr>
        <p:spPr>
          <a:xfrm>
            <a:off x="-1588" y="5837238"/>
            <a:ext cx="9145588" cy="400050"/>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Carl Sagan, program </a:t>
            </a:r>
            <a:r>
              <a:rPr kumimoji="0" lang="en-US" altLang="en-US" sz="2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entitled"One</a:t>
            </a:r>
            <a:r>
              <a:rPr kumimoji="0" lang="en-US" alt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 Voice in the Cosmic Fugue."</a:t>
            </a:r>
          </a:p>
        </p:txBody>
      </p:sp>
      <p:sp>
        <p:nvSpPr>
          <p:cNvPr id="6" name="TextBox 5"/>
          <p:cNvSpPr txBox="1"/>
          <p:nvPr/>
        </p:nvSpPr>
        <p:spPr>
          <a:xfrm>
            <a:off x="5292725" y="6475413"/>
            <a:ext cx="3671888" cy="338137"/>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 2003 </a:t>
            </a:r>
            <a:r>
              <a:rPr kumimoji="0" lang="en-US" altLang="en-US"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Answers in Genesis</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lstStyle/>
          <a:p>
            <a:pPr indent="0" eaLnBrk="1" hangingPunct="1">
              <a:defRPr/>
            </a:pPr>
            <a:r>
              <a:rPr lang="en-US" dirty="0">
                <a:cs typeface="Arial" panose="020B0604020202020204" pitchFamily="34" charset="0"/>
              </a:rPr>
              <a:t>Evolution: Death-Man 00413</a:t>
            </a:r>
          </a:p>
        </p:txBody>
      </p:sp>
      <p:sp>
        <p:nvSpPr>
          <p:cNvPr id="405507" name="Freeform 3"/>
          <p:cNvSpPr>
            <a:spLocks/>
          </p:cNvSpPr>
          <p:nvPr/>
        </p:nvSpPr>
        <p:spPr bwMode="auto">
          <a:xfrm>
            <a:off x="0" y="231775"/>
            <a:ext cx="9144000" cy="6392863"/>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0275" name="Text Box 4"/>
          <p:cNvSpPr txBox="1">
            <a:spLocks noChangeArrowheads="1"/>
          </p:cNvSpPr>
          <p:nvPr/>
        </p:nvSpPr>
        <p:spPr bwMode="auto">
          <a:xfrm>
            <a:off x="1712912" y="552450"/>
            <a:ext cx="5430855" cy="1015663"/>
          </a:xfrm>
          <a:prstGeom prst="rect">
            <a:avLst/>
          </a:prstGeom>
          <a:solidFill>
            <a:srgbClr val="FFFFFF"/>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التطور</a:t>
            </a:r>
            <a:endParaRPr kumimoji="0" lang="en-US" sz="6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0276" name="Text Box 5"/>
          <p:cNvSpPr txBox="1">
            <a:spLocks noChangeArrowheads="1"/>
          </p:cNvSpPr>
          <p:nvPr/>
        </p:nvSpPr>
        <p:spPr bwMode="auto">
          <a:xfrm>
            <a:off x="369888" y="2132856"/>
            <a:ext cx="2500330" cy="1877437"/>
          </a:xfrm>
          <a:prstGeom prst="rect">
            <a:avLst/>
          </a:prstGeom>
          <a:solidFill>
            <a:srgbClr val="DF0123"/>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الموت</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إراقة الدماء</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الألم</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المرض</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0277" name="AutoShape 6"/>
          <p:cNvSpPr>
            <a:spLocks noChangeArrowheads="1"/>
          </p:cNvSpPr>
          <p:nvPr/>
        </p:nvSpPr>
        <p:spPr bwMode="auto">
          <a:xfrm>
            <a:off x="5181600" y="1295400"/>
            <a:ext cx="4267200" cy="2286000"/>
          </a:xfrm>
          <a:prstGeom prst="irregularSeal1">
            <a:avLst/>
          </a:prstGeom>
          <a:solidFill>
            <a:srgbClr val="E6BE20"/>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0278" name="Text Box 7"/>
          <p:cNvSpPr txBox="1">
            <a:spLocks noChangeArrowheads="1"/>
          </p:cNvSpPr>
          <p:nvPr/>
        </p:nvSpPr>
        <p:spPr bwMode="auto">
          <a:xfrm>
            <a:off x="5878513" y="1905000"/>
            <a:ext cx="2655887" cy="954107"/>
          </a:xfrm>
          <a:prstGeom prst="rect">
            <a:avLst/>
          </a:prstGeom>
          <a:solidFill>
            <a:srgbClr val="E6BE20"/>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وجود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الإنسان</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E37ABD4-8529-F643-81DD-E43EDD663D01}"/>
              </a:ext>
            </a:extLst>
          </p:cNvPr>
          <p:cNvGrpSpPr/>
          <p:nvPr/>
        </p:nvGrpSpPr>
        <p:grpSpPr>
          <a:xfrm>
            <a:off x="0" y="231775"/>
            <a:ext cx="9144000" cy="6392863"/>
            <a:chOff x="0" y="231775"/>
            <a:chExt cx="9144000" cy="6392863"/>
          </a:xfrm>
        </p:grpSpPr>
        <p:sp>
          <p:nvSpPr>
            <p:cNvPr id="407555" name="Freeform 3"/>
            <p:cNvSpPr>
              <a:spLocks/>
            </p:cNvSpPr>
            <p:nvPr/>
          </p:nvSpPr>
          <p:spPr bwMode="auto">
            <a:xfrm>
              <a:off x="0" y="231775"/>
              <a:ext cx="9144000" cy="6392863"/>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Oval 1">
              <a:extLst>
                <a:ext uri="{FF2B5EF4-FFF2-40B4-BE49-F238E27FC236}">
                  <a16:creationId xmlns:a16="http://schemas.microsoft.com/office/drawing/2014/main" id="{991693D0-A13B-6F49-9AFE-DF7C39AFE46B}"/>
                </a:ext>
              </a:extLst>
            </p:cNvPr>
            <p:cNvSpPr/>
            <p:nvPr/>
          </p:nvSpPr>
          <p:spPr bwMode="auto">
            <a:xfrm>
              <a:off x="7092280" y="3501008"/>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Oval 7">
              <a:extLst>
                <a:ext uri="{FF2B5EF4-FFF2-40B4-BE49-F238E27FC236}">
                  <a16:creationId xmlns:a16="http://schemas.microsoft.com/office/drawing/2014/main" id="{5F8BBB82-D4A5-1C4C-A47A-AE936BA939C2}"/>
                </a:ext>
              </a:extLst>
            </p:cNvPr>
            <p:cNvSpPr/>
            <p:nvPr/>
          </p:nvSpPr>
          <p:spPr bwMode="auto">
            <a:xfrm>
              <a:off x="7092280" y="3995461"/>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Oval 8">
              <a:extLst>
                <a:ext uri="{FF2B5EF4-FFF2-40B4-BE49-F238E27FC236}">
                  <a16:creationId xmlns:a16="http://schemas.microsoft.com/office/drawing/2014/main" id="{E3D87ED7-364B-E948-810C-0125D3B9EA46}"/>
                </a:ext>
              </a:extLst>
            </p:cNvPr>
            <p:cNvSpPr/>
            <p:nvPr/>
          </p:nvSpPr>
          <p:spPr bwMode="auto">
            <a:xfrm>
              <a:off x="7430947" y="3467141"/>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Oval 9">
              <a:extLst>
                <a:ext uri="{FF2B5EF4-FFF2-40B4-BE49-F238E27FC236}">
                  <a16:creationId xmlns:a16="http://schemas.microsoft.com/office/drawing/2014/main" id="{A2EE414C-F169-0E4E-8E3A-AEED547EDEF4}"/>
                </a:ext>
              </a:extLst>
            </p:cNvPr>
            <p:cNvSpPr/>
            <p:nvPr/>
          </p:nvSpPr>
          <p:spPr bwMode="auto">
            <a:xfrm>
              <a:off x="7452320" y="3933056"/>
              <a:ext cx="1014347"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38E2F304-B4B5-5F42-8DE7-E950156222FF}"/>
                </a:ext>
              </a:extLst>
            </p:cNvPr>
            <p:cNvSpPr/>
            <p:nvPr/>
          </p:nvSpPr>
          <p:spPr bwMode="auto">
            <a:xfrm>
              <a:off x="7106911" y="4198247"/>
              <a:ext cx="648072" cy="864096"/>
            </a:xfrm>
            <a:prstGeom prst="rect">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Rectangle 11">
              <a:extLst>
                <a:ext uri="{FF2B5EF4-FFF2-40B4-BE49-F238E27FC236}">
                  <a16:creationId xmlns:a16="http://schemas.microsoft.com/office/drawing/2014/main" id="{6D93971E-18F5-9743-8635-9857481F5F55}"/>
                </a:ext>
              </a:extLst>
            </p:cNvPr>
            <p:cNvSpPr/>
            <p:nvPr/>
          </p:nvSpPr>
          <p:spPr bwMode="auto">
            <a:xfrm>
              <a:off x="7884368" y="4365104"/>
              <a:ext cx="576064" cy="432048"/>
            </a:xfrm>
            <a:prstGeom prst="rect">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Oval 12">
              <a:extLst>
                <a:ext uri="{FF2B5EF4-FFF2-40B4-BE49-F238E27FC236}">
                  <a16:creationId xmlns:a16="http://schemas.microsoft.com/office/drawing/2014/main" id="{7515A8B6-6331-964D-B1A4-F9D7C946738D}"/>
                </a:ext>
              </a:extLst>
            </p:cNvPr>
            <p:cNvSpPr/>
            <p:nvPr/>
          </p:nvSpPr>
          <p:spPr bwMode="auto">
            <a:xfrm>
              <a:off x="7452320" y="3645024"/>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Oval 13">
              <a:extLst>
                <a:ext uri="{FF2B5EF4-FFF2-40B4-BE49-F238E27FC236}">
                  <a16:creationId xmlns:a16="http://schemas.microsoft.com/office/drawing/2014/main" id="{0A769D75-114E-1044-A1EA-DEC13BA03F8F}"/>
                </a:ext>
              </a:extLst>
            </p:cNvPr>
            <p:cNvSpPr/>
            <p:nvPr/>
          </p:nvSpPr>
          <p:spPr bwMode="auto">
            <a:xfrm>
              <a:off x="7404906" y="3794037"/>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 name="Oval 14">
              <a:extLst>
                <a:ext uri="{FF2B5EF4-FFF2-40B4-BE49-F238E27FC236}">
                  <a16:creationId xmlns:a16="http://schemas.microsoft.com/office/drawing/2014/main" id="{70B4CC70-9769-4D4D-B3B7-7C9D2A6814E2}"/>
                </a:ext>
              </a:extLst>
            </p:cNvPr>
            <p:cNvSpPr/>
            <p:nvPr/>
          </p:nvSpPr>
          <p:spPr bwMode="auto">
            <a:xfrm>
              <a:off x="7411680" y="4077072"/>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07554" name="Rectangle 2"/>
          <p:cNvSpPr>
            <a:spLocks noGrp="1" noChangeArrowheads="1"/>
          </p:cNvSpPr>
          <p:nvPr>
            <p:ph type="title"/>
          </p:nvPr>
        </p:nvSpPr>
        <p:spPr>
          <a:xfrm>
            <a:off x="367506" y="-1379091"/>
            <a:ext cx="8408987" cy="1692275"/>
          </a:xfrm>
        </p:spPr>
        <p:txBody>
          <a:bodyPr/>
          <a:lstStyle/>
          <a:p>
            <a:pPr indent="0" eaLnBrk="1" hangingPunct="1">
              <a:defRPr/>
            </a:pPr>
            <a:r>
              <a:rPr lang="en-US" dirty="0">
                <a:cs typeface="Arial" panose="020B0604020202020204" pitchFamily="34" charset="0"/>
              </a:rPr>
              <a:t>Creation: Actions-Death 00412</a:t>
            </a:r>
          </a:p>
        </p:txBody>
      </p:sp>
      <p:sp>
        <p:nvSpPr>
          <p:cNvPr id="312323" name="Text Box 4"/>
          <p:cNvSpPr txBox="1">
            <a:spLocks noChangeArrowheads="1"/>
          </p:cNvSpPr>
          <p:nvPr/>
        </p:nvSpPr>
        <p:spPr bwMode="auto">
          <a:xfrm>
            <a:off x="2000250" y="457200"/>
            <a:ext cx="4629150" cy="1006475"/>
          </a:xfrm>
          <a:prstGeom prst="rect">
            <a:avLst/>
          </a:prstGeom>
          <a:solidFill>
            <a:srgbClr val="FFFFFF"/>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الخليقة</a:t>
            </a:r>
            <a:endParaRPr kumimoji="0" lang="en-US" sz="6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2324" name="AutoShape 5"/>
          <p:cNvSpPr>
            <a:spLocks noChangeArrowheads="1"/>
          </p:cNvSpPr>
          <p:nvPr/>
        </p:nvSpPr>
        <p:spPr bwMode="auto">
          <a:xfrm>
            <a:off x="1752600" y="1295400"/>
            <a:ext cx="4267200" cy="2286000"/>
          </a:xfrm>
          <a:prstGeom prst="irregularSeal1">
            <a:avLst/>
          </a:prstGeom>
          <a:solidFill>
            <a:srgbClr val="E6BE20"/>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2325" name="Text Box 6"/>
          <p:cNvSpPr txBox="1">
            <a:spLocks noChangeArrowheads="1"/>
          </p:cNvSpPr>
          <p:nvPr/>
        </p:nvSpPr>
        <p:spPr bwMode="auto">
          <a:xfrm>
            <a:off x="2449513" y="2073042"/>
            <a:ext cx="2655887" cy="707886"/>
          </a:xfrm>
          <a:prstGeom prst="rect">
            <a:avLst/>
          </a:prstGeom>
          <a:solidFill>
            <a:srgbClr val="E6BE20"/>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أعمال الإنسان</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Text Box 6">
            <a:extLst>
              <a:ext uri="{FF2B5EF4-FFF2-40B4-BE49-F238E27FC236}">
                <a16:creationId xmlns:a16="http://schemas.microsoft.com/office/drawing/2014/main" id="{52B565FD-9377-0E44-98B6-E2D49047E2D9}"/>
              </a:ext>
            </a:extLst>
          </p:cNvPr>
          <p:cNvSpPr txBox="1">
            <a:spLocks noChangeArrowheads="1"/>
          </p:cNvSpPr>
          <p:nvPr/>
        </p:nvSpPr>
        <p:spPr bwMode="auto">
          <a:xfrm>
            <a:off x="6488113" y="3976297"/>
            <a:ext cx="2655887" cy="830997"/>
          </a:xfrm>
          <a:prstGeom prst="rect">
            <a:avLst/>
          </a:prstGeom>
          <a:no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الموت</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5" descr="2 Hist of Death Both 00475"/>
          <p:cNvPicPr>
            <a:picLocks noChangeAspect="1" noChangeArrowheads="1"/>
          </p:cNvPicPr>
          <p:nvPr/>
        </p:nvPicPr>
        <p:blipFill>
          <a:blip r:embed="rId3">
            <a:extLst>
              <a:ext uri="{28A0092B-C50C-407E-A947-70E740481C1C}">
                <a14:useLocalDpi xmlns:a14="http://schemas.microsoft.com/office/drawing/2010/main" val="0"/>
              </a:ext>
            </a:extLst>
          </a:blip>
          <a:srcRect b="42223"/>
          <a:stretch>
            <a:fillRect/>
          </a:stretch>
        </p:blipFill>
        <p:spPr bwMode="auto">
          <a:xfrm>
            <a:off x="0" y="387424"/>
            <a:ext cx="9144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21091" name="Rectangle 3"/>
          <p:cNvSpPr>
            <a:spLocks noGrp="1" noChangeArrowheads="1"/>
          </p:cNvSpPr>
          <p:nvPr>
            <p:ph type="title" idx="4294967295"/>
          </p:nvPr>
        </p:nvSpPr>
        <p:spPr>
          <a:xfrm>
            <a:off x="11113" y="616024"/>
            <a:ext cx="8229600" cy="685800"/>
          </a:xfrm>
        </p:spPr>
        <p:txBody>
          <a:bodyPr/>
          <a:lstStyle/>
          <a:p>
            <a:pPr eaLnBrk="1" hangingPunct="1">
              <a:defRPr/>
            </a:pPr>
            <a:r>
              <a:rPr lang="ar-JO" dirty="0">
                <a:solidFill>
                  <a:srgbClr val="FF0000"/>
                </a:solidFill>
              </a:rPr>
              <a:t>تاريخين </a:t>
            </a:r>
            <a:r>
              <a:rPr lang="ar-JO" dirty="0">
                <a:solidFill>
                  <a:schemeClr val="tx1"/>
                </a:solidFill>
              </a:rPr>
              <a:t>للموت</a:t>
            </a:r>
            <a:endParaRPr lang="en-US" dirty="0">
              <a:solidFill>
                <a:schemeClr val="tx1"/>
              </a:solidFill>
            </a:endParaRPr>
          </a:p>
        </p:txBody>
      </p:sp>
      <p:sp>
        <p:nvSpPr>
          <p:cNvPr id="5721092" name="Rectangle 4"/>
          <p:cNvSpPr>
            <a:spLocks noChangeArrowheads="1"/>
          </p:cNvSpPr>
          <p:nvPr/>
        </p:nvSpPr>
        <p:spPr bwMode="auto">
          <a:xfrm>
            <a:off x="0" y="4197424"/>
            <a:ext cx="9144000" cy="304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3"/>
          <p:cNvSpPr txBox="1">
            <a:spLocks noChangeArrowheads="1"/>
          </p:cNvSpPr>
          <p:nvPr/>
        </p:nvSpPr>
        <p:spPr bwMode="auto">
          <a:xfrm>
            <a:off x="685800" y="1454224"/>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0000"/>
                </a:solidFill>
                <a:effectLst/>
                <a:uLnTx/>
                <a:uFillTx/>
                <a:latin typeface="Arial" panose="020B0604020202020204" pitchFamily="34" charset="0"/>
                <a:ea typeface="ＭＳ Ｐゴシック"/>
                <a:cs typeface="Arial" panose="020B0604020202020204" pitchFamily="34" charset="0"/>
              </a:rPr>
              <a:t>البدء</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9" name="Rectangle 3"/>
          <p:cNvSpPr txBox="1">
            <a:spLocks noChangeArrowheads="1"/>
          </p:cNvSpPr>
          <p:nvPr/>
        </p:nvSpPr>
        <p:spPr bwMode="auto">
          <a:xfrm>
            <a:off x="5943600" y="1454224"/>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CC"/>
                </a:solidFill>
                <a:effectLst/>
                <a:uLnTx/>
                <a:uFillTx/>
                <a:latin typeface="Arial" panose="020B0604020202020204" pitchFamily="34" charset="0"/>
                <a:ea typeface="ＭＳ Ｐゴシック"/>
                <a:cs typeface="Arial" panose="020B0604020202020204" pitchFamily="34" charset="0"/>
              </a:rPr>
              <a:t>المستقبل</a:t>
            </a:r>
            <a:endParaRPr kumimoji="0" lang="en-US" sz="2800" b="1" u="none" strike="noStrike" kern="1200" cap="none" spc="0" normalizeH="0" baseline="0" noProof="0" dirty="0">
              <a:ln>
                <a:noFill/>
              </a:ln>
              <a:solidFill>
                <a:srgbClr val="0000CC"/>
              </a:solidFill>
              <a:effectLst/>
              <a:uLnTx/>
              <a:uFillTx/>
              <a:latin typeface="Arial" panose="020B0604020202020204" pitchFamily="34" charset="0"/>
              <a:ea typeface="ＭＳ Ｐゴシック"/>
              <a:cs typeface="Arial" panose="020B0604020202020204" pitchFamily="34" charset="0"/>
            </a:endParaRPr>
          </a:p>
        </p:txBody>
      </p:sp>
      <p:sp>
        <p:nvSpPr>
          <p:cNvPr id="10" name="Rectangle 3"/>
          <p:cNvSpPr txBox="1">
            <a:spLocks noChangeArrowheads="1"/>
          </p:cNvSpPr>
          <p:nvPr/>
        </p:nvSpPr>
        <p:spPr bwMode="auto">
          <a:xfrm>
            <a:off x="2819400" y="1530424"/>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rPr>
              <a:t>الموت كعدو</a:t>
            </a:r>
            <a:endParaRPr kumimoji="0" lang="en-US"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endParaRPr>
          </a:p>
        </p:txBody>
      </p:sp>
      <p:sp>
        <p:nvSpPr>
          <p:cNvPr id="11" name="Rectangle 3"/>
          <p:cNvSpPr txBox="1">
            <a:spLocks noChangeArrowheads="1"/>
          </p:cNvSpPr>
          <p:nvPr/>
        </p:nvSpPr>
        <p:spPr bwMode="auto">
          <a:xfrm>
            <a:off x="2057400" y="1835224"/>
            <a:ext cx="1752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خطية الإنسان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جلبت الموت</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2" name="Rectangle 3"/>
          <p:cNvSpPr txBox="1">
            <a:spLocks noChangeArrowheads="1"/>
          </p:cNvSpPr>
          <p:nvPr/>
        </p:nvSpPr>
        <p:spPr bwMode="auto">
          <a:xfrm>
            <a:off x="4953000" y="1835224"/>
            <a:ext cx="1752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سوف ينتهي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الموت في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3" name="Rectangle 3"/>
          <p:cNvSpPr txBox="1">
            <a:spLocks noChangeArrowheads="1"/>
          </p:cNvSpPr>
          <p:nvPr/>
        </p:nvSpPr>
        <p:spPr bwMode="auto">
          <a:xfrm>
            <a:off x="2286000" y="2521024"/>
            <a:ext cx="4191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بضعة آلاف من السنين</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4" name="Rectangle 3"/>
          <p:cNvSpPr txBox="1">
            <a:spLocks noChangeArrowheads="1"/>
          </p:cNvSpPr>
          <p:nvPr/>
        </p:nvSpPr>
        <p:spPr bwMode="auto">
          <a:xfrm>
            <a:off x="2819400" y="3740224"/>
            <a:ext cx="2971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rPr>
              <a:t>الموت مؤقت</a:t>
            </a:r>
            <a:endParaRPr kumimoji="0" lang="en-US"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endParaRPr>
          </a:p>
        </p:txBody>
      </p:sp>
      <p:sp>
        <p:nvSpPr>
          <p:cNvPr id="15" name="Rectangle 3"/>
          <p:cNvSpPr txBox="1">
            <a:spLocks noChangeArrowheads="1"/>
          </p:cNvSpPr>
          <p:nvPr/>
        </p:nvSpPr>
        <p:spPr bwMode="auto">
          <a:xfrm>
            <a:off x="1295400" y="2825824"/>
            <a:ext cx="1066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لا موت</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6" name="Rectangle 3"/>
          <p:cNvSpPr txBox="1">
            <a:spLocks noChangeArrowheads="1"/>
          </p:cNvSpPr>
          <p:nvPr/>
        </p:nvSpPr>
        <p:spPr bwMode="auto">
          <a:xfrm>
            <a:off x="6858000" y="2825824"/>
            <a:ext cx="1066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لا موت</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7" name="Rectangle 3"/>
          <p:cNvSpPr txBox="1">
            <a:spLocks noChangeArrowheads="1"/>
          </p:cNvSpPr>
          <p:nvPr/>
        </p:nvSpPr>
        <p:spPr bwMode="auto">
          <a:xfrm>
            <a:off x="114300" y="2902024"/>
            <a:ext cx="1219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كلمة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الله</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grpSp>
        <p:nvGrpSpPr>
          <p:cNvPr id="2" name="Group 1"/>
          <p:cNvGrpSpPr/>
          <p:nvPr/>
        </p:nvGrpSpPr>
        <p:grpSpPr>
          <a:xfrm>
            <a:off x="0" y="4349824"/>
            <a:ext cx="9144000" cy="2895600"/>
            <a:chOff x="0" y="3962400"/>
            <a:chExt cx="9144000" cy="2895600"/>
          </a:xfrm>
        </p:grpSpPr>
        <p:pic>
          <p:nvPicPr>
            <p:cNvPr id="301060" name="Picture 6" descr="2 Hist of Death Both 00475"/>
            <p:cNvPicPr>
              <a:picLocks noChangeAspect="1" noChangeArrowheads="1"/>
            </p:cNvPicPr>
            <p:nvPr/>
          </p:nvPicPr>
          <p:blipFill>
            <a:blip r:embed="rId3">
              <a:extLst>
                <a:ext uri="{28A0092B-C50C-407E-A947-70E740481C1C}">
                  <a14:useLocalDpi xmlns:a14="http://schemas.microsoft.com/office/drawing/2010/main" val="0"/>
                </a:ext>
              </a:extLst>
            </a:blip>
            <a:srcRect t="57777"/>
            <a:stretch>
              <a:fillRect/>
            </a:stretch>
          </p:blipFill>
          <p:spPr bwMode="auto">
            <a:xfrm>
              <a:off x="0" y="3962400"/>
              <a:ext cx="914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3"/>
            <p:cNvSpPr txBox="1">
              <a:spLocks noChangeArrowheads="1"/>
            </p:cNvSpPr>
            <p:nvPr/>
          </p:nvSpPr>
          <p:spPr bwMode="auto">
            <a:xfrm>
              <a:off x="0" y="4648200"/>
              <a:ext cx="1447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الرأي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البشري</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0" name="Rectangle 3"/>
            <p:cNvSpPr txBox="1">
              <a:spLocks noChangeArrowheads="1"/>
            </p:cNvSpPr>
            <p:nvPr/>
          </p:nvSpPr>
          <p:spPr bwMode="auto">
            <a:xfrm>
              <a:off x="3581400" y="4724400"/>
              <a:ext cx="1524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ملايين وملايين السنين</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1" name="Rectangle 3"/>
            <p:cNvSpPr txBox="1">
              <a:spLocks noChangeArrowheads="1"/>
            </p:cNvSpPr>
            <p:nvPr/>
          </p:nvSpPr>
          <p:spPr bwMode="auto">
            <a:xfrm>
              <a:off x="1295400" y="5562600"/>
              <a:ext cx="1600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الحياة والموت دائماً معاً</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2" name="Rectangle 3"/>
            <p:cNvSpPr txBox="1">
              <a:spLocks noChangeArrowheads="1"/>
            </p:cNvSpPr>
            <p:nvPr/>
          </p:nvSpPr>
          <p:spPr bwMode="auto">
            <a:xfrm>
              <a:off x="5791200" y="5562600"/>
              <a:ext cx="2590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طالما هناك حياة فهناك موت</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3" name="Rectangle 3"/>
            <p:cNvSpPr txBox="1">
              <a:spLocks noChangeArrowheads="1"/>
            </p:cNvSpPr>
            <p:nvPr/>
          </p:nvSpPr>
          <p:spPr bwMode="auto">
            <a:xfrm>
              <a:off x="2971800" y="5562600"/>
              <a:ext cx="2819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rPr>
                <a:t>الموت دائم في التاريخ</a:t>
              </a:r>
              <a:endParaRPr kumimoji="0" lang="en-US"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endParaRPr>
            </a:p>
          </p:txBody>
        </p:sp>
      </p:grpSp>
      <p:sp>
        <p:nvSpPr>
          <p:cNvPr id="24" name="Title 1"/>
          <p:cNvSpPr txBox="1">
            <a:spLocks/>
          </p:cNvSpPr>
          <p:nvPr/>
        </p:nvSpPr>
        <p:spPr>
          <a:xfrm>
            <a:off x="0" y="0"/>
            <a:ext cx="9144000" cy="719138"/>
          </a:xfrm>
          <a:prstGeom prst="rect">
            <a:avLst/>
          </a:prstGeom>
          <a:solidFill>
            <a:srgbClr val="0000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منذ متى وجد الموت (رو 5 : 12)؟</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555810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0594" name="Rectangle 2"/>
          <p:cNvSpPr>
            <a:spLocks noGrp="1" noChangeArrowheads="1"/>
          </p:cNvSpPr>
          <p:nvPr>
            <p:ph type="ctrTitle"/>
          </p:nvPr>
        </p:nvSpPr>
        <p:spPr/>
        <p:txBody>
          <a:bodyPr/>
          <a:lstStyle/>
          <a:p>
            <a:pPr eaLnBrk="1" hangingPunct="1"/>
            <a:r>
              <a:rPr lang="ar-JO" dirty="0">
                <a:solidFill>
                  <a:schemeClr val="bg1"/>
                </a:solidFill>
                <a:cs typeface="Arial" panose="020B0604020202020204" pitchFamily="34" charset="0"/>
              </a:rPr>
              <a:t>رومية 5</a:t>
            </a:r>
            <a:endParaRPr lang="en-US" dirty="0">
              <a:cs typeface="Arial" panose="020B0604020202020204" pitchFamily="34" charset="0"/>
            </a:endParaRPr>
          </a:p>
        </p:txBody>
      </p:sp>
      <p:sp>
        <p:nvSpPr>
          <p:cNvPr id="750595" name="Rectangle 3"/>
          <p:cNvSpPr>
            <a:spLocks noGrp="1" noChangeArrowheads="1"/>
          </p:cNvSpPr>
          <p:nvPr>
            <p:ph type="subTitle" idx="1"/>
          </p:nvPr>
        </p:nvSpPr>
        <p:spPr/>
        <p:txBody>
          <a:bodyPr/>
          <a:lstStyle/>
          <a:p>
            <a:pPr eaLnBrk="1" hangingPunct="1"/>
            <a:r>
              <a:rPr lang="ar-JO" dirty="0">
                <a:solidFill>
                  <a:srgbClr val="FFFFFF"/>
                </a:solidFill>
                <a:cs typeface="Arial" panose="020B0604020202020204" pitchFamily="34" charset="0"/>
              </a:rPr>
              <a:t>البر من خلال الحسبان</a:t>
            </a:r>
          </a:p>
          <a:p>
            <a:pPr eaLnBrk="1" hangingPunct="1"/>
            <a:r>
              <a:rPr lang="ar-JO" dirty="0">
                <a:solidFill>
                  <a:srgbClr val="FFFFFF"/>
                </a:solidFill>
                <a:cs typeface="Arial" panose="020B0604020202020204" pitchFamily="34" charset="0"/>
              </a:rPr>
              <a:t> يعطي التأكيد</a:t>
            </a:r>
            <a:endParaRPr lang="en-US" dirty="0">
              <a:solidFill>
                <a:srgbClr val="FFFFFF"/>
              </a:solidFill>
              <a:cs typeface="Arial" panose="020B0604020202020204" pitchFamily="34" charset="0"/>
            </a:endParaRPr>
          </a:p>
        </p:txBody>
      </p:sp>
    </p:spTree>
    <p:extLst>
      <p:ext uri="{BB962C8B-B14F-4D97-AF65-F5344CB8AC3E}">
        <p14:creationId xmlns:p14="http://schemas.microsoft.com/office/powerpoint/2010/main" val="38049504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txBox="1">
            <a:spLocks/>
          </p:cNvSpPr>
          <p:nvPr/>
        </p:nvSpPr>
        <p:spPr>
          <a:xfrm>
            <a:off x="0" y="0"/>
            <a:ext cx="9144000" cy="719138"/>
          </a:xfrm>
          <a:prstGeom prst="rect">
            <a:avLst/>
          </a:prstGeom>
          <a:solidFill>
            <a:srgbClr val="0000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أيُّ النظرتين حول الموت تتطابق مع رومية 5: 12؟</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pic>
        <p:nvPicPr>
          <p:cNvPr id="25" name="Picture 3" descr="Death timeline PPF Both 0145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645024"/>
            <a:ext cx="9144000" cy="318364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xmlns="" val="1"/>
            </a:ext>
          </a:extLst>
        </p:spPr>
      </p:pic>
      <p:pic>
        <p:nvPicPr>
          <p:cNvPr id="26" name="Picture 3" descr="Death timeline PPF Both 0145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a:xfrm>
            <a:off x="0" y="563255"/>
            <a:ext cx="9144000" cy="3124376"/>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27" name="Rectangle 3"/>
          <p:cNvSpPr txBox="1">
            <a:spLocks noChangeArrowheads="1"/>
          </p:cNvSpPr>
          <p:nvPr/>
        </p:nvSpPr>
        <p:spPr bwMode="auto">
          <a:xfrm>
            <a:off x="609600" y="2634941"/>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موت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8" name="Rectangle 3"/>
          <p:cNvSpPr txBox="1">
            <a:spLocks noChangeArrowheads="1"/>
          </p:cNvSpPr>
          <p:nvPr/>
        </p:nvSpPr>
        <p:spPr bwMode="auto">
          <a:xfrm>
            <a:off x="2438400" y="729941"/>
            <a:ext cx="12192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حسنٌ جدًّا!</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9" name="Rectangle 3"/>
          <p:cNvSpPr txBox="1">
            <a:spLocks noChangeArrowheads="1"/>
          </p:cNvSpPr>
          <p:nvPr/>
        </p:nvSpPr>
        <p:spPr bwMode="auto">
          <a:xfrm>
            <a:off x="4114800" y="2634941"/>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موت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0" name="Rectangle 3"/>
          <p:cNvSpPr txBox="1">
            <a:spLocks noChangeArrowheads="1"/>
          </p:cNvSpPr>
          <p:nvPr/>
        </p:nvSpPr>
        <p:spPr bwMode="auto">
          <a:xfrm>
            <a:off x="5638800" y="2634941"/>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موت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1" name="Rectangle 3"/>
          <p:cNvSpPr txBox="1">
            <a:spLocks noChangeArrowheads="1"/>
          </p:cNvSpPr>
          <p:nvPr/>
        </p:nvSpPr>
        <p:spPr bwMode="auto">
          <a:xfrm>
            <a:off x="7162800" y="2634941"/>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موت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2" name="Rectangle 3"/>
          <p:cNvSpPr txBox="1">
            <a:spLocks noChangeArrowheads="1"/>
          </p:cNvSpPr>
          <p:nvPr/>
        </p:nvSpPr>
        <p:spPr bwMode="auto">
          <a:xfrm>
            <a:off x="5867400" y="1187141"/>
            <a:ext cx="1447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الحاضر</a:t>
            </a:r>
            <a:endParaRPr kumimoji="0" lang="en-US"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
        <p:nvSpPr>
          <p:cNvPr id="33" name="Rectangle 3"/>
          <p:cNvSpPr txBox="1">
            <a:spLocks noChangeArrowheads="1"/>
          </p:cNvSpPr>
          <p:nvPr/>
        </p:nvSpPr>
        <p:spPr bwMode="auto">
          <a:xfrm>
            <a:off x="7315200" y="1187141"/>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المستقبل</a:t>
            </a:r>
            <a:endParaRPr kumimoji="0" lang="en-US"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
        <p:nvSpPr>
          <p:cNvPr id="34" name="Rectangle 3"/>
          <p:cNvSpPr txBox="1">
            <a:spLocks noChangeArrowheads="1"/>
          </p:cNvSpPr>
          <p:nvPr/>
        </p:nvSpPr>
        <p:spPr bwMode="auto">
          <a:xfrm>
            <a:off x="228600" y="1187141"/>
            <a:ext cx="22098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الماضي</a:t>
            </a:r>
            <a:endParaRPr kumimoji="0" lang="en-US"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ملايين السنين</a:t>
            </a:r>
            <a:endParaRPr kumimoji="0" lang="en-US"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
        <p:nvSpPr>
          <p:cNvPr id="35" name="Rectangle 3"/>
          <p:cNvSpPr txBox="1">
            <a:spLocks noChangeArrowheads="1"/>
          </p:cNvSpPr>
          <p:nvPr/>
        </p:nvSpPr>
        <p:spPr bwMode="auto">
          <a:xfrm>
            <a:off x="3657600" y="2101541"/>
            <a:ext cx="9144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آدم</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grpSp>
        <p:nvGrpSpPr>
          <p:cNvPr id="36" name="Group 35"/>
          <p:cNvGrpSpPr/>
          <p:nvPr/>
        </p:nvGrpSpPr>
        <p:grpSpPr>
          <a:xfrm>
            <a:off x="1143000" y="4149080"/>
            <a:ext cx="6781800" cy="2438400"/>
            <a:chOff x="1143000" y="3962400"/>
            <a:chExt cx="6781800" cy="2438400"/>
          </a:xfrm>
        </p:grpSpPr>
        <p:sp>
          <p:nvSpPr>
            <p:cNvPr id="37" name="Rectangle 3"/>
            <p:cNvSpPr txBox="1">
              <a:spLocks noChangeArrowheads="1"/>
            </p:cNvSpPr>
            <p:nvPr/>
          </p:nvSpPr>
          <p:spPr bwMode="auto">
            <a:xfrm>
              <a:off x="1143000" y="5943600"/>
              <a:ext cx="1752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rPr>
                <a:t>لا موت</a:t>
              </a:r>
              <a:endParaRPr kumimoji="0" lang="en-US" sz="28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endParaRPr>
            </a:p>
          </p:txBody>
        </p:sp>
        <p:sp>
          <p:nvSpPr>
            <p:cNvPr id="38" name="Rectangle 3"/>
            <p:cNvSpPr txBox="1">
              <a:spLocks noChangeArrowheads="1"/>
            </p:cNvSpPr>
            <p:nvPr/>
          </p:nvSpPr>
          <p:spPr bwMode="auto">
            <a:xfrm>
              <a:off x="2895600" y="5943600"/>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موت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9" name="Rectangle 3"/>
            <p:cNvSpPr txBox="1">
              <a:spLocks noChangeArrowheads="1"/>
            </p:cNvSpPr>
            <p:nvPr/>
          </p:nvSpPr>
          <p:spPr bwMode="auto">
            <a:xfrm>
              <a:off x="4419600" y="5943600"/>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موت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0" name="Rectangle 3"/>
            <p:cNvSpPr txBox="1">
              <a:spLocks noChangeArrowheads="1"/>
            </p:cNvSpPr>
            <p:nvPr/>
          </p:nvSpPr>
          <p:spPr bwMode="auto">
            <a:xfrm>
              <a:off x="6172200" y="5943600"/>
              <a:ext cx="1752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rPr>
                <a:t>لا موت</a:t>
              </a:r>
              <a:endParaRPr kumimoji="0" lang="en-US" sz="28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endParaRPr>
            </a:p>
          </p:txBody>
        </p:sp>
        <p:sp>
          <p:nvSpPr>
            <p:cNvPr id="41" name="Rectangle 3"/>
            <p:cNvSpPr txBox="1">
              <a:spLocks noChangeArrowheads="1"/>
            </p:cNvSpPr>
            <p:nvPr/>
          </p:nvSpPr>
          <p:spPr bwMode="auto">
            <a:xfrm>
              <a:off x="2286000" y="5410200"/>
              <a:ext cx="9144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آدم</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42" name="Rectangle 3"/>
            <p:cNvSpPr txBox="1">
              <a:spLocks noChangeArrowheads="1"/>
            </p:cNvSpPr>
            <p:nvPr/>
          </p:nvSpPr>
          <p:spPr bwMode="auto">
            <a:xfrm>
              <a:off x="1219200" y="3962400"/>
              <a:ext cx="12192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حسنٌ جدًّا!</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43" name="Rectangle 3"/>
            <p:cNvSpPr txBox="1">
              <a:spLocks noChangeArrowheads="1"/>
            </p:cNvSpPr>
            <p:nvPr/>
          </p:nvSpPr>
          <p:spPr bwMode="auto">
            <a:xfrm>
              <a:off x="4495800" y="4419600"/>
              <a:ext cx="1447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الحاضر</a:t>
              </a:r>
              <a:endParaRPr kumimoji="0" lang="en-US"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
          <p:nvSpPr>
            <p:cNvPr id="44" name="Rectangle 3"/>
            <p:cNvSpPr txBox="1">
              <a:spLocks noChangeArrowheads="1"/>
            </p:cNvSpPr>
            <p:nvPr/>
          </p:nvSpPr>
          <p:spPr bwMode="auto">
            <a:xfrm>
              <a:off x="6248400" y="4419600"/>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CC"/>
                  </a:solidFill>
                  <a:effectLst/>
                  <a:uLnTx/>
                  <a:uFillTx/>
                  <a:latin typeface="Arial" panose="020B0604020202020204" pitchFamily="34" charset="0"/>
                  <a:ea typeface="ＭＳ Ｐゴシック"/>
                  <a:cs typeface="Arial" panose="020B0604020202020204" pitchFamily="34" charset="0"/>
                </a:rPr>
                <a:t>المستقبل</a:t>
              </a:r>
              <a:endParaRPr kumimoji="0" lang="en-US" sz="2000" b="1" u="none" strike="noStrike" kern="1200" cap="none" spc="0" normalizeH="0" baseline="0" noProof="0" dirty="0">
                <a:ln>
                  <a:noFill/>
                </a:ln>
                <a:solidFill>
                  <a:srgbClr val="0000CC"/>
                </a:solidFill>
                <a:effectLst/>
                <a:uLnTx/>
                <a:uFillTx/>
                <a:latin typeface="Arial" panose="020B0604020202020204" pitchFamily="34" charset="0"/>
                <a:ea typeface="ＭＳ Ｐゴシック"/>
                <a:cs typeface="Arial" panose="020B0604020202020204" pitchFamily="34" charset="0"/>
              </a:endParaRPr>
            </a:p>
          </p:txBody>
        </p:sp>
        <p:sp>
          <p:nvSpPr>
            <p:cNvPr id="45" name="Rectangle 3"/>
            <p:cNvSpPr txBox="1">
              <a:spLocks noChangeArrowheads="1"/>
            </p:cNvSpPr>
            <p:nvPr/>
          </p:nvSpPr>
          <p:spPr bwMode="auto">
            <a:xfrm>
              <a:off x="1143000" y="4572000"/>
              <a:ext cx="11430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CC"/>
                  </a:solidFill>
                  <a:effectLst/>
                  <a:uLnTx/>
                  <a:uFillTx/>
                  <a:latin typeface="Arial" panose="020B0604020202020204" pitchFamily="34" charset="0"/>
                  <a:ea typeface="ＭＳ Ｐゴシック"/>
                  <a:cs typeface="Arial" panose="020B0604020202020204" pitchFamily="34" charset="0"/>
                </a:rPr>
                <a:t>الماضي</a:t>
              </a:r>
              <a:endParaRPr kumimoji="0" lang="en-US" sz="2000" b="1" u="none" strike="noStrike" kern="1200" cap="none" spc="0" normalizeH="0" baseline="0" noProof="0" dirty="0">
                <a:ln>
                  <a:noFill/>
                </a:ln>
                <a:solidFill>
                  <a:srgbClr val="0000CC"/>
                </a:solidFill>
                <a:effectLst/>
                <a:uLnTx/>
                <a:uFillTx/>
                <a:latin typeface="Arial" panose="020B0604020202020204" pitchFamily="34" charset="0"/>
                <a:ea typeface="ＭＳ Ｐゴシック"/>
                <a:cs typeface="Arial" panose="020B0604020202020204" pitchFamily="34" charset="0"/>
              </a:endParaRPr>
            </a:p>
          </p:txBody>
        </p:sp>
      </p:grpSp>
      <p:sp>
        <p:nvSpPr>
          <p:cNvPr id="46" name="Text Box 5">
            <a:extLst>
              <a:ext uri="{FF2B5EF4-FFF2-40B4-BE49-F238E27FC236}">
                <a16:creationId xmlns:a16="http://schemas.microsoft.com/office/drawing/2014/main" id="{26BB5D75-3F59-4B43-A52E-92C8DE4E7B46}"/>
              </a:ext>
            </a:extLst>
          </p:cNvPr>
          <p:cNvSpPr txBox="1">
            <a:spLocks noChangeArrowheads="1"/>
          </p:cNvSpPr>
          <p:nvPr/>
        </p:nvSpPr>
        <p:spPr bwMode="auto">
          <a:xfrm>
            <a:off x="-17463" y="3341687"/>
            <a:ext cx="9144001" cy="535531"/>
          </a:xfrm>
          <a:prstGeom prst="rect">
            <a:avLst/>
          </a:prstGeom>
          <a:solidFill>
            <a:srgbClr val="000000"/>
          </a:solidFill>
          <a:ln>
            <a:noFill/>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سفر التكوين أساسي للعقيدة عن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الله</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855485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500"/>
                                        <p:tgtEl>
                                          <p:spTgt spid="36"/>
                                        </p:tgtEl>
                                      </p:cBhvr>
                                    </p:animEffect>
                                  </p:childTnLst>
                                </p:cTn>
                              </p:par>
                              <p:par>
                                <p:cTn id="8" presetID="22" presetClass="entr" presetSubtype="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up)">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p:tgtEl>
                                          <p:spTgt spid="46"/>
                                        </p:tgtEl>
                                        <p:attrNameLst>
                                          <p:attrName>ppt_y</p:attrName>
                                        </p:attrNameLst>
                                      </p:cBhvr>
                                      <p:tavLst>
                                        <p:tav tm="0">
                                          <p:val>
                                            <p:strVal val="#ppt_y+#ppt_h*1.125000"/>
                                          </p:val>
                                        </p:tav>
                                        <p:tav tm="100000">
                                          <p:val>
                                            <p:strVal val="#ppt_y"/>
                                          </p:val>
                                        </p:tav>
                                      </p:tavLst>
                                    </p:anim>
                                    <p:animEffect transition="in" filter="wipe(up)">
                                      <p:cBhvr>
                                        <p:cTn id="1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5" descr="John 1.3 jesus creating_adam.jpg"/>
          <p:cNvPicPr>
            <a:picLocks noChangeAspect="1"/>
          </p:cNvPicPr>
          <p:nvPr/>
        </p:nvPicPr>
        <p:blipFill>
          <a:blip r:embed="rId3">
            <a:extLst>
              <a:ext uri="{28A0092B-C50C-407E-A947-70E740481C1C}">
                <a14:useLocalDpi xmlns:a14="http://schemas.microsoft.com/office/drawing/2010/main" val="0"/>
              </a:ext>
            </a:extLst>
          </a:blip>
          <a:srcRect l="2223" t="1125"/>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p:cNvSpPr>
            <a:spLocks noGrp="1" noChangeArrowheads="1"/>
          </p:cNvSpPr>
          <p:nvPr>
            <p:ph type="title"/>
          </p:nvPr>
        </p:nvSpPr>
        <p:spPr>
          <a:xfrm>
            <a:off x="0" y="0"/>
            <a:ext cx="2895600" cy="4648200"/>
          </a:xfrm>
        </p:spPr>
        <p:txBody>
          <a:bodyPr>
            <a:normAutofit/>
          </a:bodyPr>
          <a:lstStyle/>
          <a:p>
            <a:pPr rtl="1" eaLnBrk="1" hangingPunct="1">
              <a:defRPr/>
            </a:pPr>
            <a:br>
              <a:rPr lang="en-US" sz="4000" b="1" dirty="0">
                <a:solidFill>
                  <a:schemeClr val="bg1"/>
                </a:solidFill>
                <a:effectLst/>
                <a:latin typeface="Arial" panose="020B0604020202020204" pitchFamily="34" charset="0"/>
                <a:cs typeface="Arial" panose="020B0604020202020204" pitchFamily="34" charset="0"/>
              </a:rPr>
            </a:br>
            <a:r>
              <a:rPr lang="ar-JO" sz="4000" b="1" dirty="0">
                <a:solidFill>
                  <a:schemeClr val="bg1"/>
                </a:solidFill>
                <a:latin typeface="Arial" panose="020B0604020202020204" pitchFamily="34" charset="0"/>
                <a:cs typeface="Arial" panose="020B0604020202020204" pitchFamily="34" charset="0"/>
              </a:rPr>
              <a:t>شكل يسوع آدم من التراب</a:t>
            </a:r>
            <a:br>
              <a:rPr lang="en-US" sz="4000" b="1" dirty="0">
                <a:solidFill>
                  <a:schemeClr val="bg1"/>
                </a:solidFill>
                <a:effectLst/>
                <a:latin typeface="Arial" panose="020B0604020202020204" pitchFamily="34" charset="0"/>
                <a:cs typeface="Arial" panose="020B0604020202020204" pitchFamily="34" charset="0"/>
              </a:rPr>
            </a:br>
            <a:r>
              <a:rPr lang="ar-JO" sz="4000" b="1" dirty="0">
                <a:solidFill>
                  <a:schemeClr val="bg1"/>
                </a:solidFill>
                <a:latin typeface="Arial" panose="020B0604020202020204" pitchFamily="34" charset="0"/>
                <a:cs typeface="Arial" panose="020B0604020202020204" pitchFamily="34" charset="0"/>
              </a:rPr>
              <a:t>(يو 1 : 3, </a:t>
            </a:r>
            <a:br>
              <a:rPr lang="en-US" sz="4000" b="1" dirty="0">
                <a:solidFill>
                  <a:schemeClr val="bg1"/>
                </a:solidFill>
                <a:latin typeface="Arial" panose="020B0604020202020204" pitchFamily="34" charset="0"/>
                <a:cs typeface="Arial" panose="020B0604020202020204" pitchFamily="34" charset="0"/>
              </a:rPr>
            </a:br>
            <a:r>
              <a:rPr lang="ar-JO" sz="4000" b="1" dirty="0">
                <a:solidFill>
                  <a:schemeClr val="bg1"/>
                </a:solidFill>
                <a:latin typeface="Arial" panose="020B0604020202020204" pitchFamily="34" charset="0"/>
                <a:cs typeface="Arial" panose="020B0604020202020204" pitchFamily="34" charset="0"/>
              </a:rPr>
              <a:t>تك 2 : 7)</a:t>
            </a:r>
            <a:endParaRPr lang="en-US" sz="4000" b="1"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30511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4" descr="Jesus Creator-Adam Eve.jpg"/>
          <p:cNvPicPr>
            <a:picLocks noChangeAspect="1"/>
          </p:cNvPicPr>
          <p:nvPr/>
        </p:nvPicPr>
        <p:blipFill>
          <a:blip r:embed="rId3">
            <a:extLst>
              <a:ext uri="{28A0092B-C50C-407E-A947-70E740481C1C}">
                <a14:useLocalDpi xmlns:a14="http://schemas.microsoft.com/office/drawing/2010/main" val="0"/>
              </a:ext>
            </a:extLst>
          </a:blip>
          <a:srcRect l="5556"/>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499992" y="3124200"/>
            <a:ext cx="4567808" cy="3581400"/>
          </a:xfrm>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ormAutofit/>
          </a:bodyPr>
          <a:lstStyle/>
          <a:p>
            <a:pPr eaLnBrk="1" hangingPunct="1">
              <a:defRPr/>
            </a:pPr>
            <a:r>
              <a:rPr lang="ar-JO"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t>خلق يسوع</a:t>
            </a:r>
            <a:br>
              <a:rPr lang="ar-JO"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br>
            <a:r>
              <a:rPr lang="ar-JO"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t>آدم و حواء</a:t>
            </a:r>
            <a:br>
              <a:rPr lang="ar-JO"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br>
            <a:r>
              <a:rPr lang="ar-JO"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t>(تك2 : 21 – 23, </a:t>
            </a:r>
            <a:br>
              <a:rPr lang="ar-JO"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br>
            <a:r>
              <a:rPr lang="ar-JO"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t>يو 1 : 3)</a:t>
            </a:r>
            <a:br>
              <a:rPr lang="en-US"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br>
            <a:endParaRPr lang="en-US"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47392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a:extLst>
              <a:ext uri="{FF2B5EF4-FFF2-40B4-BE49-F238E27FC236}">
                <a16:creationId xmlns:a16="http://schemas.microsoft.com/office/drawing/2014/main" id="{B7E2A268-7945-BF2F-AAAD-73EC7604F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143500"/>
            <a:ext cx="9144000" cy="1755219"/>
          </a:xfrm>
          <a:solidFill>
            <a:srgbClr val="2D1E16"/>
          </a:solidFill>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تمثيل النعمة</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A8090D28-4A14-AB45-5841-6B8AAF2380C1}"/>
              </a:ext>
            </a:extLst>
          </p:cNvPr>
          <p:cNvSpPr txBox="1">
            <a:spLocks noChangeArrowheads="1"/>
          </p:cNvSpPr>
          <p:nvPr/>
        </p:nvSpPr>
        <p:spPr bwMode="auto">
          <a:xfrm>
            <a:off x="0" y="3573780"/>
            <a:ext cx="9144000" cy="17552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ولكن الله بين محبته لنا لأنه ونحن بعد خطاة مات المسيح لأجلنا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رومية 5: 8</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2634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6244" name="Picture 4"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40297" y="1542257"/>
            <a:ext cx="2764816" cy="4191000"/>
          </a:xfrm>
          <a:prstGeom prst="rect">
            <a:avLst/>
          </a:prstGeom>
          <a:noFill/>
          <a:ln w="9525">
            <a:noFill/>
            <a:miter lim="800000"/>
            <a:headEnd/>
            <a:tailEnd/>
          </a:ln>
        </p:spPr>
      </p:pic>
      <p:sp>
        <p:nvSpPr>
          <p:cNvPr id="778242" name="Rectangle 2"/>
          <p:cNvSpPr>
            <a:spLocks noGrp="1" noChangeArrowheads="1"/>
          </p:cNvSpPr>
          <p:nvPr>
            <p:ph type="title"/>
          </p:nvPr>
        </p:nvSpPr>
        <p:spPr>
          <a:xfrm>
            <a:off x="685800" y="228600"/>
            <a:ext cx="7772400" cy="838200"/>
          </a:xfrm>
        </p:spPr>
        <p:txBody>
          <a:bodyPr/>
          <a:lstStyle/>
          <a:p>
            <a:pPr eaLnBrk="1" hangingPunct="1"/>
            <a:r>
              <a:rPr lang="ar-JO" dirty="0">
                <a:solidFill>
                  <a:schemeClr val="bg1"/>
                </a:solidFill>
                <a:ea typeface="ＭＳ Ｐゴシック" charset="-128"/>
                <a:cs typeface="Arial" panose="020B0604020202020204" pitchFamily="34" charset="0"/>
              </a:rPr>
              <a:t>آدم مقابل المسيح</a:t>
            </a:r>
            <a:endParaRPr lang="en-US" dirty="0">
              <a:ea typeface="ＭＳ Ｐゴシック" charset="-128"/>
              <a:cs typeface="Arial" panose="020B0604020202020204" pitchFamily="34" charset="0"/>
            </a:endParaRPr>
          </a:p>
        </p:txBody>
      </p:sp>
      <p:pic>
        <p:nvPicPr>
          <p:cNvPr id="77824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654" y="1526894"/>
            <a:ext cx="2432050" cy="4191000"/>
          </a:xfrm>
          <a:prstGeom prst="rect">
            <a:avLst/>
          </a:prstGeom>
          <a:noFill/>
          <a:ln w="9525">
            <a:noFill/>
            <a:miter lim="800000"/>
            <a:headEnd/>
            <a:tailEnd/>
          </a:ln>
        </p:spPr>
      </p:pic>
      <p:sp>
        <p:nvSpPr>
          <p:cNvPr id="778245" name="AutoShape 5"/>
          <p:cNvSpPr>
            <a:spLocks noChangeArrowheads="1"/>
          </p:cNvSpPr>
          <p:nvPr/>
        </p:nvSpPr>
        <p:spPr bwMode="auto">
          <a:xfrm>
            <a:off x="2799184" y="1905000"/>
            <a:ext cx="3429000" cy="3429000"/>
          </a:xfrm>
          <a:prstGeom prst="leftRightArrow">
            <a:avLst>
              <a:gd name="adj1" fmla="val 50000"/>
              <a:gd name="adj2" fmla="val 20000"/>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6246" name="Text Box 6"/>
          <p:cNvSpPr txBox="1">
            <a:spLocks noChangeArrowheads="1"/>
          </p:cNvSpPr>
          <p:nvPr/>
        </p:nvSpPr>
        <p:spPr bwMode="auto">
          <a:xfrm>
            <a:off x="2875384" y="2895600"/>
            <a:ext cx="3276600" cy="461665"/>
          </a:xfrm>
          <a:prstGeom prst="rect">
            <a:avLst/>
          </a:prstGeom>
          <a:noFill/>
          <a:ln w="9525">
            <a:noFill/>
            <a:miter lim="800000"/>
            <a:headEnd/>
            <a:tailEnd/>
          </a:ln>
        </p:spPr>
        <p:txBody>
          <a:bodyPr>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رومية 5: 12-21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6247" name="Text Box 7"/>
          <p:cNvSpPr txBox="1">
            <a:spLocks noChangeArrowheads="1"/>
          </p:cNvSpPr>
          <p:nvPr/>
        </p:nvSpPr>
        <p:spPr bwMode="auto">
          <a:xfrm>
            <a:off x="2875384" y="3429000"/>
            <a:ext cx="3276600" cy="457200"/>
          </a:xfrm>
          <a:prstGeom prst="rect">
            <a:avLst/>
          </a:prstGeom>
          <a:noFill/>
          <a:ln w="9525">
            <a:noFill/>
            <a:miter lim="800000"/>
            <a:headEnd/>
            <a:tailEnd/>
          </a:ln>
        </p:spPr>
        <p:txBody>
          <a:bodyPr>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كو 15: 22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6248" name="Text Box 8"/>
          <p:cNvSpPr txBox="1">
            <a:spLocks noChangeArrowheads="1"/>
          </p:cNvSpPr>
          <p:nvPr/>
        </p:nvSpPr>
        <p:spPr bwMode="auto">
          <a:xfrm>
            <a:off x="2875384" y="3962400"/>
            <a:ext cx="3276600" cy="461665"/>
          </a:xfrm>
          <a:prstGeom prst="rect">
            <a:avLst/>
          </a:prstGeom>
          <a:noFill/>
          <a:ln w="9525">
            <a:noFill/>
            <a:miter lim="800000"/>
            <a:headEnd/>
            <a:tailEnd/>
          </a:ln>
        </p:spPr>
        <p:txBody>
          <a:bodyPr>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كو 15: 45-49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778249" name="Picture 9"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2513"/>
            <a:ext cx="9144000" cy="720725"/>
          </a:xfrm>
          <a:prstGeom prst="rect">
            <a:avLst/>
          </a:prstGeom>
          <a:noFill/>
          <a:ln w="9525">
            <a:noFill/>
            <a:miter lim="800000"/>
            <a:headEnd/>
            <a:tailEnd/>
          </a:ln>
        </p:spPr>
      </p:pic>
      <p:sp>
        <p:nvSpPr>
          <p:cNvPr id="11" name="Text Box 68">
            <a:extLst>
              <a:ext uri="{FF2B5EF4-FFF2-40B4-BE49-F238E27FC236}">
                <a16:creationId xmlns:a16="http://schemas.microsoft.com/office/drawing/2014/main" id="{4F2846E1-0AAD-F34E-9A0C-762094E02F95}"/>
              </a:ext>
            </a:extLst>
          </p:cNvPr>
          <p:cNvSpPr txBox="1">
            <a:spLocks noChangeArrowheads="1"/>
          </p:cNvSpPr>
          <p:nvPr/>
        </p:nvSpPr>
        <p:spPr bwMode="auto">
          <a:xfrm>
            <a:off x="8236206" y="159802"/>
            <a:ext cx="704039" cy="461665"/>
          </a:xfrm>
          <a:prstGeom prst="rect">
            <a:avLst/>
          </a:prstGeom>
          <a:solidFill>
            <a:schemeClr val="tx1"/>
          </a:solidFill>
          <a:ln w="9525">
            <a:noFill/>
            <a:miter lim="800000"/>
            <a:headEnd/>
            <a:tailEnd/>
          </a:ln>
        </p:spPr>
        <p:txBody>
          <a:bodyPr wrap="none">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a:t>
            </a:r>
            <a:r>
              <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a:t>
            </a:r>
          </a:p>
        </p:txBody>
      </p:sp>
    </p:spTree>
    <p:extLst>
      <p:ext uri="{BB962C8B-B14F-4D97-AF65-F5344CB8AC3E}">
        <p14:creationId xmlns:p14="http://schemas.microsoft.com/office/powerpoint/2010/main" val="22566553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906244"/>
                                        </p:tgtEl>
                                        <p:attrNameLst>
                                          <p:attrName>style.visibility</p:attrName>
                                        </p:attrNameLst>
                                      </p:cBhvr>
                                      <p:to>
                                        <p:strVal val="visible"/>
                                      </p:to>
                                    </p:set>
                                    <p:animEffect transition="in" filter="dissolve">
                                      <p:cBhvr>
                                        <p:cTn id="7" dur="500"/>
                                        <p:tgtEl>
                                          <p:spTgt spid="9062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6246">
                                            <p:txEl>
                                              <p:pRg st="0" end="0"/>
                                            </p:txEl>
                                          </p:spTgt>
                                        </p:tgtEl>
                                        <p:attrNameLst>
                                          <p:attrName>style.visibility</p:attrName>
                                        </p:attrNameLst>
                                      </p:cBhvr>
                                      <p:to>
                                        <p:strVal val="visible"/>
                                      </p:to>
                                    </p:set>
                                    <p:animEffect transition="in" filter="fade">
                                      <p:cBhvr>
                                        <p:cTn id="12" dur="500"/>
                                        <p:tgtEl>
                                          <p:spTgt spid="90624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06247">
                                            <p:txEl>
                                              <p:pRg st="0" end="0"/>
                                            </p:txEl>
                                          </p:spTgt>
                                        </p:tgtEl>
                                        <p:attrNameLst>
                                          <p:attrName>style.visibility</p:attrName>
                                        </p:attrNameLst>
                                      </p:cBhvr>
                                      <p:to>
                                        <p:strVal val="visible"/>
                                      </p:to>
                                    </p:set>
                                    <p:animEffect transition="in" filter="fade">
                                      <p:cBhvr>
                                        <p:cTn id="17" dur="500"/>
                                        <p:tgtEl>
                                          <p:spTgt spid="90624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06248">
                                            <p:txEl>
                                              <p:pRg st="0" end="0"/>
                                            </p:txEl>
                                          </p:spTgt>
                                        </p:tgtEl>
                                        <p:attrNameLst>
                                          <p:attrName>style.visibility</p:attrName>
                                        </p:attrNameLst>
                                      </p:cBhvr>
                                      <p:to>
                                        <p:strVal val="visible"/>
                                      </p:to>
                                    </p:set>
                                    <p:animEffect transition="in" filter="fade">
                                      <p:cBhvr>
                                        <p:cTn id="22" dur="500"/>
                                        <p:tgtEl>
                                          <p:spTgt spid="9062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246" grpId="0" build="p" autoUpdateAnimBg="0"/>
      <p:bldP spid="906247" grpId="0" build="p" autoUpdateAnimBg="0"/>
      <p:bldP spid="906248"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31" name="Rectangle 67"/>
          <p:cNvSpPr>
            <a:spLocks noGrp="1" noChangeArrowheads="1"/>
          </p:cNvSpPr>
          <p:nvPr>
            <p:ph type="title" idx="4294967295"/>
          </p:nvPr>
        </p:nvSpPr>
        <p:spPr>
          <a:xfrm>
            <a:off x="1676400" y="0"/>
            <a:ext cx="6172200" cy="838200"/>
          </a:xfrm>
          <a:solidFill>
            <a:srgbClr val="CC0099"/>
          </a:solidFill>
          <a:effectLst>
            <a:outerShdw blurRad="63500" dist="35921" dir="2700000" algn="ctr" rotWithShape="0">
              <a:srgbClr val="000000">
                <a:alpha val="74998"/>
              </a:srgbClr>
            </a:outerShdw>
          </a:effectLst>
        </p:spPr>
        <p:txBody>
          <a:bodyPr/>
          <a:lstStyle/>
          <a:p>
            <a:pPr algn="ctr" eaLnBrk="1" hangingPunct="1">
              <a:defRPr/>
            </a:pPr>
            <a:r>
              <a:rPr lang="ar-JO" dirty="0">
                <a:effectLst>
                  <a:outerShdw blurRad="38100" dist="38100" dir="2700000" algn="tl">
                    <a:srgbClr val="000000"/>
                  </a:outerShdw>
                </a:effectLst>
                <a:ea typeface="ＭＳ Ｐゴシック" charset="-128"/>
                <a:cs typeface="Arial" panose="020B0604020202020204" pitchFamily="34" charset="0"/>
              </a:rPr>
              <a:t>رومية 5: 8-21</a:t>
            </a:r>
            <a:endParaRPr lang="en-US" dirty="0">
              <a:ea typeface="ＭＳ Ｐゴシック" charset="-128"/>
              <a:cs typeface="Arial" panose="020B0604020202020204" pitchFamily="34" charset="0"/>
            </a:endParaRPr>
          </a:p>
        </p:txBody>
      </p:sp>
      <p:grpSp>
        <p:nvGrpSpPr>
          <p:cNvPr id="2" name="Group 2"/>
          <p:cNvGrpSpPr>
            <a:grpSpLocks/>
          </p:cNvGrpSpPr>
          <p:nvPr/>
        </p:nvGrpSpPr>
        <p:grpSpPr bwMode="auto">
          <a:xfrm>
            <a:off x="1219200" y="2209800"/>
            <a:ext cx="7696200" cy="3810000"/>
            <a:chOff x="-3" y="-3"/>
            <a:chExt cx="2453" cy="3596"/>
          </a:xfrm>
        </p:grpSpPr>
        <p:grpSp>
          <p:nvGrpSpPr>
            <p:cNvPr id="779278" name="Group 3"/>
            <p:cNvGrpSpPr>
              <a:grpSpLocks/>
            </p:cNvGrpSpPr>
            <p:nvPr/>
          </p:nvGrpSpPr>
          <p:grpSpPr bwMode="auto">
            <a:xfrm>
              <a:off x="0" y="0"/>
              <a:ext cx="2447" cy="3590"/>
              <a:chOff x="0" y="0"/>
              <a:chExt cx="2447" cy="3590"/>
            </a:xfrm>
          </p:grpSpPr>
          <p:grpSp>
            <p:nvGrpSpPr>
              <p:cNvPr id="779280" name="Group 4"/>
              <p:cNvGrpSpPr>
                <a:grpSpLocks/>
              </p:cNvGrpSpPr>
              <p:nvPr/>
            </p:nvGrpSpPr>
            <p:grpSpPr bwMode="auto">
              <a:xfrm>
                <a:off x="0" y="0"/>
                <a:ext cx="2447" cy="422"/>
                <a:chOff x="0" y="0"/>
                <a:chExt cx="2447" cy="422"/>
              </a:xfrm>
            </p:grpSpPr>
            <p:sp>
              <p:nvSpPr>
                <p:cNvPr id="779329" name="Rectangle 5"/>
                <p:cNvSpPr>
                  <a:spLocks noChangeArrowheads="1"/>
                </p:cNvSpPr>
                <p:nvPr/>
              </p:nvSpPr>
              <p:spPr bwMode="auto">
                <a:xfrm>
                  <a:off x="0" y="0"/>
                  <a:ext cx="2447" cy="422"/>
                </a:xfrm>
                <a:prstGeom prst="rect">
                  <a:avLst/>
                </a:prstGeom>
                <a:solidFill>
                  <a:srgbClr val="000080"/>
                </a:solid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779330" name="Group 6"/>
                <p:cNvGrpSpPr>
                  <a:grpSpLocks/>
                </p:cNvGrpSpPr>
                <p:nvPr/>
              </p:nvGrpSpPr>
              <p:grpSpPr bwMode="auto">
                <a:xfrm>
                  <a:off x="0" y="0"/>
                  <a:ext cx="2447" cy="422"/>
                  <a:chOff x="0" y="0"/>
                  <a:chExt cx="2447" cy="422"/>
                </a:xfrm>
              </p:grpSpPr>
              <p:sp>
                <p:nvSpPr>
                  <p:cNvPr id="779331" name="Rectangle 7"/>
                  <p:cNvSpPr>
                    <a:spLocks noChangeArrowheads="1"/>
                  </p:cNvSpPr>
                  <p:nvPr/>
                </p:nvSpPr>
                <p:spPr bwMode="auto">
                  <a:xfrm>
                    <a:off x="43" y="0"/>
                    <a:ext cx="2361" cy="422"/>
                  </a:xfrm>
                  <a:prstGeom prst="rect">
                    <a:avLst/>
                  </a:prstGeom>
                  <a:solidFill>
                    <a:srgbClr val="000080"/>
                  </a:solid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32" name="Rectangle 8"/>
                  <p:cNvSpPr>
                    <a:spLocks noChangeArrowheads="1"/>
                  </p:cNvSpPr>
                  <p:nvPr/>
                </p:nvSpPr>
                <p:spPr bwMode="auto">
                  <a:xfrm>
                    <a:off x="0" y="0"/>
                    <a:ext cx="2447" cy="42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grpSp>
            <p:nvGrpSpPr>
              <p:cNvPr id="779281" name="Group 9"/>
              <p:cNvGrpSpPr>
                <a:grpSpLocks/>
              </p:cNvGrpSpPr>
              <p:nvPr/>
            </p:nvGrpSpPr>
            <p:grpSpPr bwMode="auto">
              <a:xfrm>
                <a:off x="0" y="422"/>
                <a:ext cx="1173" cy="480"/>
                <a:chOff x="0" y="422"/>
                <a:chExt cx="1173" cy="480"/>
              </a:xfrm>
            </p:grpSpPr>
            <p:sp>
              <p:nvSpPr>
                <p:cNvPr id="779327" name="Rectangle 10"/>
                <p:cNvSpPr>
                  <a:spLocks noChangeArrowheads="1"/>
                </p:cNvSpPr>
                <p:nvPr/>
              </p:nvSpPr>
              <p:spPr bwMode="auto">
                <a:xfrm>
                  <a:off x="43" y="422"/>
                  <a:ext cx="1087"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أعطانا آدم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28" name="Rectangle 11"/>
                <p:cNvSpPr>
                  <a:spLocks noChangeArrowheads="1"/>
                </p:cNvSpPr>
                <p:nvPr/>
              </p:nvSpPr>
              <p:spPr bwMode="auto">
                <a:xfrm>
                  <a:off x="0" y="422"/>
                  <a:ext cx="1173"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82" name="Group 12"/>
              <p:cNvGrpSpPr>
                <a:grpSpLocks/>
              </p:cNvGrpSpPr>
              <p:nvPr/>
            </p:nvGrpSpPr>
            <p:grpSpPr bwMode="auto">
              <a:xfrm>
                <a:off x="1173" y="422"/>
                <a:ext cx="1274" cy="480"/>
                <a:chOff x="1173" y="422"/>
                <a:chExt cx="1274" cy="480"/>
              </a:xfrm>
            </p:grpSpPr>
            <p:sp>
              <p:nvSpPr>
                <p:cNvPr id="779325" name="Rectangle 13"/>
                <p:cNvSpPr>
                  <a:spLocks noChangeArrowheads="1"/>
                </p:cNvSpPr>
                <p:nvPr/>
              </p:nvSpPr>
              <p:spPr bwMode="auto">
                <a:xfrm>
                  <a:off x="1216" y="422"/>
                  <a:ext cx="1188"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أعطانا المسيح</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26" name="Rectangle 14"/>
                <p:cNvSpPr>
                  <a:spLocks noChangeArrowheads="1"/>
                </p:cNvSpPr>
                <p:nvPr/>
              </p:nvSpPr>
              <p:spPr bwMode="auto">
                <a:xfrm>
                  <a:off x="1173" y="422"/>
                  <a:ext cx="1274"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83" name="Group 15"/>
              <p:cNvGrpSpPr>
                <a:grpSpLocks/>
              </p:cNvGrpSpPr>
              <p:nvPr/>
            </p:nvGrpSpPr>
            <p:grpSpPr bwMode="auto">
              <a:xfrm>
                <a:off x="0" y="902"/>
                <a:ext cx="1173" cy="384"/>
                <a:chOff x="0" y="902"/>
                <a:chExt cx="1173" cy="384"/>
              </a:xfrm>
            </p:grpSpPr>
            <p:sp>
              <p:nvSpPr>
                <p:cNvPr id="779323" name="Rectangle 16"/>
                <p:cNvSpPr>
                  <a:spLocks noChangeArrowheads="1"/>
                </p:cNvSpPr>
                <p:nvPr/>
              </p:nvSpPr>
              <p:spPr bwMode="auto">
                <a:xfrm>
                  <a:off x="43" y="902"/>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الخراب 5: 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24" name="Rectangle 17"/>
                <p:cNvSpPr>
                  <a:spLocks noChangeArrowheads="1"/>
                </p:cNvSpPr>
                <p:nvPr/>
              </p:nvSpPr>
              <p:spPr bwMode="auto">
                <a:xfrm>
                  <a:off x="0" y="902"/>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84" name="Group 18"/>
              <p:cNvGrpSpPr>
                <a:grpSpLocks/>
              </p:cNvGrpSpPr>
              <p:nvPr/>
            </p:nvGrpSpPr>
            <p:grpSpPr bwMode="auto">
              <a:xfrm>
                <a:off x="1173" y="902"/>
                <a:ext cx="1274" cy="384"/>
                <a:chOff x="1173" y="902"/>
                <a:chExt cx="1274" cy="384"/>
              </a:xfrm>
            </p:grpSpPr>
            <p:sp>
              <p:nvSpPr>
                <p:cNvPr id="779321" name="Rectangle 19"/>
                <p:cNvSpPr>
                  <a:spLocks noChangeArrowheads="1"/>
                </p:cNvSpPr>
                <p:nvPr/>
              </p:nvSpPr>
              <p:spPr bwMode="auto">
                <a:xfrm>
                  <a:off x="1216" y="902"/>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الإنقاذ 5: 8</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22" name="Rectangle 20"/>
                <p:cNvSpPr>
                  <a:spLocks noChangeArrowheads="1"/>
                </p:cNvSpPr>
                <p:nvPr/>
              </p:nvSpPr>
              <p:spPr bwMode="auto">
                <a:xfrm>
                  <a:off x="1173" y="902"/>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85" name="Group 21"/>
              <p:cNvGrpSpPr>
                <a:grpSpLocks/>
              </p:cNvGrpSpPr>
              <p:nvPr/>
            </p:nvGrpSpPr>
            <p:grpSpPr bwMode="auto">
              <a:xfrm>
                <a:off x="0" y="1286"/>
                <a:ext cx="1173" cy="384"/>
                <a:chOff x="0" y="1286"/>
                <a:chExt cx="1173" cy="384"/>
              </a:xfrm>
            </p:grpSpPr>
            <p:sp>
              <p:nvSpPr>
                <p:cNvPr id="779319" name="Rectangle 22"/>
                <p:cNvSpPr>
                  <a:spLocks noChangeArrowheads="1"/>
                </p:cNvSpPr>
                <p:nvPr/>
              </p:nvSpPr>
              <p:spPr bwMode="auto">
                <a:xfrm>
                  <a:off x="43" y="1286"/>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الخطية 5: 12، 15، 21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20" name="Rectangle 23"/>
                <p:cNvSpPr>
                  <a:spLocks noChangeArrowheads="1"/>
                </p:cNvSpPr>
                <p:nvPr/>
              </p:nvSpPr>
              <p:spPr bwMode="auto">
                <a:xfrm>
                  <a:off x="0" y="1286"/>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86" name="Group 24"/>
              <p:cNvGrpSpPr>
                <a:grpSpLocks/>
              </p:cNvGrpSpPr>
              <p:nvPr/>
            </p:nvGrpSpPr>
            <p:grpSpPr bwMode="auto">
              <a:xfrm>
                <a:off x="1173" y="1286"/>
                <a:ext cx="1274" cy="384"/>
                <a:chOff x="1173" y="1286"/>
                <a:chExt cx="1274" cy="384"/>
              </a:xfrm>
            </p:grpSpPr>
            <p:sp>
              <p:nvSpPr>
                <p:cNvPr id="779317" name="Rectangle 25"/>
                <p:cNvSpPr>
                  <a:spLocks noChangeArrowheads="1"/>
                </p:cNvSpPr>
                <p:nvPr/>
              </p:nvSpPr>
              <p:spPr bwMode="auto">
                <a:xfrm>
                  <a:off x="1216" y="1286"/>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البر 5: 18</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18" name="Rectangle 26"/>
                <p:cNvSpPr>
                  <a:spLocks noChangeArrowheads="1"/>
                </p:cNvSpPr>
                <p:nvPr/>
              </p:nvSpPr>
              <p:spPr bwMode="auto">
                <a:xfrm>
                  <a:off x="1173" y="1286"/>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87" name="Group 27"/>
              <p:cNvGrpSpPr>
                <a:grpSpLocks/>
              </p:cNvGrpSpPr>
              <p:nvPr/>
            </p:nvGrpSpPr>
            <p:grpSpPr bwMode="auto">
              <a:xfrm>
                <a:off x="0" y="1670"/>
                <a:ext cx="1173" cy="384"/>
                <a:chOff x="0" y="1670"/>
                <a:chExt cx="1173" cy="384"/>
              </a:xfrm>
            </p:grpSpPr>
            <p:sp>
              <p:nvSpPr>
                <p:cNvPr id="779315" name="Rectangle 28"/>
                <p:cNvSpPr>
                  <a:spLocks noChangeArrowheads="1"/>
                </p:cNvSpPr>
                <p:nvPr/>
              </p:nvSpPr>
              <p:spPr bwMode="auto">
                <a:xfrm>
                  <a:off x="43" y="1670"/>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الموت 5: 12، 16، 21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16" name="Rectangle 29"/>
                <p:cNvSpPr>
                  <a:spLocks noChangeArrowheads="1"/>
                </p:cNvSpPr>
                <p:nvPr/>
              </p:nvSpPr>
              <p:spPr bwMode="auto">
                <a:xfrm>
                  <a:off x="0" y="1670"/>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88" name="Group 30"/>
              <p:cNvGrpSpPr>
                <a:grpSpLocks/>
              </p:cNvGrpSpPr>
              <p:nvPr/>
            </p:nvGrpSpPr>
            <p:grpSpPr bwMode="auto">
              <a:xfrm>
                <a:off x="1173" y="1670"/>
                <a:ext cx="1274" cy="384"/>
                <a:chOff x="1173" y="1670"/>
                <a:chExt cx="1274" cy="384"/>
              </a:xfrm>
            </p:grpSpPr>
            <p:sp>
              <p:nvSpPr>
                <p:cNvPr id="779313" name="Rectangle 31"/>
                <p:cNvSpPr>
                  <a:spLocks noChangeArrowheads="1"/>
                </p:cNvSpPr>
                <p:nvPr/>
              </p:nvSpPr>
              <p:spPr bwMode="auto">
                <a:xfrm>
                  <a:off x="1216" y="1670"/>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الحياة الأبدية 5: 17، 21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14" name="Rectangle 32"/>
                <p:cNvSpPr>
                  <a:spLocks noChangeArrowheads="1"/>
                </p:cNvSpPr>
                <p:nvPr/>
              </p:nvSpPr>
              <p:spPr bwMode="auto">
                <a:xfrm>
                  <a:off x="1173" y="1670"/>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89" name="Group 33"/>
              <p:cNvGrpSpPr>
                <a:grpSpLocks/>
              </p:cNvGrpSpPr>
              <p:nvPr/>
            </p:nvGrpSpPr>
            <p:grpSpPr bwMode="auto">
              <a:xfrm>
                <a:off x="0" y="2054"/>
                <a:ext cx="1173" cy="384"/>
                <a:chOff x="0" y="2054"/>
                <a:chExt cx="1173" cy="384"/>
              </a:xfrm>
            </p:grpSpPr>
            <p:sp>
              <p:nvSpPr>
                <p:cNvPr id="779311" name="Rectangle 34"/>
                <p:cNvSpPr>
                  <a:spLocks noChangeArrowheads="1"/>
                </p:cNvSpPr>
                <p:nvPr/>
              </p:nvSpPr>
              <p:spPr bwMode="auto">
                <a:xfrm>
                  <a:off x="43" y="2054"/>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الإنفصال عن الله 5: 18</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12" name="Rectangle 35"/>
                <p:cNvSpPr>
                  <a:spLocks noChangeArrowheads="1"/>
                </p:cNvSpPr>
                <p:nvPr/>
              </p:nvSpPr>
              <p:spPr bwMode="auto">
                <a:xfrm>
                  <a:off x="0" y="2054"/>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90" name="Group 36"/>
              <p:cNvGrpSpPr>
                <a:grpSpLocks/>
              </p:cNvGrpSpPr>
              <p:nvPr/>
            </p:nvGrpSpPr>
            <p:grpSpPr bwMode="auto">
              <a:xfrm>
                <a:off x="1173" y="2054"/>
                <a:ext cx="1274" cy="384"/>
                <a:chOff x="1173" y="2054"/>
                <a:chExt cx="1274" cy="384"/>
              </a:xfrm>
            </p:grpSpPr>
            <p:sp>
              <p:nvSpPr>
                <p:cNvPr id="779309" name="Rectangle 37"/>
                <p:cNvSpPr>
                  <a:spLocks noChangeArrowheads="1"/>
                </p:cNvSpPr>
                <p:nvPr/>
              </p:nvSpPr>
              <p:spPr bwMode="auto">
                <a:xfrm>
                  <a:off x="1216" y="2054"/>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العلاقة مع الله 5: 11، 19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10" name="Rectangle 38"/>
                <p:cNvSpPr>
                  <a:spLocks noChangeArrowheads="1"/>
                </p:cNvSpPr>
                <p:nvPr/>
              </p:nvSpPr>
              <p:spPr bwMode="auto">
                <a:xfrm>
                  <a:off x="1173" y="2054"/>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91" name="Group 39"/>
              <p:cNvGrpSpPr>
                <a:grpSpLocks/>
              </p:cNvGrpSpPr>
              <p:nvPr/>
            </p:nvGrpSpPr>
            <p:grpSpPr bwMode="auto">
              <a:xfrm>
                <a:off x="0" y="2438"/>
                <a:ext cx="1173" cy="384"/>
                <a:chOff x="0" y="2438"/>
                <a:chExt cx="1173" cy="384"/>
              </a:xfrm>
            </p:grpSpPr>
            <p:sp>
              <p:nvSpPr>
                <p:cNvPr id="779307" name="Rectangle 40"/>
                <p:cNvSpPr>
                  <a:spLocks noChangeArrowheads="1"/>
                </p:cNvSpPr>
                <p:nvPr/>
              </p:nvSpPr>
              <p:spPr bwMode="auto">
                <a:xfrm>
                  <a:off x="43" y="2438"/>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العصيان 5: 12، 19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08" name="Rectangle 41"/>
                <p:cNvSpPr>
                  <a:spLocks noChangeArrowheads="1"/>
                </p:cNvSpPr>
                <p:nvPr/>
              </p:nvSpPr>
              <p:spPr bwMode="auto">
                <a:xfrm>
                  <a:off x="0" y="2438"/>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92" name="Group 42"/>
              <p:cNvGrpSpPr>
                <a:grpSpLocks/>
              </p:cNvGrpSpPr>
              <p:nvPr/>
            </p:nvGrpSpPr>
            <p:grpSpPr bwMode="auto">
              <a:xfrm>
                <a:off x="1173" y="2438"/>
                <a:ext cx="1274" cy="384"/>
                <a:chOff x="1173" y="2438"/>
                <a:chExt cx="1274" cy="384"/>
              </a:xfrm>
            </p:grpSpPr>
            <p:sp>
              <p:nvSpPr>
                <p:cNvPr id="779305" name="Rectangle 43"/>
                <p:cNvSpPr>
                  <a:spLocks noChangeArrowheads="1"/>
                </p:cNvSpPr>
                <p:nvPr/>
              </p:nvSpPr>
              <p:spPr bwMode="auto">
                <a:xfrm>
                  <a:off x="1216" y="2438"/>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الطاعة 5: 19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06" name="Rectangle 44"/>
                <p:cNvSpPr>
                  <a:spLocks noChangeArrowheads="1"/>
                </p:cNvSpPr>
                <p:nvPr/>
              </p:nvSpPr>
              <p:spPr bwMode="auto">
                <a:xfrm>
                  <a:off x="1173" y="2438"/>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93" name="Group 45"/>
              <p:cNvGrpSpPr>
                <a:grpSpLocks/>
              </p:cNvGrpSpPr>
              <p:nvPr/>
            </p:nvGrpSpPr>
            <p:grpSpPr bwMode="auto">
              <a:xfrm>
                <a:off x="0" y="2822"/>
                <a:ext cx="1173" cy="384"/>
                <a:chOff x="0" y="2822"/>
                <a:chExt cx="1173" cy="384"/>
              </a:xfrm>
            </p:grpSpPr>
            <p:sp>
              <p:nvSpPr>
                <p:cNvPr id="779303" name="Rectangle 46"/>
                <p:cNvSpPr>
                  <a:spLocks noChangeArrowheads="1"/>
                </p:cNvSpPr>
                <p:nvPr/>
              </p:nvSpPr>
              <p:spPr bwMode="auto">
                <a:xfrm>
                  <a:off x="43" y="2822"/>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الدينونة 5: 18</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04" name="Rectangle 47"/>
                <p:cNvSpPr>
                  <a:spLocks noChangeArrowheads="1"/>
                </p:cNvSpPr>
                <p:nvPr/>
              </p:nvSpPr>
              <p:spPr bwMode="auto">
                <a:xfrm>
                  <a:off x="0" y="2822"/>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94" name="Group 48"/>
              <p:cNvGrpSpPr>
                <a:grpSpLocks/>
              </p:cNvGrpSpPr>
              <p:nvPr/>
            </p:nvGrpSpPr>
            <p:grpSpPr bwMode="auto">
              <a:xfrm>
                <a:off x="1173" y="2822"/>
                <a:ext cx="1274" cy="384"/>
                <a:chOff x="1173" y="2822"/>
                <a:chExt cx="1274" cy="384"/>
              </a:xfrm>
            </p:grpSpPr>
            <p:sp>
              <p:nvSpPr>
                <p:cNvPr id="779301" name="Rectangle 49"/>
                <p:cNvSpPr>
                  <a:spLocks noChangeArrowheads="1"/>
                </p:cNvSpPr>
                <p:nvPr/>
              </p:nvSpPr>
              <p:spPr bwMode="auto">
                <a:xfrm>
                  <a:off x="1216" y="2822"/>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التحرير 5: 10-11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02" name="Rectangle 50"/>
                <p:cNvSpPr>
                  <a:spLocks noChangeArrowheads="1"/>
                </p:cNvSpPr>
                <p:nvPr/>
              </p:nvSpPr>
              <p:spPr bwMode="auto">
                <a:xfrm>
                  <a:off x="1173" y="2822"/>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95" name="Group 51"/>
              <p:cNvGrpSpPr>
                <a:grpSpLocks/>
              </p:cNvGrpSpPr>
              <p:nvPr/>
            </p:nvGrpSpPr>
            <p:grpSpPr bwMode="auto">
              <a:xfrm>
                <a:off x="0" y="3206"/>
                <a:ext cx="1173" cy="384"/>
                <a:chOff x="0" y="3206"/>
                <a:chExt cx="1173" cy="384"/>
              </a:xfrm>
            </p:grpSpPr>
            <p:sp>
              <p:nvSpPr>
                <p:cNvPr id="779299" name="Rectangle 52"/>
                <p:cNvSpPr>
                  <a:spLocks noChangeArrowheads="1"/>
                </p:cNvSpPr>
                <p:nvPr/>
              </p:nvSpPr>
              <p:spPr bwMode="auto">
                <a:xfrm>
                  <a:off x="43" y="3206"/>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الناموس 5: 20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00" name="Rectangle 53"/>
                <p:cNvSpPr>
                  <a:spLocks noChangeArrowheads="1"/>
                </p:cNvSpPr>
                <p:nvPr/>
              </p:nvSpPr>
              <p:spPr bwMode="auto">
                <a:xfrm>
                  <a:off x="0" y="3206"/>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96" name="Group 54"/>
              <p:cNvGrpSpPr>
                <a:grpSpLocks/>
              </p:cNvGrpSpPr>
              <p:nvPr/>
            </p:nvGrpSpPr>
            <p:grpSpPr bwMode="auto">
              <a:xfrm>
                <a:off x="1173" y="3206"/>
                <a:ext cx="1274" cy="384"/>
                <a:chOff x="1173" y="3206"/>
                <a:chExt cx="1274" cy="384"/>
              </a:xfrm>
            </p:grpSpPr>
            <p:sp>
              <p:nvSpPr>
                <p:cNvPr id="779297" name="Rectangle 55"/>
                <p:cNvSpPr>
                  <a:spLocks noChangeArrowheads="1"/>
                </p:cNvSpPr>
                <p:nvPr/>
              </p:nvSpPr>
              <p:spPr bwMode="auto">
                <a:xfrm>
                  <a:off x="1216" y="3206"/>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النعمة 5: 20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298" name="Rectangle 56"/>
                <p:cNvSpPr>
                  <a:spLocks noChangeArrowheads="1"/>
                </p:cNvSpPr>
                <p:nvPr/>
              </p:nvSpPr>
              <p:spPr bwMode="auto">
                <a:xfrm>
                  <a:off x="1173" y="3206"/>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sp>
          <p:nvSpPr>
            <p:cNvPr id="779279" name="Rectangle 57"/>
            <p:cNvSpPr>
              <a:spLocks noChangeArrowheads="1"/>
            </p:cNvSpPr>
            <p:nvPr/>
          </p:nvSpPr>
          <p:spPr bwMode="auto">
            <a:xfrm>
              <a:off x="-3" y="-3"/>
              <a:ext cx="2453" cy="3596"/>
            </a:xfrm>
            <a:prstGeom prst="rect">
              <a:avLst/>
            </a:prstGeom>
            <a:noFill/>
            <a:ln w="9525">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pic>
        <p:nvPicPr>
          <p:cNvPr id="36927" name="Picture 63" descr="IN00667_"/>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79507" y="1716439"/>
            <a:ext cx="1371600" cy="1117600"/>
          </a:xfrm>
          <a:prstGeom prst="rect">
            <a:avLst/>
          </a:prstGeom>
          <a:noFill/>
          <a:ln w="9525">
            <a:noFill/>
            <a:miter lim="800000"/>
            <a:headEnd/>
            <a:tailEnd/>
          </a:ln>
        </p:spPr>
      </p:pic>
      <p:sp>
        <p:nvSpPr>
          <p:cNvPr id="36928" name="AutoShape 64"/>
          <p:cNvSpPr>
            <a:spLocks noChangeArrowheads="1"/>
          </p:cNvSpPr>
          <p:nvPr/>
        </p:nvSpPr>
        <p:spPr bwMode="auto">
          <a:xfrm>
            <a:off x="395536" y="849706"/>
            <a:ext cx="4229629" cy="1154832"/>
          </a:xfrm>
          <a:prstGeom prst="cloudCallout">
            <a:avLst>
              <a:gd name="adj1" fmla="val 17582"/>
              <a:gd name="adj2" fmla="val 102384"/>
            </a:avLst>
          </a:prstGeom>
          <a:solidFill>
            <a:srgbClr val="660066"/>
          </a:solidFill>
          <a:ln w="9525">
            <a:solidFill>
              <a:schemeClr val="tx1"/>
            </a:solidFill>
            <a:round/>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ماذا لدينا كأولاد آدم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6929" name="AutoShape 65"/>
          <p:cNvSpPr>
            <a:spLocks noChangeArrowheads="1"/>
          </p:cNvSpPr>
          <p:nvPr/>
        </p:nvSpPr>
        <p:spPr bwMode="auto">
          <a:xfrm>
            <a:off x="4758631" y="762000"/>
            <a:ext cx="4343942" cy="1154832"/>
          </a:xfrm>
          <a:prstGeom prst="cloudCallout">
            <a:avLst>
              <a:gd name="adj1" fmla="val -29765"/>
              <a:gd name="adj2" fmla="val 107407"/>
            </a:avLst>
          </a:prstGeom>
          <a:solidFill>
            <a:srgbClr val="660066"/>
          </a:solidFill>
          <a:ln w="9525">
            <a:solidFill>
              <a:schemeClr val="tx1"/>
            </a:solidFill>
            <a:round/>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ماذا لدينا كأولاد الله</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6112929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nodeType="afterEffect">
                                  <p:stCondLst>
                                    <p:cond delay="0"/>
                                  </p:stCondLst>
                                  <p:childTnLst>
                                    <p:set>
                                      <p:cBhvr>
                                        <p:cTn id="6" dur="1" fill="hold">
                                          <p:stCondLst>
                                            <p:cond delay="0"/>
                                          </p:stCondLst>
                                        </p:cTn>
                                        <p:tgtEl>
                                          <p:spTgt spid="36927"/>
                                        </p:tgtEl>
                                        <p:attrNameLst>
                                          <p:attrName>style.visibility</p:attrName>
                                        </p:attrNameLst>
                                      </p:cBhvr>
                                      <p:to>
                                        <p:strVal val="visible"/>
                                      </p:to>
                                    </p:set>
                                    <p:animEffect transition="in" filter="dissolve">
                                      <p:cBhvr>
                                        <p:cTn id="7" dur="500"/>
                                        <p:tgtEl>
                                          <p:spTgt spid="36927"/>
                                        </p:tgtEl>
                                      </p:cBhvr>
                                    </p:animEffect>
                                  </p:childTnLst>
                                </p:cTn>
                              </p:par>
                            </p:childTnLst>
                          </p:cTn>
                        </p:par>
                        <p:par>
                          <p:cTn id="8" fill="hold" nodeType="afterGroup">
                            <p:stCondLst>
                              <p:cond delay="500"/>
                            </p:stCondLst>
                            <p:childTnLst>
                              <p:par>
                                <p:cTn id="9" presetID="9" presetClass="entr" presetSubtype="0" fill="hold" grpId="0" nodeType="afterEffect">
                                  <p:stCondLst>
                                    <p:cond delay="3000"/>
                                  </p:stCondLst>
                                  <p:childTnLst>
                                    <p:set>
                                      <p:cBhvr>
                                        <p:cTn id="10" dur="1" fill="hold">
                                          <p:stCondLst>
                                            <p:cond delay="0"/>
                                          </p:stCondLst>
                                        </p:cTn>
                                        <p:tgtEl>
                                          <p:spTgt spid="36928"/>
                                        </p:tgtEl>
                                        <p:attrNameLst>
                                          <p:attrName>style.visibility</p:attrName>
                                        </p:attrNameLst>
                                      </p:cBhvr>
                                      <p:to>
                                        <p:strVal val="visible"/>
                                      </p:to>
                                    </p:set>
                                    <p:animEffect transition="in" filter="dissolve">
                                      <p:cBhvr>
                                        <p:cTn id="11" dur="500"/>
                                        <p:tgtEl>
                                          <p:spTgt spid="36928"/>
                                        </p:tgtEl>
                                      </p:cBhvr>
                                    </p:animEffect>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par>
                          <p:cTn id="12" fill="hold" nodeType="afterGroup">
                            <p:stCondLst>
                              <p:cond delay="4000"/>
                            </p:stCondLst>
                            <p:childTnLst>
                              <p:par>
                                <p:cTn id="13" presetID="9" presetClass="entr" presetSubtype="0" fill="hold" grpId="0" nodeType="afterEffect">
                                  <p:stCondLst>
                                    <p:cond delay="3000"/>
                                  </p:stCondLst>
                                  <p:childTnLst>
                                    <p:set>
                                      <p:cBhvr>
                                        <p:cTn id="14" dur="1" fill="hold">
                                          <p:stCondLst>
                                            <p:cond delay="0"/>
                                          </p:stCondLst>
                                        </p:cTn>
                                        <p:tgtEl>
                                          <p:spTgt spid="36929"/>
                                        </p:tgtEl>
                                        <p:attrNameLst>
                                          <p:attrName>style.visibility</p:attrName>
                                        </p:attrNameLst>
                                      </p:cBhvr>
                                      <p:to>
                                        <p:strVal val="visible"/>
                                      </p:to>
                                    </p:set>
                                    <p:animEffect transition="in" filter="dissolve">
                                      <p:cBhvr>
                                        <p:cTn id="15" dur="500"/>
                                        <p:tgtEl>
                                          <p:spTgt spid="36929"/>
                                        </p:tgtEl>
                                      </p:cBhvr>
                                    </p:animEffect>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par>
                          <p:cTn id="16" fill="hold" nodeType="afterGroup">
                            <p:stCondLst>
                              <p:cond delay="7500"/>
                            </p:stCondLst>
                            <p:childTnLst>
                              <p:par>
                                <p:cTn id="17" presetID="7" presetClass="entr" presetSubtype="4" fill="hold" nodeType="afterEffect">
                                  <p:stCondLst>
                                    <p:cond delay="500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0" fill="hold"/>
                                        <p:tgtEl>
                                          <p:spTgt spid="2"/>
                                        </p:tgtEl>
                                        <p:attrNameLst>
                                          <p:attrName>ppt_x</p:attrName>
                                        </p:attrNameLst>
                                      </p:cBhvr>
                                      <p:tavLst>
                                        <p:tav tm="0">
                                          <p:val>
                                            <p:strVal val="#ppt_x"/>
                                          </p:val>
                                        </p:tav>
                                        <p:tav tm="100000">
                                          <p:val>
                                            <p:strVal val="#ppt_x"/>
                                          </p:val>
                                        </p:tav>
                                      </p:tavLst>
                                    </p:anim>
                                    <p:anim calcmode="lin" valueType="num">
                                      <p:cBhvr additive="base">
                                        <p:cTn id="20" dur="5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OYFU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28" grpId="0" animBg="1" autoUpdateAnimBg="0"/>
      <p:bldP spid="36929"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رومية</a:t>
            </a:r>
            <a:r>
              <a:rPr lang="en-US" sz="8800" dirty="0">
                <a:solidFill>
                  <a:schemeClr val="bg1"/>
                </a:solidFill>
                <a:ea typeface="Osaka" charset="0"/>
                <a:cs typeface="Arial" panose="020B0604020202020204" pitchFamily="34" charset="0"/>
              </a:rPr>
              <a:t> 6 </a:t>
            </a:r>
          </a:p>
        </p:txBody>
      </p:sp>
    </p:spTree>
    <p:extLst>
      <p:ext uri="{BB962C8B-B14F-4D97-AF65-F5344CB8AC3E}">
        <p14:creationId xmlns:p14="http://schemas.microsoft.com/office/powerpoint/2010/main" val="10544439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ar-JO" sz="3600" dirty="0">
                <a:solidFill>
                  <a:schemeClr val="bg1"/>
                </a:solidFill>
                <a:effectLst>
                  <a:glow rad="101600">
                    <a:schemeClr val="tx1">
                      <a:alpha val="75000"/>
                    </a:schemeClr>
                  </a:glow>
                </a:effectLst>
                <a:cs typeface="Arial" panose="020B0604020202020204" pitchFamily="34" charset="0"/>
              </a:rPr>
              <a:t>لماذا </a:t>
            </a:r>
            <a:r>
              <a:rPr lang="ar-JO" sz="3600" dirty="0">
                <a:solidFill>
                  <a:srgbClr val="FFFF00"/>
                </a:solidFill>
                <a:effectLst>
                  <a:glow rad="101600">
                    <a:schemeClr val="tx1">
                      <a:alpha val="75000"/>
                    </a:schemeClr>
                  </a:glow>
                </a:effectLst>
                <a:cs typeface="Arial" panose="020B0604020202020204" pitchFamily="34" charset="0"/>
              </a:rPr>
              <a:t>نقبل</a:t>
            </a:r>
            <a:r>
              <a:rPr lang="ar-JO" sz="3600" dirty="0">
                <a:solidFill>
                  <a:schemeClr val="bg1"/>
                </a:solidFill>
                <a:effectLst>
                  <a:glow rad="101600">
                    <a:schemeClr val="tx1">
                      <a:alpha val="75000"/>
                    </a:schemeClr>
                  </a:glow>
                </a:effectLst>
                <a:cs typeface="Arial" panose="020B0604020202020204" pitchFamily="34" charset="0"/>
              </a:rPr>
              <a:t> بعضنا البعض</a:t>
            </a:r>
            <a:r>
              <a:rPr lang="ar-SA" sz="3600" dirty="0">
                <a:solidFill>
                  <a:schemeClr val="bg1"/>
                </a:solidFill>
                <a:effectLst>
                  <a:glow rad="101600">
                    <a:schemeClr val="tx1">
                      <a:alpha val="75000"/>
                    </a:schemeClr>
                  </a:glow>
                </a:effectLst>
                <a:cs typeface="Arial" panose="020B0604020202020204" pitchFamily="34" charset="0"/>
              </a:rPr>
              <a:t>؟</a:t>
            </a:r>
            <a:endParaRPr lang="en-US" dirty="0">
              <a:solidFill>
                <a:schemeClr val="bg1"/>
              </a:solidFill>
              <a:effectLst>
                <a:glow rad="101600">
                  <a:schemeClr val="tx1">
                    <a:alpha val="75000"/>
                  </a:schemeClr>
                </a:glow>
              </a:effectLst>
              <a:cs typeface="Arial" panose="020B0604020202020204" pitchFamily="34" charset="0"/>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997391" name="Rectangle 15"/>
          <p:cNvSpPr>
            <a:spLocks noChangeArrowheads="1"/>
          </p:cNvSpPr>
          <p:nvPr/>
        </p:nvSpPr>
        <p:spPr bwMode="auto">
          <a:xfrm>
            <a:off x="5257799" y="1219200"/>
            <a:ext cx="2348357"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الحاجة إلى</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br>
            <a:r>
              <a:rPr kumimoji="0" lang="ar-JO" sz="2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الدينونة</a:t>
            </a:r>
            <a:endParaRPr kumimoji="0" lang="en-US" sz="2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1: 18-3: 20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997393" name="Rectangle 17"/>
          <p:cNvSpPr>
            <a:spLocks noChangeArrowheads="1"/>
          </p:cNvSpPr>
          <p:nvPr/>
        </p:nvSpPr>
        <p:spPr bwMode="auto">
          <a:xfrm>
            <a:off x="6400800" y="2971800"/>
            <a:ext cx="18288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مقدم في</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التبرير</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3: 21-5: 21</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394" name="Line 18"/>
          <p:cNvSpPr>
            <a:spLocks noChangeShapeType="1"/>
          </p:cNvSpPr>
          <p:nvPr/>
        </p:nvSpPr>
        <p:spPr bwMode="auto">
          <a:xfrm>
            <a:off x="5257800" y="3429000"/>
            <a:ext cx="0" cy="2971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997395" name="Rectangle 19"/>
          <p:cNvSpPr>
            <a:spLocks noChangeArrowheads="1"/>
          </p:cNvSpPr>
          <p:nvPr/>
        </p:nvSpPr>
        <p:spPr bwMode="auto">
          <a:xfrm>
            <a:off x="5257799" y="4648200"/>
            <a:ext cx="2103873"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ممنوح في</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التقديس</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6-8</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ea typeface="Osaka" charset="-128"/>
              <a:cs typeface="Arial" panose="020B0604020202020204" pitchFamily="34" charset="0"/>
            </a:endParaRPr>
          </a:p>
        </p:txBody>
      </p:sp>
      <p:sp>
        <p:nvSpPr>
          <p:cNvPr id="997388" name="Rectangle 12"/>
          <p:cNvSpPr>
            <a:spLocks noChangeArrowheads="1"/>
          </p:cNvSpPr>
          <p:nvPr/>
        </p:nvSpPr>
        <p:spPr bwMode="auto">
          <a:xfrm>
            <a:off x="4267200" y="2996952"/>
            <a:ext cx="2057400" cy="113877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تساوي</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البر</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1: 1-17</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الخطية</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الخلاص</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404" name="Rectangle 28"/>
          <p:cNvSpPr>
            <a:spLocks noChangeArrowheads="1"/>
          </p:cNvSpPr>
          <p:nvPr/>
        </p:nvSpPr>
        <p:spPr bwMode="auto">
          <a:xfrm rot="19906728">
            <a:off x="5545138" y="5918200"/>
            <a:ext cx="2886075" cy="4603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الإنفصال</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145</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6552504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973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97395">
                                            <p:txEl>
                                              <p:pRg st="1" end="1"/>
                                            </p:txEl>
                                          </p:spTgt>
                                        </p:tgtEl>
                                        <p:attrNameLst>
                                          <p:attrName>style.visibility</p:attrName>
                                        </p:attrNameLst>
                                      </p:cBhvr>
                                      <p:to>
                                        <p:strVal val="visible"/>
                                      </p:to>
                                    </p:set>
                                  </p:childTnLst>
                                </p:cTn>
                              </p:par>
                              <p:par>
                                <p:cTn id="11" presetID="22" presetClass="entr" presetSubtype="1" fill="hold" grpId="0" nodeType="withEffect">
                                  <p:stCondLst>
                                    <p:cond delay="0"/>
                                  </p:stCondLst>
                                  <p:childTnLst>
                                    <p:set>
                                      <p:cBhvr>
                                        <p:cTn id="12" dur="1" fill="hold">
                                          <p:stCondLst>
                                            <p:cond delay="0"/>
                                          </p:stCondLst>
                                        </p:cTn>
                                        <p:tgtEl>
                                          <p:spTgt spid="997394"/>
                                        </p:tgtEl>
                                        <p:attrNameLst>
                                          <p:attrName>style.visibility</p:attrName>
                                        </p:attrNameLst>
                                      </p:cBhvr>
                                      <p:to>
                                        <p:strVal val="visible"/>
                                      </p:to>
                                    </p:set>
                                    <p:animEffect transition="in" filter="wipe(up)">
                                      <p:cBhvr>
                                        <p:cTn id="13" dur="500"/>
                                        <p:tgtEl>
                                          <p:spTgt spid="99739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997404">
                                            <p:txEl>
                                              <p:pRg st="0" end="0"/>
                                            </p:txEl>
                                          </p:spTgt>
                                        </p:tgtEl>
                                        <p:attrNameLst>
                                          <p:attrName>style.visibility</p:attrName>
                                        </p:attrNameLst>
                                      </p:cBhvr>
                                      <p:to>
                                        <p:strVal val="visible"/>
                                      </p:to>
                                    </p:set>
                                    <p:animEffect transition="in" filter="dissolve">
                                      <p:cBhvr>
                                        <p:cTn id="18" dur="500"/>
                                        <p:tgtEl>
                                          <p:spTgt spid="99740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94" grpId="0" animBg="1"/>
      <p:bldP spid="997395" grpId="0" build="p" autoUpdateAnimBg="0"/>
      <p:bldP spid="997404"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p:txBody>
          <a:bodyPr/>
          <a:lstStyle/>
          <a:p>
            <a:pPr eaLnBrk="1" hangingPunct="1"/>
            <a:r>
              <a:rPr lang="ar-JO" dirty="0">
                <a:solidFill>
                  <a:schemeClr val="bg1"/>
                </a:solidFill>
                <a:cs typeface="Arial" panose="020B0604020202020204" pitchFamily="34" charset="0"/>
              </a:rPr>
              <a:t>رومية 6</a:t>
            </a:r>
            <a:endParaRPr lang="en-US" dirty="0">
              <a:cs typeface="Arial" panose="020B0604020202020204" pitchFamily="34" charset="0"/>
            </a:endParaRPr>
          </a:p>
        </p:txBody>
      </p:sp>
      <p:sp>
        <p:nvSpPr>
          <p:cNvPr id="780291" name="Rectangle 3"/>
          <p:cNvSpPr>
            <a:spLocks noGrp="1" noChangeArrowheads="1"/>
          </p:cNvSpPr>
          <p:nvPr>
            <p:ph type="subTitle" idx="1"/>
          </p:nvPr>
        </p:nvSpPr>
        <p:spPr>
          <a:xfrm>
            <a:off x="762000" y="3886200"/>
            <a:ext cx="7620000" cy="1752600"/>
          </a:xfrm>
        </p:spPr>
        <p:txBody>
          <a:bodyPr/>
          <a:lstStyle/>
          <a:p>
            <a:pPr eaLnBrk="1" hangingPunct="1"/>
            <a:r>
              <a:rPr lang="ar-JO" dirty="0">
                <a:solidFill>
                  <a:schemeClr val="bg1"/>
                </a:solidFill>
                <a:cs typeface="Arial" panose="020B0604020202020204" pitchFamily="34" charset="0"/>
              </a:rPr>
              <a:t>يُمنح البر في التقديس من خلال </a:t>
            </a:r>
          </a:p>
          <a:p>
            <a:pPr eaLnBrk="1" hangingPunct="1"/>
            <a:r>
              <a:rPr lang="ar-JO" dirty="0">
                <a:solidFill>
                  <a:schemeClr val="bg1"/>
                </a:solidFill>
                <a:cs typeface="Arial" panose="020B0604020202020204" pitchFamily="34" charset="0"/>
              </a:rPr>
              <a:t>التماثل المقامي مع المسيح</a:t>
            </a:r>
            <a:endParaRPr lang="en-US" dirty="0">
              <a:solidFill>
                <a:schemeClr val="bg1"/>
              </a:solidFill>
              <a:cs typeface="Arial" panose="020B0604020202020204" pitchFamily="34" charset="0"/>
            </a:endParaRPr>
          </a:p>
        </p:txBody>
      </p:sp>
      <p:sp>
        <p:nvSpPr>
          <p:cNvPr id="780292" name="Text Box 4"/>
          <p:cNvSpPr txBox="1">
            <a:spLocks noChangeArrowheads="1"/>
          </p:cNvSpPr>
          <p:nvPr/>
        </p:nvSpPr>
        <p:spPr bwMode="auto">
          <a:xfrm>
            <a:off x="8305800" y="76200"/>
            <a:ext cx="77136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154أ</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219639791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0" y="304800"/>
            <a:ext cx="9144000" cy="838200"/>
          </a:xfrm>
        </p:spPr>
        <p:txBody>
          <a:bodyPr/>
          <a:lstStyle/>
          <a:p>
            <a:pPr eaLnBrk="1" hangingPunct="1"/>
            <a:r>
              <a:rPr lang="ar-JO" sz="4000" dirty="0">
                <a:solidFill>
                  <a:schemeClr val="bg1"/>
                </a:solidFill>
                <a:ea typeface="ＭＳ Ｐゴシック" charset="-128"/>
                <a:cs typeface="Arial" panose="020B0604020202020204" pitchFamily="34" charset="0"/>
              </a:rPr>
              <a:t>البر في رومية</a:t>
            </a:r>
            <a:endParaRPr lang="en-US" sz="4000" dirty="0">
              <a:solidFill>
                <a:schemeClr val="bg1"/>
              </a:solidFill>
              <a:ea typeface="ＭＳ Ｐゴシック" charset="-128"/>
              <a:cs typeface="Arial" panose="020B0604020202020204" pitchFamily="34" charset="0"/>
            </a:endParaRPr>
          </a:p>
        </p:txBody>
      </p:sp>
      <p:sp>
        <p:nvSpPr>
          <p:cNvPr id="626691" name="Text Box 3"/>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145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165892" name="Group 4"/>
          <p:cNvGraphicFramePr>
            <a:graphicFrameLocks noGrp="1"/>
          </p:cNvGraphicFramePr>
          <p:nvPr>
            <p:extLst>
              <p:ext uri="{D42A27DB-BD31-4B8C-83A1-F6EECF244321}">
                <p14:modId xmlns:p14="http://schemas.microsoft.com/office/powerpoint/2010/main" val="929892103"/>
              </p:ext>
            </p:extLst>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الموضوع</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الحاجة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المتاح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الممنوح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8000">
                          <a:schemeClr val="accent2"/>
                        </a:gs>
                        <a:gs pos="100000">
                          <a:schemeClr val="tx1"/>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الإثبات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التطبيق</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المنتشر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مقدمة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1-17</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الدينونة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18- 3: 20</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التبرير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3: 21-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5: 21</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التقديس</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6-8</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8000">
                          <a:schemeClr val="accent2"/>
                        </a:gs>
                        <a:gs pos="100000">
                          <a:schemeClr val="tx1"/>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الإختيار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9-11</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التحول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12: 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13</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النمو</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16: 27</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البداية</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الخطية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الخلاص</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الإنفصال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8000">
                          <a:schemeClr val="accent2"/>
                        </a:gs>
                        <a:gs pos="100000">
                          <a:schemeClr val="tx1"/>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السيادة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الخدمة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الإرسال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96060308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0" y="304800"/>
            <a:ext cx="9144000" cy="838200"/>
          </a:xfrm>
        </p:spPr>
        <p:txBody>
          <a:bodyPr/>
          <a:lstStyle/>
          <a:p>
            <a:pPr eaLnBrk="1" hangingPunct="1"/>
            <a:r>
              <a:rPr lang="ar-JO" sz="4000" dirty="0">
                <a:solidFill>
                  <a:schemeClr val="bg1"/>
                </a:solidFill>
                <a:ea typeface="ＭＳ Ｐゴシック" charset="-128"/>
                <a:cs typeface="Arial" panose="020B0604020202020204" pitchFamily="34" charset="0"/>
              </a:rPr>
              <a:t>البر في رومية</a:t>
            </a:r>
            <a:endParaRPr lang="en-US" sz="4000" dirty="0">
              <a:solidFill>
                <a:schemeClr val="bg1"/>
              </a:solidFill>
              <a:ea typeface="ＭＳ Ｐゴシック" charset="-128"/>
              <a:cs typeface="Arial" panose="020B0604020202020204" pitchFamily="34" charset="0"/>
            </a:endParaRPr>
          </a:p>
        </p:txBody>
      </p:sp>
      <p:sp>
        <p:nvSpPr>
          <p:cNvPr id="626691" name="Text Box 3"/>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145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165892" name="Group 4"/>
          <p:cNvGraphicFramePr>
            <a:graphicFrameLocks noGrp="1"/>
          </p:cNvGraphicFramePr>
          <p:nvPr>
            <p:extLst>
              <p:ext uri="{D42A27DB-BD31-4B8C-83A1-F6EECF244321}">
                <p14:modId xmlns:p14="http://schemas.microsoft.com/office/powerpoint/2010/main" val="622819705"/>
              </p:ext>
            </p:extLst>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الموضوع</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الحاجة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المتاح</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100000">
                          <a:schemeClr val="tx1"/>
                        </a:gs>
                        <a:gs pos="0">
                          <a:schemeClr val="accent2"/>
                        </a:gs>
                      </a:gsLst>
                      <a:path path="circl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الممنوح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الإثبات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التطبيق</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المنتشر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مقدمة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1-17</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الدينونة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18- 3: 20</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التبرير</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3: 21-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5: 21</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100000">
                          <a:schemeClr val="tx1"/>
                        </a:gs>
                        <a:gs pos="0">
                          <a:schemeClr val="accent2"/>
                        </a:gs>
                      </a:gsLst>
                      <a:path path="circl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التقديس</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6-8</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الإختيار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9-11</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التحول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12: 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13</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النمو</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16: 27</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البداية</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الخطية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الخلاص</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a:gsLst>
                        <a:gs pos="100000">
                          <a:schemeClr val="tx1"/>
                        </a:gs>
                        <a:gs pos="0">
                          <a:schemeClr val="accent2"/>
                        </a:gs>
                      </a:gsLst>
                      <a:path path="circl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الإنفصال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السيادة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الخدمة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الإرسال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5986789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30D8-24CE-C3EB-74A4-57FD6663ED63}"/>
              </a:ext>
            </a:extLst>
          </p:cNvPr>
          <p:cNvSpPr>
            <a:spLocks noGrp="1"/>
          </p:cNvSpPr>
          <p:nvPr>
            <p:ph type="title"/>
          </p:nvPr>
        </p:nvSpPr>
        <p:spPr>
          <a:xfrm>
            <a:off x="0" y="0"/>
            <a:ext cx="9144000" cy="908720"/>
          </a:xfrm>
        </p:spPr>
        <p:txBody>
          <a:bodyPr/>
          <a:lstStyle/>
          <a:p>
            <a:pPr rtl="1"/>
            <a:r>
              <a:rPr lang="ar-SA" dirty="0"/>
              <a:t>نظرة عامة على رومية 5-8</a:t>
            </a:r>
          </a:p>
        </p:txBody>
      </p:sp>
      <p:sp>
        <p:nvSpPr>
          <p:cNvPr id="3" name="Title 1">
            <a:extLst>
              <a:ext uri="{FF2B5EF4-FFF2-40B4-BE49-F238E27FC236}">
                <a16:creationId xmlns:a16="http://schemas.microsoft.com/office/drawing/2014/main" id="{E1BC99A5-025D-BBC2-E1CF-3688EA08FE1D}"/>
              </a:ext>
            </a:extLst>
          </p:cNvPr>
          <p:cNvSpPr txBox="1">
            <a:spLocks/>
          </p:cNvSpPr>
          <p:nvPr/>
        </p:nvSpPr>
        <p:spPr bwMode="auto">
          <a:xfrm>
            <a:off x="-9940" y="6453335"/>
            <a:ext cx="9144000" cy="4089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الدكتور بيل </a:t>
            </a:r>
            <a:r>
              <a:rPr kumimoji="0" lang="ar-SA" sz="1800" u="none" strike="noStrike" kern="0" cap="none" spc="0" normalizeH="0" baseline="0" noProof="0" dirty="0" err="1">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إيجنر</a:t>
            </a: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كنيسة المسيح شابل للكتاب المقدس، فورت وورث، تكساس (11 يونيو 2023) </a:t>
            </a:r>
          </a:p>
        </p:txBody>
      </p:sp>
      <p:graphicFrame>
        <p:nvGraphicFramePr>
          <p:cNvPr id="4" name="Table 4">
            <a:extLst>
              <a:ext uri="{FF2B5EF4-FFF2-40B4-BE49-F238E27FC236}">
                <a16:creationId xmlns:a16="http://schemas.microsoft.com/office/drawing/2014/main" id="{C56990AA-6154-8030-E0E2-7CEB3D82BD71}"/>
              </a:ext>
            </a:extLst>
          </p:cNvPr>
          <p:cNvGraphicFramePr>
            <a:graphicFrameLocks noGrp="1"/>
          </p:cNvGraphicFramePr>
          <p:nvPr/>
        </p:nvGraphicFramePr>
        <p:xfrm>
          <a:off x="143508" y="920079"/>
          <a:ext cx="8856984" cy="5488863"/>
        </p:xfrm>
        <a:graphic>
          <a:graphicData uri="http://schemas.openxmlformats.org/drawingml/2006/table">
            <a:tbl>
              <a:tblPr firstRow="1" bandRow="1">
                <a:tableStyleId>{5C22544A-7EE6-4342-B048-85BDC9FD1C3A}</a:tableStyleId>
              </a:tblPr>
              <a:tblGrid>
                <a:gridCol w="2214246">
                  <a:extLst>
                    <a:ext uri="{9D8B030D-6E8A-4147-A177-3AD203B41FA5}">
                      <a16:colId xmlns:a16="http://schemas.microsoft.com/office/drawing/2014/main" val="4077823493"/>
                    </a:ext>
                  </a:extLst>
                </a:gridCol>
                <a:gridCol w="2214246">
                  <a:extLst>
                    <a:ext uri="{9D8B030D-6E8A-4147-A177-3AD203B41FA5}">
                      <a16:colId xmlns:a16="http://schemas.microsoft.com/office/drawing/2014/main" val="3551199985"/>
                    </a:ext>
                  </a:extLst>
                </a:gridCol>
                <a:gridCol w="2214246">
                  <a:extLst>
                    <a:ext uri="{9D8B030D-6E8A-4147-A177-3AD203B41FA5}">
                      <a16:colId xmlns:a16="http://schemas.microsoft.com/office/drawing/2014/main" val="3637006041"/>
                    </a:ext>
                  </a:extLst>
                </a:gridCol>
                <a:gridCol w="2214246">
                  <a:extLst>
                    <a:ext uri="{9D8B030D-6E8A-4147-A177-3AD203B41FA5}">
                      <a16:colId xmlns:a16="http://schemas.microsoft.com/office/drawing/2014/main" val="1320360975"/>
                    </a:ext>
                  </a:extLst>
                </a:gridCol>
              </a:tblGrid>
              <a:tr h="763779">
                <a:tc>
                  <a:txBody>
                    <a:bodyPr/>
                    <a:lstStyle/>
                    <a:p>
                      <a:pPr algn="ctr"/>
                      <a:r>
                        <a:rPr lang="en-US" sz="2800" b="1" i="0" dirty="0">
                          <a:latin typeface="Arial" panose="020B0604020202020204" pitchFamily="34" charset="0"/>
                          <a:cs typeface="Arial" panose="020B0604020202020204" pitchFamily="34" charset="0"/>
                        </a:rPr>
                        <a:t>5</a:t>
                      </a:r>
                    </a:p>
                  </a:txBody>
                  <a:tcPr anchor="ctr"/>
                </a:tc>
                <a:tc>
                  <a:txBody>
                    <a:bodyPr/>
                    <a:lstStyle/>
                    <a:p>
                      <a:pPr algn="ctr"/>
                      <a:r>
                        <a:rPr lang="en-US" sz="2800" b="1" i="0" dirty="0">
                          <a:latin typeface="Arial" panose="020B0604020202020204" pitchFamily="34" charset="0"/>
                          <a:cs typeface="Arial" panose="020B0604020202020204" pitchFamily="34" charset="0"/>
                        </a:rPr>
                        <a:t>6</a:t>
                      </a:r>
                    </a:p>
                  </a:txBody>
                  <a:tcPr anchor="ctr"/>
                </a:tc>
                <a:tc>
                  <a:txBody>
                    <a:bodyPr/>
                    <a:lstStyle/>
                    <a:p>
                      <a:pPr algn="ctr"/>
                      <a:r>
                        <a:rPr lang="en-US" sz="2800" b="1" i="0" dirty="0">
                          <a:latin typeface="Arial" panose="020B0604020202020204" pitchFamily="34" charset="0"/>
                          <a:cs typeface="Arial" panose="020B0604020202020204" pitchFamily="34" charset="0"/>
                        </a:rPr>
                        <a:t>7</a:t>
                      </a:r>
                    </a:p>
                  </a:txBody>
                  <a:tcPr anchor="ctr"/>
                </a:tc>
                <a:tc>
                  <a:txBody>
                    <a:bodyPr/>
                    <a:lstStyle/>
                    <a:p>
                      <a:pPr algn="ctr"/>
                      <a:r>
                        <a:rPr lang="en-US" sz="2800" b="1" i="0" dirty="0">
                          <a:latin typeface="Arial" panose="020B0604020202020204" pitchFamily="34" charset="0"/>
                          <a:cs typeface="Arial" panose="020B0604020202020204" pitchFamily="34" charset="0"/>
                        </a:rPr>
                        <a:t>8</a:t>
                      </a:r>
                    </a:p>
                  </a:txBody>
                  <a:tcPr anchor="ctr"/>
                </a:tc>
                <a:extLst>
                  <a:ext uri="{0D108BD9-81ED-4DB2-BD59-A6C34878D82A}">
                    <a16:rowId xmlns:a16="http://schemas.microsoft.com/office/drawing/2014/main" val="728209026"/>
                  </a:ext>
                </a:extLst>
              </a:tr>
              <a:tr h="881046">
                <a:tc>
                  <a:txBody>
                    <a:bodyPr/>
                    <a:lstStyle/>
                    <a:p>
                      <a:pPr algn="ctr"/>
                      <a:r>
                        <a:rPr lang="ar-SA" sz="2800" b="1" i="0" dirty="0">
                          <a:latin typeface="Arial" panose="020B0604020202020204" pitchFamily="34" charset="0"/>
                          <a:cs typeface="Arial" panose="020B0604020202020204" pitchFamily="34" charset="0"/>
                        </a:rPr>
                        <a:t>التبرير</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التقديس</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60176556"/>
                  </a:ext>
                </a:extLst>
              </a:tr>
              <a:tr h="763779">
                <a:tc>
                  <a:txBody>
                    <a:bodyPr/>
                    <a:lstStyle/>
                    <a:p>
                      <a:pPr algn="ctr"/>
                      <a:r>
                        <a:rPr lang="ar-SA" sz="2800" b="1" i="0" dirty="0">
                          <a:latin typeface="Arial" panose="020B0604020202020204" pitchFamily="34" charset="0"/>
                          <a:cs typeface="Arial" panose="020B0604020202020204" pitchFamily="34" charset="0"/>
                        </a:rPr>
                        <a:t>الأجرة المدفوعة</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القوة مكسورة </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98160793"/>
                  </a:ext>
                </a:extLst>
              </a:tr>
              <a:tr h="763779">
                <a:tc>
                  <a:txBody>
                    <a:bodyPr/>
                    <a:lstStyle/>
                    <a:p>
                      <a:pPr algn="ctr"/>
                      <a:r>
                        <a:rPr lang="ar-SA" sz="2800" b="1" i="0" dirty="0">
                          <a:latin typeface="Arial" panose="020B0604020202020204" pitchFamily="34" charset="0"/>
                          <a:cs typeface="Arial" panose="020B0604020202020204" pitchFamily="34" charset="0"/>
                        </a:rPr>
                        <a:t>موقفنا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تقدمنا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53810019"/>
                  </a:ext>
                </a:extLst>
              </a:tr>
              <a:tr h="763779">
                <a:tc>
                  <a:txBody>
                    <a:bodyPr/>
                    <a:lstStyle/>
                    <a:p>
                      <a:pPr algn="ctr"/>
                      <a:r>
                        <a:rPr lang="ar-SA" sz="2800" b="1" i="0" dirty="0">
                          <a:latin typeface="Arial" panose="020B0604020202020204" pitchFamily="34" charset="0"/>
                          <a:cs typeface="Arial" panose="020B0604020202020204" pitchFamily="34" charset="0"/>
                        </a:rPr>
                        <a:t>مات المسيح من أجلنا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مع المسيح للخطية</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على الناموس</a:t>
                      </a:r>
                    </a:p>
                  </a:txBody>
                  <a:tcPr anchor="ctr"/>
                </a:tc>
                <a:tc>
                  <a:txBody>
                    <a:bodyPr/>
                    <a:lstStyle/>
                    <a:p>
                      <a:pPr algn="ctr"/>
                      <a:r>
                        <a:rPr lang="ar-SA" sz="2800" b="1" i="0" dirty="0">
                          <a:latin typeface="Arial" panose="020B0604020202020204" pitchFamily="34" charset="0"/>
                          <a:cs typeface="Arial" panose="020B0604020202020204" pitchFamily="34" charset="0"/>
                        </a:rPr>
                        <a:t>نحن نسلك بالروح</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73058996"/>
                  </a:ext>
                </a:extLst>
              </a:tr>
              <a:tr h="1015822">
                <a:tc>
                  <a:txBody>
                    <a:bodyPr/>
                    <a:lstStyle/>
                    <a:p>
                      <a:pPr algn="ctr"/>
                      <a:r>
                        <a:rPr lang="ar-SA" sz="2800" b="1" i="0" dirty="0">
                          <a:latin typeface="Arial" panose="020B0604020202020204" pitchFamily="34" charset="0"/>
                          <a:cs typeface="Arial" panose="020B0604020202020204" pitchFamily="34" charset="0"/>
                        </a:rPr>
                        <a:t>مركز جديد</a:t>
                      </a:r>
                    </a:p>
                    <a:p>
                      <a:pPr algn="ctr"/>
                      <a:r>
                        <a:rPr lang="ar-SA" sz="2800" b="1" i="0" dirty="0">
                          <a:latin typeface="Arial" panose="020B0604020202020204" pitchFamily="34" charset="0"/>
                          <a:cs typeface="Arial" panose="020B0604020202020204" pitchFamily="34" charset="0"/>
                        </a:rPr>
                        <a:t>مكانة جديدة</a:t>
                      </a:r>
                    </a:p>
                    <a:p>
                      <a:pPr algn="ctr"/>
                      <a:r>
                        <a:rPr lang="ar-SA" sz="2800" b="1" i="0" dirty="0">
                          <a:latin typeface="Arial" panose="020B0604020202020204" pitchFamily="34" charset="0"/>
                          <a:cs typeface="Arial" panose="020B0604020202020204" pitchFamily="34" charset="0"/>
                        </a:rPr>
                        <a:t>امتيازات جديدة</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عن الخطيئة كسيد</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لجهدنا الذاتي</a:t>
                      </a:r>
                    </a:p>
                  </a:txBody>
                  <a:tcPr anchor="ctr"/>
                </a:tc>
                <a:tc>
                  <a:txBody>
                    <a:bodyPr/>
                    <a:lstStyle/>
                    <a:p>
                      <a:pPr algn="ctr"/>
                      <a:r>
                        <a:rPr lang="ar-SA" sz="2800" b="1" i="0" dirty="0">
                          <a:latin typeface="Arial" panose="020B0604020202020204" pitchFamily="34" charset="0"/>
                          <a:cs typeface="Arial" panose="020B0604020202020204" pitchFamily="34" charset="0"/>
                        </a:rPr>
                        <a:t>نحن نتغير بالروح</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48605528"/>
                  </a:ext>
                </a:extLst>
              </a:tr>
            </a:tbl>
          </a:graphicData>
        </a:graphic>
      </p:graphicFrame>
    </p:spTree>
    <p:extLst>
      <p:ext uri="{BB962C8B-B14F-4D97-AF65-F5344CB8AC3E}">
        <p14:creationId xmlns:p14="http://schemas.microsoft.com/office/powerpoint/2010/main" val="313806079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7880"/>
            <a:ext cx="9143999" cy="1080120"/>
          </a:xfrm>
          <a:effectLst/>
        </p:spPr>
        <p:txBody>
          <a:bodyPr/>
          <a:lstStyle/>
          <a:p>
            <a:pPr>
              <a:defRPr/>
            </a:pPr>
            <a:r>
              <a:rPr lang="ar-JO" dirty="0">
                <a:solidFill>
                  <a:schemeClr val="tx2"/>
                </a:solidFill>
                <a:effectLst>
                  <a:glow rad="127000">
                    <a:schemeClr val="bg1"/>
                  </a:glow>
                </a:effectLst>
                <a:ea typeface="ＭＳ Ｐゴシック" charset="0"/>
              </a:rPr>
              <a:t>هناك دائماً</a:t>
            </a:r>
            <a:endParaRPr lang="en-US" dirty="0">
              <a:solidFill>
                <a:schemeClr val="tx2"/>
              </a:solidFill>
              <a:effectLst>
                <a:glow rad="127000">
                  <a:schemeClr val="bg1"/>
                </a:glow>
              </a:effectLst>
              <a:ea typeface="ＭＳ Ｐゴシック" charset="0"/>
            </a:endParaRPr>
          </a:p>
        </p:txBody>
      </p:sp>
      <p:grpSp>
        <p:nvGrpSpPr>
          <p:cNvPr id="16" name="Group 15">
            <a:extLst>
              <a:ext uri="{FF2B5EF4-FFF2-40B4-BE49-F238E27FC236}">
                <a16:creationId xmlns:a16="http://schemas.microsoft.com/office/drawing/2014/main" id="{C8FBD170-07FD-F480-E64E-298E96C228F5}"/>
              </a:ext>
            </a:extLst>
          </p:cNvPr>
          <p:cNvGrpSpPr/>
          <p:nvPr/>
        </p:nvGrpSpPr>
        <p:grpSpPr>
          <a:xfrm>
            <a:off x="0" y="707534"/>
            <a:ext cx="9144000" cy="5241746"/>
            <a:chOff x="0" y="707534"/>
            <a:chExt cx="9144000" cy="5241746"/>
          </a:xfrm>
        </p:grpSpPr>
        <p:pic>
          <p:nvPicPr>
            <p:cNvPr id="2" name="Picture 1"/>
            <p:cNvPicPr>
              <a:picLocks noChangeAspect="1"/>
            </p:cNvPicPr>
            <p:nvPr/>
          </p:nvPicPr>
          <p:blipFill rotWithShape="1">
            <a:blip r:embed="rId3"/>
            <a:srcRect t="12115" b="8898"/>
            <a:stretch/>
          </p:blipFill>
          <p:spPr>
            <a:xfrm>
              <a:off x="0" y="1254621"/>
              <a:ext cx="9144000" cy="4694659"/>
            </a:xfrm>
            <a:prstGeom prst="rect">
              <a:avLst/>
            </a:prstGeom>
          </p:spPr>
        </p:pic>
        <p:sp>
          <p:nvSpPr>
            <p:cNvPr id="3" name="Oval 2">
              <a:extLst>
                <a:ext uri="{FF2B5EF4-FFF2-40B4-BE49-F238E27FC236}">
                  <a16:creationId xmlns:a16="http://schemas.microsoft.com/office/drawing/2014/main" id="{7943806B-1638-2F4E-FED3-017D1EEE143F}"/>
                </a:ext>
              </a:extLst>
            </p:cNvPr>
            <p:cNvSpPr/>
            <p:nvPr/>
          </p:nvSpPr>
          <p:spPr bwMode="auto">
            <a:xfrm>
              <a:off x="395536" y="750565"/>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4" name="Oval 3">
              <a:extLst>
                <a:ext uri="{FF2B5EF4-FFF2-40B4-BE49-F238E27FC236}">
                  <a16:creationId xmlns:a16="http://schemas.microsoft.com/office/drawing/2014/main" id="{18526477-0CAA-41FD-411C-7176ACEB3332}"/>
                </a:ext>
              </a:extLst>
            </p:cNvPr>
            <p:cNvSpPr/>
            <p:nvPr/>
          </p:nvSpPr>
          <p:spPr bwMode="auto">
            <a:xfrm>
              <a:off x="2288882" y="73980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5" name="Oval 4">
              <a:extLst>
                <a:ext uri="{FF2B5EF4-FFF2-40B4-BE49-F238E27FC236}">
                  <a16:creationId xmlns:a16="http://schemas.microsoft.com/office/drawing/2014/main" id="{46154A51-226D-EB01-D838-DBFC1CFD3FF7}"/>
                </a:ext>
              </a:extLst>
            </p:cNvPr>
            <p:cNvSpPr/>
            <p:nvPr/>
          </p:nvSpPr>
          <p:spPr bwMode="auto">
            <a:xfrm>
              <a:off x="2880553" y="707534"/>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Oval 5">
              <a:extLst>
                <a:ext uri="{FF2B5EF4-FFF2-40B4-BE49-F238E27FC236}">
                  <a16:creationId xmlns:a16="http://schemas.microsoft.com/office/drawing/2014/main" id="{310E873E-9A43-5D1D-ECDC-60D17794ACCB}"/>
                </a:ext>
              </a:extLst>
            </p:cNvPr>
            <p:cNvSpPr/>
            <p:nvPr/>
          </p:nvSpPr>
          <p:spPr bwMode="auto">
            <a:xfrm>
              <a:off x="4849202" y="894581"/>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Oval 6">
              <a:extLst>
                <a:ext uri="{FF2B5EF4-FFF2-40B4-BE49-F238E27FC236}">
                  <a16:creationId xmlns:a16="http://schemas.microsoft.com/office/drawing/2014/main" id="{D70BD2FC-A5C8-44F4-A964-FC23789D8BEB}"/>
                </a:ext>
              </a:extLst>
            </p:cNvPr>
            <p:cNvSpPr/>
            <p:nvPr/>
          </p:nvSpPr>
          <p:spPr bwMode="auto">
            <a:xfrm>
              <a:off x="5004048" y="1664964"/>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Oval 7">
              <a:extLst>
                <a:ext uri="{FF2B5EF4-FFF2-40B4-BE49-F238E27FC236}">
                  <a16:creationId xmlns:a16="http://schemas.microsoft.com/office/drawing/2014/main" id="{87CC3443-C2C6-EADB-7E49-59437A8C3E30}"/>
                </a:ext>
              </a:extLst>
            </p:cNvPr>
            <p:cNvSpPr/>
            <p:nvPr/>
          </p:nvSpPr>
          <p:spPr bwMode="auto">
            <a:xfrm>
              <a:off x="5508104" y="211871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Oval 8">
              <a:extLst>
                <a:ext uri="{FF2B5EF4-FFF2-40B4-BE49-F238E27FC236}">
                  <a16:creationId xmlns:a16="http://schemas.microsoft.com/office/drawing/2014/main" id="{E3A8718E-CBF6-B225-A236-E12220625771}"/>
                </a:ext>
              </a:extLst>
            </p:cNvPr>
            <p:cNvSpPr/>
            <p:nvPr/>
          </p:nvSpPr>
          <p:spPr bwMode="auto">
            <a:xfrm>
              <a:off x="5658711" y="1064468"/>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 name="Oval 9">
              <a:extLst>
                <a:ext uri="{FF2B5EF4-FFF2-40B4-BE49-F238E27FC236}">
                  <a16:creationId xmlns:a16="http://schemas.microsoft.com/office/drawing/2014/main" id="{EDA243EC-07A4-09C8-A657-38C714C9E0F9}"/>
                </a:ext>
              </a:extLst>
            </p:cNvPr>
            <p:cNvSpPr/>
            <p:nvPr/>
          </p:nvSpPr>
          <p:spPr bwMode="auto">
            <a:xfrm>
              <a:off x="5852349" y="83855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Oval 10">
              <a:extLst>
                <a:ext uri="{FF2B5EF4-FFF2-40B4-BE49-F238E27FC236}">
                  <a16:creationId xmlns:a16="http://schemas.microsoft.com/office/drawing/2014/main" id="{FB3B7C98-6CBD-5947-3313-66C66D9131A6}"/>
                </a:ext>
              </a:extLst>
            </p:cNvPr>
            <p:cNvSpPr/>
            <p:nvPr/>
          </p:nvSpPr>
          <p:spPr bwMode="auto">
            <a:xfrm>
              <a:off x="5658711" y="1882049"/>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2" name="Oval 11">
              <a:extLst>
                <a:ext uri="{FF2B5EF4-FFF2-40B4-BE49-F238E27FC236}">
                  <a16:creationId xmlns:a16="http://schemas.microsoft.com/office/drawing/2014/main" id="{F94D99E1-BA62-3431-9406-E1A4B1FF4BD1}"/>
                </a:ext>
              </a:extLst>
            </p:cNvPr>
            <p:cNvSpPr/>
            <p:nvPr/>
          </p:nvSpPr>
          <p:spPr bwMode="auto">
            <a:xfrm>
              <a:off x="7605845" y="763254"/>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Oval 12">
              <a:extLst>
                <a:ext uri="{FF2B5EF4-FFF2-40B4-BE49-F238E27FC236}">
                  <a16:creationId xmlns:a16="http://schemas.microsoft.com/office/drawing/2014/main" id="{9C7A8E8E-1E87-4BA1-3B22-2D305AB27DD7}"/>
                </a:ext>
              </a:extLst>
            </p:cNvPr>
            <p:cNvSpPr/>
            <p:nvPr/>
          </p:nvSpPr>
          <p:spPr bwMode="auto">
            <a:xfrm>
              <a:off x="7812360" y="103859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4" name="Oval 13">
              <a:extLst>
                <a:ext uri="{FF2B5EF4-FFF2-40B4-BE49-F238E27FC236}">
                  <a16:creationId xmlns:a16="http://schemas.microsoft.com/office/drawing/2014/main" id="{E5439E1A-3342-6F90-E34C-14B504B1B8D8}"/>
                </a:ext>
              </a:extLst>
            </p:cNvPr>
            <p:cNvSpPr/>
            <p:nvPr/>
          </p:nvSpPr>
          <p:spPr bwMode="auto">
            <a:xfrm>
              <a:off x="8005997" y="931021"/>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5" name="Oval 14">
              <a:extLst>
                <a:ext uri="{FF2B5EF4-FFF2-40B4-BE49-F238E27FC236}">
                  <a16:creationId xmlns:a16="http://schemas.microsoft.com/office/drawing/2014/main" id="{59753CD5-D3F4-4519-301C-D2198B9392B5}"/>
                </a:ext>
              </a:extLst>
            </p:cNvPr>
            <p:cNvSpPr/>
            <p:nvPr/>
          </p:nvSpPr>
          <p:spPr bwMode="auto">
            <a:xfrm>
              <a:off x="4698595" y="722459"/>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grpSp>
        <p:nvGrpSpPr>
          <p:cNvPr id="26" name="Group 25">
            <a:extLst>
              <a:ext uri="{FF2B5EF4-FFF2-40B4-BE49-F238E27FC236}">
                <a16:creationId xmlns:a16="http://schemas.microsoft.com/office/drawing/2014/main" id="{94726B2F-8CDF-2BC5-C195-3F5A7B6875CB}"/>
              </a:ext>
            </a:extLst>
          </p:cNvPr>
          <p:cNvGrpSpPr/>
          <p:nvPr/>
        </p:nvGrpSpPr>
        <p:grpSpPr>
          <a:xfrm>
            <a:off x="107505" y="255619"/>
            <a:ext cx="2336528" cy="936104"/>
            <a:chOff x="107505" y="255619"/>
            <a:chExt cx="2336528" cy="936104"/>
          </a:xfrm>
        </p:grpSpPr>
        <p:sp>
          <p:nvSpPr>
            <p:cNvPr id="17" name="Rounded Rectangular Callout 16">
              <a:extLst>
                <a:ext uri="{FF2B5EF4-FFF2-40B4-BE49-F238E27FC236}">
                  <a16:creationId xmlns:a16="http://schemas.microsoft.com/office/drawing/2014/main" id="{456E69B5-7E48-B79B-D89A-4E87EC2F7AA7}"/>
                </a:ext>
              </a:extLst>
            </p:cNvPr>
            <p:cNvSpPr/>
            <p:nvPr/>
          </p:nvSpPr>
          <p:spPr bwMode="auto">
            <a:xfrm>
              <a:off x="107505" y="255619"/>
              <a:ext cx="2336528" cy="936104"/>
            </a:xfrm>
            <a:prstGeom prst="wedgeRoundRectCallout">
              <a:avLst>
                <a:gd name="adj1" fmla="val -4661"/>
                <a:gd name="adj2" fmla="val 98050"/>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2" name="TextBox 21">
              <a:extLst>
                <a:ext uri="{FF2B5EF4-FFF2-40B4-BE49-F238E27FC236}">
                  <a16:creationId xmlns:a16="http://schemas.microsoft.com/office/drawing/2014/main" id="{8B79E6A6-58EC-0E37-1ACE-15461C7ED8A0}"/>
                </a:ext>
              </a:extLst>
            </p:cNvPr>
            <p:cNvSpPr txBox="1"/>
            <p:nvPr/>
          </p:nvSpPr>
          <p:spPr>
            <a:xfrm>
              <a:off x="107505" y="344850"/>
              <a:ext cx="2329336" cy="707886"/>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مرحباً بوب، من هو صديقك؟</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 name="Group 26">
            <a:extLst>
              <a:ext uri="{FF2B5EF4-FFF2-40B4-BE49-F238E27FC236}">
                <a16:creationId xmlns:a16="http://schemas.microsoft.com/office/drawing/2014/main" id="{FAC3075A-B646-5E75-6CBA-AC0A28C7B3CB}"/>
              </a:ext>
            </a:extLst>
          </p:cNvPr>
          <p:cNvGrpSpPr/>
          <p:nvPr/>
        </p:nvGrpSpPr>
        <p:grpSpPr>
          <a:xfrm>
            <a:off x="2594640" y="44624"/>
            <a:ext cx="3428267" cy="1188720"/>
            <a:chOff x="2594640" y="44624"/>
            <a:chExt cx="3428267" cy="1188720"/>
          </a:xfrm>
        </p:grpSpPr>
        <p:sp>
          <p:nvSpPr>
            <p:cNvPr id="18" name="Rounded Rectangular Callout 17">
              <a:extLst>
                <a:ext uri="{FF2B5EF4-FFF2-40B4-BE49-F238E27FC236}">
                  <a16:creationId xmlns:a16="http://schemas.microsoft.com/office/drawing/2014/main" id="{9361C9B3-1F2C-36EA-0258-D0DCC9573747}"/>
                </a:ext>
              </a:extLst>
            </p:cNvPr>
            <p:cNvSpPr/>
            <p:nvPr/>
          </p:nvSpPr>
          <p:spPr bwMode="auto">
            <a:xfrm>
              <a:off x="2594640" y="44624"/>
              <a:ext cx="3389884" cy="1188720"/>
            </a:xfrm>
            <a:prstGeom prst="wedgeRoundRectCallout">
              <a:avLst>
                <a:gd name="adj1" fmla="val -13135"/>
                <a:gd name="adj2" fmla="val 77591"/>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3" name="TextBox 22">
              <a:extLst>
                <a:ext uri="{FF2B5EF4-FFF2-40B4-BE49-F238E27FC236}">
                  <a16:creationId xmlns:a16="http://schemas.microsoft.com/office/drawing/2014/main" id="{6F2EF45B-6748-20EF-6B90-E758A3482A8A}"/>
                </a:ext>
              </a:extLst>
            </p:cNvPr>
            <p:cNvSpPr txBox="1"/>
            <p:nvPr/>
          </p:nvSpPr>
          <p:spPr>
            <a:xfrm>
              <a:off x="2594640" y="270520"/>
              <a:ext cx="3428267" cy="707886"/>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إنه طبيعتي الخاطئة القديمة... إنه موجود دائماً - مثير للمشاكل بالفعل ...</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 name="Group 27">
            <a:extLst>
              <a:ext uri="{FF2B5EF4-FFF2-40B4-BE49-F238E27FC236}">
                <a16:creationId xmlns:a16="http://schemas.microsoft.com/office/drawing/2014/main" id="{1BAB2754-1D19-1A9F-03F4-2BCEC670AC4B}"/>
              </a:ext>
            </a:extLst>
          </p:cNvPr>
          <p:cNvGrpSpPr/>
          <p:nvPr/>
        </p:nvGrpSpPr>
        <p:grpSpPr>
          <a:xfrm>
            <a:off x="7108308" y="180846"/>
            <a:ext cx="1920168" cy="936104"/>
            <a:chOff x="7108308" y="180846"/>
            <a:chExt cx="1920168" cy="936104"/>
          </a:xfrm>
        </p:grpSpPr>
        <p:sp>
          <p:nvSpPr>
            <p:cNvPr id="19" name="Rounded Rectangular Callout 18">
              <a:extLst>
                <a:ext uri="{FF2B5EF4-FFF2-40B4-BE49-F238E27FC236}">
                  <a16:creationId xmlns:a16="http://schemas.microsoft.com/office/drawing/2014/main" id="{62B5379E-7E1E-87AD-0429-C1215F659CA8}"/>
                </a:ext>
              </a:extLst>
            </p:cNvPr>
            <p:cNvSpPr/>
            <p:nvPr/>
          </p:nvSpPr>
          <p:spPr bwMode="auto">
            <a:xfrm>
              <a:off x="7108308" y="180846"/>
              <a:ext cx="1920168" cy="936104"/>
            </a:xfrm>
            <a:prstGeom prst="wedgeRoundRectCallout">
              <a:avLst>
                <a:gd name="adj1" fmla="val 62"/>
                <a:gd name="adj2" fmla="val 158181"/>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4" name="TextBox 23">
              <a:extLst>
                <a:ext uri="{FF2B5EF4-FFF2-40B4-BE49-F238E27FC236}">
                  <a16:creationId xmlns:a16="http://schemas.microsoft.com/office/drawing/2014/main" id="{59F9B62D-DCEC-CCA4-73B0-0074C794AE8B}"/>
                </a:ext>
              </a:extLst>
            </p:cNvPr>
            <p:cNvSpPr txBox="1"/>
            <p:nvPr/>
          </p:nvSpPr>
          <p:spPr>
            <a:xfrm>
              <a:off x="7108308" y="395868"/>
              <a:ext cx="1916158" cy="400110"/>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مرحباً، كيف حالك؟</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 name="Group 28">
            <a:extLst>
              <a:ext uri="{FF2B5EF4-FFF2-40B4-BE49-F238E27FC236}">
                <a16:creationId xmlns:a16="http://schemas.microsoft.com/office/drawing/2014/main" id="{55804F5E-D79E-1EFB-C769-5F451DA0F924}"/>
              </a:ext>
            </a:extLst>
          </p:cNvPr>
          <p:cNvGrpSpPr/>
          <p:nvPr/>
        </p:nvGrpSpPr>
        <p:grpSpPr>
          <a:xfrm>
            <a:off x="5015489" y="1309868"/>
            <a:ext cx="1618763" cy="936104"/>
            <a:chOff x="5015489" y="1309868"/>
            <a:chExt cx="1618763" cy="936104"/>
          </a:xfrm>
        </p:grpSpPr>
        <p:sp>
          <p:nvSpPr>
            <p:cNvPr id="20" name="Rounded Rectangular Callout 19">
              <a:extLst>
                <a:ext uri="{FF2B5EF4-FFF2-40B4-BE49-F238E27FC236}">
                  <a16:creationId xmlns:a16="http://schemas.microsoft.com/office/drawing/2014/main" id="{1EDAD979-3882-68CF-98CF-4DA87A51303D}"/>
                </a:ext>
              </a:extLst>
            </p:cNvPr>
            <p:cNvSpPr/>
            <p:nvPr/>
          </p:nvSpPr>
          <p:spPr bwMode="auto">
            <a:xfrm>
              <a:off x="5015489" y="1309868"/>
              <a:ext cx="1618763" cy="936104"/>
            </a:xfrm>
            <a:prstGeom prst="wedgeRoundRectCallout">
              <a:avLst>
                <a:gd name="adj1" fmla="val -52571"/>
                <a:gd name="adj2" fmla="val 77439"/>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5" name="TextBox 24">
              <a:extLst>
                <a:ext uri="{FF2B5EF4-FFF2-40B4-BE49-F238E27FC236}">
                  <a16:creationId xmlns:a16="http://schemas.microsoft.com/office/drawing/2014/main" id="{235691E8-887F-4F54-1F7C-464C4277A6EB}"/>
                </a:ext>
              </a:extLst>
            </p:cNvPr>
            <p:cNvSpPr txBox="1"/>
            <p:nvPr/>
          </p:nvSpPr>
          <p:spPr>
            <a:xfrm>
              <a:off x="5035593" y="1573429"/>
              <a:ext cx="1578571" cy="400110"/>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ولا يتعب أبداً</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1037564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heckerboard(across)">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linds(horizont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linds(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676400" y="542925"/>
            <a:ext cx="7010400" cy="950913"/>
          </a:xfrm>
          <a:effectLst>
            <a:outerShdw blurRad="63500" dist="35921" dir="2700000" algn="ctr" rotWithShape="0">
              <a:srgbClr val="000000">
                <a:alpha val="74998"/>
              </a:srgbClr>
            </a:outerShdw>
          </a:effectLst>
        </p:spPr>
        <p:txBody>
          <a:bodyPr/>
          <a:lstStyle/>
          <a:p>
            <a:pPr algn="ctr" eaLnBrk="1" hangingPunct="1">
              <a:defRPr/>
            </a:pPr>
            <a:r>
              <a:rPr lang="ar-JO" sz="3000" dirty="0">
                <a:ea typeface="Times New Roman" pitchFamily="-112" charset="0"/>
                <a:cs typeface="Times New Roman" pitchFamily="-112" charset="0"/>
              </a:rPr>
              <a:t>التباين بين </a:t>
            </a:r>
            <a:br>
              <a:rPr lang="ar-JO" sz="3000" dirty="0">
                <a:ea typeface="Times New Roman" pitchFamily="-112" charset="0"/>
                <a:cs typeface="Times New Roman" pitchFamily="-112" charset="0"/>
              </a:rPr>
            </a:br>
            <a:r>
              <a:rPr lang="ar-JO" sz="3000" dirty="0">
                <a:ea typeface="Times New Roman" pitchFamily="-112" charset="0"/>
                <a:cs typeface="Times New Roman" pitchFamily="-112" charset="0"/>
              </a:rPr>
              <a:t>التبرير والتقديس</a:t>
            </a:r>
            <a:endParaRPr lang="en-US" sz="3000" dirty="0">
              <a:ea typeface="Times New Roman" pitchFamily="-112" charset="0"/>
              <a:cs typeface="Times New Roman" pitchFamily="-112" charset="0"/>
            </a:endParaRPr>
          </a:p>
        </p:txBody>
      </p:sp>
      <p:sp>
        <p:nvSpPr>
          <p:cNvPr id="35846" name="AutoShape 6" descr="Cliff in Clouds"/>
          <p:cNvSpPr>
            <a:spLocks noChangeArrowheads="1"/>
          </p:cNvSpPr>
          <p:nvPr/>
        </p:nvSpPr>
        <p:spPr bwMode="auto">
          <a:xfrm>
            <a:off x="4337050" y="1905000"/>
            <a:ext cx="4654550" cy="3813175"/>
          </a:xfrm>
          <a:prstGeom prst="foldedCorner">
            <a:avLst>
              <a:gd name="adj" fmla="val 12500"/>
            </a:avLst>
          </a:prstGeom>
          <a:blipFill dpi="0" rotWithShape="0">
            <a:blip r:embed="rId2" cstate="screen">
              <a:lum bright="48000"/>
              <a:extLst>
                <a:ext uri="{28A0092B-C50C-407E-A947-70E740481C1C}">
                  <a14:useLocalDpi xmlns:a14="http://schemas.microsoft.com/office/drawing/2010/main"/>
                </a:ext>
              </a:extLst>
            </a:blip>
            <a:srcRect/>
            <a:stretch>
              <a:fillRect/>
            </a:stretch>
          </a:blipFill>
          <a:ln w="9525">
            <a:solidFill>
              <a:schemeClr val="tx1"/>
            </a:solidFill>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endParaRPr kumimoji="0" lang="en-US" sz="1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ar-JO" sz="2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rPr>
              <a:t>التقديس</a:t>
            </a:r>
            <a:endParaRPr kumimoji="0" lang="en-US" sz="2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ar-JO" altLang="ja-JP"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rPr>
              <a:t>1. منفصل</a:t>
            </a:r>
            <a:endParaRPr kumimoji="0" lang="en-US" altLang="ja-JP"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ar-JO"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rPr>
              <a:t>2. حالة داخلية</a:t>
            </a: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ar-JO"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rPr>
              <a:t>3. مستمرة طول الحياة</a:t>
            </a: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ar-JO"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rPr>
              <a:t>4. نتعاون مع الله</a:t>
            </a: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ar-JO"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rPr>
              <a:t>5. غير كاملة في هذه الحياة</a:t>
            </a: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ar-JO"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rPr>
              <a:t>6. مستويات مختلفة</a:t>
            </a: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endParaRPr>
          </a:p>
        </p:txBody>
      </p:sp>
      <p:sp>
        <p:nvSpPr>
          <p:cNvPr id="782340" name="Text Box 7"/>
          <p:cNvSpPr txBox="1">
            <a:spLocks noChangeArrowheads="1"/>
          </p:cNvSpPr>
          <p:nvPr/>
        </p:nvSpPr>
        <p:spPr bwMode="auto">
          <a:xfrm>
            <a:off x="8256588" y="76200"/>
            <a:ext cx="870751"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155ك</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5844" name="AutoShape 4"/>
          <p:cNvSpPr>
            <a:spLocks noGrp="1" noChangeArrowheads="1"/>
          </p:cNvSpPr>
          <p:nvPr>
            <p:ph type="body" sz="half" idx="1"/>
          </p:nvPr>
        </p:nvSpPr>
        <p:spPr>
          <a:xfrm>
            <a:off x="0" y="1676400"/>
            <a:ext cx="4800600" cy="5029200"/>
          </a:xfrm>
          <a:prstGeom prst="ellipseRibbon2">
            <a:avLst>
              <a:gd name="adj1" fmla="val 19356"/>
              <a:gd name="adj2" fmla="val 50000"/>
              <a:gd name="adj3" fmla="val 12500"/>
            </a:avLst>
          </a:prstGeom>
          <a:solidFill>
            <a:schemeClr val="bg2"/>
          </a:solidFill>
          <a:ln cap="flat">
            <a:solidFill>
              <a:schemeClr val="tx1"/>
            </a:solidFill>
            <a:round/>
            <a:headEnd type="none" w="med" len="med"/>
            <a:tailEnd type="none" w="med" len="med"/>
          </a:ln>
          <a:effectLst>
            <a:outerShdw blurRad="63500" dist="35921" dir="2700000" algn="ctr" rotWithShape="0">
              <a:srgbClr val="FFFFFF"/>
            </a:outerShdw>
          </a:effectLst>
        </p:spPr>
        <p:txBody>
          <a:bodyPr wrap="none" anchor="ctr"/>
          <a:lstStyle/>
          <a:p>
            <a:pPr marL="457200" indent="-457200" algn="ctr" eaLnBrk="1" hangingPunct="1">
              <a:spcBef>
                <a:spcPct val="50000"/>
              </a:spcBef>
              <a:buClrTx/>
              <a:buSzPct val="80000"/>
              <a:buFont typeface="Wingdings" charset="2"/>
              <a:buNone/>
              <a:defRPr/>
            </a:pPr>
            <a:r>
              <a:rPr lang="ar-JO" sz="2400" dirty="0">
                <a:solidFill>
                  <a:srgbClr val="000000"/>
                </a:solidFill>
                <a:effectLst>
                  <a:outerShdw blurRad="38100" dist="38100" dir="2700000" algn="tl">
                    <a:srgbClr val="FFFFFF"/>
                  </a:outerShdw>
                </a:effectLst>
                <a:ea typeface="Times New Roman" charset="0"/>
                <a:cs typeface="Times New Roman" charset="0"/>
              </a:rPr>
              <a:t>التبرير</a:t>
            </a:r>
          </a:p>
          <a:p>
            <a:pPr marL="457200" indent="-457200" algn="ctr" eaLnBrk="1" hangingPunct="1">
              <a:spcBef>
                <a:spcPct val="50000"/>
              </a:spcBef>
              <a:buClrTx/>
              <a:buSzPct val="80000"/>
              <a:buFont typeface="Wingdings" charset="2"/>
              <a:buNone/>
              <a:defRPr/>
            </a:pPr>
            <a:r>
              <a:rPr lang="ar-JO" altLang="ja-JP" sz="2400" dirty="0">
                <a:solidFill>
                  <a:srgbClr val="000000"/>
                </a:solidFill>
                <a:effectLst>
                  <a:outerShdw blurRad="38100" dist="38100" dir="2700000" algn="tl">
                    <a:srgbClr val="FFFFFF"/>
                  </a:outerShdw>
                </a:effectLst>
                <a:ea typeface="Times New Roman" charset="0"/>
                <a:cs typeface="Times New Roman" charset="0"/>
              </a:rPr>
              <a:t>1. غير مذنب</a:t>
            </a:r>
            <a:endParaRPr lang="en-US" altLang="ja-JP" sz="2400" dirty="0">
              <a:solidFill>
                <a:srgbClr val="000000"/>
              </a:solidFill>
              <a:effectLst>
                <a:outerShdw blurRad="38100" dist="38100" dir="2700000" algn="tl">
                  <a:srgbClr val="FFFFFF"/>
                </a:outerShdw>
              </a:effectLst>
              <a:ea typeface="Times New Roman" charset="0"/>
              <a:cs typeface="Times New Roman" charset="0"/>
            </a:endParaRPr>
          </a:p>
          <a:p>
            <a:pPr marL="457200" indent="-457200" algn="ctr" eaLnBrk="1" hangingPunct="1">
              <a:spcBef>
                <a:spcPct val="50000"/>
              </a:spcBef>
              <a:buClrTx/>
              <a:buSzPct val="80000"/>
              <a:buNone/>
              <a:defRPr/>
            </a:pPr>
            <a:r>
              <a:rPr lang="ar-JO" sz="2400" dirty="0">
                <a:solidFill>
                  <a:srgbClr val="000000"/>
                </a:solidFill>
                <a:effectLst>
                  <a:outerShdw blurRad="38100" dist="38100" dir="2700000" algn="tl">
                    <a:srgbClr val="FFFFFF"/>
                  </a:outerShdw>
                </a:effectLst>
                <a:ea typeface="Times New Roman" charset="0"/>
                <a:cs typeface="Times New Roman" charset="0"/>
              </a:rPr>
              <a:t>2. موقف قانوني</a:t>
            </a:r>
          </a:p>
          <a:p>
            <a:pPr marL="457200" indent="-457200" algn="ctr" eaLnBrk="1" hangingPunct="1">
              <a:spcBef>
                <a:spcPct val="50000"/>
              </a:spcBef>
              <a:buClrTx/>
              <a:buSzPct val="80000"/>
              <a:buNone/>
              <a:defRPr/>
            </a:pPr>
            <a:r>
              <a:rPr lang="ar-JO" sz="2400" dirty="0">
                <a:solidFill>
                  <a:srgbClr val="000000"/>
                </a:solidFill>
                <a:effectLst>
                  <a:outerShdw blurRad="38100" dist="38100" dir="2700000" algn="tl">
                    <a:srgbClr val="FFFFFF"/>
                  </a:outerShdw>
                </a:effectLst>
                <a:ea typeface="Times New Roman" charset="0"/>
                <a:cs typeface="Times New Roman" charset="0"/>
              </a:rPr>
              <a:t>3. مرة واحدة إلى الأبد</a:t>
            </a:r>
            <a:endParaRPr lang="en-US" sz="2400" dirty="0">
              <a:solidFill>
                <a:srgbClr val="000000"/>
              </a:solidFill>
              <a:effectLst>
                <a:outerShdw blurRad="38100" dist="38100" dir="2700000" algn="tl">
                  <a:srgbClr val="FFFFFF"/>
                </a:outerShdw>
              </a:effectLst>
              <a:ea typeface="Times New Roman" charset="0"/>
              <a:cs typeface="Times New Roman" charset="0"/>
            </a:endParaRPr>
          </a:p>
          <a:p>
            <a:pPr marL="457200" indent="-457200" algn="ctr" eaLnBrk="1" hangingPunct="1">
              <a:spcBef>
                <a:spcPct val="50000"/>
              </a:spcBef>
              <a:buClrTx/>
              <a:buSzPct val="80000"/>
              <a:buNone/>
              <a:defRPr/>
            </a:pPr>
            <a:r>
              <a:rPr lang="ar-JO" sz="2400" dirty="0">
                <a:solidFill>
                  <a:srgbClr val="000000"/>
                </a:solidFill>
                <a:effectLst>
                  <a:outerShdw blurRad="38100" dist="38100" dir="2700000" algn="tl">
                    <a:srgbClr val="FFFFFF"/>
                  </a:outerShdw>
                </a:effectLst>
                <a:ea typeface="Times New Roman" charset="0"/>
                <a:cs typeface="Times New Roman" charset="0"/>
              </a:rPr>
              <a:t>4. عمل الله بالكامل</a:t>
            </a:r>
            <a:endParaRPr lang="en-US" sz="2400" dirty="0">
              <a:solidFill>
                <a:srgbClr val="000000"/>
              </a:solidFill>
              <a:effectLst>
                <a:outerShdw blurRad="38100" dist="38100" dir="2700000" algn="tl">
                  <a:srgbClr val="FFFFFF"/>
                </a:outerShdw>
              </a:effectLst>
              <a:ea typeface="Times New Roman" charset="0"/>
              <a:cs typeface="Times New Roman" charset="0"/>
            </a:endParaRPr>
          </a:p>
          <a:p>
            <a:pPr marL="457200" indent="-457200" algn="ctr" eaLnBrk="1" hangingPunct="1">
              <a:spcBef>
                <a:spcPct val="50000"/>
              </a:spcBef>
              <a:buClrTx/>
              <a:buSzPct val="80000"/>
              <a:buNone/>
              <a:defRPr/>
            </a:pPr>
            <a:r>
              <a:rPr lang="ar-JO" sz="2400" dirty="0">
                <a:solidFill>
                  <a:srgbClr val="000000"/>
                </a:solidFill>
                <a:effectLst>
                  <a:outerShdw blurRad="38100" dist="38100" dir="2700000" algn="tl">
                    <a:srgbClr val="FFFFFF"/>
                  </a:outerShdw>
                </a:effectLst>
                <a:ea typeface="Times New Roman" charset="0"/>
                <a:cs typeface="Times New Roman" charset="0"/>
              </a:rPr>
              <a:t>5. كاملة في هذه الحياة</a:t>
            </a:r>
            <a:endParaRPr lang="en-US" sz="2400" dirty="0">
              <a:solidFill>
                <a:srgbClr val="000000"/>
              </a:solidFill>
              <a:effectLst>
                <a:outerShdw blurRad="38100" dist="38100" dir="2700000" algn="tl">
                  <a:srgbClr val="FFFFFF"/>
                </a:outerShdw>
              </a:effectLst>
              <a:ea typeface="Times New Roman" charset="0"/>
              <a:cs typeface="Times New Roman" charset="0"/>
            </a:endParaRPr>
          </a:p>
          <a:p>
            <a:pPr marL="457200" indent="-457200" algn="ctr" eaLnBrk="1" hangingPunct="1">
              <a:spcBef>
                <a:spcPct val="50000"/>
              </a:spcBef>
              <a:buClrTx/>
              <a:buSzPct val="80000"/>
              <a:buNone/>
              <a:defRPr/>
            </a:pPr>
            <a:r>
              <a:rPr lang="ar-JO" sz="2400" dirty="0">
                <a:solidFill>
                  <a:srgbClr val="000000"/>
                </a:solidFill>
                <a:effectLst>
                  <a:outerShdw blurRad="38100" dist="38100" dir="2700000" algn="tl">
                    <a:srgbClr val="FFFFFF"/>
                  </a:outerShdw>
                </a:effectLst>
                <a:ea typeface="Times New Roman" charset="0"/>
                <a:cs typeface="Times New Roman" charset="0"/>
              </a:rPr>
              <a:t>6. متشابهة لكل المؤمنين</a:t>
            </a:r>
            <a:endParaRPr lang="en-US" sz="2400" dirty="0">
              <a:solidFill>
                <a:srgbClr val="000000"/>
              </a:solidFill>
              <a:effectLst>
                <a:outerShdw blurRad="38100" dist="38100" dir="2700000" algn="tl">
                  <a:srgbClr val="FFFFFF"/>
                </a:outerShdw>
              </a:effectLst>
              <a:ea typeface="Times New Roman" charset="0"/>
              <a:cs typeface="Times New Roman" charset="0"/>
            </a:endParaRPr>
          </a:p>
        </p:txBody>
      </p:sp>
    </p:spTree>
    <p:extLst>
      <p:ext uri="{BB962C8B-B14F-4D97-AF65-F5344CB8AC3E}">
        <p14:creationId xmlns:p14="http://schemas.microsoft.com/office/powerpoint/2010/main" val="42480808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dissolve">
                                      <p:cBhvr>
                                        <p:cTn id="7" dur="500"/>
                                        <p:tgtEl>
                                          <p:spTgt spid="358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46"/>
                                        </p:tgtEl>
                                        <p:attrNameLst>
                                          <p:attrName>style.visibility</p:attrName>
                                        </p:attrNameLst>
                                      </p:cBhvr>
                                      <p:to>
                                        <p:strVal val="visible"/>
                                      </p:to>
                                    </p:set>
                                    <p:animEffect transition="in" filter="dissolve">
                                      <p:cBhvr>
                                        <p:cTn id="12"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animBg="1" autoUpdateAnimBg="0"/>
      <p:bldP spid="35844"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4B536-4C24-1FE7-F0AD-01DCB0D8F600}"/>
              </a:ext>
            </a:extLst>
          </p:cNvPr>
          <p:cNvSpPr>
            <a:spLocks noGrp="1"/>
          </p:cNvSpPr>
          <p:nvPr>
            <p:ph type="title"/>
          </p:nvPr>
        </p:nvSpPr>
        <p:spPr>
          <a:xfrm>
            <a:off x="685800" y="0"/>
            <a:ext cx="8278688" cy="971600"/>
          </a:xfrm>
        </p:spPr>
        <p:txBody>
          <a:bodyPr anchor="ctr"/>
          <a:lstStyle/>
          <a:p>
            <a:pPr algn="ctr"/>
            <a:r>
              <a:rPr kumimoji="0" lang="ar-JO" sz="4800" b="1" u="none" strike="noStrike" kern="1200" cap="none" spc="0" normalizeH="0" baseline="0" noProof="0" dirty="0">
                <a:ln>
                  <a:noFill/>
                </a:ln>
                <a:solidFill>
                  <a:srgbClr val="FFFFFF"/>
                </a:solidFill>
                <a:uLnTx/>
                <a:uFillTx/>
                <a:latin typeface="Arial" panose="020B0604020202020204" pitchFamily="34" charset="0"/>
                <a:ea typeface="Times New Roman" charset="0"/>
                <a:cs typeface="Times New Roman" charset="0"/>
              </a:rPr>
              <a:t>التقديس</a:t>
            </a:r>
            <a:endParaRPr lang="en-US" sz="4800" b="1" dirty="0">
              <a:solidFill>
                <a:srgbClr val="FFFFFF"/>
              </a:solidFill>
            </a:endParaRPr>
          </a:p>
        </p:txBody>
      </p:sp>
      <p:graphicFrame>
        <p:nvGraphicFramePr>
          <p:cNvPr id="4" name="Content Placeholder 3">
            <a:extLst>
              <a:ext uri="{FF2B5EF4-FFF2-40B4-BE49-F238E27FC236}">
                <a16:creationId xmlns:a16="http://schemas.microsoft.com/office/drawing/2014/main" id="{64D66BBA-F506-D734-374E-77078C203C72}"/>
              </a:ext>
            </a:extLst>
          </p:cNvPr>
          <p:cNvGraphicFramePr>
            <a:graphicFrameLocks noGrp="1"/>
          </p:cNvGraphicFramePr>
          <p:nvPr>
            <p:ph idx="1"/>
            <p:extLst>
              <p:ext uri="{D42A27DB-BD31-4B8C-83A1-F6EECF244321}">
                <p14:modId xmlns:p14="http://schemas.microsoft.com/office/powerpoint/2010/main" val="432709906"/>
              </p:ext>
            </p:extLst>
          </p:nvPr>
        </p:nvGraphicFramePr>
        <p:xfrm>
          <a:off x="685800" y="980728"/>
          <a:ext cx="8278688" cy="5310627"/>
        </p:xfrm>
        <a:graphic>
          <a:graphicData uri="http://schemas.openxmlformats.org/drawingml/2006/table">
            <a:tbl>
              <a:tblPr firstRow="1" bandRow="1">
                <a:tableStyleId>{5C22544A-7EE6-4342-B048-85BDC9FD1C3A}</a:tableStyleId>
              </a:tblPr>
              <a:tblGrid>
                <a:gridCol w="4139344">
                  <a:extLst>
                    <a:ext uri="{9D8B030D-6E8A-4147-A177-3AD203B41FA5}">
                      <a16:colId xmlns:a16="http://schemas.microsoft.com/office/drawing/2014/main" val="850437957"/>
                    </a:ext>
                  </a:extLst>
                </a:gridCol>
                <a:gridCol w="4139344">
                  <a:extLst>
                    <a:ext uri="{9D8B030D-6E8A-4147-A177-3AD203B41FA5}">
                      <a16:colId xmlns:a16="http://schemas.microsoft.com/office/drawing/2014/main" val="3809919152"/>
                    </a:ext>
                  </a:extLst>
                </a:gridCol>
              </a:tblGrid>
              <a:tr h="1024111">
                <a:tc>
                  <a:txBody>
                    <a:bodyPr/>
                    <a:lstStyle/>
                    <a:p>
                      <a:pPr algn="ctr"/>
                      <a:r>
                        <a:rPr lang="ar-SA" sz="3600" b="1" dirty="0"/>
                        <a:t>وجهة نظر الا نسان</a:t>
                      </a:r>
                    </a:p>
                  </a:txBody>
                  <a:tcPr anchor="ctr">
                    <a:solidFill>
                      <a:schemeClr val="accent6">
                        <a:lumMod val="75000"/>
                      </a:schemeClr>
                    </a:solidFill>
                  </a:tcPr>
                </a:tc>
                <a:tc>
                  <a:txBody>
                    <a:bodyPr/>
                    <a:lstStyle/>
                    <a:p>
                      <a:pPr algn="ctr"/>
                      <a:r>
                        <a:rPr lang="ar-SA" sz="3600" b="1" dirty="0"/>
                        <a:t>وجهة نظر الله</a:t>
                      </a:r>
                    </a:p>
                  </a:txBody>
                  <a:tcPr anchor="ctr">
                    <a:solidFill>
                      <a:schemeClr val="accent6">
                        <a:lumMod val="75000"/>
                      </a:schemeClr>
                    </a:solidFill>
                  </a:tcPr>
                </a:tc>
                <a:extLst>
                  <a:ext uri="{0D108BD9-81ED-4DB2-BD59-A6C34878D82A}">
                    <a16:rowId xmlns:a16="http://schemas.microsoft.com/office/drawing/2014/main" val="73041780"/>
                  </a:ext>
                </a:extLst>
              </a:tr>
              <a:tr h="65248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SA" sz="3600" b="1" dirty="0"/>
                        <a:t>اختباري</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SA" sz="3600" b="1" dirty="0"/>
                        <a:t>تنظيمي</a:t>
                      </a:r>
                    </a:p>
                  </a:txBody>
                  <a:tcPr anchor="ctr"/>
                </a:tc>
                <a:extLst>
                  <a:ext uri="{0D108BD9-81ED-4DB2-BD59-A6C34878D82A}">
                    <a16:rowId xmlns:a16="http://schemas.microsoft.com/office/drawing/2014/main" val="3818630294"/>
                  </a:ext>
                </a:extLst>
              </a:tr>
              <a:tr h="65248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SA" sz="3600" b="1" dirty="0"/>
                        <a:t>تدريجي</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SA" sz="3600" b="1" dirty="0"/>
                        <a:t>فوري</a:t>
                      </a:r>
                    </a:p>
                  </a:txBody>
                  <a:tcPr anchor="ctr"/>
                </a:tc>
                <a:extLst>
                  <a:ext uri="{0D108BD9-81ED-4DB2-BD59-A6C34878D82A}">
                    <a16:rowId xmlns:a16="http://schemas.microsoft.com/office/drawing/2014/main" val="3546147481"/>
                  </a:ext>
                </a:extLst>
              </a:tr>
              <a:tr h="65248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SA" sz="3600" b="1" dirty="0"/>
                        <a:t>عملي</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SA" sz="3600" b="1" dirty="0"/>
                        <a:t>مثال أ على</a:t>
                      </a:r>
                    </a:p>
                  </a:txBody>
                  <a:tcPr anchor="ctr"/>
                </a:tc>
                <a:extLst>
                  <a:ext uri="{0D108BD9-81ED-4DB2-BD59-A6C34878D82A}">
                    <a16:rowId xmlns:a16="http://schemas.microsoft.com/office/drawing/2014/main" val="4291719207"/>
                  </a:ext>
                </a:extLst>
              </a:tr>
              <a:tr h="65248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SA" sz="3600" b="1" dirty="0"/>
                        <a:t>جزئي</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SA" sz="3600" b="1" dirty="0"/>
                        <a:t>كامل</a:t>
                      </a:r>
                    </a:p>
                  </a:txBody>
                  <a:tcPr anchor="ctr"/>
                </a:tc>
                <a:extLst>
                  <a:ext uri="{0D108BD9-81ED-4DB2-BD59-A6C34878D82A}">
                    <a16:rowId xmlns:a16="http://schemas.microsoft.com/office/drawing/2014/main" val="128366057"/>
                  </a:ext>
                </a:extLst>
              </a:tr>
              <a:tr h="652481">
                <a:tc>
                  <a:txBody>
                    <a:bodyPr/>
                    <a:lstStyle/>
                    <a:p>
                      <a:pPr algn="ctr"/>
                      <a:r>
                        <a:rPr lang="ar-SA" sz="3600" b="1" dirty="0"/>
                        <a:t>حاضر</a:t>
                      </a:r>
                      <a:endParaRPr lang="en-US" sz="3600" b="1" dirty="0"/>
                    </a:p>
                  </a:txBody>
                  <a:tcPr anchor="ctr"/>
                </a:tc>
                <a:tc>
                  <a:txBody>
                    <a:bodyPr/>
                    <a:lstStyle/>
                    <a:p>
                      <a:pPr algn="ctr"/>
                      <a:r>
                        <a:rPr lang="ar-SA" sz="3600" b="1" dirty="0"/>
                        <a:t>أخير</a:t>
                      </a:r>
                      <a:endParaRPr lang="en-US" sz="3600" b="1" dirty="0"/>
                    </a:p>
                  </a:txBody>
                  <a:tcPr anchor="ctr"/>
                </a:tc>
                <a:extLst>
                  <a:ext uri="{0D108BD9-81ED-4DB2-BD59-A6C34878D82A}">
                    <a16:rowId xmlns:a16="http://schemas.microsoft.com/office/drawing/2014/main" val="3657332982"/>
                  </a:ext>
                </a:extLst>
              </a:tr>
              <a:tr h="1024111">
                <a:tc>
                  <a:txBody>
                    <a:bodyPr/>
                    <a:lstStyle/>
                    <a:p>
                      <a:pPr algn="ctr"/>
                      <a:r>
                        <a:rPr lang="ar-SA" sz="3600" b="1" dirty="0"/>
                        <a:t>رومية 6: 11-23</a:t>
                      </a:r>
                      <a:endParaRPr lang="en-US" sz="3600" b="1" dirty="0"/>
                    </a:p>
                  </a:txBody>
                  <a:tcPr anchor="ctr"/>
                </a:tc>
                <a:tc>
                  <a:txBody>
                    <a:bodyPr/>
                    <a:lstStyle/>
                    <a:p>
                      <a:pPr algn="ctr"/>
                      <a:r>
                        <a:rPr lang="ar-SA" sz="3600" b="1" dirty="0"/>
                        <a:t>رومية 6: 1-10</a:t>
                      </a:r>
                      <a:endParaRPr lang="en-US" sz="3600" b="1" dirty="0"/>
                    </a:p>
                  </a:txBody>
                  <a:tcPr anchor="ctr"/>
                </a:tc>
                <a:extLst>
                  <a:ext uri="{0D108BD9-81ED-4DB2-BD59-A6C34878D82A}">
                    <a16:rowId xmlns:a16="http://schemas.microsoft.com/office/drawing/2014/main" val="377122207"/>
                  </a:ext>
                </a:extLst>
              </a:tr>
            </a:tbl>
          </a:graphicData>
        </a:graphic>
      </p:graphicFrame>
      <p:sp>
        <p:nvSpPr>
          <p:cNvPr id="5" name="Title 1">
            <a:extLst>
              <a:ext uri="{FF2B5EF4-FFF2-40B4-BE49-F238E27FC236}">
                <a16:creationId xmlns:a16="http://schemas.microsoft.com/office/drawing/2014/main" id="{2DC2DC0A-39C0-72A6-4203-9EF4ED925C5C}"/>
              </a:ext>
            </a:extLst>
          </p:cNvPr>
          <p:cNvSpPr txBox="1">
            <a:spLocks/>
          </p:cNvSpPr>
          <p:nvPr/>
        </p:nvSpPr>
        <p:spPr bwMode="auto">
          <a:xfrm>
            <a:off x="479322" y="6291355"/>
            <a:ext cx="8664678" cy="56664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Narrow"/>
                <a:ea typeface="ＭＳ Ｐゴシック" pitchFamily="-111" charset="-128"/>
              </a:rPr>
              <a:t>Adapted from </a:t>
            </a:r>
            <a:r>
              <a:rPr kumimoji="0" lang="en-US" sz="2000" b="1" i="1" u="none" strike="noStrike" kern="0" cap="none" spc="0" normalizeH="0" baseline="0" noProof="0" dirty="0">
                <a:ln>
                  <a:noFill/>
                </a:ln>
                <a:solidFill>
                  <a:srgbClr val="FFFFFF"/>
                </a:solidFill>
                <a:effectLst/>
                <a:uLnTx/>
                <a:uFillTx/>
                <a:latin typeface="Arial Narrow"/>
                <a:ea typeface="ＭＳ Ｐゴシック" pitchFamily="-111" charset="-128"/>
              </a:rPr>
              <a:t>Romans</a:t>
            </a:r>
            <a:r>
              <a:rPr kumimoji="0" lang="en-US" sz="2000" b="1" i="0" u="none" strike="noStrike" kern="0" cap="none" spc="0" normalizeH="0" baseline="0" noProof="0" dirty="0">
                <a:ln>
                  <a:noFill/>
                </a:ln>
                <a:solidFill>
                  <a:srgbClr val="FFFFFF"/>
                </a:solidFill>
                <a:effectLst/>
                <a:uLnTx/>
                <a:uFillTx/>
                <a:latin typeface="Arial Narrow"/>
                <a:ea typeface="ＭＳ Ｐゴシック" pitchFamily="-111" charset="-128"/>
              </a:rPr>
              <a:t> (Colorado Springs: BEE World, 2018), 88</a:t>
            </a:r>
            <a:endParaRPr kumimoji="0" lang="en-US" sz="3200" b="1" i="0" u="none" strike="noStrike" kern="0" cap="none" spc="0" normalizeH="0" baseline="0" noProof="0" dirty="0">
              <a:ln>
                <a:noFill/>
              </a:ln>
              <a:solidFill>
                <a:srgbClr val="FFFFFF"/>
              </a:solidFill>
              <a:effectLst/>
              <a:uLnTx/>
              <a:uFillTx/>
              <a:latin typeface="Arial Narrow"/>
              <a:ea typeface="ＭＳ Ｐゴシック" pitchFamily="-111" charset="-128"/>
            </a:endParaRPr>
          </a:p>
        </p:txBody>
      </p:sp>
    </p:spTree>
    <p:extLst>
      <p:ext uri="{BB962C8B-B14F-4D97-AF65-F5344CB8AC3E}">
        <p14:creationId xmlns:p14="http://schemas.microsoft.com/office/powerpoint/2010/main" val="265977055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a:xfrm>
            <a:off x="0" y="0"/>
            <a:ext cx="9144000" cy="1524000"/>
          </a:xfrm>
          <a:effectLst>
            <a:outerShdw blurRad="63500" dist="35921" dir="2700000" algn="ctr" rotWithShape="0">
              <a:srgbClr val="000000">
                <a:alpha val="74998"/>
              </a:srgbClr>
            </a:outerShdw>
          </a:effectLst>
        </p:spPr>
        <p:txBody>
          <a:bodyPr/>
          <a:lstStyle/>
          <a:p>
            <a:pPr eaLnBrk="1" hangingPunct="1">
              <a:defRPr/>
            </a:pPr>
            <a:r>
              <a:rPr lang="ar-JO" b="1" dirty="0">
                <a:latin typeface="Arial" panose="020B0604020202020204" pitchFamily="34" charset="0"/>
                <a:ea typeface="ＭＳ Ｐゴシック" charset="-128"/>
                <a:cs typeface="Arial" panose="020B0604020202020204" pitchFamily="34" charset="0"/>
              </a:rPr>
              <a:t>البر ممنوح في التقديس</a:t>
            </a:r>
            <a:br>
              <a:rPr lang="ar-JO" b="1" dirty="0">
                <a:latin typeface="Arial" panose="020B0604020202020204" pitchFamily="34" charset="0"/>
                <a:ea typeface="ＭＳ Ｐゴシック" charset="-128"/>
                <a:cs typeface="Arial" panose="020B0604020202020204" pitchFamily="34" charset="0"/>
              </a:rPr>
            </a:br>
            <a:r>
              <a:rPr lang="en-US" b="1" dirty="0">
                <a:latin typeface="Arial" panose="020B0604020202020204" pitchFamily="34" charset="0"/>
                <a:ea typeface="ＭＳ Ｐゴシック" charset="-128"/>
                <a:cs typeface="Arial" panose="020B0604020202020204" pitchFamily="34" charset="0"/>
              </a:rPr>
              <a:t>(</a:t>
            </a:r>
            <a:r>
              <a:rPr lang="ar-JO" b="1" dirty="0">
                <a:latin typeface="Arial" panose="020B0604020202020204" pitchFamily="34" charset="0"/>
                <a:ea typeface="ＭＳ Ｐゴシック" charset="-128"/>
                <a:cs typeface="Arial" panose="020B0604020202020204" pitchFamily="34" charset="0"/>
              </a:rPr>
              <a:t>رو 6-8</a:t>
            </a:r>
            <a:r>
              <a:rPr lang="en-US" b="1" dirty="0">
                <a:latin typeface="Arial" panose="020B0604020202020204" pitchFamily="34" charset="0"/>
                <a:ea typeface="ＭＳ Ｐゴシック" charset="-128"/>
                <a:cs typeface="Arial" panose="020B0604020202020204" pitchFamily="34" charset="0"/>
              </a:rPr>
              <a:t>)</a:t>
            </a:r>
          </a:p>
        </p:txBody>
      </p:sp>
      <p:sp>
        <p:nvSpPr>
          <p:cNvPr id="467971" name="Text Box 3"/>
          <p:cNvSpPr txBox="1">
            <a:spLocks noChangeArrowheads="1"/>
          </p:cNvSpPr>
          <p:nvPr/>
        </p:nvSpPr>
        <p:spPr bwMode="auto">
          <a:xfrm>
            <a:off x="0" y="1524000"/>
            <a:ext cx="9144000" cy="5191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ينطبق دم المسيح علينا؟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 name="Group 4"/>
          <p:cNvGrpSpPr>
            <a:grpSpLocks/>
          </p:cNvGrpSpPr>
          <p:nvPr/>
        </p:nvGrpSpPr>
        <p:grpSpPr bwMode="auto">
          <a:xfrm>
            <a:off x="0" y="2286000"/>
            <a:ext cx="3048000" cy="3276600"/>
            <a:chOff x="0" y="1440"/>
            <a:chExt cx="1920" cy="2064"/>
          </a:xfrm>
        </p:grpSpPr>
        <p:sp>
          <p:nvSpPr>
            <p:cNvPr id="783366" name="Oval 5"/>
            <p:cNvSpPr>
              <a:spLocks noChangeArrowheads="1"/>
            </p:cNvSpPr>
            <p:nvPr/>
          </p:nvSpPr>
          <p:spPr bwMode="auto">
            <a:xfrm>
              <a:off x="0" y="1440"/>
              <a:ext cx="1920" cy="2064"/>
            </a:xfrm>
            <a:prstGeom prst="ellipse">
              <a:avLst/>
            </a:prstGeom>
            <a:gradFill rotWithShape="0">
              <a:gsLst>
                <a:gs pos="0">
                  <a:srgbClr val="8C1C73"/>
                </a:gs>
                <a:gs pos="100000">
                  <a:srgbClr val="410D35"/>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67974" name="Text Box 6"/>
            <p:cNvSpPr txBox="1">
              <a:spLocks noChangeArrowheads="1"/>
            </p:cNvSpPr>
            <p:nvPr/>
          </p:nvSpPr>
          <p:spPr bwMode="auto">
            <a:xfrm>
              <a:off x="0"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الإصحاح 6</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أساس جديد</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الهوية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467978" name="Text Box 10"/>
          <p:cNvSpPr txBox="1">
            <a:spLocks noChangeArrowheads="1"/>
          </p:cNvSpPr>
          <p:nvPr/>
        </p:nvSpPr>
        <p:spPr bwMode="auto">
          <a:xfrm>
            <a:off x="8172400" y="76200"/>
            <a:ext cx="89960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92754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618250" y="235496"/>
            <a:ext cx="7772400" cy="2736304"/>
          </a:xfrm>
        </p:spPr>
        <p:txBody>
          <a:bodyPr/>
          <a:lstStyle/>
          <a:p>
            <a:pPr eaLnBrk="1" hangingPunct="1"/>
            <a:r>
              <a:rPr lang="ar-SA" sz="2800" b="1" dirty="0">
                <a:solidFill>
                  <a:srgbClr val="FFFFFF"/>
                </a:solidFill>
                <a:latin typeface="Arial" panose="020B0604020202020204" pitchFamily="34" charset="0"/>
                <a:cs typeface="Arial" panose="020B0604020202020204" pitchFamily="34" charset="0"/>
              </a:rPr>
              <a:t>إنَّ تَوَحُّدَنا (أن نتَّحد فنصير واحدًا) مع المسيح من جهة مَقامنا أمام الله يُمثِّل أساسَنا الجديد للتقديس، لذلك ينبغي على اليهود أن يتجنَّبوا الناموسيَّة وعلى الأمم أن يتجنَّبوا الانغماس في الخطيَّة (رومية الأصحاح 6). </a:t>
            </a:r>
            <a:endParaRPr lang="en-US" sz="2800" b="1" dirty="0">
              <a:solidFill>
                <a:srgbClr val="FFFFFF"/>
              </a:solidFill>
              <a:latin typeface="Arial" panose="020B0604020202020204" pitchFamily="34" charset="0"/>
              <a:cs typeface="Arial" panose="020B0604020202020204" pitchFamily="34" charset="0"/>
            </a:endParaRPr>
          </a:p>
        </p:txBody>
      </p:sp>
      <p:sp>
        <p:nvSpPr>
          <p:cNvPr id="780291" name="Rectangle 3"/>
          <p:cNvSpPr>
            <a:spLocks noGrp="1" noChangeArrowheads="1"/>
          </p:cNvSpPr>
          <p:nvPr>
            <p:ph type="subTitle" idx="1"/>
          </p:nvPr>
        </p:nvSpPr>
        <p:spPr>
          <a:xfrm>
            <a:off x="251521" y="2971800"/>
            <a:ext cx="8791630" cy="3650704"/>
          </a:xfrm>
        </p:spPr>
        <p:txBody>
          <a:bodyPr/>
          <a:lstStyle/>
          <a:p>
            <a:pPr marL="457200" indent="-457200" algn="r" rtl="1" eaLnBrk="1" hangingPunct="1">
              <a:buFont typeface="+mj-lt"/>
              <a:buAutoNum type="arabicPeriod"/>
            </a:pPr>
            <a:r>
              <a:rPr lang="ar-SA" sz="2800" b="1" dirty="0">
                <a:solidFill>
                  <a:srgbClr val="FFFFFF"/>
                </a:solidFill>
                <a:latin typeface="Arial" panose="020B0604020202020204" pitchFamily="34" charset="0"/>
                <a:cs typeface="Arial" panose="020B0604020202020204" pitchFamily="34" charset="0"/>
              </a:rPr>
              <a:t>إنَّ حُرِّيَّتَنا من سلطان الخطيَّة من جهة مَقامنا أمام الله تأتي من تَوَحُّدِنا مرَّةً واحدةً وإلى الأبد مع المسيح في موته وقيامته بواسطة المعموديَّة الماء (6: 1-10).</a:t>
            </a:r>
          </a:p>
          <a:p>
            <a:pPr marL="457200" indent="-457200" algn="r" rtl="1" eaLnBrk="1" hangingPunct="1">
              <a:buFont typeface="+mj-lt"/>
              <a:buAutoNum type="arabicPeriod"/>
            </a:pPr>
            <a:r>
              <a:rPr lang="ar-SA" sz="2800" b="1" dirty="0">
                <a:solidFill>
                  <a:srgbClr val="FFFFFF"/>
                </a:solidFill>
                <a:latin typeface="Arial" panose="020B0604020202020204" pitchFamily="34" charset="0"/>
                <a:cs typeface="Arial" panose="020B0604020202020204" pitchFamily="34" charset="0"/>
              </a:rPr>
              <a:t>إنَّ حُرِّيَّتَنا العمليَّة من سلطان الخطيَّة تحصل بالخضوع المستمرِّ بالإيمان للمسيح بوصفه سيِّدنا الجديد (6: 11-14).</a:t>
            </a:r>
          </a:p>
          <a:p>
            <a:pPr marL="457200" indent="-457200" algn="r" rtl="1" eaLnBrk="1" hangingPunct="1">
              <a:buFont typeface="+mj-lt"/>
              <a:buAutoNum type="arabicPeriod"/>
            </a:pPr>
            <a:r>
              <a:rPr lang="ar-SA" sz="2800" b="1" dirty="0">
                <a:solidFill>
                  <a:srgbClr val="FFFFFF"/>
                </a:solidFill>
                <a:latin typeface="Arial" panose="020B0604020202020204" pitchFamily="34" charset="0"/>
                <a:cs typeface="Arial" panose="020B0604020202020204" pitchFamily="34" charset="0"/>
              </a:rPr>
              <a:t>يجب علينا جميعًا أن نختار البرَّ بواسطة إدراك أنَّ سيِّدنا القديم الذي هو الخطيَّة ليس له الآن أيُّ حقٍّ في السيادة علينا (6: 15-23). </a:t>
            </a:r>
            <a:endParaRPr lang="en-US" sz="2800" b="1" dirty="0">
              <a:solidFill>
                <a:srgbClr val="FFFFFF"/>
              </a:solidFill>
              <a:latin typeface="Arial" panose="020B0604020202020204" pitchFamily="34" charset="0"/>
              <a:cs typeface="Arial" panose="020B0604020202020204" pitchFamily="34" charset="0"/>
            </a:endParaRPr>
          </a:p>
        </p:txBody>
      </p:sp>
      <p:sp>
        <p:nvSpPr>
          <p:cNvPr id="780292" name="Text Box 4"/>
          <p:cNvSpPr txBox="1">
            <a:spLocks noChangeArrowheads="1"/>
          </p:cNvSpPr>
          <p:nvPr/>
        </p:nvSpPr>
        <p:spPr bwMode="auto">
          <a:xfrm>
            <a:off x="8172400" y="76200"/>
            <a:ext cx="870751"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154a</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5435600"/>
          </a:xfrm>
          <a:prstGeom prst="rect">
            <a:avLst/>
          </a:prstGeom>
        </p:spPr>
      </p:pic>
      <p:sp>
        <p:nvSpPr>
          <p:cNvPr id="8" name="Rectangle 2"/>
          <p:cNvSpPr txBox="1">
            <a:spLocks noChangeArrowheads="1"/>
          </p:cNvSpPr>
          <p:nvPr/>
        </p:nvSpPr>
        <p:spPr bwMode="auto">
          <a:xfrm>
            <a:off x="0" y="5435600"/>
            <a:ext cx="9144000" cy="657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علم الخلاص: برنامج الله الخلاصي</a:t>
            </a:r>
            <a:r>
              <a:rPr kumimoji="0" lang="en-S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0"/>
            <a:ext cx="6002774" cy="3420533"/>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مركزنا               في المسيح</a:t>
            </a:r>
            <a:endParaRPr lang="en-US" sz="6600" dirty="0">
              <a:effectLst>
                <a:glow rad="127000">
                  <a:schemeClr val="tx1"/>
                </a:glow>
              </a:effectLst>
              <a:ea typeface="ＭＳ Ｐゴシック" charset="0"/>
            </a:endParaRPr>
          </a:p>
        </p:txBody>
      </p:sp>
      <p:sp>
        <p:nvSpPr>
          <p:cNvPr id="2" name="Rectangle 1">
            <a:extLst>
              <a:ext uri="{FF2B5EF4-FFF2-40B4-BE49-F238E27FC236}">
                <a16:creationId xmlns:a16="http://schemas.microsoft.com/office/drawing/2014/main" id="{7CC3BE6F-21D3-9851-D81C-7BBFD1890533}"/>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880"/>
            <a:ext cx="9144000" cy="3120792"/>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هل نعلم عن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مركزنا في المسيح اليوم؟</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4334933"/>
            <a:ext cx="9144000" cy="21386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بدلاً من ذلك نحن نؤكد على ...</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2670414"/>
            <a:ext cx="9144000" cy="185078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ليس كثيراً</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837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925" y="44450"/>
            <a:ext cx="9144000" cy="5161935"/>
          </a:xfrm>
          <a:prstGeom prst="rect">
            <a:avLst/>
          </a:prstGeom>
        </p:spPr>
      </p:pic>
      <p:sp>
        <p:nvSpPr>
          <p:cNvPr id="2" name="Title 1"/>
          <p:cNvSpPr>
            <a:spLocks noGrp="1"/>
          </p:cNvSpPr>
          <p:nvPr>
            <p:ph type="title"/>
          </p:nvPr>
        </p:nvSpPr>
        <p:spPr>
          <a:xfrm>
            <a:off x="73025" y="5496983"/>
            <a:ext cx="9070975" cy="1143000"/>
          </a:xfrm>
        </p:spPr>
        <p:txBody>
          <a:bodyPr/>
          <a:lstStyle/>
          <a:p>
            <a:r>
              <a:rPr lang="ar-JO" sz="5400" dirty="0">
                <a:effectLst>
                  <a:glow rad="228600">
                    <a:schemeClr val="tx1"/>
                  </a:glow>
                </a:effectLst>
              </a:rPr>
              <a:t>تقدير الذات</a:t>
            </a:r>
            <a:endParaRPr lang="en-US" sz="5400" dirty="0">
              <a:effectLst>
                <a:glow rad="228600">
                  <a:schemeClr val="tx1"/>
                </a:glow>
              </a:effectLst>
            </a:endParaRPr>
          </a:p>
        </p:txBody>
      </p:sp>
    </p:spTree>
    <p:extLst>
      <p:ext uri="{BB962C8B-B14F-4D97-AF65-F5344CB8AC3E}">
        <p14:creationId xmlns:p14="http://schemas.microsoft.com/office/powerpoint/2010/main" val="20780666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1"/>
            <a:ext cx="9154322" cy="6231467"/>
            <a:chOff x="0" y="-1"/>
            <a:chExt cx="9154322" cy="6231467"/>
          </a:xfrm>
        </p:grpSpPr>
        <p:pic>
          <p:nvPicPr>
            <p:cNvPr id="3" name="Picture 2"/>
            <p:cNvPicPr>
              <a:picLocks noChangeAspect="1"/>
            </p:cNvPicPr>
            <p:nvPr/>
          </p:nvPicPr>
          <p:blipFill>
            <a:blip r:embed="rId3"/>
            <a:stretch>
              <a:fillRect/>
            </a:stretch>
          </p:blipFill>
          <p:spPr>
            <a:xfrm>
              <a:off x="0" y="-1"/>
              <a:ext cx="9154322" cy="6231467"/>
            </a:xfrm>
            <a:prstGeom prst="rect">
              <a:avLst/>
            </a:prstGeom>
          </p:spPr>
        </p:pic>
        <p:sp>
          <p:nvSpPr>
            <p:cNvPr id="12" name="Rectangle 11"/>
            <p:cNvSpPr/>
            <p:nvPr/>
          </p:nvSpPr>
          <p:spPr bwMode="auto">
            <a:xfrm>
              <a:off x="5314949" y="1054487"/>
              <a:ext cx="3829051"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1458122" y="5577480"/>
              <a:ext cx="3848101" cy="461665"/>
            </a:xfrm>
            <a:prstGeom prst="rect">
              <a:avLst/>
            </a:prstGeom>
            <a:solidFill>
              <a:srgbClr val="002BB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TextBox 13"/>
            <p:cNvSpPr txBox="1"/>
            <p:nvPr/>
          </p:nvSpPr>
          <p:spPr>
            <a:xfrm>
              <a:off x="2096062" y="4972542"/>
              <a:ext cx="3848101" cy="461665"/>
            </a:xfrm>
            <a:prstGeom prst="rect">
              <a:avLst/>
            </a:prstGeom>
            <a:solidFill>
              <a:srgbClr val="0441F7"/>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TextBox 14"/>
            <p:cNvSpPr txBox="1"/>
            <p:nvPr/>
          </p:nvSpPr>
          <p:spPr>
            <a:xfrm>
              <a:off x="2691774" y="4317640"/>
              <a:ext cx="4052490" cy="461665"/>
            </a:xfrm>
            <a:prstGeom prst="rect">
              <a:avLst/>
            </a:prstGeom>
            <a:solidFill>
              <a:srgbClr val="005ADC"/>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TextBox 15"/>
            <p:cNvSpPr txBox="1"/>
            <p:nvPr/>
          </p:nvSpPr>
          <p:spPr>
            <a:xfrm>
              <a:off x="3228878" y="3669940"/>
              <a:ext cx="4210052" cy="461665"/>
            </a:xfrm>
            <a:prstGeom prst="rect">
              <a:avLst/>
            </a:prstGeom>
            <a:solidFill>
              <a:srgbClr val="0175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TextBox 16"/>
            <p:cNvSpPr txBox="1"/>
            <p:nvPr/>
          </p:nvSpPr>
          <p:spPr>
            <a:xfrm>
              <a:off x="3925144" y="3040396"/>
              <a:ext cx="4038602" cy="461665"/>
            </a:xfrm>
            <a:prstGeom prst="rect">
              <a:avLst/>
            </a:prstGeom>
            <a:solidFill>
              <a:srgbClr val="008E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TextBox 17"/>
            <p:cNvSpPr txBox="1"/>
            <p:nvPr/>
          </p:nvSpPr>
          <p:spPr>
            <a:xfrm>
              <a:off x="4558957" y="2431690"/>
              <a:ext cx="3848101" cy="461665"/>
            </a:xfrm>
            <a:prstGeom prst="rect">
              <a:avLst/>
            </a:prstGeom>
            <a:solidFill>
              <a:srgbClr val="00A4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TextBox 18"/>
            <p:cNvSpPr txBox="1"/>
            <p:nvPr/>
          </p:nvSpPr>
          <p:spPr>
            <a:xfrm>
              <a:off x="5163113" y="1783990"/>
              <a:ext cx="3448052" cy="461665"/>
            </a:xfrm>
            <a:prstGeom prst="rect">
              <a:avLst/>
            </a:prstGeom>
            <a:solidFill>
              <a:srgbClr val="04B3FE"/>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2" name="Title 1"/>
          <p:cNvSpPr>
            <a:spLocks noGrp="1"/>
          </p:cNvSpPr>
          <p:nvPr>
            <p:ph type="title"/>
          </p:nvPr>
        </p:nvSpPr>
        <p:spPr>
          <a:xfrm>
            <a:off x="38100" y="44450"/>
            <a:ext cx="4122787" cy="2367518"/>
          </a:xfrm>
        </p:spPr>
        <p:txBody>
          <a:bodyPr/>
          <a:lstStyle/>
          <a:p>
            <a:r>
              <a:rPr lang="ar-JO" sz="3600" dirty="0">
                <a:solidFill>
                  <a:schemeClr val="tx1"/>
                </a:solidFill>
                <a:effectLst/>
              </a:rPr>
              <a:t>سلم تقدير الذات</a:t>
            </a:r>
            <a:endParaRPr lang="en-US" sz="3600" dirty="0">
              <a:solidFill>
                <a:schemeClr val="tx1"/>
              </a:solidFill>
              <a:effectLst/>
            </a:endParaRPr>
          </a:p>
        </p:txBody>
      </p:sp>
      <p:sp>
        <p:nvSpPr>
          <p:cNvPr id="4" name="TextBox 3"/>
          <p:cNvSpPr txBox="1"/>
          <p:nvPr/>
        </p:nvSpPr>
        <p:spPr>
          <a:xfrm>
            <a:off x="1504152" y="5576088"/>
            <a:ext cx="724059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لا أريد أن أفعل ذلك</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2057396" y="4913659"/>
            <a:ext cx="665004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لا أستطيع أن أفعل ذلك</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2690414" y="4277878"/>
            <a:ext cx="605433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أريد أن أفعل ذلك</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TextBox 6"/>
          <p:cNvSpPr txBox="1"/>
          <p:nvPr/>
        </p:nvSpPr>
        <p:spPr>
          <a:xfrm>
            <a:off x="3313427" y="3652419"/>
            <a:ext cx="539401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كيف أفعل ذلك</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TextBox 7"/>
          <p:cNvSpPr txBox="1"/>
          <p:nvPr/>
        </p:nvSpPr>
        <p:spPr>
          <a:xfrm>
            <a:off x="3902498" y="3048873"/>
            <a:ext cx="480494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سأحاول فعل ذلك</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4536312" y="2401254"/>
            <a:ext cx="417112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أستطيع فعل ذلك</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5138458" y="1758496"/>
            <a:ext cx="362384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سأفعل ذلك</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5325927" y="980037"/>
            <a:ext cx="3829051"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نعم لقد فعلتها</a:t>
            </a:r>
            <a:endParaRPr kumimoji="0" lang="en-GB"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5181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30D8-24CE-C3EB-74A4-57FD6663ED63}"/>
              </a:ext>
            </a:extLst>
          </p:cNvPr>
          <p:cNvSpPr>
            <a:spLocks noGrp="1"/>
          </p:cNvSpPr>
          <p:nvPr>
            <p:ph type="title"/>
          </p:nvPr>
        </p:nvSpPr>
        <p:spPr>
          <a:xfrm>
            <a:off x="0" y="0"/>
            <a:ext cx="9144000" cy="908720"/>
          </a:xfrm>
        </p:spPr>
        <p:txBody>
          <a:bodyPr/>
          <a:lstStyle/>
          <a:p>
            <a:pPr rtl="1"/>
            <a:r>
              <a:rPr lang="ar-SA" dirty="0"/>
              <a:t>نظرة عامة على رومية 5-8</a:t>
            </a:r>
          </a:p>
        </p:txBody>
      </p:sp>
      <p:sp>
        <p:nvSpPr>
          <p:cNvPr id="3" name="Title 1">
            <a:extLst>
              <a:ext uri="{FF2B5EF4-FFF2-40B4-BE49-F238E27FC236}">
                <a16:creationId xmlns:a16="http://schemas.microsoft.com/office/drawing/2014/main" id="{E1BC99A5-025D-BBC2-E1CF-3688EA08FE1D}"/>
              </a:ext>
            </a:extLst>
          </p:cNvPr>
          <p:cNvSpPr txBox="1">
            <a:spLocks/>
          </p:cNvSpPr>
          <p:nvPr/>
        </p:nvSpPr>
        <p:spPr bwMode="auto">
          <a:xfrm>
            <a:off x="-9940" y="6453335"/>
            <a:ext cx="9144000" cy="4089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الدكتور بيل </a:t>
            </a:r>
            <a:r>
              <a:rPr kumimoji="0" lang="ar-SA" sz="1800" u="none" strike="noStrike" kern="0" cap="none" spc="0" normalizeH="0" baseline="0" noProof="0" dirty="0" err="1">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إيجنر</a:t>
            </a: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كنيسة المسيح شابل للكتاب المقدس، فورت وورث، تكساس (11 يونيو 2023) </a:t>
            </a:r>
          </a:p>
        </p:txBody>
      </p:sp>
      <p:graphicFrame>
        <p:nvGraphicFramePr>
          <p:cNvPr id="4" name="Table 4">
            <a:extLst>
              <a:ext uri="{FF2B5EF4-FFF2-40B4-BE49-F238E27FC236}">
                <a16:creationId xmlns:a16="http://schemas.microsoft.com/office/drawing/2014/main" id="{C56990AA-6154-8030-E0E2-7CEB3D82BD71}"/>
              </a:ext>
            </a:extLst>
          </p:cNvPr>
          <p:cNvGraphicFramePr>
            <a:graphicFrameLocks noGrp="1"/>
          </p:cNvGraphicFramePr>
          <p:nvPr>
            <p:extLst>
              <p:ext uri="{D42A27DB-BD31-4B8C-83A1-F6EECF244321}">
                <p14:modId xmlns:p14="http://schemas.microsoft.com/office/powerpoint/2010/main" val="3460639750"/>
              </p:ext>
            </p:extLst>
          </p:nvPr>
        </p:nvGraphicFramePr>
        <p:xfrm>
          <a:off x="143508" y="920079"/>
          <a:ext cx="8856984" cy="5488863"/>
        </p:xfrm>
        <a:graphic>
          <a:graphicData uri="http://schemas.openxmlformats.org/drawingml/2006/table">
            <a:tbl>
              <a:tblPr firstRow="1" bandRow="1">
                <a:tableStyleId>{5C22544A-7EE6-4342-B048-85BDC9FD1C3A}</a:tableStyleId>
              </a:tblPr>
              <a:tblGrid>
                <a:gridCol w="2214246">
                  <a:extLst>
                    <a:ext uri="{9D8B030D-6E8A-4147-A177-3AD203B41FA5}">
                      <a16:colId xmlns:a16="http://schemas.microsoft.com/office/drawing/2014/main" val="4077823493"/>
                    </a:ext>
                  </a:extLst>
                </a:gridCol>
                <a:gridCol w="2214246">
                  <a:extLst>
                    <a:ext uri="{9D8B030D-6E8A-4147-A177-3AD203B41FA5}">
                      <a16:colId xmlns:a16="http://schemas.microsoft.com/office/drawing/2014/main" val="3551199985"/>
                    </a:ext>
                  </a:extLst>
                </a:gridCol>
                <a:gridCol w="2214246">
                  <a:extLst>
                    <a:ext uri="{9D8B030D-6E8A-4147-A177-3AD203B41FA5}">
                      <a16:colId xmlns:a16="http://schemas.microsoft.com/office/drawing/2014/main" val="3637006041"/>
                    </a:ext>
                  </a:extLst>
                </a:gridCol>
                <a:gridCol w="2214246">
                  <a:extLst>
                    <a:ext uri="{9D8B030D-6E8A-4147-A177-3AD203B41FA5}">
                      <a16:colId xmlns:a16="http://schemas.microsoft.com/office/drawing/2014/main" val="1320360975"/>
                    </a:ext>
                  </a:extLst>
                </a:gridCol>
              </a:tblGrid>
              <a:tr h="763779">
                <a:tc>
                  <a:txBody>
                    <a:bodyPr/>
                    <a:lstStyle/>
                    <a:p>
                      <a:pPr algn="ctr"/>
                      <a:r>
                        <a:rPr lang="en-US" sz="2800" b="1" i="0" dirty="0">
                          <a:latin typeface="Arial" panose="020B0604020202020204" pitchFamily="34" charset="0"/>
                          <a:cs typeface="Arial" panose="020B0604020202020204" pitchFamily="34" charset="0"/>
                        </a:rPr>
                        <a:t>5</a:t>
                      </a:r>
                    </a:p>
                  </a:txBody>
                  <a:tcPr anchor="ctr"/>
                </a:tc>
                <a:tc>
                  <a:txBody>
                    <a:bodyPr/>
                    <a:lstStyle/>
                    <a:p>
                      <a:pPr algn="ctr"/>
                      <a:r>
                        <a:rPr lang="en-US" sz="2800" b="1" i="0" dirty="0">
                          <a:latin typeface="Arial" panose="020B0604020202020204" pitchFamily="34" charset="0"/>
                          <a:cs typeface="Arial" panose="020B0604020202020204" pitchFamily="34" charset="0"/>
                        </a:rPr>
                        <a:t>6</a:t>
                      </a:r>
                    </a:p>
                  </a:txBody>
                  <a:tcPr anchor="ctr"/>
                </a:tc>
                <a:tc>
                  <a:txBody>
                    <a:bodyPr/>
                    <a:lstStyle/>
                    <a:p>
                      <a:pPr algn="ctr"/>
                      <a:r>
                        <a:rPr lang="en-US" sz="2800" b="1" i="0" dirty="0">
                          <a:latin typeface="Arial" panose="020B0604020202020204" pitchFamily="34" charset="0"/>
                          <a:cs typeface="Arial" panose="020B0604020202020204" pitchFamily="34" charset="0"/>
                        </a:rPr>
                        <a:t>7</a:t>
                      </a:r>
                    </a:p>
                  </a:txBody>
                  <a:tcPr anchor="ctr"/>
                </a:tc>
                <a:tc>
                  <a:txBody>
                    <a:bodyPr/>
                    <a:lstStyle/>
                    <a:p>
                      <a:pPr algn="ctr"/>
                      <a:r>
                        <a:rPr lang="en-US" sz="2800" b="1" i="0" dirty="0">
                          <a:latin typeface="Arial" panose="020B0604020202020204" pitchFamily="34" charset="0"/>
                          <a:cs typeface="Arial" panose="020B0604020202020204" pitchFamily="34" charset="0"/>
                        </a:rPr>
                        <a:t>8</a:t>
                      </a:r>
                    </a:p>
                  </a:txBody>
                  <a:tcPr anchor="ctr"/>
                </a:tc>
                <a:extLst>
                  <a:ext uri="{0D108BD9-81ED-4DB2-BD59-A6C34878D82A}">
                    <a16:rowId xmlns:a16="http://schemas.microsoft.com/office/drawing/2014/main" val="728209026"/>
                  </a:ext>
                </a:extLst>
              </a:tr>
              <a:tr h="881046">
                <a:tc>
                  <a:txBody>
                    <a:bodyPr/>
                    <a:lstStyle/>
                    <a:p>
                      <a:pPr algn="ctr"/>
                      <a:r>
                        <a:rPr lang="ar-SA" sz="2800" b="1" i="0" dirty="0">
                          <a:latin typeface="Arial" panose="020B0604020202020204" pitchFamily="34" charset="0"/>
                          <a:cs typeface="Arial" panose="020B0604020202020204" pitchFamily="34" charset="0"/>
                        </a:rPr>
                        <a:t>التبرير</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التقديس</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60176556"/>
                  </a:ext>
                </a:extLst>
              </a:tr>
              <a:tr h="763779">
                <a:tc>
                  <a:txBody>
                    <a:bodyPr/>
                    <a:lstStyle/>
                    <a:p>
                      <a:pPr algn="ctr"/>
                      <a:r>
                        <a:rPr lang="ar-SA" sz="2800" b="1" i="0" dirty="0">
                          <a:latin typeface="Arial" panose="020B0604020202020204" pitchFamily="34" charset="0"/>
                          <a:cs typeface="Arial" panose="020B0604020202020204" pitchFamily="34" charset="0"/>
                        </a:rPr>
                        <a:t>الأجرة المدفوعة</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القوة مكسورة </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98160793"/>
                  </a:ext>
                </a:extLst>
              </a:tr>
              <a:tr h="763779">
                <a:tc>
                  <a:txBody>
                    <a:bodyPr/>
                    <a:lstStyle/>
                    <a:p>
                      <a:pPr algn="ctr"/>
                      <a:r>
                        <a:rPr lang="ar-SA" sz="2800" b="1" i="0" dirty="0">
                          <a:latin typeface="Arial" panose="020B0604020202020204" pitchFamily="34" charset="0"/>
                          <a:cs typeface="Arial" panose="020B0604020202020204" pitchFamily="34" charset="0"/>
                        </a:rPr>
                        <a:t>موقفنا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تقدمنا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53810019"/>
                  </a:ext>
                </a:extLst>
              </a:tr>
              <a:tr h="763779">
                <a:tc>
                  <a:txBody>
                    <a:bodyPr/>
                    <a:lstStyle/>
                    <a:p>
                      <a:pPr algn="ctr"/>
                      <a:r>
                        <a:rPr lang="ar-SA" sz="2800" b="1" i="0" dirty="0">
                          <a:latin typeface="Arial" panose="020B0604020202020204" pitchFamily="34" charset="0"/>
                          <a:cs typeface="Arial" panose="020B0604020202020204" pitchFamily="34" charset="0"/>
                        </a:rPr>
                        <a:t>مات المسيح من أجلنا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مع المسيح للخطية</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على الناموس</a:t>
                      </a:r>
                    </a:p>
                  </a:txBody>
                  <a:tcPr anchor="ctr"/>
                </a:tc>
                <a:tc>
                  <a:txBody>
                    <a:bodyPr/>
                    <a:lstStyle/>
                    <a:p>
                      <a:pPr algn="ctr"/>
                      <a:r>
                        <a:rPr lang="ar-SA" sz="2800" b="1" i="0" dirty="0">
                          <a:latin typeface="Arial" panose="020B0604020202020204" pitchFamily="34" charset="0"/>
                          <a:cs typeface="Arial" panose="020B0604020202020204" pitchFamily="34" charset="0"/>
                        </a:rPr>
                        <a:t>نحن نسلك بالروح</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73058996"/>
                  </a:ext>
                </a:extLst>
              </a:tr>
              <a:tr h="1015822">
                <a:tc>
                  <a:txBody>
                    <a:bodyPr/>
                    <a:lstStyle/>
                    <a:p>
                      <a:pPr algn="ctr"/>
                      <a:r>
                        <a:rPr lang="ar-SA" sz="2800" b="1" i="0" dirty="0">
                          <a:latin typeface="Arial" panose="020B0604020202020204" pitchFamily="34" charset="0"/>
                          <a:cs typeface="Arial" panose="020B0604020202020204" pitchFamily="34" charset="0"/>
                        </a:rPr>
                        <a:t>مركز جديد</a:t>
                      </a:r>
                    </a:p>
                    <a:p>
                      <a:pPr algn="ctr"/>
                      <a:r>
                        <a:rPr lang="ar-SA" sz="2800" b="1" i="0" dirty="0">
                          <a:latin typeface="Arial" panose="020B0604020202020204" pitchFamily="34" charset="0"/>
                          <a:cs typeface="Arial" panose="020B0604020202020204" pitchFamily="34" charset="0"/>
                        </a:rPr>
                        <a:t>مكانة جديدة</a:t>
                      </a:r>
                    </a:p>
                    <a:p>
                      <a:pPr algn="ctr"/>
                      <a:r>
                        <a:rPr lang="ar-SA" sz="2800" b="1" i="0" dirty="0">
                          <a:latin typeface="Arial" panose="020B0604020202020204" pitchFamily="34" charset="0"/>
                          <a:cs typeface="Arial" panose="020B0604020202020204" pitchFamily="34" charset="0"/>
                        </a:rPr>
                        <a:t>امتيازات جديدة</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عن الخطيئة كسيد</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لجهدنا الذاتي</a:t>
                      </a:r>
                    </a:p>
                  </a:txBody>
                  <a:tcPr anchor="ctr"/>
                </a:tc>
                <a:tc>
                  <a:txBody>
                    <a:bodyPr/>
                    <a:lstStyle/>
                    <a:p>
                      <a:pPr algn="ctr"/>
                      <a:r>
                        <a:rPr lang="ar-SA" sz="2800" b="1" i="0" dirty="0">
                          <a:latin typeface="Arial" panose="020B0604020202020204" pitchFamily="34" charset="0"/>
                          <a:cs typeface="Arial" panose="020B0604020202020204" pitchFamily="34" charset="0"/>
                        </a:rPr>
                        <a:t>نحن نتغير بالروح</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48605528"/>
                  </a:ext>
                </a:extLst>
              </a:tr>
            </a:tbl>
          </a:graphicData>
        </a:graphic>
      </p:graphicFrame>
    </p:spTree>
    <p:extLst>
      <p:ext uri="{BB962C8B-B14F-4D97-AF65-F5344CB8AC3E}">
        <p14:creationId xmlns:p14="http://schemas.microsoft.com/office/powerpoint/2010/main" val="64353571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dirty="0">
                <a:effectLst>
                  <a:glow rad="228600">
                    <a:schemeClr val="tx1"/>
                  </a:glow>
                </a:effectLst>
              </a:rPr>
              <a:t>تقدير الذات</a:t>
            </a:r>
            <a:endParaRPr lang="en-US" dirty="0">
              <a:effectLst>
                <a:glow rad="228600">
                  <a:schemeClr val="tx1"/>
                </a:glow>
              </a:effectLst>
            </a:endParaRPr>
          </a:p>
        </p:txBody>
      </p:sp>
      <p:pic>
        <p:nvPicPr>
          <p:cNvPr id="3" name="Picture 2"/>
          <p:cNvPicPr>
            <a:picLocks noChangeAspect="1"/>
          </p:cNvPicPr>
          <p:nvPr/>
        </p:nvPicPr>
        <p:blipFill>
          <a:blip r:embed="rId2"/>
          <a:stretch>
            <a:fillRect/>
          </a:stretch>
        </p:blipFill>
        <p:spPr>
          <a:xfrm>
            <a:off x="0" y="1143000"/>
            <a:ext cx="9144000" cy="4572000"/>
          </a:xfrm>
          <a:prstGeom prst="rect">
            <a:avLst/>
          </a:prstGeom>
        </p:spPr>
      </p:pic>
    </p:spTree>
    <p:extLst>
      <p:ext uri="{BB962C8B-B14F-4D97-AF65-F5344CB8AC3E}">
        <p14:creationId xmlns:p14="http://schemas.microsoft.com/office/powerpoint/2010/main" val="11261078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dirty="0">
                <a:effectLst>
                  <a:glow rad="228600">
                    <a:schemeClr val="tx1"/>
                  </a:glow>
                </a:effectLst>
              </a:rPr>
              <a:t>تقدير الذات</a:t>
            </a:r>
            <a:endParaRPr lang="en-US" dirty="0">
              <a:effectLst>
                <a:glow rad="228600">
                  <a:schemeClr val="tx1"/>
                </a:glow>
              </a:effectLst>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87450"/>
            <a:ext cx="9144000" cy="5132070"/>
          </a:xfrm>
          <a:prstGeom prst="rect">
            <a:avLst/>
          </a:prstGeom>
        </p:spPr>
      </p:pic>
    </p:spTree>
    <p:extLst>
      <p:ext uri="{BB962C8B-B14F-4D97-AF65-F5344CB8AC3E}">
        <p14:creationId xmlns:p14="http://schemas.microsoft.com/office/powerpoint/2010/main" val="31164725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5665"/>
          </a:xfrm>
          <a:prstGeom prst="rect">
            <a:avLst/>
          </a:prstGeom>
        </p:spPr>
      </p:pic>
      <p:sp>
        <p:nvSpPr>
          <p:cNvPr id="2" name="Title 1"/>
          <p:cNvSpPr>
            <a:spLocks noGrp="1"/>
          </p:cNvSpPr>
          <p:nvPr>
            <p:ph type="title"/>
          </p:nvPr>
        </p:nvSpPr>
        <p:spPr/>
        <p:txBody>
          <a:bodyPr/>
          <a:lstStyle/>
          <a:p>
            <a:r>
              <a:rPr lang="ar-JO" dirty="0">
                <a:effectLst>
                  <a:glow rad="228600">
                    <a:schemeClr val="tx1"/>
                  </a:glow>
                </a:effectLst>
              </a:rPr>
              <a:t>تقدير الذات المرتفع</a:t>
            </a:r>
            <a:endParaRPr lang="en-US" dirty="0">
              <a:effectLst>
                <a:glow rad="228600">
                  <a:schemeClr val="tx1"/>
                </a:glow>
              </a:effectLst>
            </a:endParaRPr>
          </a:p>
        </p:txBody>
      </p:sp>
    </p:spTree>
    <p:extLst>
      <p:ext uri="{BB962C8B-B14F-4D97-AF65-F5344CB8AC3E}">
        <p14:creationId xmlns:p14="http://schemas.microsoft.com/office/powerpoint/2010/main" val="5078906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ar-JO" dirty="0">
                <a:effectLst>
                  <a:glow rad="228600">
                    <a:schemeClr val="tx1"/>
                  </a:glow>
                </a:effectLst>
              </a:rPr>
              <a:t>تقدير الذات المنخفض</a:t>
            </a:r>
            <a:endParaRPr lang="en-US" dirty="0">
              <a:effectLst>
                <a:glow rad="228600">
                  <a:schemeClr val="tx1"/>
                </a:glow>
              </a:effectLst>
            </a:endParaRPr>
          </a:p>
        </p:txBody>
      </p:sp>
    </p:spTree>
    <p:extLst>
      <p:ext uri="{BB962C8B-B14F-4D97-AF65-F5344CB8AC3E}">
        <p14:creationId xmlns:p14="http://schemas.microsoft.com/office/powerpoint/2010/main" val="2087497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3774" cy="6858000"/>
          </a:xfrm>
          <a:prstGeom prst="rect">
            <a:avLst/>
          </a:prstGeom>
        </p:spPr>
      </p:pic>
      <p:sp>
        <p:nvSpPr>
          <p:cNvPr id="2" name="Title 1"/>
          <p:cNvSpPr>
            <a:spLocks noGrp="1"/>
          </p:cNvSpPr>
          <p:nvPr>
            <p:ph type="title"/>
          </p:nvPr>
        </p:nvSpPr>
        <p:spPr/>
        <p:txBody>
          <a:bodyPr/>
          <a:lstStyle/>
          <a:p>
            <a:r>
              <a:rPr lang="ar-JO" dirty="0">
                <a:effectLst>
                  <a:glow rad="228600">
                    <a:schemeClr val="tx1"/>
                  </a:glow>
                </a:effectLst>
              </a:rPr>
              <a:t>يحصل الجميع على الكأس</a:t>
            </a:r>
            <a:endParaRPr lang="en-US" dirty="0">
              <a:effectLst>
                <a:glow rad="228600">
                  <a:schemeClr val="tx1"/>
                </a:glow>
              </a:effectLst>
            </a:endParaRPr>
          </a:p>
        </p:txBody>
      </p:sp>
    </p:spTree>
    <p:extLst>
      <p:ext uri="{BB962C8B-B14F-4D97-AF65-F5344CB8AC3E}">
        <p14:creationId xmlns:p14="http://schemas.microsoft.com/office/powerpoint/2010/main" val="23807362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44450"/>
            <a:ext cx="9070975" cy="1678980"/>
          </a:xfrm>
        </p:spPr>
        <p:txBody>
          <a:bodyPr anchor="ctr"/>
          <a:lstStyle/>
          <a:p>
            <a:r>
              <a:rPr lang="ar-JO" sz="6600" dirty="0">
                <a:effectLst>
                  <a:glow rad="228600">
                    <a:schemeClr val="tx1"/>
                  </a:glow>
                </a:effectLst>
              </a:rPr>
              <a:t>آمن بنفسك</a:t>
            </a:r>
            <a:endParaRPr lang="en-US" sz="6600" dirty="0">
              <a:effectLst>
                <a:glow rad="228600">
                  <a:schemeClr val="tx1"/>
                </a:glow>
              </a:effectLst>
            </a:endParaRPr>
          </a:p>
        </p:txBody>
      </p:sp>
      <p:sp>
        <p:nvSpPr>
          <p:cNvPr id="3" name="Rectangle 2"/>
          <p:cNvSpPr/>
          <p:nvPr/>
        </p:nvSpPr>
        <p:spPr>
          <a:xfrm>
            <a:off x="3440921" y="3244334"/>
            <a:ext cx="2262158"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a:ln>
                  <a:noFill/>
                </a:ln>
                <a:solidFill>
                  <a:srgbClr val="000000"/>
                </a:solidFill>
                <a:effectLst/>
                <a:uLnTx/>
                <a:uFillTx/>
                <a:latin typeface="Times New Roman"/>
                <a:ea typeface="+mn-ea"/>
                <a:cs typeface="+mn-cs"/>
              </a:rPr>
              <a:t>我们在基督里的身份</a:t>
            </a: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pic>
        <p:nvPicPr>
          <p:cNvPr id="5" name="Picture 4"/>
          <p:cNvPicPr>
            <a:picLocks noChangeAspect="1"/>
          </p:cNvPicPr>
          <p:nvPr/>
        </p:nvPicPr>
        <p:blipFill>
          <a:blip r:embed="rId2"/>
          <a:stretch>
            <a:fillRect/>
          </a:stretch>
        </p:blipFill>
        <p:spPr>
          <a:xfrm>
            <a:off x="-34925" y="1723430"/>
            <a:ext cx="9144000" cy="5134570"/>
          </a:xfrm>
          <a:prstGeom prst="rect">
            <a:avLst/>
          </a:prstGeom>
        </p:spPr>
      </p:pic>
    </p:spTree>
    <p:extLst>
      <p:ext uri="{BB962C8B-B14F-4D97-AF65-F5344CB8AC3E}">
        <p14:creationId xmlns:p14="http://schemas.microsoft.com/office/powerpoint/2010/main" val="41517017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40921" y="3244334"/>
            <a:ext cx="2262158"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a:ln>
                  <a:noFill/>
                </a:ln>
                <a:solidFill>
                  <a:srgbClr val="000000"/>
                </a:solidFill>
                <a:effectLst/>
                <a:uLnTx/>
                <a:uFillTx/>
                <a:latin typeface="Times New Roman"/>
                <a:ea typeface="+mn-ea"/>
                <a:cs typeface="+mn-cs"/>
              </a:rPr>
              <a:t>我们在基督里的身份</a:t>
            </a: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grpSp>
        <p:nvGrpSpPr>
          <p:cNvPr id="8" name="Group 7"/>
          <p:cNvGrpSpPr/>
          <p:nvPr/>
        </p:nvGrpSpPr>
        <p:grpSpPr>
          <a:xfrm>
            <a:off x="1032925" y="-33867"/>
            <a:ext cx="6891867" cy="6891867"/>
            <a:chOff x="1032925" y="-33867"/>
            <a:chExt cx="6891867" cy="6891867"/>
          </a:xfrm>
        </p:grpSpPr>
        <p:pic>
          <p:nvPicPr>
            <p:cNvPr id="6" name="Picture 5"/>
            <p:cNvPicPr>
              <a:picLocks noChangeAspect="1"/>
            </p:cNvPicPr>
            <p:nvPr/>
          </p:nvPicPr>
          <p:blipFill>
            <a:blip r:embed="rId3"/>
            <a:stretch>
              <a:fillRect/>
            </a:stretch>
          </p:blipFill>
          <p:spPr>
            <a:xfrm>
              <a:off x="1032925" y="-33867"/>
              <a:ext cx="6891867" cy="6891867"/>
            </a:xfrm>
            <a:prstGeom prst="rect">
              <a:avLst/>
            </a:prstGeom>
          </p:spPr>
        </p:pic>
        <p:sp>
          <p:nvSpPr>
            <p:cNvPr id="7" name="Oval 6"/>
            <p:cNvSpPr/>
            <p:nvPr/>
          </p:nvSpPr>
          <p:spPr bwMode="auto">
            <a:xfrm>
              <a:off x="2709333" y="301033"/>
              <a:ext cx="4148667" cy="2252134"/>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2" name="Title 1"/>
          <p:cNvSpPr>
            <a:spLocks noGrp="1"/>
          </p:cNvSpPr>
          <p:nvPr>
            <p:ph type="title"/>
          </p:nvPr>
        </p:nvSpPr>
        <p:spPr>
          <a:xfrm>
            <a:off x="2133595" y="588894"/>
            <a:ext cx="5317067" cy="1678980"/>
          </a:xfrm>
        </p:spPr>
        <p:txBody>
          <a:bodyPr anchor="ctr"/>
          <a:lstStyle/>
          <a:p>
            <a:r>
              <a:rPr lang="ar-JO" sz="4800" dirty="0">
                <a:solidFill>
                  <a:schemeClr val="tx1"/>
                </a:solidFill>
                <a:effectLst/>
              </a:rPr>
              <a:t>آمن بنفسك</a:t>
            </a:r>
            <a:endParaRPr lang="en-US" sz="4800" dirty="0">
              <a:solidFill>
                <a:schemeClr val="tx1"/>
              </a:solidFill>
              <a:effectLst/>
            </a:endParaRPr>
          </a:p>
        </p:txBody>
      </p:sp>
    </p:spTree>
    <p:extLst>
      <p:ext uri="{BB962C8B-B14F-4D97-AF65-F5344CB8AC3E}">
        <p14:creationId xmlns:p14="http://schemas.microsoft.com/office/powerpoint/2010/main" val="31590792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05408"/>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0"/>
            <a:ext cx="9144000" cy="1440160"/>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هويتك في المسيح</a:t>
            </a:r>
            <a:endParaRPr lang="en-US" sz="5400" dirty="0">
              <a:effectLst>
                <a:glow rad="127000">
                  <a:schemeClr val="tx1"/>
                </a:glow>
              </a:effectLst>
              <a:ea typeface="ＭＳ Ｐゴシック" charset="0"/>
            </a:endParaRPr>
          </a:p>
        </p:txBody>
      </p:sp>
      <p:pic>
        <p:nvPicPr>
          <p:cNvPr id="3" name="Picture 2"/>
          <p:cNvPicPr>
            <a:picLocks noChangeAspect="1"/>
          </p:cNvPicPr>
          <p:nvPr/>
        </p:nvPicPr>
        <p:blipFill>
          <a:blip r:embed="rId4"/>
          <a:stretch>
            <a:fillRect/>
          </a:stretch>
        </p:blipFill>
        <p:spPr>
          <a:xfrm>
            <a:off x="4572000" y="2348880"/>
            <a:ext cx="4064000" cy="4064000"/>
          </a:xfrm>
          <a:prstGeom prst="rect">
            <a:avLst/>
          </a:prstGeom>
          <a:ln w="76200" cmpd="sng">
            <a:solidFill>
              <a:schemeClr val="tx1"/>
            </a:solidFill>
          </a:ln>
        </p:spPr>
      </p:pic>
    </p:spTree>
    <p:extLst>
      <p:ext uri="{BB962C8B-B14F-4D97-AF65-F5344CB8AC3E}">
        <p14:creationId xmlns:p14="http://schemas.microsoft.com/office/powerpoint/2010/main" val="30562149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هويتك في المسيح</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319057089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8C6921B-A54D-3A43-8EF4-3ADC7B89CB4F}"/>
              </a:ext>
            </a:extLst>
          </p:cNvPr>
          <p:cNvGrpSpPr/>
          <p:nvPr/>
        </p:nvGrpSpPr>
        <p:grpSpPr>
          <a:xfrm>
            <a:off x="0" y="0"/>
            <a:ext cx="6858000" cy="6858000"/>
            <a:chOff x="0" y="0"/>
            <a:chExt cx="6858000" cy="6858000"/>
          </a:xfrm>
        </p:grpSpPr>
        <p:pic>
          <p:nvPicPr>
            <p:cNvPr id="3" name="Picture 2"/>
            <p:cNvPicPr>
              <a:picLocks noChangeAspect="1"/>
            </p:cNvPicPr>
            <p:nvPr/>
          </p:nvPicPr>
          <p:blipFill>
            <a:blip r:embed="rId3"/>
            <a:stretch>
              <a:fillRect/>
            </a:stretch>
          </p:blipFill>
          <p:spPr>
            <a:xfrm>
              <a:off x="0" y="0"/>
              <a:ext cx="6858000" cy="6858000"/>
            </a:xfrm>
            <a:prstGeom prst="rect">
              <a:avLst/>
            </a:prstGeom>
            <a:solidFill>
              <a:srgbClr val="2F292C"/>
            </a:solidFill>
          </p:spPr>
        </p:pic>
        <p:sp>
          <p:nvSpPr>
            <p:cNvPr id="2" name="Rectangle 1">
              <a:extLst>
                <a:ext uri="{FF2B5EF4-FFF2-40B4-BE49-F238E27FC236}">
                  <a16:creationId xmlns:a16="http://schemas.microsoft.com/office/drawing/2014/main" id="{E717D3C4-D732-9A4E-B651-15DD2F5144A2}"/>
                </a:ext>
              </a:extLst>
            </p:cNvPr>
            <p:cNvSpPr/>
            <p:nvPr/>
          </p:nvSpPr>
          <p:spPr bwMode="auto">
            <a:xfrm>
              <a:off x="210020" y="1797739"/>
              <a:ext cx="3714045" cy="463846"/>
            </a:xfrm>
            <a:prstGeom prst="rect">
              <a:avLst/>
            </a:prstGeom>
            <a:solidFill>
              <a:srgbClr val="2F292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E265F6F5-653A-E24D-8574-10A329076415}"/>
                </a:ext>
              </a:extLst>
            </p:cNvPr>
            <p:cNvSpPr/>
            <p:nvPr/>
          </p:nvSpPr>
          <p:spPr bwMode="auto">
            <a:xfrm>
              <a:off x="210020" y="1470361"/>
              <a:ext cx="3714045" cy="463846"/>
            </a:xfrm>
            <a:prstGeom prst="rect">
              <a:avLst/>
            </a:prstGeom>
            <a:solidFill>
              <a:srgbClr val="2F292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l">
              <a:defRPr/>
            </a:pPr>
            <a:r>
              <a:rPr lang="ar-JO" sz="4800" dirty="0">
                <a:effectLst>
                  <a:glow rad="127000">
                    <a:schemeClr val="tx1"/>
                  </a:glow>
                </a:effectLst>
                <a:ea typeface="ＭＳ Ｐゴシック" charset="0"/>
              </a:rPr>
              <a:t>هويتك في المسيح</a:t>
            </a:r>
            <a:endParaRPr lang="en-US" sz="4800" dirty="0">
              <a:effectLst>
                <a:glow rad="127000">
                  <a:schemeClr val="tx1"/>
                </a:glow>
              </a:effectLst>
              <a:ea typeface="ＭＳ Ｐゴシック" charset="0"/>
            </a:endParaRPr>
          </a:p>
        </p:txBody>
      </p:sp>
      <p:sp>
        <p:nvSpPr>
          <p:cNvPr id="5" name="TextBox 4"/>
          <p:cNvSpPr txBox="1"/>
          <p:nvPr/>
        </p:nvSpPr>
        <p:spPr>
          <a:xfrm rot="21437912">
            <a:off x="173327" y="1354031"/>
            <a:ext cx="3860580"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5400" b="1"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من أنا؟</a:t>
            </a:r>
            <a:endParaRPr kumimoji="0" lang="en-SG" sz="5400" b="1"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Rectangle 5"/>
          <p:cNvSpPr/>
          <p:nvPr/>
        </p:nvSpPr>
        <p:spPr>
          <a:xfrm rot="21414452">
            <a:off x="431719" y="2616899"/>
            <a:ext cx="3343797" cy="523220"/>
          </a:xfrm>
          <a:prstGeom prst="rect">
            <a:avLst/>
          </a:prstGeom>
          <a:solidFill>
            <a:srgbClr val="231F2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الهوية في المسيح</a:t>
            </a: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43785097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descr="J0144305"/>
          <p:cNvSpPr txBox="1">
            <a:spLocks noChangeArrowheads="1"/>
          </p:cNvSpPr>
          <p:nvPr/>
        </p:nvSpPr>
        <p:spPr bwMode="auto">
          <a:xfrm>
            <a:off x="1066800" y="2057400"/>
            <a:ext cx="7848600" cy="3810000"/>
          </a:xfrm>
          <a:prstGeom prst="rect">
            <a:avLst/>
          </a:prstGeom>
          <a:blipFill dpi="0" rotWithShape="0">
            <a:blip r:embed="rId2">
              <a:extLst>
                <a:ext uri="{28A0092B-C50C-407E-A947-70E740481C1C}">
                  <a14:useLocalDpi xmlns:a14="http://schemas.microsoft.com/office/drawing/2010/main"/>
                </a:ext>
              </a:extLst>
            </a:blip>
            <a:srcRect/>
            <a:stretch>
              <a:fillRect/>
            </a:stretch>
          </a:blipFill>
          <a:ln w="9525">
            <a:noFill/>
            <a:miter lim="800000"/>
            <a:headEnd/>
            <a:tailEnd/>
          </a:ln>
          <a:effectLst>
            <a:prstShdw prst="shdw15">
              <a:srgbClr val="000000">
                <a:alpha val="74998"/>
              </a:srgbClr>
            </a:prstShdw>
          </a:effectLst>
        </p:spPr>
        <p:txBody>
          <a:bodyPr anchor="ctr">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0078F0"/>
              </a:buClr>
              <a:buSzPct val="85000"/>
              <a:buFont typeface="Wingdings" charset="2"/>
              <a:buNone/>
              <a:tabLst/>
              <a:defRPr/>
            </a:pPr>
            <a:r>
              <a:rPr kumimoji="0" lang="ar-JO" altLang="ja-JP"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rPr>
              <a:t>فإذ قد تبررنا بالإيمان لنا سلام مع الله بربنا يسوع المسيح</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endParaRPr>
          </a:p>
        </p:txBody>
      </p:sp>
      <p:sp>
        <p:nvSpPr>
          <p:cNvPr id="752643" name="WordArt 3"/>
          <p:cNvSpPr>
            <a:spLocks noChangeArrowheads="1" noChangeShapeType="1" noTextEdit="1"/>
          </p:cNvSpPr>
          <p:nvPr/>
        </p:nvSpPr>
        <p:spPr bwMode="auto">
          <a:xfrm>
            <a:off x="1752600" y="762000"/>
            <a:ext cx="56388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uLnTx/>
                <a:uFillTx/>
                <a:latin typeface="Arial Black"/>
                <a:ea typeface="Arial Black"/>
                <a:cs typeface="Arial Black"/>
              </a:rPr>
              <a:t>عدد للتذكر</a:t>
            </a:r>
            <a:endParaRPr kumimoji="0" 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uLnTx/>
              <a:uFillTx/>
              <a:latin typeface="Arial Black"/>
              <a:ea typeface="Arial Black"/>
              <a:cs typeface="Arial Black"/>
            </a:endParaRPr>
          </a:p>
        </p:txBody>
      </p:sp>
      <p:sp>
        <p:nvSpPr>
          <p:cNvPr id="117764" name="Rectangle 4"/>
          <p:cNvSpPr>
            <a:spLocks noGrp="1" noChangeArrowheads="1"/>
          </p:cNvSpPr>
          <p:nvPr>
            <p:ph type="title"/>
          </p:nvPr>
        </p:nvSpPr>
        <p:spPr>
          <a:xfrm>
            <a:off x="1143000" y="4267200"/>
            <a:ext cx="7772400" cy="1295400"/>
          </a:xfrm>
          <a:effectLst>
            <a:outerShdw blurRad="63500" dist="35921" dir="2700000" algn="ctr" rotWithShape="0">
              <a:srgbClr val="000000">
                <a:alpha val="74998"/>
              </a:srgbClr>
            </a:outerShdw>
          </a:effectLst>
        </p:spPr>
        <p:txBody>
          <a:bodyPr/>
          <a:lstStyle/>
          <a:p>
            <a:pPr algn="ctr" eaLnBrk="1" hangingPunct="1">
              <a:defRPr/>
            </a:pPr>
            <a:r>
              <a:rPr lang="ar-JO" dirty="0">
                <a:effectLst>
                  <a:outerShdw blurRad="38100" dist="38100" dir="2700000" algn="tl">
                    <a:srgbClr val="000000">
                      <a:alpha val="43137"/>
                    </a:srgbClr>
                  </a:outerShdw>
                </a:effectLst>
                <a:ea typeface="ＭＳ Ｐゴシック" pitchFamily="-112" charset="-128"/>
                <a:cs typeface="Arial" panose="020B0604020202020204" pitchFamily="34" charset="0"/>
              </a:rPr>
              <a:t>رومية 5: 1</a:t>
            </a:r>
            <a:endParaRPr lang="en-US" dirty="0">
              <a:effectLst>
                <a:outerShdw blurRad="38100" dist="38100" dir="2700000" algn="tl">
                  <a:srgbClr val="000000">
                    <a:alpha val="43137"/>
                  </a:srgbClr>
                </a:outerShdw>
              </a:effectLst>
              <a:ea typeface="ＭＳ Ｐゴシック" pitchFamily="-112" charset="-128"/>
              <a:cs typeface="Arial" panose="020B0604020202020204" pitchFamily="34" charset="0"/>
            </a:endParaRPr>
          </a:p>
        </p:txBody>
      </p:sp>
      <p:sp>
        <p:nvSpPr>
          <p:cNvPr id="752645" name="Text Box 5"/>
          <p:cNvSpPr txBox="1">
            <a:spLocks noChangeArrowheads="1"/>
          </p:cNvSpPr>
          <p:nvPr/>
        </p:nvSpPr>
        <p:spPr bwMode="auto">
          <a:xfrm>
            <a:off x="8382000" y="76200"/>
            <a:ext cx="704039"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153</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59440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هويتنا في المسيح</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539552" y="1916832"/>
            <a:ext cx="2880320" cy="3829876"/>
          </a:xfrm>
          <a:prstGeom prst="rect">
            <a:avLst/>
          </a:prstGeom>
        </p:spPr>
      </p:pic>
      <p:sp>
        <p:nvSpPr>
          <p:cNvPr id="6" name="Rectangle 2"/>
          <p:cNvSpPr txBox="1">
            <a:spLocks noChangeArrowheads="1"/>
          </p:cNvSpPr>
          <p:nvPr/>
        </p:nvSpPr>
        <p:spPr bwMode="auto">
          <a:xfrm>
            <a:off x="3491880" y="1377132"/>
            <a:ext cx="5654452" cy="51125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غنى النعمة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المسيح يسوع</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(33 الامتيازات إلهياً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ومن أجل الخاطئ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عند الإيمان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بالرب يسوع المسيح)</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بقلم لويس س. شافير</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97457439"/>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2195736" cy="28529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5830957" y="49784"/>
            <a:ext cx="3313043" cy="1262181"/>
          </a:xfrm>
          <a:noFill/>
          <a:effectLst/>
        </p:spPr>
        <p:txBody>
          <a:bodyPr anchor="t"/>
          <a:lstStyle/>
          <a:p>
            <a:pPr>
              <a:defRPr/>
            </a:pPr>
            <a:r>
              <a:rPr lang="ar-JO" sz="4000" dirty="0">
                <a:effectLst>
                  <a:glow rad="127000">
                    <a:schemeClr val="tx1"/>
                  </a:glow>
                </a:effectLst>
                <a:ea typeface="ＭＳ Ｐゴシック" charset="0"/>
              </a:rPr>
              <a:t>هويتنا في المسيح</a:t>
            </a:r>
            <a:endParaRPr lang="en-US" sz="4000" dirty="0">
              <a:effectLst>
                <a:glow rad="127000">
                  <a:schemeClr val="tx1"/>
                </a:glow>
              </a:effectLst>
              <a:ea typeface="ＭＳ Ｐゴシック" charset="0"/>
            </a:endParaRPr>
          </a:p>
        </p:txBody>
      </p:sp>
      <p:sp>
        <p:nvSpPr>
          <p:cNvPr id="5" name="Rectangle 2"/>
          <p:cNvSpPr txBox="1">
            <a:spLocks noChangeArrowheads="1"/>
          </p:cNvSpPr>
          <p:nvPr/>
        </p:nvSpPr>
        <p:spPr bwMode="auto">
          <a:xfrm>
            <a:off x="31045" y="1196752"/>
            <a:ext cx="9112955" cy="566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1. في خطة الله الأبدية</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 مصالحون</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3. مفديون</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4. مرتبطون بالله من خلال كفارة (استرضاء قداسة الله)</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5. كل الخطايا مغطاة من خلال دم التكفير</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6. الإنضمام بشكل حيوي إلى المسيح لدينونة الإنسان القديم إلى مسيرة جديدة</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7. أحرار من الناموس</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8. أولاد الله</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9. متبنين (مركزنا هو أولاد بالغين)</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10. مقبولين أمام الله من خلال يسوع المسيح</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089535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046" y="49784"/>
            <a:ext cx="2354346" cy="280315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5857461" y="49784"/>
            <a:ext cx="3286539" cy="2371104"/>
          </a:xfrm>
          <a:noFill/>
          <a:effectLst/>
        </p:spPr>
        <p:txBody>
          <a:bodyPr anchor="t"/>
          <a:lstStyle/>
          <a:p>
            <a:pPr>
              <a:defRPr/>
            </a:pPr>
            <a:r>
              <a:rPr lang="ar-JO" sz="4000" dirty="0">
                <a:effectLst>
                  <a:glow rad="127000">
                    <a:schemeClr val="tx1"/>
                  </a:glow>
                </a:effectLst>
                <a:ea typeface="ＭＳ Ｐゴシック" charset="0"/>
              </a:rPr>
              <a:t>هويتنا في المسيح</a:t>
            </a:r>
            <a:endParaRPr lang="en-US" sz="4000" dirty="0">
              <a:effectLst>
                <a:glow rad="127000">
                  <a:schemeClr val="tx1"/>
                </a:glow>
              </a:effectLst>
              <a:ea typeface="ＭＳ Ｐゴシック" charset="0"/>
            </a:endParaRPr>
          </a:p>
        </p:txBody>
      </p:sp>
      <p:sp>
        <p:nvSpPr>
          <p:cNvPr id="5" name="Rectangle 2"/>
          <p:cNvSpPr txBox="1">
            <a:spLocks noChangeArrowheads="1"/>
          </p:cNvSpPr>
          <p:nvPr/>
        </p:nvSpPr>
        <p:spPr bwMode="auto">
          <a:xfrm>
            <a:off x="31045" y="1196752"/>
            <a:ext cx="9144000" cy="566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11. مبررين</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12. مغفوري الآثام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13. مقربين (تم تقريبنا)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14. محررين من قوى الظلمة</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15. منضمين للملكوت</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16. على صخرة يسوع المسيح</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17. عطية من الله الآب للمسيح</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18. مختونين في المسيح</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19. شركاء الكهنوت الملكي والمقدس</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20. جنس مختار وشعب اقتناء</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21. لدينا دخول إلى الله</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22. ضمن دائرة اهتمام الله القصوى </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020380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046" y="49784"/>
            <a:ext cx="2447112" cy="280315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6042991" y="49784"/>
            <a:ext cx="3101009" cy="2371104"/>
          </a:xfrm>
          <a:noFill/>
          <a:effectLst/>
        </p:spPr>
        <p:txBody>
          <a:bodyPr anchor="t"/>
          <a:lstStyle/>
          <a:p>
            <a:pPr>
              <a:defRPr/>
            </a:pPr>
            <a:r>
              <a:rPr lang="ar-JO" sz="4000" dirty="0">
                <a:effectLst>
                  <a:glow rad="127000">
                    <a:schemeClr val="tx1"/>
                  </a:glow>
                </a:effectLst>
                <a:ea typeface="ＭＳ Ｐゴシック" charset="0"/>
              </a:rPr>
              <a:t>هويتنا في المسيح</a:t>
            </a:r>
            <a:endParaRPr lang="en-US" sz="4000" dirty="0">
              <a:effectLst>
                <a:glow rad="127000">
                  <a:schemeClr val="tx1"/>
                </a:glow>
              </a:effectLst>
              <a:ea typeface="ＭＳ Ｐゴシック" charset="0"/>
            </a:endParaRPr>
          </a:p>
        </p:txBody>
      </p:sp>
      <p:sp>
        <p:nvSpPr>
          <p:cNvPr id="5" name="Rectangle 2"/>
          <p:cNvSpPr txBox="1">
            <a:spLocks noChangeArrowheads="1"/>
          </p:cNvSpPr>
          <p:nvPr/>
        </p:nvSpPr>
        <p:spPr bwMode="auto">
          <a:xfrm>
            <a:off x="31045" y="1196752"/>
            <a:ext cx="9144000" cy="566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23. ميراثه</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24. ميراثنا</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25. منظمة سماوية</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26. مواطنون سماويون</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27. من عائلة وأهل بيت الله</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28. نور في الرب</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29. متحدين بشكل حيوي مع الآب والإبن والروح القدس</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30. مباركون من خلال باكورة وعربون الروح</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31. ممجدين</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32. كاملين فيه</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33. نمتلك كل بركة روحية</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646295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410" name="Picture 2" descr="&quot;Radiating Ripples&quot; © Hermann Eisenbeiss / Photo Research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94563" name="Rectangle 3"/>
          <p:cNvSpPr>
            <a:spLocks noGrp="1" noChangeArrowheads="1"/>
          </p:cNvSpPr>
          <p:nvPr>
            <p:ph type="title"/>
          </p:nvPr>
        </p:nvSpPr>
        <p:spPr>
          <a:xfrm>
            <a:off x="533400" y="1325563"/>
            <a:ext cx="8534400" cy="1570037"/>
          </a:xfrm>
          <a:effectLst>
            <a:outerShdw blurRad="63500" dist="35921" dir="2700000" algn="ctr" rotWithShape="0">
              <a:srgbClr val="000000">
                <a:alpha val="74998"/>
              </a:srgbClr>
            </a:outerShdw>
          </a:effectLst>
        </p:spPr>
        <p:txBody>
          <a:bodyPr/>
          <a:lstStyle/>
          <a:p>
            <a:pPr eaLnBrk="1" hangingPunct="1">
              <a:defRPr/>
            </a:pPr>
            <a:r>
              <a:rPr lang="ar-JO" altLang="ja-JP" b="1" dirty="0">
                <a:effectLst/>
                <a:latin typeface="Arial" panose="020B0604020202020204" pitchFamily="34" charset="0"/>
                <a:ea typeface="ＭＳ Ｐゴシック" charset="-128"/>
                <a:cs typeface="Arial" panose="020B0604020202020204" pitchFamily="34" charset="0"/>
              </a:rPr>
              <a:t>أنبقى في الخطية</a:t>
            </a:r>
            <a:br>
              <a:rPr lang="ar-JO" altLang="ja-JP" b="1" dirty="0">
                <a:effectLst/>
                <a:latin typeface="Arial" panose="020B0604020202020204" pitchFamily="34" charset="0"/>
                <a:ea typeface="ＭＳ Ｐゴシック" charset="-128"/>
                <a:cs typeface="Arial" panose="020B0604020202020204" pitchFamily="34" charset="0"/>
              </a:rPr>
            </a:br>
            <a:r>
              <a:rPr lang="ar-JO" altLang="ja-JP" b="1" dirty="0">
                <a:effectLst/>
                <a:latin typeface="Arial" panose="020B0604020202020204" pitchFamily="34" charset="0"/>
                <a:ea typeface="ＭＳ Ｐゴシック" charset="-128"/>
                <a:cs typeface="Arial" panose="020B0604020202020204" pitchFamily="34" charset="0"/>
              </a:rPr>
              <a:t>لكي تكثر النعمة</a:t>
            </a:r>
            <a:br>
              <a:rPr lang="ar-JO" altLang="ja-JP" b="1" dirty="0">
                <a:effectLst/>
                <a:latin typeface="Arial" panose="020B0604020202020204" pitchFamily="34" charset="0"/>
                <a:ea typeface="ＭＳ Ｐゴシック" charset="-128"/>
                <a:cs typeface="Arial" panose="020B0604020202020204" pitchFamily="34" charset="0"/>
              </a:rPr>
            </a:br>
            <a:r>
              <a:rPr lang="ar-JO" altLang="ja-JP" b="1" dirty="0">
                <a:effectLst/>
                <a:latin typeface="Arial" panose="020B0604020202020204" pitchFamily="34" charset="0"/>
                <a:ea typeface="ＭＳ Ｐゴシック" charset="-128"/>
                <a:cs typeface="Arial" panose="020B0604020202020204" pitchFamily="34" charset="0"/>
              </a:rPr>
              <a:t>(رو 6: 1)</a:t>
            </a:r>
            <a:endParaRPr lang="en-US" b="1" dirty="0">
              <a:effectLst/>
              <a:latin typeface="Arial" panose="020B0604020202020204" pitchFamily="34" charset="0"/>
              <a:ea typeface="ＭＳ Ｐゴシック" charset="-128"/>
              <a:cs typeface="Arial" panose="020B0604020202020204" pitchFamily="34" charset="0"/>
            </a:endParaRPr>
          </a:p>
        </p:txBody>
      </p:sp>
      <p:sp>
        <p:nvSpPr>
          <p:cNvPr id="194566" name="Text Box 6"/>
          <p:cNvSpPr txBox="1">
            <a:spLocks noChangeArrowheads="1"/>
          </p:cNvSpPr>
          <p:nvPr/>
        </p:nvSpPr>
        <p:spPr bwMode="auto">
          <a:xfrm>
            <a:off x="8229600" y="0"/>
            <a:ext cx="77136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79768457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gs>
            <a:gs pos="100000">
              <a:schemeClr val="bg1"/>
            </a:gs>
          </a:gsLst>
          <a:lin ang="4740000"/>
        </a:gradFill>
        <a:effectLst/>
      </p:bgPr>
    </p:bg>
    <p:spTree>
      <p:nvGrpSpPr>
        <p:cNvPr id="1" name=""/>
        <p:cNvGrpSpPr/>
        <p:nvPr/>
      </p:nvGrpSpPr>
      <p:grpSpPr>
        <a:xfrm>
          <a:off x="0" y="0"/>
          <a:ext cx="0" cy="0"/>
          <a:chOff x="0" y="0"/>
          <a:chExt cx="0" cy="0"/>
        </a:xfrm>
      </p:grpSpPr>
      <p:pic>
        <p:nvPicPr>
          <p:cNvPr id="789506" name="Picture 3" descr="Rom 6.2 died to si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9750" y="333375"/>
            <a:ext cx="7894638" cy="5472113"/>
          </a:xfrm>
          <a:prstGeom prst="rect">
            <a:avLst/>
          </a:prstGeom>
          <a:noFill/>
          <a:ln w="9525">
            <a:noFill/>
            <a:miter lim="800000"/>
            <a:headEnd/>
            <a:tailEnd/>
          </a:ln>
        </p:spPr>
      </p:pic>
      <p:sp>
        <p:nvSpPr>
          <p:cNvPr id="2" name="Title 1"/>
          <p:cNvSpPr>
            <a:spLocks noGrp="1"/>
          </p:cNvSpPr>
          <p:nvPr>
            <p:ph type="title"/>
          </p:nvPr>
        </p:nvSpPr>
        <p:spPr>
          <a:xfrm>
            <a:off x="0" y="-26988"/>
            <a:ext cx="5148064" cy="792163"/>
          </a:xfrm>
          <a:solidFill>
            <a:srgbClr val="B00032"/>
          </a:solidFill>
        </p:spPr>
        <p:txBody>
          <a:bodyPr/>
          <a:lstStyle/>
          <a:p>
            <a:pPr>
              <a:defRPr/>
            </a:pPr>
            <a:r>
              <a:rPr lang="ar-JO" sz="4000" dirty="0">
                <a:solidFill>
                  <a:schemeClr val="bg1"/>
                </a:solidFill>
                <a:effectLst>
                  <a:outerShdw blurRad="38100" dist="38100" dir="2700000" algn="tl">
                    <a:srgbClr val="000000"/>
                  </a:outerShdw>
                </a:effectLst>
                <a:cs typeface="Arial" panose="020B0604020202020204" pitchFamily="34" charset="0"/>
              </a:rPr>
              <a:t>الموت عن الخطية (6: 2)</a:t>
            </a:r>
            <a:endParaRPr lang="en-US" sz="4000" dirty="0">
              <a:solidFill>
                <a:schemeClr val="bg1"/>
              </a:solidFill>
              <a:effectLst>
                <a:outerShdw blurRad="38100" dist="38100" dir="2700000" algn="tl">
                  <a:srgbClr val="000000"/>
                </a:outerShdw>
              </a:effectLst>
              <a:cs typeface="Arial" panose="020B0604020202020204" pitchFamily="34" charset="0"/>
            </a:endParaRPr>
          </a:p>
        </p:txBody>
      </p:sp>
      <p:sp>
        <p:nvSpPr>
          <p:cNvPr id="789508" name="Content Placeholder 2"/>
          <p:cNvSpPr txBox="1">
            <a:spLocks/>
          </p:cNvSpPr>
          <p:nvPr/>
        </p:nvSpPr>
        <p:spPr bwMode="auto">
          <a:xfrm>
            <a:off x="14288" y="5688013"/>
            <a:ext cx="9129712" cy="981075"/>
          </a:xfrm>
          <a:prstGeom prst="rect">
            <a:avLst/>
          </a:prstGeom>
          <a:noFill/>
          <a:ln w="9525">
            <a:noFill/>
            <a:miter lim="800000"/>
            <a:headEnd/>
            <a:tailEnd/>
          </a:ln>
        </p:spPr>
        <p:txBody>
          <a:bodyPr>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rPr>
              <a:t>حسناً، لم أمت عن الخطية تماماً</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rPr>
              <a:t>لكني شعرت بنوع من الإغماء مرة واحدة</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endParaRPr>
          </a:p>
        </p:txBody>
      </p:sp>
      <p:sp>
        <p:nvSpPr>
          <p:cNvPr id="7" name="Text Box 14"/>
          <p:cNvSpPr txBox="1">
            <a:spLocks noChangeArrowheads="1"/>
          </p:cNvSpPr>
          <p:nvPr/>
        </p:nvSpPr>
        <p:spPr bwMode="auto">
          <a:xfrm>
            <a:off x="8316913" y="-27384"/>
            <a:ext cx="83227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rPr>
              <a:t>155ك</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endParaRPr>
          </a:p>
        </p:txBody>
      </p:sp>
    </p:spTree>
    <p:extLst>
      <p:ext uri="{BB962C8B-B14F-4D97-AF65-F5344CB8AC3E}">
        <p14:creationId xmlns:p14="http://schemas.microsoft.com/office/powerpoint/2010/main" val="181544094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Vertical Title 1"/>
          <p:cNvSpPr>
            <a:spLocks noGrp="1"/>
          </p:cNvSpPr>
          <p:nvPr>
            <p:ph type="title"/>
          </p:nvPr>
        </p:nvSpPr>
        <p:spPr>
          <a:xfrm>
            <a:off x="-36513" y="1120775"/>
            <a:ext cx="9180513" cy="1400175"/>
          </a:xfrm>
          <a:solidFill>
            <a:srgbClr val="660066"/>
          </a:solidFill>
        </p:spPr>
        <p:txBody>
          <a:bodyPr/>
          <a:lstStyle/>
          <a:p>
            <a:pPr>
              <a:defRPr/>
            </a:pPr>
            <a:r>
              <a:rPr lang="ar-JO" sz="4000" dirty="0">
                <a:solidFill>
                  <a:srgbClr val="FFFFFF"/>
                </a:solidFill>
                <a:ea typeface="ＭＳ Ｐゴシック" charset="-128"/>
                <a:cs typeface="Arial" panose="020B0604020202020204" pitchFamily="34" charset="0"/>
              </a:rPr>
              <a:t>ما الذي يعنيه أن هؤلاء الذين هم في المسيح           قد ماتوا عن الخطية (6: 2)</a:t>
            </a:r>
            <a:endParaRPr lang="en-US" sz="4000" dirty="0">
              <a:solidFill>
                <a:srgbClr val="FFFFFF"/>
              </a:solidFill>
              <a:ea typeface="ＭＳ Ｐゴシック" charset="-128"/>
              <a:cs typeface="Arial" panose="020B0604020202020204" pitchFamily="34" charset="0"/>
            </a:endParaRPr>
          </a:p>
        </p:txBody>
      </p:sp>
      <p:sp>
        <p:nvSpPr>
          <p:cNvPr id="8" name="Vertical Title 1"/>
          <p:cNvSpPr txBox="1">
            <a:spLocks/>
          </p:cNvSpPr>
          <p:nvPr/>
        </p:nvSpPr>
        <p:spPr bwMode="auto">
          <a:xfrm>
            <a:off x="-14288" y="2663825"/>
            <a:ext cx="6746876" cy="4032250"/>
          </a:xfrm>
          <a:prstGeom prst="rect">
            <a:avLst/>
          </a:prstGeom>
          <a:noFill/>
          <a:ln w="9525">
            <a:noFill/>
            <a:miter lim="800000"/>
            <a:headEnd/>
            <a:tailEnd/>
          </a:ln>
          <a:effectLst/>
        </p:spPr>
        <p:txBody>
          <a:bodyPr/>
          <a:lstStyle>
            <a:defPPr>
              <a:defRPr lang="en-US"/>
            </a:defPPr>
            <a:lvl1pPr marL="742950" indent="-742950" eaLnBrk="0" hangingPunct="0">
              <a:buFont typeface="Tahoma" charset="0"/>
              <a:buAutoNum type="arabicPeriod"/>
              <a:defRPr sz="3600">
                <a:solidFill>
                  <a:schemeClr val="tx2"/>
                </a:solidFill>
                <a:effectLst>
                  <a:glow rad="101600">
                    <a:srgbClr val="000000">
                      <a:alpha val="75000"/>
                    </a:srgbClr>
                  </a:glow>
                </a:effectLst>
                <a:latin typeface="Tahoma" charset="0"/>
                <a:ea typeface="SimSun" charset="0"/>
                <a:cs typeface="SimSun" charset="0"/>
              </a:defRPr>
            </a:lvl1pPr>
            <a:lvl2pPr marL="37931725" indent="-37474525" eaLnBrk="0" hangingPunct="0">
              <a:defRPr sz="3600">
                <a:solidFill>
                  <a:schemeClr val="bg1"/>
                </a:solidFill>
                <a:ea typeface="SimSun" charset="0"/>
                <a:cs typeface="SimSun" charset="0"/>
              </a:defRPr>
            </a:lvl2pPr>
            <a:lvl3pPr eaLnBrk="0" hangingPunct="0">
              <a:defRPr sz="3600">
                <a:solidFill>
                  <a:schemeClr val="bg1"/>
                </a:solidFill>
                <a:ea typeface="SimSun" charset="0"/>
                <a:cs typeface="SimSun" charset="0"/>
              </a:defRPr>
            </a:lvl3pPr>
            <a:lvl4pPr eaLnBrk="0" hangingPunct="0">
              <a:defRPr sz="3600">
                <a:solidFill>
                  <a:schemeClr val="bg1"/>
                </a:solidFill>
                <a:ea typeface="SimSun" charset="0"/>
                <a:cs typeface="SimSun" charset="0"/>
              </a:defRPr>
            </a:lvl4pPr>
            <a:lvl5pPr eaLnBrk="0" hangingPunct="0">
              <a:defRPr sz="3600">
                <a:solidFill>
                  <a:schemeClr val="bg1"/>
                </a:solidFill>
                <a:ea typeface="SimSun" charset="0"/>
                <a:cs typeface="SimSun" charset="0"/>
              </a:defRPr>
            </a:lvl5pPr>
            <a:lvl6pPr marL="457200" eaLnBrk="0" fontAlgn="base" hangingPunct="0">
              <a:spcBef>
                <a:spcPct val="0"/>
              </a:spcBef>
              <a:spcAft>
                <a:spcPct val="0"/>
              </a:spcAft>
              <a:defRPr sz="3600">
                <a:solidFill>
                  <a:schemeClr val="bg1"/>
                </a:solidFill>
                <a:ea typeface="SimSun" charset="0"/>
                <a:cs typeface="SimSun" charset="0"/>
              </a:defRPr>
            </a:lvl6pPr>
            <a:lvl7pPr marL="914400" eaLnBrk="0" fontAlgn="base" hangingPunct="0">
              <a:spcBef>
                <a:spcPct val="0"/>
              </a:spcBef>
              <a:spcAft>
                <a:spcPct val="0"/>
              </a:spcAft>
              <a:defRPr sz="3600">
                <a:solidFill>
                  <a:schemeClr val="bg1"/>
                </a:solidFill>
                <a:ea typeface="SimSun" charset="0"/>
                <a:cs typeface="SimSun" charset="0"/>
              </a:defRPr>
            </a:lvl7pPr>
            <a:lvl8pPr marL="1371600" eaLnBrk="0" fontAlgn="base" hangingPunct="0">
              <a:spcBef>
                <a:spcPct val="0"/>
              </a:spcBef>
              <a:spcAft>
                <a:spcPct val="0"/>
              </a:spcAft>
              <a:defRPr sz="3600">
                <a:solidFill>
                  <a:schemeClr val="bg1"/>
                </a:solidFill>
                <a:ea typeface="SimSun" charset="0"/>
                <a:cs typeface="SimSun" charset="0"/>
              </a:defRPr>
            </a:lvl8pPr>
            <a:lvl9pPr marL="1828800" eaLnBrk="0" fontAlgn="base" hangingPunct="0">
              <a:spcBef>
                <a:spcPct val="0"/>
              </a:spcBef>
              <a:spcAft>
                <a:spcPct val="0"/>
              </a:spcAft>
              <a:defRPr sz="3600">
                <a:solidFill>
                  <a:schemeClr val="bg1"/>
                </a:solidFill>
                <a:ea typeface="SimSun" charset="0"/>
                <a:cs typeface="SimSun" charset="0"/>
              </a:defRPr>
            </a:lvl9pPr>
          </a:lstStyle>
          <a:p>
            <a:pPr marL="352425" marR="0" lvl="0" indent="-352425" algn="r" defTabSz="914400" rtl="1" eaLnBrk="0" fontAlgn="base" latinLnBrk="0" hangingPunct="0">
              <a:lnSpc>
                <a:spcPct val="100000"/>
              </a:lnSpc>
              <a:spcBef>
                <a:spcPct val="0"/>
              </a:spcBef>
              <a:spcAft>
                <a:spcPct val="0"/>
              </a:spcAft>
              <a:buClrTx/>
              <a:buSzTx/>
              <a:buFont typeface="Tahoma" charset="0"/>
              <a:buNone/>
              <a:defRPr/>
            </a:pPr>
            <a:r>
              <a:rPr kumimoji="0" lang="ar-JO"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1. المسيحيون </a:t>
            </a:r>
            <a:r>
              <a:rPr kumimoji="0" lang="ar-JO" sz="28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لن يخطئوا ثانية؟</a:t>
            </a:r>
            <a:endPar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0" fontAlgn="base" latinLnBrk="0" hangingPunct="0">
              <a:lnSpc>
                <a:spcPct val="100000"/>
              </a:lnSpc>
              <a:spcBef>
                <a:spcPct val="0"/>
              </a:spcBef>
              <a:spcAft>
                <a:spcPct val="0"/>
              </a:spcAft>
              <a:buClrTx/>
              <a:buSzTx/>
              <a:buFont typeface="Tahoma" charset="0"/>
              <a:buNone/>
              <a:defRPr/>
            </a:pPr>
            <a:r>
              <a:rPr kumimoji="0" lang="ar-JO"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2. </a:t>
            </a:r>
            <a:r>
              <a:rPr kumimoji="0" lang="ar-JO" sz="28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لا يجب أن يخطئ </a:t>
            </a:r>
            <a:r>
              <a:rPr kumimoji="0" lang="ar-JO"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المسيحيون أبداً في حالة معطاة لهم؟</a:t>
            </a:r>
            <a:endPar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0" fontAlgn="base" latinLnBrk="0" hangingPunct="0">
              <a:lnSpc>
                <a:spcPct val="100000"/>
              </a:lnSpc>
              <a:spcBef>
                <a:spcPct val="0"/>
              </a:spcBef>
              <a:spcAft>
                <a:spcPct val="0"/>
              </a:spcAft>
              <a:buClrTx/>
              <a:buSzTx/>
              <a:buFont typeface="Tahoma" charset="0"/>
              <a:buNone/>
              <a:defRPr/>
            </a:pPr>
            <a:r>
              <a:rPr kumimoji="0" lang="ar-JO"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3. المسيحي الحقيقي </a:t>
            </a:r>
            <a:r>
              <a:rPr kumimoji="0" lang="ar-JO" sz="28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لا يمكن أن يكون له نمط الخطية</a:t>
            </a:r>
            <a:r>
              <a:rPr kumimoji="0" lang="ar-JO"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 في حياته؟</a:t>
            </a:r>
            <a:endPar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0" fontAlgn="base" latinLnBrk="0" hangingPunct="0">
              <a:lnSpc>
                <a:spcPct val="100000"/>
              </a:lnSpc>
              <a:spcBef>
                <a:spcPct val="0"/>
              </a:spcBef>
              <a:spcAft>
                <a:spcPct val="0"/>
              </a:spcAft>
              <a:buClrTx/>
              <a:buSzTx/>
              <a:buFont typeface="Tahoma" charset="0"/>
              <a:buNone/>
              <a:defRPr/>
            </a:pPr>
            <a:r>
              <a:rPr kumimoji="0" lang="ar-JO"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4. شيء آخر؟ (أذكره)</a:t>
            </a:r>
            <a:endPar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endParaRPr>
          </a:p>
        </p:txBody>
      </p:sp>
      <p:sp>
        <p:nvSpPr>
          <p:cNvPr id="9" name="Rectangle 8"/>
          <p:cNvSpPr/>
          <p:nvPr/>
        </p:nvSpPr>
        <p:spPr>
          <a:xfrm>
            <a:off x="1177013" y="0"/>
            <a:ext cx="3573415" cy="707886"/>
          </a:xfrm>
          <a:prstGeom prst="rect">
            <a:avLst/>
          </a:prstGeom>
          <a:solidFill>
            <a:srgbClr val="800000"/>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للمجموعات الصغيرة</a:t>
            </a:r>
            <a:endParaRPr kumimoji="0" lang="en-US" sz="4000" b="1" u="none" strike="noStrike" kern="1200" cap="none" spc="0" normalizeH="0" baseline="0" noProof="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Rectangle 9"/>
          <p:cNvSpPr/>
          <p:nvPr/>
        </p:nvSpPr>
        <p:spPr>
          <a:xfrm>
            <a:off x="3871474" y="6021288"/>
            <a:ext cx="3429145" cy="523220"/>
          </a:xfrm>
          <a:prstGeom prst="rect">
            <a:avLst/>
          </a:prstGeom>
          <a:solidFill>
            <a:srgbClr val="800000"/>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ادعم إجابتك من رومية 6-7</a:t>
            </a:r>
            <a:endParaRPr kumimoji="0" lang="en-US" sz="2800" b="1" u="none" strike="noStrike" kern="1200" cap="none" spc="0" normalizeH="0" baseline="0" noProof="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pic>
        <p:nvPicPr>
          <p:cNvPr id="790534" name="Picture 10" descr="DeathDicken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29413" y="2520950"/>
            <a:ext cx="2379662" cy="3284538"/>
          </a:xfrm>
          <a:prstGeom prst="rect">
            <a:avLst/>
          </a:prstGeom>
          <a:noFill/>
          <a:ln w="9525">
            <a:noFill/>
            <a:miter lim="800000"/>
            <a:headEnd/>
            <a:tailEnd/>
          </a:ln>
        </p:spPr>
      </p:pic>
      <p:sp>
        <p:nvSpPr>
          <p:cNvPr id="7" name="Text Box 14"/>
          <p:cNvSpPr txBox="1">
            <a:spLocks noChangeArrowheads="1"/>
          </p:cNvSpPr>
          <p:nvPr/>
        </p:nvSpPr>
        <p:spPr bwMode="auto">
          <a:xfrm>
            <a:off x="9287933" y="76200"/>
            <a:ext cx="77136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154أ</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84719541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additive="base">
                                        <p:cTn id="1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18" dur="5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 calcmode="lin" valueType="num">
                                      <p:cBhvr additive="base">
                                        <p:cTn id="23" dur="500"/>
                                        <p:tgtEl>
                                          <p:spTgt spid="8">
                                            <p:txEl>
                                              <p:pRg st="1" end="1"/>
                                            </p:txEl>
                                          </p:spTgt>
                                        </p:tgtEl>
                                        <p:attrNameLst>
                                          <p:attrName>ppt_y</p:attrName>
                                        </p:attrNameLst>
                                      </p:cBhvr>
                                      <p:tavLst>
                                        <p:tav tm="0">
                                          <p:val>
                                            <p:strVal val="#ppt_y+#ppt_h*1.125000"/>
                                          </p:val>
                                        </p:tav>
                                        <p:tav tm="100000">
                                          <p:val>
                                            <p:strVal val="#ppt_y"/>
                                          </p:val>
                                        </p:tav>
                                      </p:tavLst>
                                    </p:anim>
                                    <p:animEffect transition="in" filter="wipe(up)">
                                      <p:cBhvr>
                                        <p:cTn id="24" dur="500"/>
                                        <p:tgtEl>
                                          <p:spTgt spid="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 calcmode="lin" valueType="num">
                                      <p:cBhvr additive="base">
                                        <p:cTn id="29"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 calcmode="lin" valueType="num">
                                      <p:cBhvr additive="base">
                                        <p:cTn id="35" dur="500"/>
                                        <p:tgtEl>
                                          <p:spTgt spid="8">
                                            <p:txEl>
                                              <p:pRg st="3" end="3"/>
                                            </p:txEl>
                                          </p:spTgt>
                                        </p:tgtEl>
                                        <p:attrNameLst>
                                          <p:attrName>ppt_y</p:attrName>
                                        </p:attrNameLst>
                                      </p:cBhvr>
                                      <p:tavLst>
                                        <p:tav tm="0">
                                          <p:val>
                                            <p:strVal val="#ppt_y+#ppt_h*1.125000"/>
                                          </p:val>
                                        </p:tav>
                                        <p:tav tm="100000">
                                          <p:val>
                                            <p:strVal val="#ppt_y"/>
                                          </p:val>
                                        </p:tav>
                                      </p:tavLst>
                                    </p:anim>
                                    <p:animEffect transition="in" filter="wipe(up)">
                                      <p:cBhvr>
                                        <p:cTn id="36" dur="500"/>
                                        <p:tgtEl>
                                          <p:spTgt spid="8">
                                            <p:txEl>
                                              <p:pRg st="3" end="3"/>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7458" name="Picture 2" descr="Baptism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10400"/>
          </a:xfrm>
          <a:prstGeom prst="rect">
            <a:avLst/>
          </a:prstGeom>
          <a:noFill/>
          <a:ln w="9525">
            <a:noFill/>
            <a:miter lim="800000"/>
            <a:headEnd/>
            <a:tailEnd/>
          </a:ln>
        </p:spPr>
      </p:pic>
      <p:sp>
        <p:nvSpPr>
          <p:cNvPr id="196611" name="Rectangle 3"/>
          <p:cNvSpPr>
            <a:spLocks noGrp="1" noChangeArrowheads="1"/>
          </p:cNvSpPr>
          <p:nvPr>
            <p:ph type="title"/>
          </p:nvPr>
        </p:nvSpPr>
        <p:spPr>
          <a:xfrm>
            <a:off x="0" y="0"/>
            <a:ext cx="9144000" cy="762000"/>
          </a:xfrm>
          <a:solidFill>
            <a:schemeClr val="bg2"/>
          </a:solidFill>
          <a:effectLst>
            <a:outerShdw blurRad="63500" dist="38099" dir="2700000" algn="ctr" rotWithShape="0">
              <a:schemeClr val="folHlink">
                <a:alpha val="74998"/>
              </a:schemeClr>
            </a:outerShdw>
          </a:effectLst>
        </p:spPr>
        <p:txBody>
          <a:bodyPr/>
          <a:lstStyle/>
          <a:p>
            <a:pPr eaLnBrk="1" hangingPunct="1">
              <a:defRPr/>
            </a:pPr>
            <a:r>
              <a:rPr lang="ar-JO" sz="3600" b="1" dirty="0">
                <a:solidFill>
                  <a:schemeClr val="tx1"/>
                </a:solidFill>
                <a:latin typeface="Arial" panose="020B0604020202020204" pitchFamily="34" charset="0"/>
                <a:ea typeface="ＭＳ Ｐゴシック" charset="-128"/>
                <a:cs typeface="Arial" panose="020B0604020202020204" pitchFamily="34" charset="0"/>
              </a:rPr>
              <a:t>تتطابق المعمودية مع موته</a:t>
            </a:r>
            <a:endParaRPr lang="en-US" sz="3600" b="1" dirty="0">
              <a:solidFill>
                <a:schemeClr val="tx1"/>
              </a:solidFill>
              <a:latin typeface="Arial" panose="020B0604020202020204" pitchFamily="34" charset="0"/>
              <a:ea typeface="ＭＳ Ｐゴシック" charset="-128"/>
              <a:cs typeface="Arial" panose="020B0604020202020204" pitchFamily="34" charset="0"/>
            </a:endParaRPr>
          </a:p>
        </p:txBody>
      </p:sp>
      <p:sp>
        <p:nvSpPr>
          <p:cNvPr id="196613" name="Rectangle 5"/>
          <p:cNvSpPr>
            <a:spLocks noGrp="1" noChangeArrowheads="1"/>
          </p:cNvSpPr>
          <p:nvPr>
            <p:ph type="body" idx="1"/>
          </p:nvPr>
        </p:nvSpPr>
        <p:spPr>
          <a:xfrm>
            <a:off x="0" y="5638800"/>
            <a:ext cx="5410200" cy="1295400"/>
          </a:xfrm>
          <a:solidFill>
            <a:schemeClr val="bg2"/>
          </a:solidFill>
          <a:effectLst>
            <a:outerShdw blurRad="63500" dist="35921" dir="2700000" algn="ctr" rotWithShape="0">
              <a:schemeClr val="folHlink"/>
            </a:outerShdw>
          </a:effectLst>
        </p:spPr>
        <p:txBody>
          <a:bodyPr anchor="ctr"/>
          <a:lstStyle/>
          <a:p>
            <a:pPr marL="0" indent="0" algn="ctr" eaLnBrk="1" hangingPunct="1">
              <a:spcBef>
                <a:spcPct val="0"/>
              </a:spcBef>
              <a:buClrTx/>
              <a:buSzTx/>
              <a:buFont typeface="Wingdings" charset="2"/>
              <a:buNone/>
              <a:defRPr/>
            </a:pPr>
            <a:r>
              <a:rPr lang="ar-JO" sz="3600" b="1" dirty="0">
                <a:latin typeface="Arial" panose="020B0604020202020204" pitchFamily="34" charset="0"/>
                <a:ea typeface="ＭＳ Ｐゴシック" charset="-128"/>
                <a:cs typeface="Arial" panose="020B0604020202020204" pitchFamily="34" charset="0"/>
              </a:rPr>
              <a:t>للمؤمنين فقط</a:t>
            </a:r>
            <a:endParaRPr lang="en-US" sz="3600" b="1" dirty="0">
              <a:latin typeface="Arial" panose="020B0604020202020204" pitchFamily="34" charset="0"/>
              <a:ea typeface="ＭＳ Ｐゴシック" charset="-128"/>
              <a:cs typeface="Arial" panose="020B0604020202020204" pitchFamily="34" charset="0"/>
            </a:endParaRPr>
          </a:p>
          <a:p>
            <a:pPr marL="0" indent="0" algn="ctr" eaLnBrk="1" hangingPunct="1">
              <a:spcBef>
                <a:spcPct val="0"/>
              </a:spcBef>
              <a:buClrTx/>
              <a:buSzTx/>
              <a:buFont typeface="Wingdings" charset="2"/>
              <a:buNone/>
              <a:defRPr/>
            </a:pPr>
            <a:r>
              <a:rPr lang="ar-JO" sz="3600" b="1" dirty="0">
                <a:latin typeface="Arial" panose="020B0604020202020204" pitchFamily="34" charset="0"/>
                <a:ea typeface="ＭＳ Ｐゴシック" charset="-128"/>
                <a:cs typeface="Arial" panose="020B0604020202020204" pitchFamily="34" charset="0"/>
              </a:rPr>
              <a:t>بالتغطيس فقط</a:t>
            </a:r>
            <a:endParaRPr lang="en-US" sz="3600" b="1" dirty="0">
              <a:latin typeface="Arial" panose="020B0604020202020204" pitchFamily="34" charset="0"/>
              <a:ea typeface="ＭＳ Ｐゴシック" charset="-128"/>
              <a:cs typeface="Arial" panose="020B0604020202020204" pitchFamily="34" charset="0"/>
            </a:endParaRPr>
          </a:p>
        </p:txBody>
      </p:sp>
      <p:sp>
        <p:nvSpPr>
          <p:cNvPr id="196614" name="Text Box 6"/>
          <p:cNvSpPr txBox="1">
            <a:spLocks noChangeArrowheads="1"/>
          </p:cNvSpPr>
          <p:nvPr/>
        </p:nvSpPr>
        <p:spPr bwMode="auto">
          <a:xfrm>
            <a:off x="8305800" y="76200"/>
            <a:ext cx="77136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196613">
                                            <p:txEl>
                                              <p:pRg st="0" end="0"/>
                                            </p:txEl>
                                          </p:spTgt>
                                        </p:tgtEl>
                                        <p:attrNameLst>
                                          <p:attrName>style.visibility</p:attrName>
                                        </p:attrNameLst>
                                      </p:cBhvr>
                                      <p:to>
                                        <p:strVal val="visible"/>
                                      </p:to>
                                    </p:set>
                                    <p:animEffect transition="in" filter="fade">
                                      <p:cBhvr>
                                        <p:cTn id="7" dur="300"/>
                                        <p:tgtEl>
                                          <p:spTgt spid="19661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196613">
                                            <p:txEl>
                                              <p:pRg st="1" end="1"/>
                                            </p:txEl>
                                          </p:spTgt>
                                        </p:tgtEl>
                                        <p:attrNameLst>
                                          <p:attrName>style.visibility</p:attrName>
                                        </p:attrNameLst>
                                      </p:cBhvr>
                                      <p:to>
                                        <p:strVal val="visible"/>
                                      </p:to>
                                    </p:set>
                                    <p:animEffect transition="in" filter="fade">
                                      <p:cBhvr>
                                        <p:cTn id="12" dur="300"/>
                                        <p:tgtEl>
                                          <p:spTgt spid="1966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3"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46" name="Picture 58" descr="DD01338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1828800"/>
            <a:ext cx="1993900" cy="660400"/>
          </a:xfrm>
          <a:prstGeom prst="rect">
            <a:avLst/>
          </a:prstGeom>
          <a:solidFill>
            <a:srgbClr val="CC0099"/>
          </a:solidFill>
          <a:ln w="9525">
            <a:noFill/>
            <a:miter lim="800000"/>
            <a:headEnd/>
            <a:tailEnd/>
          </a:ln>
        </p:spPr>
      </p:pic>
      <p:pic>
        <p:nvPicPr>
          <p:cNvPr id="37948" name="MacOS">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srcRect/>
          <a:stretch>
            <a:fillRect/>
          </a:stretch>
        </p:blipFill>
        <p:spPr bwMode="auto">
          <a:xfrm>
            <a:off x="152400" y="762000"/>
            <a:ext cx="304800" cy="304800"/>
          </a:xfrm>
          <a:prstGeom prst="rect">
            <a:avLst/>
          </a:prstGeom>
          <a:noFill/>
          <a:ln w="9525">
            <a:noFill/>
            <a:miter lim="800000"/>
            <a:headEnd/>
            <a:tailEnd/>
          </a:ln>
        </p:spPr>
      </p:pic>
      <p:grpSp>
        <p:nvGrpSpPr>
          <p:cNvPr id="791557" name="Group 2"/>
          <p:cNvGrpSpPr>
            <a:grpSpLocks/>
          </p:cNvGrpSpPr>
          <p:nvPr/>
        </p:nvGrpSpPr>
        <p:grpSpPr bwMode="auto">
          <a:xfrm>
            <a:off x="0" y="609600"/>
            <a:ext cx="9143999" cy="5676900"/>
            <a:chOff x="-3" y="-3"/>
            <a:chExt cx="3873" cy="2732"/>
          </a:xfrm>
        </p:grpSpPr>
        <p:grpSp>
          <p:nvGrpSpPr>
            <p:cNvPr id="791560" name="Group 3"/>
            <p:cNvGrpSpPr>
              <a:grpSpLocks/>
            </p:cNvGrpSpPr>
            <p:nvPr/>
          </p:nvGrpSpPr>
          <p:grpSpPr bwMode="auto">
            <a:xfrm>
              <a:off x="0" y="0"/>
              <a:ext cx="3867" cy="2726"/>
              <a:chOff x="0" y="0"/>
              <a:chExt cx="3867" cy="2726"/>
            </a:xfrm>
          </p:grpSpPr>
          <p:grpSp>
            <p:nvGrpSpPr>
              <p:cNvPr id="791562" name="Group 4"/>
              <p:cNvGrpSpPr>
                <a:grpSpLocks/>
              </p:cNvGrpSpPr>
              <p:nvPr/>
            </p:nvGrpSpPr>
            <p:grpSpPr bwMode="auto">
              <a:xfrm>
                <a:off x="0" y="0"/>
                <a:ext cx="3867" cy="422"/>
                <a:chOff x="0" y="0"/>
                <a:chExt cx="3867" cy="422"/>
              </a:xfrm>
            </p:grpSpPr>
            <p:sp>
              <p:nvSpPr>
                <p:cNvPr id="791611" name="Rectangle 5"/>
                <p:cNvSpPr>
                  <a:spLocks noChangeArrowheads="1"/>
                </p:cNvSpPr>
                <p:nvPr/>
              </p:nvSpPr>
              <p:spPr bwMode="auto">
                <a:xfrm>
                  <a:off x="0" y="0"/>
                  <a:ext cx="3867" cy="422"/>
                </a:xfrm>
                <a:prstGeom prst="rect">
                  <a:avLst/>
                </a:prstGeom>
                <a:solidFill>
                  <a:srgbClr val="000080"/>
                </a:solid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791612" name="Group 6"/>
                <p:cNvGrpSpPr>
                  <a:grpSpLocks/>
                </p:cNvGrpSpPr>
                <p:nvPr/>
              </p:nvGrpSpPr>
              <p:grpSpPr bwMode="auto">
                <a:xfrm>
                  <a:off x="0" y="0"/>
                  <a:ext cx="3867" cy="422"/>
                  <a:chOff x="0" y="0"/>
                  <a:chExt cx="3867" cy="422"/>
                </a:xfrm>
              </p:grpSpPr>
              <p:sp>
                <p:nvSpPr>
                  <p:cNvPr id="791613" name="Rectangle 7"/>
                  <p:cNvSpPr>
                    <a:spLocks noChangeArrowheads="1"/>
                  </p:cNvSpPr>
                  <p:nvPr/>
                </p:nvSpPr>
                <p:spPr bwMode="auto">
                  <a:xfrm>
                    <a:off x="43" y="0"/>
                    <a:ext cx="3781" cy="422"/>
                  </a:xfrm>
                  <a:prstGeom prst="rect">
                    <a:avLst/>
                  </a:prstGeom>
                  <a:solidFill>
                    <a:srgbClr val="000080"/>
                  </a:solid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91614" name="Rectangle 8"/>
                  <p:cNvSpPr>
                    <a:spLocks noChangeArrowheads="1"/>
                  </p:cNvSpPr>
                  <p:nvPr/>
                </p:nvSpPr>
                <p:spPr bwMode="auto">
                  <a:xfrm>
                    <a:off x="0" y="0"/>
                    <a:ext cx="3867" cy="42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grpSp>
            <p:nvGrpSpPr>
              <p:cNvPr id="791563" name="Group 9"/>
              <p:cNvGrpSpPr>
                <a:grpSpLocks/>
              </p:cNvGrpSpPr>
              <p:nvPr/>
            </p:nvGrpSpPr>
            <p:grpSpPr bwMode="auto">
              <a:xfrm>
                <a:off x="0" y="422"/>
                <a:ext cx="722" cy="480"/>
                <a:chOff x="0" y="422"/>
                <a:chExt cx="722" cy="480"/>
              </a:xfrm>
            </p:grpSpPr>
            <p:sp>
              <p:nvSpPr>
                <p:cNvPr id="791609" name="Rectangle 10"/>
                <p:cNvSpPr>
                  <a:spLocks noChangeArrowheads="1"/>
                </p:cNvSpPr>
                <p:nvPr/>
              </p:nvSpPr>
              <p:spPr bwMode="auto">
                <a:xfrm>
                  <a:off x="43" y="422"/>
                  <a:ext cx="636"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أعطانا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610" name="Rectangle 11"/>
                <p:cNvSpPr>
                  <a:spLocks noChangeArrowheads="1"/>
                </p:cNvSpPr>
                <p:nvPr/>
              </p:nvSpPr>
              <p:spPr bwMode="auto">
                <a:xfrm>
                  <a:off x="0" y="422"/>
                  <a:ext cx="722"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64" name="Group 12"/>
              <p:cNvGrpSpPr>
                <a:grpSpLocks/>
              </p:cNvGrpSpPr>
              <p:nvPr/>
            </p:nvGrpSpPr>
            <p:grpSpPr bwMode="auto">
              <a:xfrm>
                <a:off x="722" y="422"/>
                <a:ext cx="456" cy="480"/>
                <a:chOff x="722" y="422"/>
                <a:chExt cx="456" cy="480"/>
              </a:xfrm>
            </p:grpSpPr>
            <p:sp>
              <p:nvSpPr>
                <p:cNvPr id="791607" name="Rectangle 13"/>
                <p:cNvSpPr>
                  <a:spLocks noChangeArrowheads="1"/>
                </p:cNvSpPr>
                <p:nvPr/>
              </p:nvSpPr>
              <p:spPr bwMode="auto">
                <a:xfrm>
                  <a:off x="765" y="422"/>
                  <a:ext cx="370"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91608" name="Rectangle 14"/>
                <p:cNvSpPr>
                  <a:spLocks noChangeArrowheads="1"/>
                </p:cNvSpPr>
                <p:nvPr/>
              </p:nvSpPr>
              <p:spPr bwMode="auto">
                <a:xfrm>
                  <a:off x="722" y="422"/>
                  <a:ext cx="456"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65" name="Group 15"/>
              <p:cNvGrpSpPr>
                <a:grpSpLocks/>
              </p:cNvGrpSpPr>
              <p:nvPr/>
            </p:nvGrpSpPr>
            <p:grpSpPr bwMode="auto">
              <a:xfrm>
                <a:off x="1178" y="422"/>
                <a:ext cx="1492" cy="480"/>
                <a:chOff x="1178" y="422"/>
                <a:chExt cx="1492" cy="480"/>
              </a:xfrm>
            </p:grpSpPr>
            <p:sp>
              <p:nvSpPr>
                <p:cNvPr id="791605" name="Rectangle 16"/>
                <p:cNvSpPr>
                  <a:spLocks noChangeArrowheads="1"/>
                </p:cNvSpPr>
                <p:nvPr/>
              </p:nvSpPr>
              <p:spPr bwMode="auto">
                <a:xfrm>
                  <a:off x="1221" y="422"/>
                  <a:ext cx="1406"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المبادئ</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91606" name="Rectangle 17"/>
                <p:cNvSpPr>
                  <a:spLocks noChangeArrowheads="1"/>
                </p:cNvSpPr>
                <p:nvPr/>
              </p:nvSpPr>
              <p:spPr bwMode="auto">
                <a:xfrm>
                  <a:off x="1178" y="422"/>
                  <a:ext cx="1492"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66" name="Group 18"/>
              <p:cNvGrpSpPr>
                <a:grpSpLocks/>
              </p:cNvGrpSpPr>
              <p:nvPr/>
            </p:nvGrpSpPr>
            <p:grpSpPr bwMode="auto">
              <a:xfrm>
                <a:off x="2670" y="422"/>
                <a:ext cx="1197" cy="480"/>
                <a:chOff x="2670" y="422"/>
                <a:chExt cx="1197" cy="480"/>
              </a:xfrm>
            </p:grpSpPr>
            <p:sp>
              <p:nvSpPr>
                <p:cNvPr id="791603" name="Rectangle 19"/>
                <p:cNvSpPr>
                  <a:spLocks noChangeArrowheads="1"/>
                </p:cNvSpPr>
                <p:nvPr/>
              </p:nvSpPr>
              <p:spPr bwMode="auto">
                <a:xfrm>
                  <a:off x="2713" y="422"/>
                  <a:ext cx="1019"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الأهمية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91604" name="Rectangle 20"/>
                <p:cNvSpPr>
                  <a:spLocks noChangeArrowheads="1"/>
                </p:cNvSpPr>
                <p:nvPr/>
              </p:nvSpPr>
              <p:spPr bwMode="auto">
                <a:xfrm>
                  <a:off x="2670" y="422"/>
                  <a:ext cx="1197"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67" name="Group 21"/>
              <p:cNvGrpSpPr>
                <a:grpSpLocks/>
              </p:cNvGrpSpPr>
              <p:nvPr/>
            </p:nvGrpSpPr>
            <p:grpSpPr bwMode="auto">
              <a:xfrm>
                <a:off x="0" y="902"/>
                <a:ext cx="722" cy="576"/>
                <a:chOff x="0" y="902"/>
                <a:chExt cx="722" cy="576"/>
              </a:xfrm>
            </p:grpSpPr>
            <p:sp>
              <p:nvSpPr>
                <p:cNvPr id="791601" name="Rectangle 22"/>
                <p:cNvSpPr>
                  <a:spLocks noChangeArrowheads="1"/>
                </p:cNvSpPr>
                <p:nvPr/>
              </p:nvSpPr>
              <p:spPr bwMode="auto">
                <a:xfrm>
                  <a:off x="43" y="902"/>
                  <a:ext cx="636"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حياة جديدة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91602" name="Rectangle 23"/>
                <p:cNvSpPr>
                  <a:spLocks noChangeArrowheads="1"/>
                </p:cNvSpPr>
                <p:nvPr/>
              </p:nvSpPr>
              <p:spPr bwMode="auto">
                <a:xfrm>
                  <a:off x="0" y="902"/>
                  <a:ext cx="722"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68" name="Group 24"/>
              <p:cNvGrpSpPr>
                <a:grpSpLocks/>
              </p:cNvGrpSpPr>
              <p:nvPr/>
            </p:nvGrpSpPr>
            <p:grpSpPr bwMode="auto">
              <a:xfrm>
                <a:off x="722" y="902"/>
                <a:ext cx="456" cy="576"/>
                <a:chOff x="722" y="902"/>
                <a:chExt cx="456" cy="576"/>
              </a:xfrm>
            </p:grpSpPr>
            <p:sp>
              <p:nvSpPr>
                <p:cNvPr id="791599" name="Rectangle 25"/>
                <p:cNvSpPr>
                  <a:spLocks noChangeArrowheads="1"/>
                </p:cNvSpPr>
                <p:nvPr/>
              </p:nvSpPr>
              <p:spPr bwMode="auto">
                <a:xfrm>
                  <a:off x="760" y="902"/>
                  <a:ext cx="413"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2، 3</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4</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6</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600" name="Rectangle 26"/>
                <p:cNvSpPr>
                  <a:spLocks noChangeArrowheads="1"/>
                </p:cNvSpPr>
                <p:nvPr/>
              </p:nvSpPr>
              <p:spPr bwMode="auto">
                <a:xfrm>
                  <a:off x="722" y="902"/>
                  <a:ext cx="456"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69" name="Group 27"/>
              <p:cNvGrpSpPr>
                <a:grpSpLocks/>
              </p:cNvGrpSpPr>
              <p:nvPr/>
            </p:nvGrpSpPr>
            <p:grpSpPr bwMode="auto">
              <a:xfrm>
                <a:off x="1178" y="902"/>
                <a:ext cx="1492" cy="576"/>
                <a:chOff x="1178" y="902"/>
                <a:chExt cx="1492" cy="576"/>
              </a:xfrm>
            </p:grpSpPr>
            <p:sp>
              <p:nvSpPr>
                <p:cNvPr id="791597" name="Rectangle 28"/>
                <p:cNvSpPr>
                  <a:spLocks noChangeArrowheads="1"/>
                </p:cNvSpPr>
                <p:nvPr/>
              </p:nvSpPr>
              <p:spPr bwMode="auto">
                <a:xfrm>
                  <a:off x="1191" y="902"/>
                  <a:ext cx="1461" cy="576"/>
                </a:xfrm>
                <a:prstGeom prst="rect">
                  <a:avLst/>
                </a:prstGeom>
                <a:noFill/>
                <a:ln w="9525">
                  <a:noFill/>
                  <a:miter lim="800000"/>
                  <a:headEnd/>
                  <a:tailEnd/>
                </a:ln>
              </p:spPr>
              <p:txBody>
                <a:bodyPr>
                  <a:prstTxWarp prst="textNoShape">
                    <a:avLst/>
                  </a:prstTxWarp>
                </a:bodyPr>
                <a:lstStyle/>
                <a:p>
                  <a:pPr marL="0" marR="0" lvl="0" indent="0"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كسر قوة الخطية </a:t>
                  </a:r>
                </a:p>
                <a:p>
                  <a:pPr marL="0" marR="0" lvl="0" indent="0"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دفن الطبيعة المحبة للخطية</a:t>
                  </a:r>
                </a:p>
                <a:p>
                  <a:pPr marL="0" marR="0" lvl="0" indent="0"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الخطية لن تسودكم </a:t>
                  </a: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598" name="Rectangle 29"/>
                <p:cNvSpPr>
                  <a:spLocks noChangeArrowheads="1"/>
                </p:cNvSpPr>
                <p:nvPr/>
              </p:nvSpPr>
              <p:spPr bwMode="auto">
                <a:xfrm>
                  <a:off x="1178" y="902"/>
                  <a:ext cx="1492"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0" name="Group 30"/>
              <p:cNvGrpSpPr>
                <a:grpSpLocks/>
              </p:cNvGrpSpPr>
              <p:nvPr/>
            </p:nvGrpSpPr>
            <p:grpSpPr bwMode="auto">
              <a:xfrm>
                <a:off x="2670" y="902"/>
                <a:ext cx="1197" cy="576"/>
                <a:chOff x="2670" y="902"/>
                <a:chExt cx="1197" cy="576"/>
              </a:xfrm>
            </p:grpSpPr>
            <p:sp>
              <p:nvSpPr>
                <p:cNvPr id="791595" name="Rectangle 31"/>
                <p:cNvSpPr>
                  <a:spLocks noChangeArrowheads="1"/>
                </p:cNvSpPr>
                <p:nvPr/>
              </p:nvSpPr>
              <p:spPr bwMode="auto">
                <a:xfrm>
                  <a:off x="2683" y="902"/>
                  <a:ext cx="1019"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كن متأكداً أن قوة الخطية قد كسرت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91596" name="Rectangle 32"/>
                <p:cNvSpPr>
                  <a:spLocks noChangeArrowheads="1"/>
                </p:cNvSpPr>
                <p:nvPr/>
              </p:nvSpPr>
              <p:spPr bwMode="auto">
                <a:xfrm>
                  <a:off x="2670" y="902"/>
                  <a:ext cx="1197"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1" name="Group 33"/>
              <p:cNvGrpSpPr>
                <a:grpSpLocks/>
              </p:cNvGrpSpPr>
              <p:nvPr/>
            </p:nvGrpSpPr>
            <p:grpSpPr bwMode="auto">
              <a:xfrm>
                <a:off x="0" y="1478"/>
                <a:ext cx="722" cy="576"/>
                <a:chOff x="0" y="1478"/>
                <a:chExt cx="722" cy="576"/>
              </a:xfrm>
            </p:grpSpPr>
            <p:sp>
              <p:nvSpPr>
                <p:cNvPr id="791593" name="Rectangle 34"/>
                <p:cNvSpPr>
                  <a:spLocks noChangeArrowheads="1"/>
                </p:cNvSpPr>
                <p:nvPr/>
              </p:nvSpPr>
              <p:spPr bwMode="auto">
                <a:xfrm>
                  <a:off x="43" y="1478"/>
                  <a:ext cx="636"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طبيعة جديدة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91594" name="Rectangle 35"/>
                <p:cNvSpPr>
                  <a:spLocks noChangeArrowheads="1"/>
                </p:cNvSpPr>
                <p:nvPr/>
              </p:nvSpPr>
              <p:spPr bwMode="auto">
                <a:xfrm>
                  <a:off x="0" y="1478"/>
                  <a:ext cx="722"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2" name="Group 36"/>
              <p:cNvGrpSpPr>
                <a:grpSpLocks/>
              </p:cNvGrpSpPr>
              <p:nvPr/>
            </p:nvGrpSpPr>
            <p:grpSpPr bwMode="auto">
              <a:xfrm>
                <a:off x="722" y="1478"/>
                <a:ext cx="456" cy="576"/>
                <a:chOff x="722" y="1478"/>
                <a:chExt cx="456" cy="576"/>
              </a:xfrm>
            </p:grpSpPr>
            <p:sp>
              <p:nvSpPr>
                <p:cNvPr id="791591" name="Rectangle 37"/>
                <p:cNvSpPr>
                  <a:spLocks noChangeArrowheads="1"/>
                </p:cNvSpPr>
                <p:nvPr/>
              </p:nvSpPr>
              <p:spPr bwMode="auto">
                <a:xfrm>
                  <a:off x="760" y="1478"/>
                  <a:ext cx="413"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5</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11</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592" name="Rectangle 38"/>
                <p:cNvSpPr>
                  <a:spLocks noChangeArrowheads="1"/>
                </p:cNvSpPr>
                <p:nvPr/>
              </p:nvSpPr>
              <p:spPr bwMode="auto">
                <a:xfrm>
                  <a:off x="722" y="1478"/>
                  <a:ext cx="456"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3" name="Group 39"/>
              <p:cNvGrpSpPr>
                <a:grpSpLocks/>
              </p:cNvGrpSpPr>
              <p:nvPr/>
            </p:nvGrpSpPr>
            <p:grpSpPr bwMode="auto">
              <a:xfrm>
                <a:off x="1178" y="1478"/>
                <a:ext cx="1492" cy="576"/>
                <a:chOff x="1178" y="1478"/>
                <a:chExt cx="1492" cy="576"/>
              </a:xfrm>
            </p:grpSpPr>
            <p:sp>
              <p:nvSpPr>
                <p:cNvPr id="791589" name="Rectangle 40"/>
                <p:cNvSpPr>
                  <a:spLocks noChangeArrowheads="1"/>
                </p:cNvSpPr>
                <p:nvPr/>
              </p:nvSpPr>
              <p:spPr bwMode="auto">
                <a:xfrm>
                  <a:off x="1191" y="1478"/>
                  <a:ext cx="1479" cy="576"/>
                </a:xfrm>
                <a:prstGeom prst="rect">
                  <a:avLst/>
                </a:prstGeom>
                <a:noFill/>
                <a:ln w="9525">
                  <a:noFill/>
                  <a:miter lim="800000"/>
                  <a:headEnd/>
                  <a:tailEnd/>
                </a:ln>
              </p:spPr>
              <p:txBody>
                <a:bodyPr>
                  <a:prstTxWarp prst="textNoShape">
                    <a:avLst/>
                  </a:prstTxWarp>
                </a:bodyPr>
                <a:lstStyle/>
                <a:p>
                  <a:pPr marL="93663" marR="0" lvl="0" indent="-93663"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أنت الآن مشترك في حياته الجديدة </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93663" marR="0" lvl="0" indent="-93663"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أنظر إلى ذاتك القديمة كونها ميتة وذاتك الجديدة كونها تحيا لله</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590" name="Rectangle 41"/>
                <p:cNvSpPr>
                  <a:spLocks noChangeArrowheads="1"/>
                </p:cNvSpPr>
                <p:nvPr/>
              </p:nvSpPr>
              <p:spPr bwMode="auto">
                <a:xfrm>
                  <a:off x="1178" y="1478"/>
                  <a:ext cx="1492"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4" name="Group 42"/>
              <p:cNvGrpSpPr>
                <a:grpSpLocks/>
              </p:cNvGrpSpPr>
              <p:nvPr/>
            </p:nvGrpSpPr>
            <p:grpSpPr bwMode="auto">
              <a:xfrm>
                <a:off x="2670" y="1478"/>
                <a:ext cx="1197" cy="576"/>
                <a:chOff x="2670" y="1478"/>
                <a:chExt cx="1197" cy="576"/>
              </a:xfrm>
            </p:grpSpPr>
            <p:sp>
              <p:nvSpPr>
                <p:cNvPr id="791587" name="Rectangle 43"/>
                <p:cNvSpPr>
                  <a:spLocks noChangeArrowheads="1"/>
                </p:cNvSpPr>
                <p:nvPr/>
              </p:nvSpPr>
              <p:spPr bwMode="auto">
                <a:xfrm>
                  <a:off x="2683" y="1478"/>
                  <a:ext cx="1019"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كن غير متجاوب مع القوة القديمة واحيا للجديدة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588" name="Rectangle 44"/>
                <p:cNvSpPr>
                  <a:spLocks noChangeArrowheads="1"/>
                </p:cNvSpPr>
                <p:nvPr/>
              </p:nvSpPr>
              <p:spPr bwMode="auto">
                <a:xfrm>
                  <a:off x="2670" y="1478"/>
                  <a:ext cx="1197"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5" name="Group 45"/>
              <p:cNvGrpSpPr>
                <a:grpSpLocks/>
              </p:cNvGrpSpPr>
              <p:nvPr/>
            </p:nvGrpSpPr>
            <p:grpSpPr bwMode="auto">
              <a:xfrm>
                <a:off x="0" y="2054"/>
                <a:ext cx="722" cy="672"/>
                <a:chOff x="0" y="2054"/>
                <a:chExt cx="722" cy="672"/>
              </a:xfrm>
            </p:grpSpPr>
            <p:sp>
              <p:nvSpPr>
                <p:cNvPr id="791585" name="Rectangle 46"/>
                <p:cNvSpPr>
                  <a:spLocks noChangeArrowheads="1"/>
                </p:cNvSpPr>
                <p:nvPr/>
              </p:nvSpPr>
              <p:spPr bwMode="auto">
                <a:xfrm>
                  <a:off x="43" y="2054"/>
                  <a:ext cx="636" cy="672"/>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حرية جديدة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91586" name="Rectangle 47"/>
                <p:cNvSpPr>
                  <a:spLocks noChangeArrowheads="1"/>
                </p:cNvSpPr>
                <p:nvPr/>
              </p:nvSpPr>
              <p:spPr bwMode="auto">
                <a:xfrm>
                  <a:off x="0" y="2054"/>
                  <a:ext cx="722" cy="67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6" name="Group 48"/>
              <p:cNvGrpSpPr>
                <a:grpSpLocks/>
              </p:cNvGrpSpPr>
              <p:nvPr/>
            </p:nvGrpSpPr>
            <p:grpSpPr bwMode="auto">
              <a:xfrm>
                <a:off x="722" y="2054"/>
                <a:ext cx="456" cy="672"/>
                <a:chOff x="722" y="2054"/>
                <a:chExt cx="456" cy="672"/>
              </a:xfrm>
            </p:grpSpPr>
            <p:sp>
              <p:nvSpPr>
                <p:cNvPr id="791583" name="Rectangle 49"/>
                <p:cNvSpPr>
                  <a:spLocks noChangeArrowheads="1"/>
                </p:cNvSpPr>
                <p:nvPr/>
              </p:nvSpPr>
              <p:spPr bwMode="auto">
                <a:xfrm>
                  <a:off x="760" y="2054"/>
                  <a:ext cx="413" cy="672"/>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12</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13</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14</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16</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584" name="Rectangle 50"/>
                <p:cNvSpPr>
                  <a:spLocks noChangeArrowheads="1"/>
                </p:cNvSpPr>
                <p:nvPr/>
              </p:nvSpPr>
              <p:spPr bwMode="auto">
                <a:xfrm>
                  <a:off x="722" y="2054"/>
                  <a:ext cx="456" cy="67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7" name="Group 51"/>
              <p:cNvGrpSpPr>
                <a:grpSpLocks/>
              </p:cNvGrpSpPr>
              <p:nvPr/>
            </p:nvGrpSpPr>
            <p:grpSpPr bwMode="auto">
              <a:xfrm>
                <a:off x="1178" y="2054"/>
                <a:ext cx="1492" cy="672"/>
                <a:chOff x="1178" y="2054"/>
                <a:chExt cx="1492" cy="672"/>
              </a:xfrm>
            </p:grpSpPr>
            <p:sp>
              <p:nvSpPr>
                <p:cNvPr id="791581" name="Rectangle 52"/>
                <p:cNvSpPr>
                  <a:spLocks noChangeArrowheads="1"/>
                </p:cNvSpPr>
                <p:nvPr/>
              </p:nvSpPr>
              <p:spPr bwMode="auto">
                <a:xfrm>
                  <a:off x="1191" y="2054"/>
                  <a:ext cx="1479" cy="672"/>
                </a:xfrm>
                <a:prstGeom prst="rect">
                  <a:avLst/>
                </a:prstGeom>
                <a:noFill/>
                <a:ln w="9525">
                  <a:noFill/>
                  <a:miter lim="800000"/>
                  <a:headEnd/>
                  <a:tailEnd/>
                </a:ln>
              </p:spPr>
              <p:txBody>
                <a:bodyPr>
                  <a:prstTxWarp prst="textNoShape">
                    <a:avLst/>
                  </a:prstTxWarp>
                </a:bodyPr>
                <a:lstStyle/>
                <a:p>
                  <a:pPr marL="93663" marR="0" lvl="0" indent="-93663"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لا تدعوا الخطية تسودكم</a:t>
                  </a:r>
                </a:p>
                <a:p>
                  <a:pPr marL="93663" marR="0" lvl="0" indent="-93663"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قدموا نفوسكم بالكامل لله</a:t>
                  </a:r>
                </a:p>
                <a:p>
                  <a:pPr marL="93663" marR="0" lvl="0" indent="-93663"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أنتم أحرار</a:t>
                  </a:r>
                </a:p>
                <a:p>
                  <a:pPr marL="93663" marR="0" lvl="0" indent="-93663"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تستطيع أن تختار سيدك</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582" name="Rectangle 53"/>
                <p:cNvSpPr>
                  <a:spLocks noChangeArrowheads="1"/>
                </p:cNvSpPr>
                <p:nvPr/>
              </p:nvSpPr>
              <p:spPr bwMode="auto">
                <a:xfrm>
                  <a:off x="1178" y="2054"/>
                  <a:ext cx="1492" cy="67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8" name="Group 54"/>
              <p:cNvGrpSpPr>
                <a:grpSpLocks/>
              </p:cNvGrpSpPr>
              <p:nvPr/>
            </p:nvGrpSpPr>
            <p:grpSpPr bwMode="auto">
              <a:xfrm>
                <a:off x="2670" y="2054"/>
                <a:ext cx="1197" cy="672"/>
                <a:chOff x="2670" y="2054"/>
                <a:chExt cx="1197" cy="672"/>
              </a:xfrm>
            </p:grpSpPr>
            <p:sp>
              <p:nvSpPr>
                <p:cNvPr id="791579" name="Rectangle 55"/>
                <p:cNvSpPr>
                  <a:spLocks noChangeArrowheads="1"/>
                </p:cNvSpPr>
                <p:nvPr/>
              </p:nvSpPr>
              <p:spPr bwMode="auto">
                <a:xfrm>
                  <a:off x="2683" y="2054"/>
                  <a:ext cx="1019" cy="672"/>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خصص نفسك لطاعة المسيح في حرية كاملة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580" name="Rectangle 56"/>
                <p:cNvSpPr>
                  <a:spLocks noChangeArrowheads="1"/>
                </p:cNvSpPr>
                <p:nvPr/>
              </p:nvSpPr>
              <p:spPr bwMode="auto">
                <a:xfrm>
                  <a:off x="2670" y="2054"/>
                  <a:ext cx="1197" cy="67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sp>
          <p:nvSpPr>
            <p:cNvPr id="791561" name="Rectangle 57"/>
            <p:cNvSpPr>
              <a:spLocks noChangeArrowheads="1"/>
            </p:cNvSpPr>
            <p:nvPr/>
          </p:nvSpPr>
          <p:spPr bwMode="auto">
            <a:xfrm>
              <a:off x="-3" y="-3"/>
              <a:ext cx="3873" cy="2732"/>
            </a:xfrm>
            <a:prstGeom prst="rect">
              <a:avLst/>
            </a:prstGeom>
            <a:noFill/>
            <a:ln w="9525">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sp>
        <p:nvSpPr>
          <p:cNvPr id="791558" name="Rectangle 61"/>
          <p:cNvSpPr>
            <a:spLocks noGrp="1" noChangeArrowheads="1"/>
          </p:cNvSpPr>
          <p:nvPr>
            <p:ph type="title" idx="4294967295"/>
          </p:nvPr>
        </p:nvSpPr>
        <p:spPr>
          <a:xfrm>
            <a:off x="0" y="685800"/>
            <a:ext cx="9144000" cy="685800"/>
          </a:xfrm>
        </p:spPr>
        <p:txBody>
          <a:bodyPr/>
          <a:lstStyle/>
          <a:p>
            <a:pPr algn="ctr" eaLnBrk="1" hangingPunct="1"/>
            <a:r>
              <a:rPr lang="ar-JO" sz="3600" dirty="0">
                <a:solidFill>
                  <a:srgbClr val="FFFFFF"/>
                </a:solidFill>
                <a:ea typeface="Arial" charset="0"/>
                <a:cs typeface="Arial" panose="020B0604020202020204" pitchFamily="34" charset="0"/>
              </a:rPr>
              <a:t>ماذا فعل الله بخصوص الخطية؟</a:t>
            </a:r>
            <a:endParaRPr lang="en-US" sz="2300" dirty="0">
              <a:ea typeface="ＭＳ Ｐゴシック" charset="-128"/>
              <a:cs typeface="Arial" panose="020B0604020202020204" pitchFamily="34" charset="0"/>
            </a:endParaRPr>
          </a:p>
        </p:txBody>
      </p:sp>
      <p:sp>
        <p:nvSpPr>
          <p:cNvPr id="37950" name="Text Box 62"/>
          <p:cNvSpPr txBox="1">
            <a:spLocks noChangeArrowheads="1"/>
          </p:cNvSpPr>
          <p:nvPr/>
        </p:nvSpPr>
        <p:spPr bwMode="auto">
          <a:xfrm>
            <a:off x="8331355" y="89095"/>
            <a:ext cx="704039" cy="461665"/>
          </a:xfrm>
          <a:prstGeom prst="rect">
            <a:avLst/>
          </a:prstGeom>
          <a:solidFill>
            <a:schemeClr val="bg1"/>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7182438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9" fill="hold" nodeType="afterEffect">
                                  <p:stCondLst>
                                    <p:cond delay="0"/>
                                  </p:stCondLst>
                                  <p:childTnLst>
                                    <p:set>
                                      <p:cBhvr>
                                        <p:cTn id="6" dur="1" fill="hold">
                                          <p:stCondLst>
                                            <p:cond delay="0"/>
                                          </p:stCondLst>
                                        </p:cTn>
                                        <p:tgtEl>
                                          <p:spTgt spid="37946"/>
                                        </p:tgtEl>
                                        <p:attrNameLst>
                                          <p:attrName>style.visibility</p:attrName>
                                        </p:attrNameLst>
                                      </p:cBhvr>
                                      <p:to>
                                        <p:strVal val="visible"/>
                                      </p:to>
                                    </p:set>
                                    <p:anim calcmode="lin" valueType="num">
                                      <p:cBhvr additive="base">
                                        <p:cTn id="7" dur="500" fill="hold"/>
                                        <p:tgtEl>
                                          <p:spTgt spid="37946"/>
                                        </p:tgtEl>
                                        <p:attrNameLst>
                                          <p:attrName>ppt_x</p:attrName>
                                        </p:attrNameLst>
                                      </p:cBhvr>
                                      <p:tavLst>
                                        <p:tav tm="0">
                                          <p:val>
                                            <p:strVal val="0-#ppt_w/2"/>
                                          </p:val>
                                        </p:tav>
                                        <p:tav tm="100000">
                                          <p:val>
                                            <p:strVal val="#ppt_x"/>
                                          </p:val>
                                        </p:tav>
                                      </p:tavLst>
                                    </p:anim>
                                    <p:anim calcmode="lin" valueType="num">
                                      <p:cBhvr additive="base">
                                        <p:cTn id="8" dur="500" fill="hold"/>
                                        <p:tgtEl>
                                          <p:spTgt spid="3794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mediacall" presetSubtype="0" fill="hold" nodeType="afterEffect">
                                  <p:stCondLst>
                                    <p:cond delay="0"/>
                                  </p:stCondLst>
                                  <p:childTnLst>
                                    <p:cmd type="call" cmd="playFrom(0.0)">
                                      <p:cBhvr>
                                        <p:cTn id="11" dur="1" fill="hold"/>
                                        <p:tgtEl>
                                          <p:spTgt spid="379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37948"/>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2579" name="Picture 1" descr="Rom 6.13 bright b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 y="-14098"/>
            <a:ext cx="9338938" cy="6917703"/>
          </a:xfrm>
          <a:prstGeom prst="rect">
            <a:avLst/>
          </a:prstGeom>
          <a:noFill/>
          <a:ln w="9525">
            <a:noFill/>
            <a:miter lim="800000"/>
            <a:headEnd/>
            <a:tailEnd/>
          </a:ln>
        </p:spPr>
      </p:pic>
      <p:sp>
        <p:nvSpPr>
          <p:cNvPr id="6" name="TextBox 5"/>
          <p:cNvSpPr txBox="1"/>
          <p:nvPr/>
        </p:nvSpPr>
        <p:spPr>
          <a:xfrm>
            <a:off x="3261724" y="5910763"/>
            <a:ext cx="2214161"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4DE83"/>
                </a:solidFill>
                <a:effectLst>
                  <a:outerShdw blurRad="50800" dist="50800" dir="2700000" algn="tl" rotWithShape="0">
                    <a:srgbClr val="000000">
                      <a:alpha val="43000"/>
                    </a:srgbClr>
                  </a:outerShdw>
                </a:effectLst>
                <a:uLnTx/>
                <a:uFillTx/>
                <a:latin typeface="Arial" panose="020B0604020202020204" pitchFamily="34" charset="0"/>
                <a:ea typeface="ＭＳ Ｐゴシック" charset="-128"/>
                <a:cs typeface="Arial" panose="020B0604020202020204" pitchFamily="34" charset="0"/>
              </a:rPr>
              <a:t>رومية 6: 13</a:t>
            </a:r>
            <a:endParaRPr kumimoji="0" lang="en-US" sz="3600" b="1" u="none" strike="noStrike" kern="1200" cap="none" spc="0" normalizeH="0" baseline="0" noProof="0" dirty="0">
              <a:ln>
                <a:noFill/>
              </a:ln>
              <a:solidFill>
                <a:srgbClr val="F4DE83"/>
              </a:solidFill>
              <a:effectLst>
                <a:outerShdw blurRad="50800" dist="50800" dir="2700000" algn="tl" rotWithShape="0">
                  <a:srgbClr val="000000">
                    <a:alpha val="43000"/>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4" name="Title 3"/>
          <p:cNvSpPr>
            <a:spLocks noGrp="1"/>
          </p:cNvSpPr>
          <p:nvPr>
            <p:ph type="ctrTitle"/>
          </p:nvPr>
        </p:nvSpPr>
        <p:spPr>
          <a:xfrm>
            <a:off x="954157" y="4127635"/>
            <a:ext cx="7869587" cy="1175706"/>
          </a:xfrm>
          <a:noFill/>
        </p:spPr>
        <p:txBody>
          <a:bodyPr wrap="square" rtlCol="0">
            <a:spAutoFit/>
          </a:bodyPr>
          <a:lstStyle/>
          <a:p>
            <a:pPr>
              <a:lnSpc>
                <a:spcPct val="80000"/>
              </a:lnSpc>
            </a:pPr>
            <a:r>
              <a:rPr lang="ar-JO" sz="8800" kern="1200" dirty="0">
                <a:solidFill>
                  <a:srgbClr val="FFE889"/>
                </a:solidFill>
                <a:effectLst>
                  <a:outerShdw blurRad="50800" dist="50800" dir="2700000" algn="tl" rotWithShape="0">
                    <a:srgbClr val="000000">
                      <a:alpha val="43000"/>
                    </a:srgbClr>
                  </a:outerShdw>
                </a:effectLst>
                <a:ea typeface="ＭＳ Ｐゴシック" charset="-128"/>
                <a:cs typeface="Arial" panose="020B0604020202020204" pitchFamily="34" charset="0"/>
              </a:rPr>
              <a:t>آلات البر</a:t>
            </a:r>
            <a:endParaRPr lang="en-US" sz="7200" kern="1200" dirty="0">
              <a:solidFill>
                <a:srgbClr val="F4DE83"/>
              </a:solidFill>
              <a:effectLst>
                <a:glow rad="38100">
                  <a:srgbClr val="800000">
                    <a:alpha val="45000"/>
                  </a:srgbClr>
                </a:glow>
                <a:outerShdw blurRad="50800" dist="50800" dir="2700000" algn="tl" rotWithShape="0">
                  <a:srgbClr val="000000">
                    <a:alpha val="43000"/>
                  </a:srgbClr>
                </a:outerShdw>
              </a:effectLst>
              <a:ea typeface="ＭＳ Ｐゴシック" charset="-128"/>
              <a:cs typeface="Arial" panose="020B0604020202020204" pitchFamily="34" charset="0"/>
            </a:endParaRPr>
          </a:p>
        </p:txBody>
      </p:sp>
    </p:spTree>
    <p:extLst>
      <p:ext uri="{BB962C8B-B14F-4D97-AF65-F5344CB8AC3E}">
        <p14:creationId xmlns:p14="http://schemas.microsoft.com/office/powerpoint/2010/main" val="189980460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a:extLst>
                <a:ext uri="{28A0092B-C50C-407E-A947-70E740481C1C}">
                  <a14:useLocalDpi xmlns:a14="http://schemas.microsoft.com/office/drawing/2010/main" val="0"/>
                </a:ext>
              </a:extLst>
            </a:blip>
            <a:srcRect/>
            <a:stretch>
              <a:fillRect l="-83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971600" y="1424455"/>
            <a:ext cx="7312864" cy="3814570"/>
          </a:xfrm>
          <a:prstGeom prst="rect">
            <a:avLst/>
          </a:prstGeom>
          <a:solidFill>
            <a:schemeClr val="bg1"/>
          </a:solidFill>
        </p:spPr>
        <p:txBody>
          <a:bodyPr wrap="square">
            <a:spAutoFit/>
          </a:bodyPr>
          <a:lstStyle>
            <a:defPPr>
              <a:defRPr lang="en-GB"/>
            </a:defPPr>
            <a:lvl1pPr lvl="0" algn="ctr" defTabSz="457200" fontAlgn="auto">
              <a:lnSpc>
                <a:spcPct val="115000"/>
              </a:lnSpc>
              <a:spcBef>
                <a:spcPts val="1200"/>
              </a:spcBef>
              <a:spcAft>
                <a:spcPts val="0"/>
              </a:spcAft>
              <a:defRPr sz="3600" b="1">
                <a:solidFill>
                  <a:srgbClr val="000000"/>
                </a:solidFill>
                <a:latin typeface="Arial" panose="020B0604020202020204" pitchFamily="34" charset="0"/>
                <a:ea typeface="Times New Roman" panose="02020603050405020304" pitchFamily="18" charset="0"/>
                <a:cs typeface="Arial" panose="020B0604020202020204" pitchFamily="34" charset="0"/>
              </a:defRPr>
            </a:lvl1p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SA" sz="3600" u="none" strike="noStrike" kern="1200" cap="none" spc="0" normalizeH="0" baseline="0" noProof="0" dirty="0">
                <a:ln>
                  <a:noFill/>
                </a:ln>
                <a:solidFill>
                  <a:srgbClr val="000000"/>
                </a:solidFill>
                <a:effectLst/>
                <a:uLnTx/>
                <a:uFillTx/>
              </a:rPr>
              <a:t>رومية ٥ : ٣-٥</a:t>
            </a:r>
          </a:p>
          <a:p>
            <a:pPr marL="0" marR="0" lvl="0" indent="0" algn="ctr" defTabSz="457200" rtl="0" eaLnBrk="1" fontAlgn="auto" latinLnBrk="0" hangingPunct="1">
              <a:lnSpc>
                <a:spcPct val="115000"/>
              </a:lnSpc>
              <a:spcBef>
                <a:spcPts val="1200"/>
              </a:spcBef>
              <a:spcAft>
                <a:spcPts val="0"/>
              </a:spcAft>
              <a:buClrTx/>
              <a:buSzTx/>
              <a:buFontTx/>
              <a:buNone/>
              <a:tabLst/>
              <a:defRPr/>
            </a:pPr>
            <a:endParaRPr kumimoji="0" lang="en-US" sz="1600" u="none" strike="noStrike" kern="1200" cap="none" spc="0" normalizeH="0" baseline="0" noProof="0" dirty="0">
              <a:ln>
                <a:noFill/>
              </a:ln>
              <a:solidFill>
                <a:srgbClr val="000000"/>
              </a:solidFill>
              <a:effectLst/>
              <a:uLnTx/>
              <a:uFillTx/>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SA" sz="3600" u="none" strike="noStrike" kern="1200" cap="none" spc="0" normalizeH="0" baseline="0" noProof="0" dirty="0">
                <a:ln>
                  <a:noFill/>
                </a:ln>
                <a:solidFill>
                  <a:srgbClr val="000000"/>
                </a:solidFill>
                <a:effectLst/>
                <a:uLnTx/>
                <a:uFillTx/>
              </a:rPr>
              <a:t> وَلَيْسَ ذَلِكَ فَقَطْ بَلْ نَفْتَخِرُ أَيْضاً فِي الضِّيقَاتِ عَالِمِينَ أَنَّ الضِّيقَ يُنْشِئُ صَبْراً ٤ وَالصَّبْرُ تَزْكِيَةً وَالتَّزْكِيَةُ رَجَاءً ٥ وَالرَّجَاءُ لاَ يُخْزِي لأَنَّ مَحَبَّةَ اللهِ قَدِ انْسَكَبَتْ فِي قُلُوبِنَا بِالرُّوحِ الْقُدُسِ الْمُعْطَى لَنَا. </a:t>
            </a:r>
          </a:p>
        </p:txBody>
      </p:sp>
      <p:sp>
        <p:nvSpPr>
          <p:cNvPr id="4" name="Title 3">
            <a:extLst>
              <a:ext uri="{FF2B5EF4-FFF2-40B4-BE49-F238E27FC236}">
                <a16:creationId xmlns:a16="http://schemas.microsoft.com/office/drawing/2014/main" id="{87050D31-53FD-C497-D8E4-64BCBD7926E6}"/>
              </a:ext>
            </a:extLst>
          </p:cNvPr>
          <p:cNvSpPr txBox="1">
            <a:spLocks/>
          </p:cNvSpPr>
          <p:nvPr/>
        </p:nvSpPr>
        <p:spPr>
          <a:xfrm>
            <a:off x="0" y="1"/>
            <a:ext cx="9144000" cy="59968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fontAlgn="auto">
              <a:spcAft>
                <a:spcPts val="0"/>
              </a:spcAft>
            </a:pPr>
            <a:r>
              <a:rPr lang="ar-SA" sz="3600" b="1" dirty="0">
                <a:solidFill>
                  <a:schemeClr val="bg1"/>
                </a:solidFill>
                <a:latin typeface="Arial" panose="020B0604020202020204" pitchFamily="34" charset="0"/>
                <a:cs typeface="Arial" panose="020B0604020202020204" pitchFamily="34" charset="0"/>
              </a:rPr>
              <a:t>الفرح، التحمل، الشخصية، الرجاء، الشرف، الحب</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557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93602" name="Picture 1" descr="Rom 6.13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12700"/>
            <a:ext cx="9294012" cy="6944692"/>
          </a:xfrm>
          <a:prstGeom prst="rect">
            <a:avLst/>
          </a:prstGeom>
          <a:noFill/>
          <a:ln w="9525">
            <a:noFill/>
            <a:miter lim="800000"/>
            <a:headEnd/>
            <a:tailEnd/>
          </a:ln>
        </p:spPr>
      </p:pic>
      <p:sp>
        <p:nvSpPr>
          <p:cNvPr id="3" name="Title 2"/>
          <p:cNvSpPr>
            <a:spLocks noGrp="1"/>
          </p:cNvSpPr>
          <p:nvPr>
            <p:ph type="ctrTitle"/>
          </p:nvPr>
        </p:nvSpPr>
        <p:spPr>
          <a:xfrm>
            <a:off x="827088" y="4868863"/>
            <a:ext cx="7772400" cy="1470025"/>
          </a:xfrm>
          <a:effectLst>
            <a:outerShdw blurRad="50800" dist="38100" dir="2700000">
              <a:srgbClr val="000000">
                <a:alpha val="43000"/>
              </a:srgbClr>
            </a:outerShdw>
          </a:effectLst>
        </p:spPr>
        <p:txBody>
          <a:bodyPr/>
          <a:lstStyle/>
          <a:p>
            <a:pPr eaLnBrk="1" hangingPunct="1">
              <a:defRPr/>
            </a:pPr>
            <a:r>
              <a:rPr lang="ar-JO" dirty="0">
                <a:solidFill>
                  <a:srgbClr val="FFE889"/>
                </a:solidFill>
                <a:effectLst>
                  <a:glow rad="50800">
                    <a:schemeClr val="tx1">
                      <a:alpha val="75000"/>
                    </a:schemeClr>
                  </a:glow>
                  <a:outerShdw blurRad="38100" dist="38100" dir="2700000" algn="tl">
                    <a:srgbClr val="000000">
                      <a:alpha val="43137"/>
                    </a:srgbClr>
                  </a:outerShdw>
                </a:effectLst>
                <a:latin typeface="Times New Roman" charset="0"/>
                <a:ea typeface="Times New Roman" charset="0"/>
                <a:cs typeface="Times New Roman" charset="0"/>
              </a:rPr>
              <a:t>رومية 6: 13</a:t>
            </a:r>
            <a:endParaRPr lang="en-US" dirty="0">
              <a:solidFill>
                <a:srgbClr val="FFE889"/>
              </a:solidFill>
              <a:effectLst>
                <a:glow rad="50800">
                  <a:schemeClr val="tx1">
                    <a:alpha val="75000"/>
                  </a:schemeClr>
                </a:glow>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4" name="Title 2"/>
          <p:cNvSpPr txBox="1">
            <a:spLocks/>
          </p:cNvSpPr>
          <p:nvPr/>
        </p:nvSpPr>
        <p:spPr bwMode="auto">
          <a:xfrm>
            <a:off x="34925" y="620713"/>
            <a:ext cx="9037638" cy="4679950"/>
          </a:xfrm>
          <a:prstGeom prst="rect">
            <a:avLst/>
          </a:prstGeom>
          <a:noFill/>
          <a:ln>
            <a:noFill/>
          </a:ln>
          <a:effectLst>
            <a:outerShdw blurRad="50800" dist="38100" dir="2700000">
              <a:srgbClr val="000000">
                <a:alpha val="43000"/>
              </a:srgb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E889"/>
                </a:solidFill>
                <a:effectLst>
                  <a:glow rad="50800">
                    <a:srgbClr val="000000">
                      <a:alpha val="75000"/>
                    </a:srgbClr>
                  </a:glow>
                  <a:outerShdw blurRad="38100" dist="38100" dir="2700000" algn="tl">
                    <a:srgbClr val="000000">
                      <a:alpha val="43137"/>
                    </a:srgbClr>
                  </a:outerShdw>
                </a:effectLst>
                <a:uLnTx/>
                <a:uFillTx/>
                <a:latin typeface="Times New Roman" charset="0"/>
                <a:ea typeface="ヒラギノ角ゴ Pro W3" charset="-128"/>
                <a:cs typeface="Times New Roman" charset="0"/>
              </a:rPr>
              <a:t>و لا تقدموا أعضاءكم آلات إثم للخطية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E889"/>
                </a:solidFill>
                <a:effectLst>
                  <a:glow rad="50800">
                    <a:srgbClr val="000000">
                      <a:alpha val="75000"/>
                    </a:srgbClr>
                  </a:glow>
                  <a:outerShdw blurRad="38100" dist="38100" dir="2700000" algn="tl">
                    <a:srgbClr val="000000">
                      <a:alpha val="43137"/>
                    </a:srgbClr>
                  </a:outerShdw>
                </a:effectLst>
                <a:uLnTx/>
                <a:uFillTx/>
                <a:latin typeface="Times New Roman" charset="0"/>
                <a:ea typeface="ヒラギノ角ゴ Pro W3" charset="-128"/>
                <a:cs typeface="Times New Roman" charset="0"/>
              </a:rPr>
              <a:t>بل قدموا ذواتكم لله كأحياء من الأموات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E889"/>
                </a:solidFill>
                <a:effectLst>
                  <a:glow rad="50800">
                    <a:srgbClr val="000000">
                      <a:alpha val="75000"/>
                    </a:srgbClr>
                  </a:glow>
                  <a:outerShdw blurRad="38100" dist="38100" dir="2700000" algn="tl">
                    <a:srgbClr val="000000">
                      <a:alpha val="43137"/>
                    </a:srgbClr>
                  </a:outerShdw>
                </a:effectLst>
                <a:uLnTx/>
                <a:uFillTx/>
                <a:latin typeface="Times New Roman" charset="0"/>
                <a:ea typeface="ヒラギノ角ゴ Pro W3" charset="-128"/>
                <a:cs typeface="Times New Roman" charset="0"/>
              </a:rPr>
              <a:t>و أعضاءكم آلات بر لله</a:t>
            </a:r>
            <a:endParaRPr kumimoji="0" lang="en-US" sz="4400" b="0" i="0" u="none" strike="noStrike" kern="1200" cap="none" spc="0" normalizeH="0" baseline="0" noProof="0" dirty="0">
              <a:ln>
                <a:noFill/>
              </a:ln>
              <a:solidFill>
                <a:srgbClr val="FFE889"/>
              </a:solidFill>
              <a:effectLst>
                <a:glow rad="50800">
                  <a:srgbClr val="000000">
                    <a:alpha val="75000"/>
                  </a:srgbClr>
                </a:glow>
                <a:outerShdw blurRad="38100" dist="38100" dir="2700000" algn="tl">
                  <a:srgbClr val="000000">
                    <a:alpha val="43137"/>
                  </a:srgbClr>
                </a:outerShdw>
              </a:effectLst>
              <a:uLnTx/>
              <a:uFillTx/>
              <a:latin typeface="Times New Roman" charset="0"/>
              <a:ea typeface="ヒラギノ角ゴ Pro W3" charset="-128"/>
              <a:cs typeface="Times New Roman" charset="0"/>
            </a:endParaRPr>
          </a:p>
        </p:txBody>
      </p:sp>
    </p:spTree>
    <p:extLst>
      <p:ext uri="{BB962C8B-B14F-4D97-AF65-F5344CB8AC3E}">
        <p14:creationId xmlns:p14="http://schemas.microsoft.com/office/powerpoint/2010/main" val="270726398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94631" name="Picture 5" descr="NoLongerASlave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 name="Title 6"/>
          <p:cNvSpPr>
            <a:spLocks noGrp="1"/>
          </p:cNvSpPr>
          <p:nvPr>
            <p:ph type="ctrTitle"/>
          </p:nvPr>
        </p:nvSpPr>
        <p:spPr>
          <a:xfrm>
            <a:off x="685800" y="1412776"/>
            <a:ext cx="7772400" cy="2880320"/>
          </a:xfrm>
        </p:spPr>
        <p:txBody>
          <a:bodyPr/>
          <a:lstStyle/>
          <a:p>
            <a:pPr eaLnBrk="1" hangingPunct="1">
              <a:defRPr/>
            </a:pPr>
            <a:r>
              <a:rPr lang="ar-JO" sz="9600" dirty="0">
                <a:ln w="18415" cmpd="sng">
                  <a:solidFill>
                    <a:srgbClr val="FFFFFF"/>
                  </a:solidFill>
                  <a:prstDash val="solid"/>
                </a:ln>
                <a:solidFill>
                  <a:srgbClr val="FFFFFF"/>
                </a:solidFill>
                <a:effectLst>
                  <a:outerShdw blurRad="50800" dist="38100" algn="l" rotWithShape="0">
                    <a:srgbClr val="000000">
                      <a:alpha val="40000"/>
                    </a:srgbClr>
                  </a:outerShdw>
                </a:effectLst>
                <a:cs typeface="Arial" panose="020B0604020202020204" pitchFamily="34" charset="0"/>
              </a:rPr>
              <a:t>ليس عبداً </a:t>
            </a:r>
            <a:br>
              <a:rPr lang="ar-JO" sz="9600" dirty="0">
                <a:ln w="18415" cmpd="sng">
                  <a:solidFill>
                    <a:srgbClr val="FFFFFF"/>
                  </a:solidFill>
                  <a:prstDash val="solid"/>
                </a:ln>
                <a:solidFill>
                  <a:srgbClr val="FFFFFF"/>
                </a:solidFill>
                <a:effectLst>
                  <a:outerShdw blurRad="50800" dist="38100" algn="l" rotWithShape="0">
                    <a:srgbClr val="000000">
                      <a:alpha val="40000"/>
                    </a:srgbClr>
                  </a:outerShdw>
                </a:effectLst>
                <a:cs typeface="Arial" panose="020B0604020202020204" pitchFamily="34" charset="0"/>
              </a:rPr>
            </a:br>
            <a:r>
              <a:rPr lang="ar-JO" sz="9600" dirty="0">
                <a:ln w="18415" cmpd="sng">
                  <a:solidFill>
                    <a:srgbClr val="FFFFFF"/>
                  </a:solidFill>
                  <a:prstDash val="solid"/>
                </a:ln>
                <a:solidFill>
                  <a:srgbClr val="FFFFFF"/>
                </a:solidFill>
                <a:effectLst>
                  <a:outerShdw blurRad="50800" dist="38100" algn="l" rotWithShape="0">
                    <a:srgbClr val="000000">
                      <a:alpha val="40000"/>
                    </a:srgbClr>
                  </a:outerShdw>
                </a:effectLst>
                <a:cs typeface="Arial" panose="020B0604020202020204" pitchFamily="34" charset="0"/>
              </a:rPr>
              <a:t>للخطية فيما بعد</a:t>
            </a:r>
            <a:endParaRPr lang="en-US" sz="9600" dirty="0">
              <a:ln w="18415" cmpd="sng">
                <a:solidFill>
                  <a:srgbClr val="FFFFFF"/>
                </a:solidFill>
                <a:prstDash val="solid"/>
              </a:ln>
              <a:solidFill>
                <a:srgbClr val="FFFFFF"/>
              </a:solidFill>
              <a:effectLst>
                <a:outerShdw blurRad="50800" dist="38100" algn="l" rotWithShape="0">
                  <a:srgbClr val="000000">
                    <a:alpha val="40000"/>
                  </a:srgbClr>
                </a:outerShdw>
              </a:effectLst>
              <a:cs typeface="Arial" panose="020B0604020202020204" pitchFamily="34" charset="0"/>
            </a:endParaRPr>
          </a:p>
        </p:txBody>
      </p:sp>
      <p:sp>
        <p:nvSpPr>
          <p:cNvPr id="2" name="TextBox 1"/>
          <p:cNvSpPr txBox="1"/>
          <p:nvPr/>
        </p:nvSpPr>
        <p:spPr>
          <a:xfrm>
            <a:off x="827088" y="4508500"/>
            <a:ext cx="2282997" cy="646331"/>
          </a:xfrm>
          <a:prstGeom prst="rect">
            <a:avLst/>
          </a:prstGeom>
          <a:noFill/>
          <a:effectLst>
            <a:outerShdw blurRad="50800" dist="38100" dir="2700000">
              <a:srgbClr val="000000">
                <a:alpha val="43000"/>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رومية 6: 18</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Box 2"/>
          <p:cNvSpPr txBox="1"/>
          <p:nvPr/>
        </p:nvSpPr>
        <p:spPr>
          <a:xfrm>
            <a:off x="683569" y="5541039"/>
            <a:ext cx="8136904" cy="1200329"/>
          </a:xfrm>
          <a:prstGeom prst="rect">
            <a:avLst/>
          </a:prstGeom>
          <a:noFill/>
          <a:effectLst>
            <a:outerShdw blurRad="50800" dist="38100" dir="2700000">
              <a:srgbClr val="000000">
                <a:alpha val="43000"/>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glow rad="139700">
                    <a:prstClr val="black">
                      <a:alpha val="40000"/>
                    </a:prstClr>
                  </a:glow>
                </a:effectLst>
                <a:uLnTx/>
                <a:uFillTx/>
                <a:latin typeface="Arial" panose="020B0604020202020204" pitchFamily="34" charset="0"/>
                <a:ea typeface="ＭＳ Ｐゴシック" charset="0"/>
                <a:cs typeface="Arial" panose="020B0604020202020204" pitchFamily="34" charset="0"/>
              </a:rPr>
              <a:t>وإذ أعتقتم من الخطية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glow rad="139700">
                    <a:prstClr val="black">
                      <a:alpha val="40000"/>
                    </a:prstClr>
                  </a:glow>
                </a:effectLst>
                <a:uLnTx/>
                <a:uFillTx/>
                <a:latin typeface="Arial" panose="020B0604020202020204" pitchFamily="34" charset="0"/>
                <a:ea typeface="ＭＳ Ｐゴシック" charset="0"/>
                <a:cs typeface="Arial" panose="020B0604020202020204" pitchFamily="34" charset="0"/>
              </a:rPr>
              <a:t>صرتم عبيداً للبر</a:t>
            </a:r>
            <a:endParaRPr kumimoji="0" lang="en-US" sz="3600" b="1" u="none" strike="noStrike" kern="1200" cap="none" spc="0" normalizeH="0" baseline="0" noProof="0" dirty="0">
              <a:ln>
                <a:noFill/>
              </a:ln>
              <a:solidFill>
                <a:prstClr val="white"/>
              </a:solidFill>
              <a:effectLst>
                <a:glow rad="139700">
                  <a:prstClr val="black">
                    <a:alpha val="40000"/>
                  </a:prstClr>
                </a:glow>
              </a:effectLst>
              <a:uLnTx/>
              <a:uFillTx/>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683568" y="0"/>
            <a:ext cx="8136904" cy="646331"/>
          </a:xfrm>
          <a:prstGeom prst="rect">
            <a:avLst/>
          </a:prstGeom>
          <a:noFill/>
          <a:effectLst>
            <a:outerShdw blurRad="50800" dist="38100" dir="2700000">
              <a:srgbClr val="000000">
                <a:alpha val="43000"/>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glow rad="139700">
                    <a:prstClr val="black">
                      <a:alpha val="40000"/>
                    </a:prstClr>
                  </a:glow>
                </a:effectLst>
                <a:uLnTx/>
                <a:uFillTx/>
                <a:latin typeface="Arial" panose="020B0604020202020204" pitchFamily="34" charset="0"/>
                <a:ea typeface="ＭＳ Ｐゴシック" charset="0"/>
                <a:cs typeface="Arial" panose="020B0604020202020204" pitchFamily="34" charset="0"/>
              </a:rPr>
              <a:t>كل غنسان هو عبد أما المؤمن فهو</a:t>
            </a:r>
            <a:endParaRPr kumimoji="0" lang="en-US" sz="3600" b="1" u="none" strike="noStrike" kern="1200" cap="none" spc="0" normalizeH="0" baseline="0" noProof="0" dirty="0">
              <a:ln>
                <a:noFill/>
              </a:ln>
              <a:solidFill>
                <a:prstClr val="white"/>
              </a:solidFill>
              <a:effectLst>
                <a:glow rad="139700">
                  <a:prstClr val="black">
                    <a:alpha val="40000"/>
                  </a:prstClr>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5650" name="Picture 11" descr="salvation-purple-design-pattern.jpg"/>
          <p:cNvPicPr>
            <a:picLocks noChangeAspect="1"/>
          </p:cNvPicPr>
          <p:nvPr/>
        </p:nvPicPr>
        <p:blipFill>
          <a:blip r:embed="rId2">
            <a:lum bright="-24000"/>
            <a:extLst>
              <a:ext uri="{28A0092B-C50C-407E-A947-70E740481C1C}">
                <a14:useLocalDpi xmlns:a14="http://schemas.microsoft.com/office/drawing/2010/main"/>
              </a:ext>
            </a:extLst>
          </a:blip>
          <a:srcRect/>
          <a:stretch>
            <a:fillRect/>
          </a:stretch>
        </p:blipFill>
        <p:spPr bwMode="auto">
          <a:xfrm>
            <a:off x="0" y="0"/>
            <a:ext cx="9190038" cy="6858000"/>
          </a:xfrm>
          <a:prstGeom prst="rect">
            <a:avLst/>
          </a:prstGeom>
          <a:noFill/>
          <a:ln w="9525">
            <a:noFill/>
            <a:miter lim="800000"/>
            <a:headEnd/>
            <a:tailEnd/>
          </a:ln>
        </p:spPr>
      </p:pic>
      <p:sp>
        <p:nvSpPr>
          <p:cNvPr id="2" name="Vertical Title 1"/>
          <p:cNvSpPr>
            <a:spLocks noGrp="1"/>
          </p:cNvSpPr>
          <p:nvPr>
            <p:ph type="title"/>
          </p:nvPr>
        </p:nvSpPr>
        <p:spPr>
          <a:xfrm>
            <a:off x="-36513" y="990600"/>
            <a:ext cx="9180513" cy="1530350"/>
          </a:xfrm>
          <a:solidFill>
            <a:srgbClr val="660066"/>
          </a:solidFill>
        </p:spPr>
        <p:txBody>
          <a:bodyPr/>
          <a:lstStyle/>
          <a:p>
            <a:pPr>
              <a:defRPr/>
            </a:pPr>
            <a:r>
              <a:rPr lang="ar-JO" sz="3200" b="1" dirty="0">
                <a:latin typeface="Arial" panose="020B0604020202020204" pitchFamily="34" charset="0"/>
                <a:ea typeface="ＭＳ Ｐゴシック" charset="-128"/>
                <a:cs typeface="Arial" panose="020B0604020202020204" pitchFamily="34" charset="0"/>
              </a:rPr>
              <a:t>ما هي الطقوس أو المعتقدات التي يثق بها المسيحيون أحيانًا للتقديس بدلاً من اختبارهم الحي مع المسيح (٦: ٢)؟</a:t>
            </a:r>
            <a:endParaRPr lang="en-US" sz="3200" b="1" dirty="0">
              <a:latin typeface="Arial" panose="020B0604020202020204" pitchFamily="34" charset="0"/>
              <a:ea typeface="ＭＳ Ｐゴシック" charset="-128"/>
              <a:cs typeface="Arial" panose="020B0604020202020204" pitchFamily="34" charset="0"/>
            </a:endParaRPr>
          </a:p>
        </p:txBody>
      </p:sp>
      <p:sp>
        <p:nvSpPr>
          <p:cNvPr id="8" name="Vertical Title 1"/>
          <p:cNvSpPr txBox="1">
            <a:spLocks/>
          </p:cNvSpPr>
          <p:nvPr/>
        </p:nvSpPr>
        <p:spPr bwMode="auto">
          <a:xfrm>
            <a:off x="138113" y="2819400"/>
            <a:ext cx="8929687" cy="3648075"/>
          </a:xfrm>
          <a:prstGeom prst="rect">
            <a:avLst/>
          </a:prstGeom>
          <a:noFill/>
          <a:ln w="9525">
            <a:noFill/>
            <a:miter lim="800000"/>
            <a:headEnd/>
            <a:tailEnd/>
          </a:ln>
          <a:effectLst/>
        </p:spPr>
        <p:txBody>
          <a:bodyPr>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1. تعليم فقدان الخلاص</a:t>
            </a:r>
            <a:endParaRPr kumimoji="0" lang="en-US"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2. طلب أنماط عبادة معينة</a:t>
            </a:r>
            <a:endParaRPr kumimoji="0" lang="en-US"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3. المحافظة على الخلاص من خلال حضور الكنيسة</a:t>
            </a:r>
            <a:endParaRPr kumimoji="0" lang="en-US"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4. السماح بالخطية في حال الإعتراف بها للكاهن</a:t>
            </a:r>
            <a:endParaRPr kumimoji="0" lang="en-US"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5. المعمودية لقبول الخلاص</a:t>
            </a:r>
            <a:endParaRPr kumimoji="0" lang="en-US" altLang="ja-JP"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6. مائدة الرب لقبول الخلاص</a:t>
            </a:r>
            <a:endParaRPr kumimoji="0" lang="en-US"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9" name="Rectangle 8"/>
          <p:cNvSpPr/>
          <p:nvPr/>
        </p:nvSpPr>
        <p:spPr>
          <a:xfrm>
            <a:off x="848139" y="0"/>
            <a:ext cx="7241844" cy="76944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w="12700">
                  <a:solidFill>
                    <a:srgbClr val="FFFFCC">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تدريب ضمن المجموعات الصغيرة</a:t>
            </a:r>
            <a:endParaRPr kumimoji="0" lang="en-US" sz="4400" b="1" u="none" strike="noStrike" kern="1200" cap="none" spc="0" normalizeH="0" baseline="0" noProof="0" dirty="0">
              <a:ln w="12700">
                <a:solidFill>
                  <a:srgbClr val="FFFFCC">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 name="Text Box 62"/>
          <p:cNvSpPr txBox="1">
            <a:spLocks noChangeArrowheads="1"/>
          </p:cNvSpPr>
          <p:nvPr/>
        </p:nvSpPr>
        <p:spPr bwMode="auto">
          <a:xfrm>
            <a:off x="8254328" y="33338"/>
            <a:ext cx="77136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6060257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linds(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linds(horizont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linds(horizontal)">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blinds(horizontal)">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blinds(horizontal)">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blinds(horizontal)">
                                      <p:cBhvr>
                                        <p:cTn id="3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رومية</a:t>
            </a:r>
            <a:r>
              <a:rPr lang="en-US" sz="8800" dirty="0">
                <a:solidFill>
                  <a:schemeClr val="bg1"/>
                </a:solidFill>
                <a:ea typeface="Osaka" charset="0"/>
                <a:cs typeface="Arial" panose="020B0604020202020204" pitchFamily="34" charset="0"/>
              </a:rPr>
              <a:t> 7 </a:t>
            </a:r>
          </a:p>
        </p:txBody>
      </p:sp>
    </p:spTree>
    <p:extLst>
      <p:ext uri="{BB962C8B-B14F-4D97-AF65-F5344CB8AC3E}">
        <p14:creationId xmlns:p14="http://schemas.microsoft.com/office/powerpoint/2010/main" val="18996866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96674" name="Rectangle 2"/>
          <p:cNvSpPr>
            <a:spLocks noGrp="1" noChangeArrowheads="1"/>
          </p:cNvSpPr>
          <p:nvPr>
            <p:ph type="ctrTitle"/>
          </p:nvPr>
        </p:nvSpPr>
        <p:spPr/>
        <p:txBody>
          <a:bodyPr/>
          <a:lstStyle/>
          <a:p>
            <a:pPr eaLnBrk="1" hangingPunct="1"/>
            <a:r>
              <a:rPr lang="ar-JO" dirty="0">
                <a:solidFill>
                  <a:schemeClr val="bg1"/>
                </a:solidFill>
                <a:cs typeface="Arial" panose="020B0604020202020204" pitchFamily="34" charset="0"/>
              </a:rPr>
              <a:t>رومية 7</a:t>
            </a:r>
            <a:endParaRPr lang="en-US" dirty="0">
              <a:cs typeface="Arial" panose="020B0604020202020204" pitchFamily="34" charset="0"/>
            </a:endParaRPr>
          </a:p>
        </p:txBody>
      </p:sp>
      <p:sp>
        <p:nvSpPr>
          <p:cNvPr id="796675" name="Rectangle 3"/>
          <p:cNvSpPr>
            <a:spLocks noGrp="1" noChangeArrowheads="1"/>
          </p:cNvSpPr>
          <p:nvPr>
            <p:ph type="subTitle" idx="1"/>
          </p:nvPr>
        </p:nvSpPr>
        <p:spPr/>
        <p:txBody>
          <a:bodyPr/>
          <a:lstStyle/>
          <a:p>
            <a:pPr eaLnBrk="1" hangingPunct="1"/>
            <a:r>
              <a:rPr lang="ar-JO" dirty="0">
                <a:solidFill>
                  <a:srgbClr val="FFFFFF"/>
                </a:solidFill>
                <a:cs typeface="Arial" panose="020B0604020202020204" pitchFamily="34" charset="0"/>
              </a:rPr>
              <a:t>المؤمنون أحرار من الناموس</a:t>
            </a:r>
            <a:endParaRPr lang="en-US" dirty="0">
              <a:solidFill>
                <a:srgbClr val="FFFFFF"/>
              </a:solidFill>
              <a:cs typeface="Arial" panose="020B0604020202020204" pitchFamily="34" charset="0"/>
            </a:endParaRPr>
          </a:p>
        </p:txBody>
      </p:sp>
    </p:spTree>
    <p:extLst>
      <p:ext uri="{BB962C8B-B14F-4D97-AF65-F5344CB8AC3E}">
        <p14:creationId xmlns:p14="http://schemas.microsoft.com/office/powerpoint/2010/main" val="331536503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30D8-24CE-C3EB-74A4-57FD6663ED63}"/>
              </a:ext>
            </a:extLst>
          </p:cNvPr>
          <p:cNvSpPr>
            <a:spLocks noGrp="1"/>
          </p:cNvSpPr>
          <p:nvPr>
            <p:ph type="title"/>
          </p:nvPr>
        </p:nvSpPr>
        <p:spPr>
          <a:xfrm>
            <a:off x="0" y="0"/>
            <a:ext cx="9144000" cy="908720"/>
          </a:xfrm>
        </p:spPr>
        <p:txBody>
          <a:bodyPr/>
          <a:lstStyle/>
          <a:p>
            <a:pPr rtl="1"/>
            <a:r>
              <a:rPr lang="ar-SA" dirty="0"/>
              <a:t>نظرة عامة على رومية 5-8</a:t>
            </a:r>
          </a:p>
        </p:txBody>
      </p:sp>
      <p:sp>
        <p:nvSpPr>
          <p:cNvPr id="3" name="Title 1">
            <a:extLst>
              <a:ext uri="{FF2B5EF4-FFF2-40B4-BE49-F238E27FC236}">
                <a16:creationId xmlns:a16="http://schemas.microsoft.com/office/drawing/2014/main" id="{E1BC99A5-025D-BBC2-E1CF-3688EA08FE1D}"/>
              </a:ext>
            </a:extLst>
          </p:cNvPr>
          <p:cNvSpPr txBox="1">
            <a:spLocks/>
          </p:cNvSpPr>
          <p:nvPr/>
        </p:nvSpPr>
        <p:spPr bwMode="auto">
          <a:xfrm>
            <a:off x="-9940" y="6453335"/>
            <a:ext cx="9144000" cy="4089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الدكتور بيل </a:t>
            </a:r>
            <a:r>
              <a:rPr kumimoji="0" lang="ar-SA" sz="1800" u="none" strike="noStrike" kern="0" cap="none" spc="0" normalizeH="0" baseline="0" noProof="0" dirty="0" err="1">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إيجنر</a:t>
            </a: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كنيسة المسيح شابل للكتاب المقدس، فورت وورث، تكساس (11 يونيو 2023) </a:t>
            </a:r>
          </a:p>
        </p:txBody>
      </p:sp>
      <p:graphicFrame>
        <p:nvGraphicFramePr>
          <p:cNvPr id="4" name="Table 4">
            <a:extLst>
              <a:ext uri="{FF2B5EF4-FFF2-40B4-BE49-F238E27FC236}">
                <a16:creationId xmlns:a16="http://schemas.microsoft.com/office/drawing/2014/main" id="{C56990AA-6154-8030-E0E2-7CEB3D82BD71}"/>
              </a:ext>
            </a:extLst>
          </p:cNvPr>
          <p:cNvGraphicFramePr>
            <a:graphicFrameLocks noGrp="1"/>
          </p:cNvGraphicFramePr>
          <p:nvPr/>
        </p:nvGraphicFramePr>
        <p:xfrm>
          <a:off x="143508" y="920079"/>
          <a:ext cx="8856984" cy="5488863"/>
        </p:xfrm>
        <a:graphic>
          <a:graphicData uri="http://schemas.openxmlformats.org/drawingml/2006/table">
            <a:tbl>
              <a:tblPr firstRow="1" bandRow="1">
                <a:tableStyleId>{5C22544A-7EE6-4342-B048-85BDC9FD1C3A}</a:tableStyleId>
              </a:tblPr>
              <a:tblGrid>
                <a:gridCol w="2214246">
                  <a:extLst>
                    <a:ext uri="{9D8B030D-6E8A-4147-A177-3AD203B41FA5}">
                      <a16:colId xmlns:a16="http://schemas.microsoft.com/office/drawing/2014/main" val="4077823493"/>
                    </a:ext>
                  </a:extLst>
                </a:gridCol>
                <a:gridCol w="2214246">
                  <a:extLst>
                    <a:ext uri="{9D8B030D-6E8A-4147-A177-3AD203B41FA5}">
                      <a16:colId xmlns:a16="http://schemas.microsoft.com/office/drawing/2014/main" val="3551199985"/>
                    </a:ext>
                  </a:extLst>
                </a:gridCol>
                <a:gridCol w="2214246">
                  <a:extLst>
                    <a:ext uri="{9D8B030D-6E8A-4147-A177-3AD203B41FA5}">
                      <a16:colId xmlns:a16="http://schemas.microsoft.com/office/drawing/2014/main" val="3637006041"/>
                    </a:ext>
                  </a:extLst>
                </a:gridCol>
                <a:gridCol w="2214246">
                  <a:extLst>
                    <a:ext uri="{9D8B030D-6E8A-4147-A177-3AD203B41FA5}">
                      <a16:colId xmlns:a16="http://schemas.microsoft.com/office/drawing/2014/main" val="1320360975"/>
                    </a:ext>
                  </a:extLst>
                </a:gridCol>
              </a:tblGrid>
              <a:tr h="763779">
                <a:tc>
                  <a:txBody>
                    <a:bodyPr/>
                    <a:lstStyle/>
                    <a:p>
                      <a:pPr algn="ctr"/>
                      <a:r>
                        <a:rPr lang="en-US" sz="2800" b="1" i="0" dirty="0">
                          <a:latin typeface="Arial" panose="020B0604020202020204" pitchFamily="34" charset="0"/>
                          <a:cs typeface="Arial" panose="020B0604020202020204" pitchFamily="34" charset="0"/>
                        </a:rPr>
                        <a:t>5</a:t>
                      </a:r>
                    </a:p>
                  </a:txBody>
                  <a:tcPr anchor="ctr"/>
                </a:tc>
                <a:tc>
                  <a:txBody>
                    <a:bodyPr/>
                    <a:lstStyle/>
                    <a:p>
                      <a:pPr algn="ctr"/>
                      <a:r>
                        <a:rPr lang="en-US" sz="2800" b="1" i="0" dirty="0">
                          <a:latin typeface="Arial" panose="020B0604020202020204" pitchFamily="34" charset="0"/>
                          <a:cs typeface="Arial" panose="020B0604020202020204" pitchFamily="34" charset="0"/>
                        </a:rPr>
                        <a:t>6</a:t>
                      </a:r>
                    </a:p>
                  </a:txBody>
                  <a:tcPr anchor="ctr"/>
                </a:tc>
                <a:tc>
                  <a:txBody>
                    <a:bodyPr/>
                    <a:lstStyle/>
                    <a:p>
                      <a:pPr algn="ctr"/>
                      <a:r>
                        <a:rPr lang="en-US" sz="2800" b="1" i="0" dirty="0">
                          <a:latin typeface="Arial" panose="020B0604020202020204" pitchFamily="34" charset="0"/>
                          <a:cs typeface="Arial" panose="020B0604020202020204" pitchFamily="34" charset="0"/>
                        </a:rPr>
                        <a:t>7</a:t>
                      </a:r>
                    </a:p>
                  </a:txBody>
                  <a:tcPr anchor="ctr"/>
                </a:tc>
                <a:tc>
                  <a:txBody>
                    <a:bodyPr/>
                    <a:lstStyle/>
                    <a:p>
                      <a:pPr algn="ctr"/>
                      <a:r>
                        <a:rPr lang="en-US" sz="2800" b="1" i="0" dirty="0">
                          <a:latin typeface="Arial" panose="020B0604020202020204" pitchFamily="34" charset="0"/>
                          <a:cs typeface="Arial" panose="020B0604020202020204" pitchFamily="34" charset="0"/>
                        </a:rPr>
                        <a:t>8</a:t>
                      </a:r>
                    </a:p>
                  </a:txBody>
                  <a:tcPr anchor="ctr"/>
                </a:tc>
                <a:extLst>
                  <a:ext uri="{0D108BD9-81ED-4DB2-BD59-A6C34878D82A}">
                    <a16:rowId xmlns:a16="http://schemas.microsoft.com/office/drawing/2014/main" val="728209026"/>
                  </a:ext>
                </a:extLst>
              </a:tr>
              <a:tr h="881046">
                <a:tc>
                  <a:txBody>
                    <a:bodyPr/>
                    <a:lstStyle/>
                    <a:p>
                      <a:pPr algn="ctr"/>
                      <a:r>
                        <a:rPr lang="ar-SA" sz="2800" b="1" i="0" dirty="0">
                          <a:latin typeface="Arial" panose="020B0604020202020204" pitchFamily="34" charset="0"/>
                          <a:cs typeface="Arial" panose="020B0604020202020204" pitchFamily="34" charset="0"/>
                        </a:rPr>
                        <a:t>التبرير</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التقديس</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60176556"/>
                  </a:ext>
                </a:extLst>
              </a:tr>
              <a:tr h="763779">
                <a:tc>
                  <a:txBody>
                    <a:bodyPr/>
                    <a:lstStyle/>
                    <a:p>
                      <a:pPr algn="ctr"/>
                      <a:r>
                        <a:rPr lang="ar-SA" sz="2800" b="1" i="0" dirty="0">
                          <a:latin typeface="Arial" panose="020B0604020202020204" pitchFamily="34" charset="0"/>
                          <a:cs typeface="Arial" panose="020B0604020202020204" pitchFamily="34" charset="0"/>
                        </a:rPr>
                        <a:t>الأجرة المدفوعة</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القوة مكسورة </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98160793"/>
                  </a:ext>
                </a:extLst>
              </a:tr>
              <a:tr h="763779">
                <a:tc>
                  <a:txBody>
                    <a:bodyPr/>
                    <a:lstStyle/>
                    <a:p>
                      <a:pPr algn="ctr"/>
                      <a:r>
                        <a:rPr lang="ar-SA" sz="2800" b="1" i="0" dirty="0">
                          <a:latin typeface="Arial" panose="020B0604020202020204" pitchFamily="34" charset="0"/>
                          <a:cs typeface="Arial" panose="020B0604020202020204" pitchFamily="34" charset="0"/>
                        </a:rPr>
                        <a:t>موقفنا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تقدمنا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53810019"/>
                  </a:ext>
                </a:extLst>
              </a:tr>
              <a:tr h="763779">
                <a:tc>
                  <a:txBody>
                    <a:bodyPr/>
                    <a:lstStyle/>
                    <a:p>
                      <a:pPr algn="ctr"/>
                      <a:r>
                        <a:rPr lang="ar-SA" sz="2800" b="1" i="0" dirty="0">
                          <a:latin typeface="Arial" panose="020B0604020202020204" pitchFamily="34" charset="0"/>
                          <a:cs typeface="Arial" panose="020B0604020202020204" pitchFamily="34" charset="0"/>
                        </a:rPr>
                        <a:t>مات المسيح من أجلنا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مع المسيح للخطية</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على الناموس</a:t>
                      </a:r>
                    </a:p>
                  </a:txBody>
                  <a:tcPr anchor="ctr"/>
                </a:tc>
                <a:tc>
                  <a:txBody>
                    <a:bodyPr/>
                    <a:lstStyle/>
                    <a:p>
                      <a:pPr algn="ctr"/>
                      <a:r>
                        <a:rPr lang="ar-SA" sz="2800" b="1" i="0" dirty="0">
                          <a:latin typeface="Arial" panose="020B0604020202020204" pitchFamily="34" charset="0"/>
                          <a:cs typeface="Arial" panose="020B0604020202020204" pitchFamily="34" charset="0"/>
                        </a:rPr>
                        <a:t>نحن نسلك بالروح</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73058996"/>
                  </a:ext>
                </a:extLst>
              </a:tr>
              <a:tr h="1015822">
                <a:tc>
                  <a:txBody>
                    <a:bodyPr/>
                    <a:lstStyle/>
                    <a:p>
                      <a:pPr algn="ctr"/>
                      <a:r>
                        <a:rPr lang="ar-SA" sz="2800" b="1" i="0" dirty="0">
                          <a:latin typeface="Arial" panose="020B0604020202020204" pitchFamily="34" charset="0"/>
                          <a:cs typeface="Arial" panose="020B0604020202020204" pitchFamily="34" charset="0"/>
                        </a:rPr>
                        <a:t>مركز جديد</a:t>
                      </a:r>
                    </a:p>
                    <a:p>
                      <a:pPr algn="ctr"/>
                      <a:r>
                        <a:rPr lang="ar-SA" sz="2800" b="1" i="0" dirty="0">
                          <a:latin typeface="Arial" panose="020B0604020202020204" pitchFamily="34" charset="0"/>
                          <a:cs typeface="Arial" panose="020B0604020202020204" pitchFamily="34" charset="0"/>
                        </a:rPr>
                        <a:t>مكانة جديدة</a:t>
                      </a:r>
                    </a:p>
                    <a:p>
                      <a:pPr algn="ctr"/>
                      <a:r>
                        <a:rPr lang="ar-SA" sz="2800" b="1" i="0" dirty="0">
                          <a:latin typeface="Arial" panose="020B0604020202020204" pitchFamily="34" charset="0"/>
                          <a:cs typeface="Arial" panose="020B0604020202020204" pitchFamily="34" charset="0"/>
                        </a:rPr>
                        <a:t>امتيازات جديدة</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عن الخطيئة كسيد</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لجهدنا الذاتي</a:t>
                      </a:r>
                    </a:p>
                  </a:txBody>
                  <a:tcPr anchor="ctr"/>
                </a:tc>
                <a:tc>
                  <a:txBody>
                    <a:bodyPr/>
                    <a:lstStyle/>
                    <a:p>
                      <a:pPr algn="ctr"/>
                      <a:r>
                        <a:rPr lang="ar-SA" sz="2800" b="1" i="0" dirty="0">
                          <a:latin typeface="Arial" panose="020B0604020202020204" pitchFamily="34" charset="0"/>
                          <a:cs typeface="Arial" panose="020B0604020202020204" pitchFamily="34" charset="0"/>
                        </a:rPr>
                        <a:t>نحن نتغير بالروح</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48605528"/>
                  </a:ext>
                </a:extLst>
              </a:tr>
            </a:tbl>
          </a:graphicData>
        </a:graphic>
      </p:graphicFrame>
    </p:spTree>
    <p:extLst>
      <p:ext uri="{BB962C8B-B14F-4D97-AF65-F5344CB8AC3E}">
        <p14:creationId xmlns:p14="http://schemas.microsoft.com/office/powerpoint/2010/main" val="104627440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p:cNvSpPr>
            <a:spLocks noGrp="1" noChangeArrowheads="1"/>
          </p:cNvSpPr>
          <p:nvPr>
            <p:ph type="title"/>
          </p:nvPr>
        </p:nvSpPr>
        <p:spPr>
          <a:xfrm>
            <a:off x="0" y="0"/>
            <a:ext cx="9144000" cy="1524000"/>
          </a:xfrm>
          <a:effectLst>
            <a:outerShdw blurRad="63500" dist="35921" dir="2700000" algn="ctr" rotWithShape="0">
              <a:srgbClr val="000000">
                <a:alpha val="74998"/>
              </a:srgbClr>
            </a:outerShdw>
          </a:effectLst>
        </p:spPr>
        <p:txBody>
          <a:bodyPr/>
          <a:lstStyle/>
          <a:p>
            <a:pPr eaLnBrk="1" hangingPunct="1">
              <a:defRPr/>
            </a:pPr>
            <a:r>
              <a:rPr lang="ar-JO" b="1" dirty="0">
                <a:latin typeface="Arial" panose="020B0604020202020204" pitchFamily="34" charset="0"/>
                <a:ea typeface="ＭＳ Ｐゴシック" charset="-128"/>
                <a:cs typeface="Arial" panose="020B0604020202020204" pitchFamily="34" charset="0"/>
              </a:rPr>
              <a:t>البر ممنوح في التقديس</a:t>
            </a:r>
            <a:br>
              <a:rPr lang="ar-JO" b="1" dirty="0">
                <a:latin typeface="Arial" panose="020B0604020202020204" pitchFamily="34" charset="0"/>
                <a:ea typeface="ＭＳ Ｐゴシック" charset="-128"/>
                <a:cs typeface="Arial" panose="020B0604020202020204" pitchFamily="34" charset="0"/>
              </a:rPr>
            </a:br>
            <a:r>
              <a:rPr lang="ar-JO" b="1" dirty="0">
                <a:latin typeface="Arial" panose="020B0604020202020204" pitchFamily="34" charset="0"/>
                <a:ea typeface="ＭＳ Ｐゴシック" charset="-128"/>
                <a:cs typeface="Arial" panose="020B0604020202020204" pitchFamily="34" charset="0"/>
              </a:rPr>
              <a:t>(رو 6-8)</a:t>
            </a:r>
            <a:endParaRPr lang="en-US" b="1" dirty="0">
              <a:latin typeface="Arial" panose="020B0604020202020204" pitchFamily="34" charset="0"/>
              <a:ea typeface="ＭＳ Ｐゴシック" charset="-128"/>
              <a:cs typeface="Arial" panose="020B0604020202020204" pitchFamily="34" charset="0"/>
            </a:endParaRPr>
          </a:p>
        </p:txBody>
      </p:sp>
      <p:sp>
        <p:nvSpPr>
          <p:cNvPr id="465923" name="Text Box 3"/>
          <p:cNvSpPr txBox="1">
            <a:spLocks noChangeArrowheads="1"/>
          </p:cNvSpPr>
          <p:nvPr/>
        </p:nvSpPr>
        <p:spPr bwMode="auto">
          <a:xfrm>
            <a:off x="0" y="1524000"/>
            <a:ext cx="9144000" cy="58477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ينطبق دم المسيح علينا؟</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 name="Group 4"/>
          <p:cNvGrpSpPr>
            <a:grpSpLocks/>
          </p:cNvGrpSpPr>
          <p:nvPr/>
        </p:nvGrpSpPr>
        <p:grpSpPr bwMode="auto">
          <a:xfrm>
            <a:off x="0" y="2286000"/>
            <a:ext cx="3048000" cy="3276600"/>
            <a:chOff x="0" y="1440"/>
            <a:chExt cx="1920" cy="2064"/>
          </a:xfrm>
        </p:grpSpPr>
        <p:sp>
          <p:nvSpPr>
            <p:cNvPr id="797706" name="Oval 5"/>
            <p:cNvSpPr>
              <a:spLocks noChangeArrowheads="1"/>
            </p:cNvSpPr>
            <p:nvPr/>
          </p:nvSpPr>
          <p:spPr bwMode="auto">
            <a:xfrm>
              <a:off x="0" y="1440"/>
              <a:ext cx="1920" cy="2064"/>
            </a:xfrm>
            <a:prstGeom prst="ellipse">
              <a:avLst/>
            </a:prstGeom>
            <a:gradFill rotWithShape="0">
              <a:gsLst>
                <a:gs pos="0">
                  <a:srgbClr val="8C1C73"/>
                </a:gs>
                <a:gs pos="100000">
                  <a:srgbClr val="410D35"/>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65926" name="Text Box 6"/>
            <p:cNvSpPr txBox="1">
              <a:spLocks noChangeArrowheads="1"/>
            </p:cNvSpPr>
            <p:nvPr/>
          </p:nvSpPr>
          <p:spPr bwMode="auto">
            <a:xfrm>
              <a:off x="0"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الإصحاح 6</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أساس جديد</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الهوية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3" name="Group 7"/>
          <p:cNvGrpSpPr>
            <a:grpSpLocks/>
          </p:cNvGrpSpPr>
          <p:nvPr/>
        </p:nvGrpSpPr>
        <p:grpSpPr bwMode="auto">
          <a:xfrm>
            <a:off x="3048000" y="2286000"/>
            <a:ext cx="3048000" cy="3276600"/>
            <a:chOff x="1920" y="1440"/>
            <a:chExt cx="1920" cy="2064"/>
          </a:xfrm>
        </p:grpSpPr>
        <p:sp>
          <p:nvSpPr>
            <p:cNvPr id="797704" name="Oval 8"/>
            <p:cNvSpPr>
              <a:spLocks noChangeArrowheads="1"/>
            </p:cNvSpPr>
            <p:nvPr/>
          </p:nvSpPr>
          <p:spPr bwMode="auto">
            <a:xfrm>
              <a:off x="1920" y="1440"/>
              <a:ext cx="1920" cy="2064"/>
            </a:xfrm>
            <a:prstGeom prst="ellipse">
              <a:avLst/>
            </a:prstGeom>
            <a:gradFill rotWithShape="0">
              <a:gsLst>
                <a:gs pos="0">
                  <a:srgbClr val="007A01"/>
                </a:gs>
                <a:gs pos="100000">
                  <a:srgbClr val="003800"/>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65929" name="Text Box 9"/>
            <p:cNvSpPr txBox="1">
              <a:spLocks noChangeArrowheads="1"/>
            </p:cNvSpPr>
            <p:nvPr/>
          </p:nvSpPr>
          <p:spPr bwMode="auto">
            <a:xfrm>
              <a:off x="1944"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الإصحاح 7</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علاقة جديدة</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الحرية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1" name="TextBox 10"/>
          <p:cNvSpPr txBox="1"/>
          <p:nvPr/>
        </p:nvSpPr>
        <p:spPr>
          <a:xfrm>
            <a:off x="6172200" y="2362200"/>
            <a:ext cx="2971800" cy="2308324"/>
          </a:xfrm>
          <a:prstGeom prst="rect">
            <a:avLst/>
          </a:prstGeom>
          <a:noFill/>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كما أن المرأة لم تعد متزوجة عندما يموت زوجها، فالمؤمن أيضاً لم يعد تحت الناموس</a:t>
            </a:r>
            <a:br>
              <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br>
            <a:endPar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(جون أ. ويتمر، رومية)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2" name="Text Box 10">
            <a:extLst>
              <a:ext uri="{FF2B5EF4-FFF2-40B4-BE49-F238E27FC236}">
                <a16:creationId xmlns:a16="http://schemas.microsoft.com/office/drawing/2014/main" id="{DD5701D6-0DC7-FA4A-9107-20C7C76B870E}"/>
              </a:ext>
            </a:extLst>
          </p:cNvPr>
          <p:cNvSpPr txBox="1">
            <a:spLocks noChangeArrowheads="1"/>
          </p:cNvSpPr>
          <p:nvPr/>
        </p:nvSpPr>
        <p:spPr bwMode="auto">
          <a:xfrm>
            <a:off x="8172400" y="76200"/>
            <a:ext cx="89960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99714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4)">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9746" name="Picture 3" descr="Dad 196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10038" cy="5105400"/>
          </a:xfrm>
          <a:prstGeom prst="rect">
            <a:avLst/>
          </a:prstGeom>
          <a:noFill/>
          <a:ln w="9525">
            <a:noFill/>
            <a:miter lim="800000"/>
            <a:headEnd/>
            <a:tailEnd/>
          </a:ln>
        </p:spPr>
      </p:pic>
      <p:pic>
        <p:nvPicPr>
          <p:cNvPr id="799747" name="Picture 4" descr="Mo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76913" y="0"/>
            <a:ext cx="3443287" cy="5257800"/>
          </a:xfrm>
          <a:prstGeom prst="rect">
            <a:avLst/>
          </a:prstGeom>
          <a:noFill/>
          <a:ln w="9525">
            <a:noFill/>
            <a:miter lim="800000"/>
            <a:headEnd/>
            <a:tailEnd/>
          </a:ln>
        </p:spPr>
      </p:pic>
      <p:sp>
        <p:nvSpPr>
          <p:cNvPr id="337925" name="Rectangle 5"/>
          <p:cNvSpPr>
            <a:spLocks noChangeArrowheads="1"/>
          </p:cNvSpPr>
          <p:nvPr/>
        </p:nvSpPr>
        <p:spPr bwMode="auto">
          <a:xfrm>
            <a:off x="5776913" y="5257800"/>
            <a:ext cx="3367087" cy="1600200"/>
          </a:xfrm>
          <a:prstGeom prst="rect">
            <a:avLst/>
          </a:prstGeom>
          <a:noFill/>
          <a:ln w="9525">
            <a:noFill/>
            <a:miter lim="800000"/>
            <a:headEnd/>
            <a:tailEnd/>
          </a:ln>
          <a:effectLst/>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حامل الراية البحرية</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جويس آي. جريفيث</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الإسم المستعار لأمي</a:t>
            </a: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t>
            </a:r>
          </a:p>
        </p:txBody>
      </p:sp>
      <p:sp>
        <p:nvSpPr>
          <p:cNvPr id="799749" name="AutoShape 6"/>
          <p:cNvSpPr>
            <a:spLocks noChangeArrowheads="1"/>
          </p:cNvSpPr>
          <p:nvPr/>
        </p:nvSpPr>
        <p:spPr bwMode="auto">
          <a:xfrm>
            <a:off x="2438400" y="457200"/>
            <a:ext cx="4495800" cy="3505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FF"/>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sp>
        <p:nvSpPr>
          <p:cNvPr id="337927" name="Rectangle 7"/>
          <p:cNvSpPr>
            <a:spLocks noGrp="1" noChangeArrowheads="1"/>
          </p:cNvSpPr>
          <p:nvPr>
            <p:ph type="title"/>
          </p:nvPr>
        </p:nvSpPr>
        <p:spPr>
          <a:xfrm>
            <a:off x="2266950" y="1074738"/>
            <a:ext cx="4754563" cy="949325"/>
          </a:xfrm>
        </p:spPr>
        <p:txBody>
          <a:bodyPr/>
          <a:lstStyle/>
          <a:p>
            <a:pPr eaLnBrk="1" hangingPunct="1">
              <a:defRPr/>
            </a:pPr>
            <a:r>
              <a:rPr lang="ar-JO" sz="6000" dirty="0">
                <a:ea typeface="ＭＳ Ｐゴシック" charset="-128"/>
                <a:cs typeface="Arial" panose="020B0604020202020204" pitchFamily="34" charset="0"/>
              </a:rPr>
              <a:t>الزواج</a:t>
            </a:r>
            <a:endParaRPr lang="en-US" sz="6000" dirty="0">
              <a:ea typeface="ＭＳ Ｐゴシック" charset="-128"/>
              <a:cs typeface="Arial" panose="020B0604020202020204" pitchFamily="34" charset="0"/>
            </a:endParaRPr>
          </a:p>
        </p:txBody>
      </p:sp>
      <p:sp>
        <p:nvSpPr>
          <p:cNvPr id="337928" name="Rectangle 8"/>
          <p:cNvSpPr>
            <a:spLocks noChangeArrowheads="1"/>
          </p:cNvSpPr>
          <p:nvPr/>
        </p:nvSpPr>
        <p:spPr bwMode="auto">
          <a:xfrm>
            <a:off x="3657600" y="2286000"/>
            <a:ext cx="1905000" cy="685800"/>
          </a:xfrm>
          <a:prstGeom prst="rect">
            <a:avLst/>
          </a:prstGeom>
          <a:noFill/>
          <a:ln w="9525">
            <a:noFill/>
            <a:miter lim="800000"/>
            <a:headEnd/>
            <a:tailEnd/>
          </a:ln>
          <a:effectLst/>
        </p:spPr>
        <p:txBody>
          <a:bodyPr anchor="ctr" anchorCtr="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onotype Corsiva" charset="0"/>
                <a:ea typeface="ＭＳ Ｐゴシック" charset="-128"/>
                <a:cs typeface="ＭＳ Ｐゴシック" charset="-128"/>
              </a:rPr>
              <a:t>1955</a:t>
            </a:r>
            <a:endParaRPr kumimoji="0" lang="en-US" sz="5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onotype Corsiva" charset="0"/>
              <a:ea typeface="ＭＳ Ｐゴシック" charset="-128"/>
              <a:cs typeface="ＭＳ Ｐゴシック" charset="-128"/>
            </a:endParaRPr>
          </a:p>
        </p:txBody>
      </p:sp>
      <p:sp>
        <p:nvSpPr>
          <p:cNvPr id="9" name="Rectangle 2"/>
          <p:cNvSpPr txBox="1">
            <a:spLocks noChangeArrowheads="1"/>
          </p:cNvSpPr>
          <p:nvPr/>
        </p:nvSpPr>
        <p:spPr bwMode="auto">
          <a:xfrm>
            <a:off x="424070" y="5257800"/>
            <a:ext cx="3233530" cy="1600200"/>
          </a:xfrm>
          <a:prstGeom prst="rect">
            <a:avLst/>
          </a:prstGeom>
          <a:noFill/>
          <a:ln w="9525">
            <a:noFill/>
            <a:miter lim="800000"/>
            <a:headEnd/>
            <a:tailEnd/>
          </a:ln>
          <a:effectLst/>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ملازم البحرية</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هارولد ف. جريفيث</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الإسم المستعار لأبي</a:t>
            </a: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t>
            </a:r>
          </a:p>
        </p:txBody>
      </p:sp>
    </p:spTree>
    <p:extLst>
      <p:ext uri="{BB962C8B-B14F-4D97-AF65-F5344CB8AC3E}">
        <p14:creationId xmlns:p14="http://schemas.microsoft.com/office/powerpoint/2010/main" val="391933369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1794" name="Picture 3" descr="Dad 196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10038" cy="5105400"/>
          </a:xfrm>
          <a:prstGeom prst="rect">
            <a:avLst/>
          </a:prstGeom>
          <a:noFill/>
          <a:ln w="9525">
            <a:noFill/>
            <a:miter lim="800000"/>
            <a:headEnd/>
            <a:tailEnd/>
          </a:ln>
        </p:spPr>
      </p:pic>
      <p:pic>
        <p:nvPicPr>
          <p:cNvPr id="801795" name="Picture 4" descr="Mo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76913" y="0"/>
            <a:ext cx="3443287" cy="5257800"/>
          </a:xfrm>
          <a:prstGeom prst="rect">
            <a:avLst/>
          </a:prstGeom>
          <a:noFill/>
          <a:ln w="9525">
            <a:noFill/>
            <a:miter lim="800000"/>
            <a:headEnd/>
            <a:tailEnd/>
          </a:ln>
        </p:spPr>
      </p:pic>
      <p:sp>
        <p:nvSpPr>
          <p:cNvPr id="801796" name="AutoShape 5"/>
          <p:cNvSpPr>
            <a:spLocks noChangeArrowheads="1"/>
          </p:cNvSpPr>
          <p:nvPr/>
        </p:nvSpPr>
        <p:spPr bwMode="auto">
          <a:xfrm>
            <a:off x="2209800" y="0"/>
            <a:ext cx="5638800" cy="3478213"/>
          </a:xfrm>
          <a:prstGeom prst="irregularSeal1">
            <a:avLst/>
          </a:prstGeom>
          <a:solidFill>
            <a:srgbClr val="FF3300"/>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sp>
        <p:nvSpPr>
          <p:cNvPr id="346118" name="Rectangle 6"/>
          <p:cNvSpPr>
            <a:spLocks noGrp="1" noChangeArrowheads="1"/>
          </p:cNvSpPr>
          <p:nvPr>
            <p:ph type="title"/>
          </p:nvPr>
        </p:nvSpPr>
        <p:spPr>
          <a:xfrm>
            <a:off x="2895600" y="1143000"/>
            <a:ext cx="4125913" cy="881063"/>
          </a:xfrm>
        </p:spPr>
        <p:txBody>
          <a:bodyPr/>
          <a:lstStyle/>
          <a:p>
            <a:pPr eaLnBrk="1" hangingPunct="1">
              <a:defRPr/>
            </a:pPr>
            <a:r>
              <a:rPr lang="ar-JO" sz="6000" dirty="0">
                <a:ea typeface="ＭＳ Ｐゴシック" charset="-128"/>
                <a:cs typeface="Arial" panose="020B0604020202020204" pitchFamily="34" charset="0"/>
              </a:rPr>
              <a:t>الطلاق</a:t>
            </a:r>
            <a:endParaRPr lang="en-US" sz="6000" dirty="0">
              <a:ea typeface="ＭＳ Ｐゴシック" charset="-128"/>
              <a:cs typeface="Arial" panose="020B0604020202020204" pitchFamily="34" charset="0"/>
            </a:endParaRPr>
          </a:p>
        </p:txBody>
      </p:sp>
      <p:sp>
        <p:nvSpPr>
          <p:cNvPr id="346119" name="Rectangle 7"/>
          <p:cNvSpPr>
            <a:spLocks noChangeArrowheads="1"/>
          </p:cNvSpPr>
          <p:nvPr/>
        </p:nvSpPr>
        <p:spPr bwMode="auto">
          <a:xfrm>
            <a:off x="5943600" y="5257800"/>
            <a:ext cx="2971800" cy="1600200"/>
          </a:xfrm>
          <a:prstGeom prst="rect">
            <a:avLst/>
          </a:prstGeom>
          <a:noFill/>
          <a:ln w="9525">
            <a:noFill/>
            <a:miter lim="800000"/>
            <a:headEnd/>
            <a:tailEnd/>
          </a:ln>
          <a:effectLst/>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عاملة اجتماعية</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جويس آي. جريفيث</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الإسم المستعار لأمي</a:t>
            </a: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t>
            </a:r>
          </a:p>
        </p:txBody>
      </p:sp>
      <p:sp>
        <p:nvSpPr>
          <p:cNvPr id="346120" name="Rectangle 8"/>
          <p:cNvSpPr>
            <a:spLocks noChangeArrowheads="1"/>
          </p:cNvSpPr>
          <p:nvPr/>
        </p:nvSpPr>
        <p:spPr bwMode="auto">
          <a:xfrm>
            <a:off x="3886200" y="3140075"/>
            <a:ext cx="1981200" cy="1127125"/>
          </a:xfrm>
          <a:prstGeom prst="rect">
            <a:avLst/>
          </a:prstGeom>
          <a:noFill/>
          <a:ln w="9525">
            <a:noFill/>
            <a:miter lim="800000"/>
            <a:headEnd/>
            <a:tailEnd/>
          </a:ln>
          <a:effectLst/>
        </p:spPr>
        <p:txBody>
          <a:bodyPr anchor="ctr" anchorCtr="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ＭＳ Ｐゴシック" charset="-128"/>
              </a:rPr>
              <a:t>1962</a:t>
            </a:r>
            <a:endParaRPr kumimoji="0" 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ＭＳ Ｐゴシック" charset="-128"/>
            </a:endParaRPr>
          </a:p>
        </p:txBody>
      </p:sp>
      <p:sp>
        <p:nvSpPr>
          <p:cNvPr id="9" name="Rectangle 2"/>
          <p:cNvSpPr txBox="1">
            <a:spLocks noChangeArrowheads="1"/>
          </p:cNvSpPr>
          <p:nvPr/>
        </p:nvSpPr>
        <p:spPr bwMode="auto">
          <a:xfrm>
            <a:off x="381000" y="5257800"/>
            <a:ext cx="3276600" cy="1600200"/>
          </a:xfrm>
          <a:prstGeom prst="rect">
            <a:avLst/>
          </a:prstGeom>
          <a:noFill/>
          <a:ln w="9525">
            <a:noFill/>
            <a:miter lim="800000"/>
            <a:headEnd/>
            <a:tailEnd/>
          </a:ln>
          <a:effectLst/>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قائد البحرية</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هارولد ف. جريفيث</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الإسم المستعار لأبي</a:t>
            </a: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t>
            </a:r>
          </a:p>
        </p:txBody>
      </p:sp>
    </p:spTree>
    <p:extLst>
      <p:ext uri="{BB962C8B-B14F-4D97-AF65-F5344CB8AC3E}">
        <p14:creationId xmlns:p14="http://schemas.microsoft.com/office/powerpoint/2010/main" val="1067574077"/>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p:txBody>
          <a:bodyPr/>
          <a:lstStyle/>
          <a:p>
            <a:pPr eaLnBrk="1" hangingPunct="1">
              <a:defRPr/>
            </a:pPr>
            <a:r>
              <a:rPr lang="ar-JO" dirty="0">
                <a:ea typeface="ＭＳ Ｐゴシック" charset="-128"/>
                <a:cs typeface="Arial" panose="020B0604020202020204" pitchFamily="34" charset="0"/>
              </a:rPr>
              <a:t>طلاق   آخر</a:t>
            </a:r>
            <a:endParaRPr lang="en-US" dirty="0">
              <a:ea typeface="ＭＳ Ｐゴシック" charset="-128"/>
              <a:cs typeface="Arial" panose="020B0604020202020204" pitchFamily="34" charset="0"/>
            </a:endParaRPr>
          </a:p>
        </p:txBody>
      </p:sp>
      <p:pic>
        <p:nvPicPr>
          <p:cNvPr id="803843" name="Picture 3" descr="Bill's Wedd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1371600"/>
            <a:ext cx="4849813" cy="5257800"/>
          </a:xfrm>
          <a:prstGeom prst="rect">
            <a:avLst/>
          </a:prstGeom>
          <a:noFill/>
          <a:ln w="9525">
            <a:noFill/>
            <a:miter lim="800000"/>
            <a:headEnd/>
            <a:tailEnd/>
          </a:ln>
        </p:spPr>
      </p:pic>
      <p:sp>
        <p:nvSpPr>
          <p:cNvPr id="354308" name="Freeform 4"/>
          <p:cNvSpPr>
            <a:spLocks/>
          </p:cNvSpPr>
          <p:nvPr/>
        </p:nvSpPr>
        <p:spPr bwMode="auto">
          <a:xfrm>
            <a:off x="4200525" y="0"/>
            <a:ext cx="752475" cy="6858000"/>
          </a:xfrm>
          <a:custGeom>
            <a:avLst/>
            <a:gdLst>
              <a:gd name="T0" fmla="*/ 2147483647 w 474"/>
              <a:gd name="T1" fmla="*/ 2147483647 h 4772"/>
              <a:gd name="T2" fmla="*/ 2147483647 w 474"/>
              <a:gd name="T3" fmla="*/ 2147483647 h 4772"/>
              <a:gd name="T4" fmla="*/ 2147483647 w 474"/>
              <a:gd name="T5" fmla="*/ 2147483647 h 4772"/>
              <a:gd name="T6" fmla="*/ 2147483647 w 474"/>
              <a:gd name="T7" fmla="*/ 2147483647 h 4772"/>
              <a:gd name="T8" fmla="*/ 2147483647 w 474"/>
              <a:gd name="T9" fmla="*/ 2147483647 h 4772"/>
              <a:gd name="T10" fmla="*/ 2147483647 w 474"/>
              <a:gd name="T11" fmla="*/ 2147483647 h 4772"/>
              <a:gd name="T12" fmla="*/ 2147483647 w 474"/>
              <a:gd name="T13" fmla="*/ 2147483647 h 4772"/>
              <a:gd name="T14" fmla="*/ 2147483647 w 474"/>
              <a:gd name="T15" fmla="*/ 2147483647 h 4772"/>
              <a:gd name="T16" fmla="*/ 2147483647 w 474"/>
              <a:gd name="T17" fmla="*/ 2147483647 h 4772"/>
              <a:gd name="T18" fmla="*/ 2147483647 w 474"/>
              <a:gd name="T19" fmla="*/ 2147483647 h 4772"/>
              <a:gd name="T20" fmla="*/ 2147483647 w 474"/>
              <a:gd name="T21" fmla="*/ 2147483647 h 4772"/>
              <a:gd name="T22" fmla="*/ 2147483647 w 474"/>
              <a:gd name="T23" fmla="*/ 2147483647 h 4772"/>
              <a:gd name="T24" fmla="*/ 2147483647 w 474"/>
              <a:gd name="T25" fmla="*/ 2147483647 h 4772"/>
              <a:gd name="T26" fmla="*/ 2147483647 w 474"/>
              <a:gd name="T27" fmla="*/ 2147483647 h 4772"/>
              <a:gd name="T28" fmla="*/ 2147483647 w 474"/>
              <a:gd name="T29" fmla="*/ 2147483647 h 4772"/>
              <a:gd name="T30" fmla="*/ 2147483647 w 474"/>
              <a:gd name="T31" fmla="*/ 2147483647 h 4772"/>
              <a:gd name="T32" fmla="*/ 2147483647 w 474"/>
              <a:gd name="T33" fmla="*/ 2147483647 h 4772"/>
              <a:gd name="T34" fmla="*/ 2147483647 w 474"/>
              <a:gd name="T35" fmla="*/ 2147483647 h 4772"/>
              <a:gd name="T36" fmla="*/ 2147483647 w 474"/>
              <a:gd name="T37" fmla="*/ 2147483647 h 4772"/>
              <a:gd name="T38" fmla="*/ 2147483647 w 474"/>
              <a:gd name="T39" fmla="*/ 2147483647 h 4772"/>
              <a:gd name="T40" fmla="*/ 2147483647 w 474"/>
              <a:gd name="T41" fmla="*/ 2147483647 h 4772"/>
              <a:gd name="T42" fmla="*/ 2147483647 w 474"/>
              <a:gd name="T43" fmla="*/ 2147483647 h 4772"/>
              <a:gd name="T44" fmla="*/ 2147483647 w 474"/>
              <a:gd name="T45" fmla="*/ 2147483647 h 4772"/>
              <a:gd name="T46" fmla="*/ 2147483647 w 474"/>
              <a:gd name="T47" fmla="*/ 2147483647 h 4772"/>
              <a:gd name="T48" fmla="*/ 2147483647 w 474"/>
              <a:gd name="T49" fmla="*/ 2147483647 h 4772"/>
              <a:gd name="T50" fmla="*/ 2147483647 w 474"/>
              <a:gd name="T51" fmla="*/ 2147483647 h 4772"/>
              <a:gd name="T52" fmla="*/ 2147483647 w 474"/>
              <a:gd name="T53" fmla="*/ 2147483647 h 4772"/>
              <a:gd name="T54" fmla="*/ 2147483647 w 474"/>
              <a:gd name="T55" fmla="*/ 2147483647 h 4772"/>
              <a:gd name="T56" fmla="*/ 2147483647 w 474"/>
              <a:gd name="T57" fmla="*/ 2147483647 h 4772"/>
              <a:gd name="T58" fmla="*/ 2147483647 w 474"/>
              <a:gd name="T59" fmla="*/ 2147483647 h 4772"/>
              <a:gd name="T60" fmla="*/ 2147483647 w 474"/>
              <a:gd name="T61" fmla="*/ 2147483647 h 4772"/>
              <a:gd name="T62" fmla="*/ 2147483647 w 474"/>
              <a:gd name="T63" fmla="*/ 2147483647 h 4772"/>
              <a:gd name="T64" fmla="*/ 2147483647 w 474"/>
              <a:gd name="T65" fmla="*/ 2147483647 h 47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4"/>
              <a:gd name="T100" fmla="*/ 0 h 4772"/>
              <a:gd name="T101" fmla="*/ 474 w 474"/>
              <a:gd name="T102" fmla="*/ 4772 h 47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4" h="4772">
                <a:moveTo>
                  <a:pt x="131" y="46"/>
                </a:moveTo>
                <a:cubicBezTo>
                  <a:pt x="180" y="0"/>
                  <a:pt x="119" y="47"/>
                  <a:pt x="160" y="94"/>
                </a:cubicBezTo>
                <a:cubicBezTo>
                  <a:pt x="173" y="109"/>
                  <a:pt x="199" y="101"/>
                  <a:pt x="218" y="104"/>
                </a:cubicBezTo>
                <a:cubicBezTo>
                  <a:pt x="188" y="150"/>
                  <a:pt x="142" y="173"/>
                  <a:pt x="112" y="219"/>
                </a:cubicBezTo>
                <a:cubicBezTo>
                  <a:pt x="124" y="255"/>
                  <a:pt x="149" y="274"/>
                  <a:pt x="170" y="305"/>
                </a:cubicBezTo>
                <a:cubicBezTo>
                  <a:pt x="173" y="315"/>
                  <a:pt x="174" y="325"/>
                  <a:pt x="179" y="334"/>
                </a:cubicBezTo>
                <a:cubicBezTo>
                  <a:pt x="184" y="342"/>
                  <a:pt x="202" y="344"/>
                  <a:pt x="199" y="353"/>
                </a:cubicBezTo>
                <a:cubicBezTo>
                  <a:pt x="196" y="363"/>
                  <a:pt x="179" y="358"/>
                  <a:pt x="170" y="363"/>
                </a:cubicBezTo>
                <a:cubicBezTo>
                  <a:pt x="160" y="368"/>
                  <a:pt x="152" y="377"/>
                  <a:pt x="141" y="382"/>
                </a:cubicBezTo>
                <a:cubicBezTo>
                  <a:pt x="122" y="390"/>
                  <a:pt x="83" y="401"/>
                  <a:pt x="83" y="401"/>
                </a:cubicBezTo>
                <a:cubicBezTo>
                  <a:pt x="46" y="520"/>
                  <a:pt x="37" y="601"/>
                  <a:pt x="151" y="622"/>
                </a:cubicBezTo>
                <a:cubicBezTo>
                  <a:pt x="139" y="655"/>
                  <a:pt x="137" y="683"/>
                  <a:pt x="112" y="709"/>
                </a:cubicBezTo>
                <a:cubicBezTo>
                  <a:pt x="99" y="766"/>
                  <a:pt x="61" y="840"/>
                  <a:pt x="131" y="862"/>
                </a:cubicBezTo>
                <a:cubicBezTo>
                  <a:pt x="72" y="902"/>
                  <a:pt x="43" y="926"/>
                  <a:pt x="93" y="1025"/>
                </a:cubicBezTo>
                <a:cubicBezTo>
                  <a:pt x="102" y="1042"/>
                  <a:pt x="132" y="1032"/>
                  <a:pt x="151" y="1035"/>
                </a:cubicBezTo>
                <a:cubicBezTo>
                  <a:pt x="146" y="1067"/>
                  <a:pt x="151" y="1105"/>
                  <a:pt x="131" y="1131"/>
                </a:cubicBezTo>
                <a:cubicBezTo>
                  <a:pt x="120" y="1145"/>
                  <a:pt x="52" y="1197"/>
                  <a:pt x="35" y="1208"/>
                </a:cubicBezTo>
                <a:cubicBezTo>
                  <a:pt x="30" y="1225"/>
                  <a:pt x="0" y="1279"/>
                  <a:pt x="26" y="1294"/>
                </a:cubicBezTo>
                <a:cubicBezTo>
                  <a:pt x="51" y="1309"/>
                  <a:pt x="84" y="1304"/>
                  <a:pt x="112" y="1313"/>
                </a:cubicBezTo>
                <a:cubicBezTo>
                  <a:pt x="159" y="1360"/>
                  <a:pt x="141" y="1337"/>
                  <a:pt x="170" y="1381"/>
                </a:cubicBezTo>
                <a:cubicBezTo>
                  <a:pt x="164" y="1390"/>
                  <a:pt x="156" y="1399"/>
                  <a:pt x="151" y="1409"/>
                </a:cubicBezTo>
                <a:cubicBezTo>
                  <a:pt x="143" y="1428"/>
                  <a:pt x="131" y="1467"/>
                  <a:pt x="131" y="1467"/>
                </a:cubicBezTo>
                <a:cubicBezTo>
                  <a:pt x="158" y="1546"/>
                  <a:pt x="109" y="1432"/>
                  <a:pt x="208" y="1505"/>
                </a:cubicBezTo>
                <a:cubicBezTo>
                  <a:pt x="221" y="1515"/>
                  <a:pt x="212" y="1538"/>
                  <a:pt x="218" y="1553"/>
                </a:cubicBezTo>
                <a:cubicBezTo>
                  <a:pt x="222" y="1561"/>
                  <a:pt x="231" y="1566"/>
                  <a:pt x="237" y="1573"/>
                </a:cubicBezTo>
                <a:cubicBezTo>
                  <a:pt x="238" y="1578"/>
                  <a:pt x="252" y="1665"/>
                  <a:pt x="256" y="1669"/>
                </a:cubicBezTo>
                <a:cubicBezTo>
                  <a:pt x="272" y="1685"/>
                  <a:pt x="301" y="1680"/>
                  <a:pt x="323" y="1688"/>
                </a:cubicBezTo>
                <a:cubicBezTo>
                  <a:pt x="393" y="1754"/>
                  <a:pt x="272" y="1630"/>
                  <a:pt x="352" y="1861"/>
                </a:cubicBezTo>
                <a:cubicBezTo>
                  <a:pt x="360" y="1883"/>
                  <a:pt x="391" y="1886"/>
                  <a:pt x="410" y="1899"/>
                </a:cubicBezTo>
                <a:cubicBezTo>
                  <a:pt x="420" y="1905"/>
                  <a:pt x="439" y="1918"/>
                  <a:pt x="439" y="1918"/>
                </a:cubicBezTo>
                <a:cubicBezTo>
                  <a:pt x="474" y="1971"/>
                  <a:pt x="468" y="1976"/>
                  <a:pt x="448" y="2033"/>
                </a:cubicBezTo>
                <a:cubicBezTo>
                  <a:pt x="445" y="2056"/>
                  <a:pt x="449" y="2080"/>
                  <a:pt x="439" y="2101"/>
                </a:cubicBezTo>
                <a:cubicBezTo>
                  <a:pt x="435" y="2110"/>
                  <a:pt x="419" y="2106"/>
                  <a:pt x="410" y="2110"/>
                </a:cubicBezTo>
                <a:cubicBezTo>
                  <a:pt x="377" y="2126"/>
                  <a:pt x="368" y="2147"/>
                  <a:pt x="333" y="2158"/>
                </a:cubicBezTo>
                <a:cubicBezTo>
                  <a:pt x="330" y="2190"/>
                  <a:pt x="334" y="2224"/>
                  <a:pt x="323" y="2254"/>
                </a:cubicBezTo>
                <a:cubicBezTo>
                  <a:pt x="320" y="2263"/>
                  <a:pt x="302" y="2257"/>
                  <a:pt x="295" y="2264"/>
                </a:cubicBezTo>
                <a:cubicBezTo>
                  <a:pt x="288" y="2271"/>
                  <a:pt x="288" y="2283"/>
                  <a:pt x="285" y="2293"/>
                </a:cubicBezTo>
                <a:cubicBezTo>
                  <a:pt x="295" y="2299"/>
                  <a:pt x="304" y="2307"/>
                  <a:pt x="314" y="2312"/>
                </a:cubicBezTo>
                <a:cubicBezTo>
                  <a:pt x="323" y="2316"/>
                  <a:pt x="342" y="2311"/>
                  <a:pt x="343" y="2321"/>
                </a:cubicBezTo>
                <a:cubicBezTo>
                  <a:pt x="347" y="2351"/>
                  <a:pt x="323" y="2379"/>
                  <a:pt x="314" y="2408"/>
                </a:cubicBezTo>
                <a:cubicBezTo>
                  <a:pt x="322" y="2479"/>
                  <a:pt x="310" y="2494"/>
                  <a:pt x="371" y="2513"/>
                </a:cubicBezTo>
                <a:cubicBezTo>
                  <a:pt x="385" y="2607"/>
                  <a:pt x="378" y="2590"/>
                  <a:pt x="439" y="2648"/>
                </a:cubicBezTo>
                <a:cubicBezTo>
                  <a:pt x="451" y="2686"/>
                  <a:pt x="447" y="2697"/>
                  <a:pt x="419" y="2725"/>
                </a:cubicBezTo>
                <a:cubicBezTo>
                  <a:pt x="428" y="2758"/>
                  <a:pt x="438" y="2789"/>
                  <a:pt x="448" y="2821"/>
                </a:cubicBezTo>
                <a:cubicBezTo>
                  <a:pt x="445" y="2843"/>
                  <a:pt x="449" y="2868"/>
                  <a:pt x="439" y="2888"/>
                </a:cubicBezTo>
                <a:cubicBezTo>
                  <a:pt x="434" y="2897"/>
                  <a:pt x="416" y="2889"/>
                  <a:pt x="410" y="2897"/>
                </a:cubicBezTo>
                <a:cubicBezTo>
                  <a:pt x="402" y="2907"/>
                  <a:pt x="404" y="2923"/>
                  <a:pt x="400" y="2936"/>
                </a:cubicBezTo>
                <a:cubicBezTo>
                  <a:pt x="392" y="2965"/>
                  <a:pt x="371" y="3022"/>
                  <a:pt x="371" y="3022"/>
                </a:cubicBezTo>
                <a:cubicBezTo>
                  <a:pt x="378" y="3069"/>
                  <a:pt x="386" y="3103"/>
                  <a:pt x="400" y="3147"/>
                </a:cubicBezTo>
                <a:cubicBezTo>
                  <a:pt x="392" y="3234"/>
                  <a:pt x="381" y="3321"/>
                  <a:pt x="410" y="3406"/>
                </a:cubicBezTo>
                <a:cubicBezTo>
                  <a:pt x="328" y="3460"/>
                  <a:pt x="455" y="3371"/>
                  <a:pt x="343" y="3483"/>
                </a:cubicBezTo>
                <a:cubicBezTo>
                  <a:pt x="327" y="3499"/>
                  <a:pt x="295" y="3531"/>
                  <a:pt x="295" y="3531"/>
                </a:cubicBezTo>
                <a:cubicBezTo>
                  <a:pt x="317" y="3602"/>
                  <a:pt x="285" y="3520"/>
                  <a:pt x="333" y="3579"/>
                </a:cubicBezTo>
                <a:cubicBezTo>
                  <a:pt x="351" y="3601"/>
                  <a:pt x="347" y="3641"/>
                  <a:pt x="362" y="3665"/>
                </a:cubicBezTo>
                <a:cubicBezTo>
                  <a:pt x="373" y="3683"/>
                  <a:pt x="394" y="3693"/>
                  <a:pt x="410" y="3704"/>
                </a:cubicBezTo>
                <a:cubicBezTo>
                  <a:pt x="407" y="3726"/>
                  <a:pt x="412" y="3752"/>
                  <a:pt x="400" y="3771"/>
                </a:cubicBezTo>
                <a:cubicBezTo>
                  <a:pt x="388" y="3790"/>
                  <a:pt x="362" y="3796"/>
                  <a:pt x="343" y="3809"/>
                </a:cubicBezTo>
                <a:cubicBezTo>
                  <a:pt x="327" y="3820"/>
                  <a:pt x="314" y="3842"/>
                  <a:pt x="304" y="3857"/>
                </a:cubicBezTo>
                <a:cubicBezTo>
                  <a:pt x="277" y="3944"/>
                  <a:pt x="336" y="4043"/>
                  <a:pt x="266" y="4117"/>
                </a:cubicBezTo>
                <a:cubicBezTo>
                  <a:pt x="251" y="4158"/>
                  <a:pt x="231" y="4151"/>
                  <a:pt x="218" y="4193"/>
                </a:cubicBezTo>
                <a:cubicBezTo>
                  <a:pt x="230" y="4233"/>
                  <a:pt x="271" y="4272"/>
                  <a:pt x="295" y="4309"/>
                </a:cubicBezTo>
                <a:cubicBezTo>
                  <a:pt x="307" y="4328"/>
                  <a:pt x="333" y="4366"/>
                  <a:pt x="333" y="4366"/>
                </a:cubicBezTo>
                <a:cubicBezTo>
                  <a:pt x="323" y="4404"/>
                  <a:pt x="316" y="4456"/>
                  <a:pt x="295" y="4491"/>
                </a:cubicBezTo>
                <a:cubicBezTo>
                  <a:pt x="290" y="4499"/>
                  <a:pt x="281" y="4503"/>
                  <a:pt x="275" y="4510"/>
                </a:cubicBezTo>
                <a:cubicBezTo>
                  <a:pt x="230" y="4570"/>
                  <a:pt x="184" y="4641"/>
                  <a:pt x="160" y="4712"/>
                </a:cubicBezTo>
                <a:cubicBezTo>
                  <a:pt x="171" y="4772"/>
                  <a:pt x="151" y="4769"/>
                  <a:pt x="179" y="4769"/>
                </a:cubicBezTo>
              </a:path>
            </a:pathLst>
          </a:custGeom>
          <a:noFill/>
          <a:ln w="76200">
            <a:solidFill>
              <a:schemeClr val="tx1"/>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4934850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4308"/>
                                        </p:tgtEl>
                                        <p:attrNameLst>
                                          <p:attrName>style.visibility</p:attrName>
                                        </p:attrNameLst>
                                      </p:cBhvr>
                                      <p:to>
                                        <p:strVal val="visible"/>
                                      </p:to>
                                    </p:set>
                                    <p:animEffect transition="in" filter="wipe(up)">
                                      <p:cBhvr>
                                        <p:cTn id="7" dur="2000"/>
                                        <p:tgtEl>
                                          <p:spTgt spid="354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7426" name="Rectangle 3"/>
          <p:cNvSpPr>
            <a:spLocks noGrp="1" noChangeArrowheads="1"/>
          </p:cNvSpPr>
          <p:nvPr>
            <p:ph type="title" idx="4294967295"/>
          </p:nvPr>
        </p:nvSpPr>
        <p:spPr>
          <a:xfrm>
            <a:off x="0" y="-6463"/>
            <a:ext cx="9144000" cy="896726"/>
          </a:xfrm>
        </p:spPr>
        <p:txBody>
          <a:bodyPr/>
          <a:lstStyle/>
          <a:p>
            <a:pPr eaLnBrk="1" hangingPunct="1"/>
            <a:r>
              <a:rPr lang="ar-JO" altLang="zh-CN" b="1" dirty="0">
                <a:solidFill>
                  <a:schemeClr val="bg1"/>
                </a:solidFill>
                <a:latin typeface="Arial" panose="020B0604020202020204" pitchFamily="34" charset="0"/>
                <a:cs typeface="Arial" panose="020B0604020202020204" pitchFamily="34" charset="0"/>
              </a:rPr>
              <a:t>هل وجد الموت قبل الخطية؟</a:t>
            </a:r>
            <a:endParaRPr lang="en-US" altLang="zh-CN" b="1" dirty="0">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0" y="830913"/>
            <a:ext cx="9144000" cy="7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ماذا تعتقد؟</a:t>
            </a:r>
            <a:endParaRPr kumimoji="0" lang="en-US" altLang="zh-CN"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5" name="Group 4"/>
          <p:cNvGrpSpPr/>
          <p:nvPr/>
        </p:nvGrpSpPr>
        <p:grpSpPr>
          <a:xfrm>
            <a:off x="0" y="1590609"/>
            <a:ext cx="5029002" cy="4056636"/>
            <a:chOff x="0" y="1887359"/>
            <a:chExt cx="5029002" cy="4056636"/>
          </a:xfrm>
        </p:grpSpPr>
        <p:pic>
          <p:nvPicPr>
            <p:cNvPr id="2" name="Picture 1"/>
            <p:cNvPicPr>
              <a:picLocks noChangeAspect="1"/>
            </p:cNvPicPr>
            <p:nvPr/>
          </p:nvPicPr>
          <p:blipFill>
            <a:blip r:embed="rId4"/>
            <a:stretch>
              <a:fillRect/>
            </a:stretch>
          </p:blipFill>
          <p:spPr>
            <a:xfrm>
              <a:off x="0" y="2172243"/>
              <a:ext cx="5029002" cy="3771752"/>
            </a:xfrm>
            <a:prstGeom prst="rect">
              <a:avLst/>
            </a:prstGeom>
          </p:spPr>
        </p:pic>
        <p:sp>
          <p:nvSpPr>
            <p:cNvPr id="3" name="Oval Callout 2"/>
            <p:cNvSpPr/>
            <p:nvPr/>
          </p:nvSpPr>
          <p:spPr bwMode="auto">
            <a:xfrm>
              <a:off x="130565" y="1887359"/>
              <a:ext cx="3916949" cy="2979417"/>
            </a:xfrm>
            <a:prstGeom prst="wedgeEllipseCallout">
              <a:avLst>
                <a:gd name="adj1" fmla="val -52348"/>
                <a:gd name="adj2" fmla="val -61404"/>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حسن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جداً</a:t>
              </a:r>
              <a:endParaRPr kumimoji="0" lang="en-US"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grpSp>
      <p:pic>
        <p:nvPicPr>
          <p:cNvPr id="6" name="Picture 5"/>
          <p:cNvPicPr>
            <a:picLocks noChangeAspect="1"/>
          </p:cNvPicPr>
          <p:nvPr/>
        </p:nvPicPr>
        <p:blipFill>
          <a:blip r:embed="rId5"/>
          <a:stretch>
            <a:fillRect/>
          </a:stretch>
        </p:blipFill>
        <p:spPr>
          <a:xfrm>
            <a:off x="5429626" y="1824545"/>
            <a:ext cx="3175000" cy="3822700"/>
          </a:xfrm>
          <a:prstGeom prst="rect">
            <a:avLst/>
          </a:prstGeom>
        </p:spPr>
      </p:pic>
      <p:sp>
        <p:nvSpPr>
          <p:cNvPr id="10" name="Rectangle 3"/>
          <p:cNvSpPr txBox="1">
            <a:spLocks noChangeArrowheads="1"/>
          </p:cNvSpPr>
          <p:nvPr/>
        </p:nvSpPr>
        <p:spPr bwMode="auto">
          <a:xfrm>
            <a:off x="0" y="5587894"/>
            <a:ext cx="9144000" cy="121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معنى أن الخليقة كانت حسنة جداً إذا وجد الموت قبلها؟</a:t>
            </a:r>
            <a:endParaRPr kumimoji="0" lang="en-US" altLang="zh-CN"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8767828"/>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a:xfrm>
            <a:off x="4343400" y="76200"/>
            <a:ext cx="4800600" cy="865188"/>
          </a:xfrm>
        </p:spPr>
        <p:txBody>
          <a:bodyPr/>
          <a:lstStyle/>
          <a:p>
            <a:pPr eaLnBrk="1" hangingPunct="1">
              <a:defRPr/>
            </a:pPr>
            <a:r>
              <a:rPr lang="ar-JO" sz="4000" dirty="0">
                <a:ea typeface="ＭＳ Ｐゴシック" charset="-128"/>
                <a:cs typeface="Arial" panose="020B0604020202020204" pitchFamily="34" charset="0"/>
              </a:rPr>
              <a:t>سوزان وريك، 1982</a:t>
            </a:r>
            <a:endParaRPr lang="en-US" dirty="0">
              <a:ea typeface="ＭＳ Ｐゴシック" charset="-128"/>
              <a:cs typeface="Arial" panose="020B0604020202020204" pitchFamily="34" charset="0"/>
            </a:endParaRPr>
          </a:p>
        </p:txBody>
      </p:sp>
      <p:pic>
        <p:nvPicPr>
          <p:cNvPr id="805891" name="Picture 3"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3400" y="990600"/>
            <a:ext cx="4800600" cy="3810000"/>
          </a:xfrm>
          <a:prstGeom prst="rect">
            <a:avLst/>
          </a:prstGeom>
          <a:noFill/>
          <a:ln w="9525">
            <a:noFill/>
            <a:miter lim="800000"/>
            <a:headEnd/>
            <a:tailEnd/>
          </a:ln>
        </p:spPr>
      </p:pic>
      <p:pic>
        <p:nvPicPr>
          <p:cNvPr id="356356" name="Picture 4" descr="Engagem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36575"/>
            <a:ext cx="4343400" cy="6321425"/>
          </a:xfrm>
          <a:prstGeom prst="rect">
            <a:avLst/>
          </a:prstGeom>
          <a:noFill/>
          <a:ln w="9525">
            <a:noFill/>
            <a:miter lim="800000"/>
            <a:headEnd/>
            <a:tailEnd/>
          </a:ln>
        </p:spPr>
      </p:pic>
      <p:pic>
        <p:nvPicPr>
          <p:cNvPr id="356357" name="Picture 5" descr="Engagem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50441">
            <a:off x="4122738" y="3403600"/>
            <a:ext cx="2667000" cy="3124200"/>
          </a:xfrm>
          <a:prstGeom prst="rect">
            <a:avLst/>
          </a:prstGeom>
          <a:noFill/>
          <a:effectLst>
            <a:outerShdw blurRad="63500" dist="107763" dir="13500000" algn="ctr" rotWithShape="0">
              <a:schemeClr val="folHlink">
                <a:alpha val="50000"/>
              </a:schemeClr>
            </a:outerShdw>
          </a:effectLst>
        </p:spPr>
      </p:pic>
    </p:spTree>
    <p:extLst>
      <p:ext uri="{BB962C8B-B14F-4D97-AF65-F5344CB8AC3E}">
        <p14:creationId xmlns:p14="http://schemas.microsoft.com/office/powerpoint/2010/main" val="19027680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356357"/>
                                        </p:tgtEl>
                                        <p:attrNameLst>
                                          <p:attrName>style.visibility</p:attrName>
                                        </p:attrNameLst>
                                      </p:cBhvr>
                                      <p:to>
                                        <p:strVal val="visible"/>
                                      </p:to>
                                    </p:set>
                                    <p:animEffect transition="in" filter="blinds(horizontal)">
                                      <p:cBhvr>
                                        <p:cTn id="7" dur="2000"/>
                                        <p:tgtEl>
                                          <p:spTgt spid="356357"/>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356356"/>
                                        </p:tgtEl>
                                        <p:attrNameLst>
                                          <p:attrName>style.visibility</p:attrName>
                                        </p:attrNameLst>
                                      </p:cBhvr>
                                      <p:to>
                                        <p:strVal val="visible"/>
                                      </p:to>
                                    </p:set>
                                    <p:animEffect transition="in" filter="blinds(horizontal)">
                                      <p:cBhvr>
                                        <p:cTn id="11" dur="2000"/>
                                        <p:tgtEl>
                                          <p:spTgt spid="356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7938" name="Picture 4" descr="D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6575"/>
          </a:xfrm>
          <a:prstGeom prst="rect">
            <a:avLst/>
          </a:prstGeom>
          <a:noFill/>
          <a:ln w="9525">
            <a:noFill/>
            <a:miter lim="800000"/>
            <a:headEnd/>
            <a:tailEnd/>
          </a:ln>
        </p:spPr>
      </p:pic>
      <p:sp>
        <p:nvSpPr>
          <p:cNvPr id="331778" name="Rectangle 2"/>
          <p:cNvSpPr>
            <a:spLocks noGrp="1" noChangeArrowheads="1"/>
          </p:cNvSpPr>
          <p:nvPr>
            <p:ph type="title"/>
          </p:nvPr>
        </p:nvSpPr>
        <p:spPr>
          <a:xfrm>
            <a:off x="0" y="3505200"/>
            <a:ext cx="4038600" cy="2819400"/>
          </a:xfrm>
          <a:gradFill rotWithShape="0">
            <a:gsLst>
              <a:gs pos="0">
                <a:srgbClr val="007A01"/>
              </a:gs>
              <a:gs pos="100000">
                <a:srgbClr val="007A01">
                  <a:gamma/>
                  <a:shade val="46275"/>
                  <a:invGamma/>
                </a:srgbClr>
              </a:gs>
            </a:gsLst>
            <a:path path="shape">
              <a:fillToRect l="50000" t="50000" r="50000" b="50000"/>
            </a:path>
          </a:gradFill>
        </p:spPr>
        <p:txBody>
          <a:bodyPr/>
          <a:lstStyle/>
          <a:p>
            <a:pPr eaLnBrk="1" hangingPunct="1">
              <a:defRPr/>
            </a:pPr>
            <a:r>
              <a:rPr lang="ar-JO" dirty="0">
                <a:ea typeface="ＭＳ Ｐゴシック" charset="-128"/>
                <a:cs typeface="Arial" panose="020B0604020202020204" pitchFamily="34" charset="0"/>
              </a:rPr>
              <a:t>الزواج</a:t>
            </a:r>
            <a:br>
              <a:rPr lang="en-US" dirty="0">
                <a:ea typeface="ＭＳ Ｐゴシック" charset="-128"/>
                <a:cs typeface="Arial" panose="020B0604020202020204" pitchFamily="34" charset="0"/>
              </a:rPr>
            </a:br>
            <a:r>
              <a:rPr lang="ar-JO" dirty="0">
                <a:ea typeface="ＭＳ Ｐゴシック" charset="-128"/>
                <a:cs typeface="Arial" panose="020B0604020202020204" pitchFamily="34" charset="0"/>
              </a:rPr>
              <a:t>30 كانون أول</a:t>
            </a:r>
            <a:br>
              <a:rPr lang="ar-JO" dirty="0">
                <a:ea typeface="ＭＳ Ｐゴシック" charset="-128"/>
                <a:cs typeface="Arial" panose="020B0604020202020204" pitchFamily="34" charset="0"/>
              </a:rPr>
            </a:br>
            <a:r>
              <a:rPr lang="ar-JO" dirty="0">
                <a:ea typeface="ＭＳ Ｐゴシック" charset="-128"/>
                <a:cs typeface="Arial" panose="020B0604020202020204" pitchFamily="34" charset="0"/>
              </a:rPr>
              <a:t>1983</a:t>
            </a:r>
            <a:endParaRPr lang="en-US" dirty="0">
              <a:ea typeface="ＭＳ Ｐゴシック" charset="-128"/>
              <a:cs typeface="Arial" panose="020B0604020202020204" pitchFamily="34" charset="0"/>
            </a:endParaRPr>
          </a:p>
        </p:txBody>
      </p:sp>
    </p:spTree>
    <p:extLst>
      <p:ext uri="{BB962C8B-B14F-4D97-AF65-F5344CB8AC3E}">
        <p14:creationId xmlns:p14="http://schemas.microsoft.com/office/powerpoint/2010/main" val="3033808538"/>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6" name="Rectangle 3"/>
          <p:cNvSpPr>
            <a:spLocks noGrp="1" noChangeArrowheads="1"/>
          </p:cNvSpPr>
          <p:nvPr>
            <p:ph type="title"/>
          </p:nvPr>
        </p:nvSpPr>
        <p:spPr>
          <a:xfrm>
            <a:off x="2057400" y="381000"/>
            <a:ext cx="5791200" cy="1020763"/>
          </a:xfrm>
          <a:solidFill>
            <a:srgbClr val="000000"/>
          </a:solidFill>
        </p:spPr>
        <p:txBody>
          <a:bodyPr/>
          <a:lstStyle/>
          <a:p>
            <a:pPr eaLnBrk="1" hangingPunct="1"/>
            <a:r>
              <a:rPr lang="ar-JO" altLang="ja-JP" sz="3600" b="1" dirty="0">
                <a:effectLst/>
                <a:latin typeface="Arial" panose="020B0604020202020204" pitchFamily="34" charset="0"/>
                <a:ea typeface="ＭＳ Ｐゴシック" charset="-128"/>
                <a:cs typeface="Arial" panose="020B0604020202020204" pitchFamily="34" charset="0"/>
              </a:rPr>
              <a:t>أي زواج (7: 1-6)؟</a:t>
            </a:r>
            <a:endParaRPr lang="en-US" sz="4000" b="1" dirty="0">
              <a:effectLst/>
              <a:latin typeface="Arial" panose="020B0604020202020204" pitchFamily="34" charset="0"/>
              <a:ea typeface="ＭＳ Ｐゴシック" charset="-128"/>
              <a:cs typeface="Arial" panose="020B0604020202020204" pitchFamily="34" charset="0"/>
            </a:endParaRPr>
          </a:p>
        </p:txBody>
      </p:sp>
      <p:sp>
        <p:nvSpPr>
          <p:cNvPr id="245765" name="Text Box 5"/>
          <p:cNvSpPr txBox="1">
            <a:spLocks noChangeArrowheads="1"/>
          </p:cNvSpPr>
          <p:nvPr/>
        </p:nvSpPr>
        <p:spPr bwMode="auto">
          <a:xfrm>
            <a:off x="8197850" y="0"/>
            <a:ext cx="869950" cy="461963"/>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09988" name="Picture 6" descr="Confused Ma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2133600" cy="2060575"/>
          </a:xfrm>
          <a:prstGeom prst="rect">
            <a:avLst/>
          </a:prstGeom>
          <a:noFill/>
          <a:ln w="9525">
            <a:noFill/>
            <a:miter lim="800000"/>
            <a:headEnd/>
            <a:tailEnd/>
          </a:ln>
        </p:spPr>
      </p:pic>
      <p:sp>
        <p:nvSpPr>
          <p:cNvPr id="9" name="Rectangle 3"/>
          <p:cNvSpPr txBox="1">
            <a:spLocks noChangeArrowheads="1"/>
          </p:cNvSpPr>
          <p:nvPr/>
        </p:nvSpPr>
        <p:spPr bwMode="auto">
          <a:xfrm>
            <a:off x="0" y="5654675"/>
            <a:ext cx="4419600" cy="1020763"/>
          </a:xfrm>
          <a:prstGeom prst="rect">
            <a:avLst/>
          </a:prstGeom>
          <a:solidFill>
            <a:srgbClr val="000000"/>
          </a:solid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زواجنا ما قبل الميلاد</a:t>
            </a:r>
            <a:endParaRPr kumimoji="0" lang="en-US"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(رو 7: 1-4أ)</a:t>
            </a:r>
            <a:endParaRPr kumimoji="0" lang="en-US" sz="36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pic>
        <p:nvPicPr>
          <p:cNvPr id="11" name="Picture 10" descr="bride_smal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1905000" y="2911475"/>
            <a:ext cx="1752600" cy="3124200"/>
          </a:xfrm>
          <a:prstGeom prst="rect">
            <a:avLst/>
          </a:prstGeom>
          <a:noFill/>
          <a:ln w="9525">
            <a:noFill/>
            <a:miter lim="800000"/>
            <a:headEnd/>
            <a:tailEnd/>
          </a:ln>
        </p:spPr>
      </p:pic>
      <p:grpSp>
        <p:nvGrpSpPr>
          <p:cNvPr id="2" name="Group 15"/>
          <p:cNvGrpSpPr>
            <a:grpSpLocks/>
          </p:cNvGrpSpPr>
          <p:nvPr/>
        </p:nvGrpSpPr>
        <p:grpSpPr bwMode="auto">
          <a:xfrm>
            <a:off x="4572000" y="2057400"/>
            <a:ext cx="4495800" cy="4632325"/>
            <a:chOff x="4648200" y="2225748"/>
            <a:chExt cx="4495800" cy="4632252"/>
          </a:xfrm>
        </p:grpSpPr>
        <p:sp>
          <p:nvSpPr>
            <p:cNvPr id="809996" name="Rectangle 3"/>
            <p:cNvSpPr txBox="1">
              <a:spLocks noChangeArrowheads="1"/>
            </p:cNvSpPr>
            <p:nvPr/>
          </p:nvSpPr>
          <p:spPr bwMode="auto">
            <a:xfrm>
              <a:off x="4648200" y="5837254"/>
              <a:ext cx="4495800" cy="1020746"/>
            </a:xfrm>
            <a:prstGeom prst="rect">
              <a:avLst/>
            </a:prstGeom>
            <a:solidFill>
              <a:srgbClr val="000000"/>
            </a:solid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زواجنا ما بعد الميلاد</a:t>
              </a:r>
              <a:endParaRPr kumimoji="0" lang="en-US" altLang="ja-JP"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(رو 7: 4ب-6)</a:t>
              </a:r>
              <a:endParaRPr kumimoji="0" lang="en-US" sz="36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pic>
          <p:nvPicPr>
            <p:cNvPr id="809997" name="Picture 13" descr="christ0107.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58000" y="2225748"/>
              <a:ext cx="1752600" cy="3260652"/>
            </a:xfrm>
            <a:prstGeom prst="rect">
              <a:avLst/>
            </a:prstGeom>
            <a:noFill/>
            <a:ln w="9525">
              <a:noFill/>
              <a:miter lim="800000"/>
              <a:headEnd/>
              <a:tailEnd/>
            </a:ln>
          </p:spPr>
        </p:pic>
        <p:pic>
          <p:nvPicPr>
            <p:cNvPr id="809998" name="Picture 14" descr="bride_smal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0" y="2226365"/>
              <a:ext cx="1828800" cy="3260035"/>
            </a:xfrm>
            <a:prstGeom prst="rect">
              <a:avLst/>
            </a:prstGeom>
            <a:noFill/>
            <a:ln w="9525">
              <a:noFill/>
              <a:miter lim="800000"/>
              <a:headEnd/>
              <a:tailEnd/>
            </a:ln>
          </p:spPr>
        </p:pic>
      </p:grpSp>
      <p:pic>
        <p:nvPicPr>
          <p:cNvPr id="17" name="Picture 16" descr="bride_smal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81200" y="2209800"/>
            <a:ext cx="1752600" cy="3124200"/>
          </a:xfrm>
          <a:prstGeom prst="rect">
            <a:avLst/>
          </a:prstGeom>
          <a:noFill/>
          <a:ln w="9525">
            <a:noFill/>
            <a:miter lim="800000"/>
            <a:headEnd/>
            <a:tailEnd/>
          </a:ln>
        </p:spPr>
      </p:pic>
      <p:grpSp>
        <p:nvGrpSpPr>
          <p:cNvPr id="3" name="Group 18"/>
          <p:cNvGrpSpPr>
            <a:grpSpLocks/>
          </p:cNvGrpSpPr>
          <p:nvPr/>
        </p:nvGrpSpPr>
        <p:grpSpPr bwMode="auto">
          <a:xfrm>
            <a:off x="-76200" y="3657600"/>
            <a:ext cx="2362200" cy="1447800"/>
            <a:chOff x="0" y="3048000"/>
            <a:chExt cx="2362200" cy="1447800"/>
          </a:xfrm>
        </p:grpSpPr>
        <p:pic>
          <p:nvPicPr>
            <p:cNvPr id="809994" name="Picture 1026" descr="torah-001_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2400" y="3048000"/>
              <a:ext cx="1930400" cy="1447800"/>
            </a:xfrm>
            <a:prstGeom prst="rect">
              <a:avLst/>
            </a:prstGeom>
            <a:noFill/>
            <a:ln w="9525">
              <a:noFill/>
              <a:miter lim="800000"/>
              <a:headEnd/>
              <a:tailEnd/>
            </a:ln>
          </p:spPr>
        </p:pic>
        <p:sp>
          <p:nvSpPr>
            <p:cNvPr id="809995" name="Rectangle 3"/>
            <p:cNvSpPr txBox="1">
              <a:spLocks noChangeArrowheads="1"/>
            </p:cNvSpPr>
            <p:nvPr/>
          </p:nvSpPr>
          <p:spPr bwMode="auto">
            <a:xfrm>
              <a:off x="0" y="3886200"/>
              <a:ext cx="2362200" cy="609600"/>
            </a:xfrm>
            <a:prstGeom prst="rect">
              <a:avLst/>
            </a:prstGeom>
            <a:no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الناموس</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690123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2034" name="Picture 2" descr="jesuscrucifi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02075" y="0"/>
            <a:ext cx="5241925" cy="6858000"/>
          </a:xfrm>
          <a:prstGeom prst="rect">
            <a:avLst/>
          </a:prstGeom>
          <a:noFill/>
          <a:ln w="9525">
            <a:noFill/>
            <a:miter lim="800000"/>
            <a:headEnd/>
            <a:tailEnd/>
          </a:ln>
        </p:spPr>
      </p:pic>
      <p:sp>
        <p:nvSpPr>
          <p:cNvPr id="812035" name="Rectangle 3"/>
          <p:cNvSpPr>
            <a:spLocks noGrp="1" noChangeArrowheads="1"/>
          </p:cNvSpPr>
          <p:nvPr>
            <p:ph type="title"/>
          </p:nvPr>
        </p:nvSpPr>
        <p:spPr>
          <a:xfrm>
            <a:off x="0" y="1"/>
            <a:ext cx="6781800" cy="2348880"/>
          </a:xfrm>
          <a:solidFill>
            <a:srgbClr val="000000"/>
          </a:solidFill>
        </p:spPr>
        <p:txBody>
          <a:bodyPr/>
          <a:lstStyle/>
          <a:p>
            <a:pPr eaLnBrk="1" hangingPunct="1"/>
            <a:r>
              <a:rPr lang="ar-JO" altLang="ja-JP" sz="3200" b="1" dirty="0">
                <a:effectLst/>
                <a:latin typeface="Arial" panose="020B0604020202020204" pitchFamily="34" charset="0"/>
                <a:ea typeface="ＭＳ Ｐゴシック" charset="-128"/>
                <a:cs typeface="Arial" panose="020B0604020202020204" pitchFamily="34" charset="0"/>
              </a:rPr>
              <a:t>موت المسيح (و موتنا معه) يحررنا من الإرتباط مع الناموس كوننا صرنا مرتبطين بالمسيح     (رو 7: 4، 6)</a:t>
            </a:r>
            <a:endParaRPr lang="en-US" sz="3600" b="1" dirty="0">
              <a:effectLst/>
              <a:latin typeface="Arial" panose="020B0604020202020204" pitchFamily="34" charset="0"/>
              <a:ea typeface="ＭＳ Ｐゴシック" charset="-128"/>
              <a:cs typeface="Arial" panose="020B0604020202020204" pitchFamily="34" charset="0"/>
            </a:endParaRPr>
          </a:p>
        </p:txBody>
      </p:sp>
      <p:sp>
        <p:nvSpPr>
          <p:cNvPr id="245765" name="Text Box 5"/>
          <p:cNvSpPr txBox="1">
            <a:spLocks noChangeArrowheads="1"/>
          </p:cNvSpPr>
          <p:nvPr/>
        </p:nvSpPr>
        <p:spPr bwMode="auto">
          <a:xfrm>
            <a:off x="8305800" y="0"/>
            <a:ext cx="869950" cy="461963"/>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154a</a:t>
            </a:r>
          </a:p>
        </p:txBody>
      </p:sp>
    </p:spTree>
    <p:extLst>
      <p:ext uri="{BB962C8B-B14F-4D97-AF65-F5344CB8AC3E}">
        <p14:creationId xmlns:p14="http://schemas.microsoft.com/office/powerpoint/2010/main" val="1059299566"/>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618250" y="235496"/>
            <a:ext cx="7772400" cy="2736304"/>
          </a:xfrm>
        </p:spPr>
        <p:txBody>
          <a:bodyPr/>
          <a:lstStyle/>
          <a:p>
            <a:pPr eaLnBrk="1" hangingPunct="1"/>
            <a:r>
              <a:rPr lang="ar-SA" sz="2800" b="1" dirty="0">
                <a:solidFill>
                  <a:srgbClr val="FFFFFF"/>
                </a:solidFill>
                <a:latin typeface="Arial" panose="020B0604020202020204" pitchFamily="34" charset="0"/>
                <a:cs typeface="Arial" panose="020B0604020202020204" pitchFamily="34" charset="0"/>
              </a:rPr>
              <a:t>إنَّ </a:t>
            </a:r>
            <a:r>
              <a:rPr lang="ar-SA" sz="2800" b="1" dirty="0">
                <a:solidFill>
                  <a:srgbClr val="FFFF00"/>
                </a:solidFill>
                <a:latin typeface="Arial" panose="020B0604020202020204" pitchFamily="34" charset="0"/>
                <a:cs typeface="Arial" panose="020B0604020202020204" pitchFamily="34" charset="0"/>
              </a:rPr>
              <a:t>حُرِّيَّتَنا من الناموس </a:t>
            </a:r>
            <a:r>
              <a:rPr lang="ar-SA" sz="2800" b="1" dirty="0">
                <a:solidFill>
                  <a:srgbClr val="FFFFFF"/>
                </a:solidFill>
                <a:latin typeface="Arial" panose="020B0604020202020204" pitchFamily="34" charset="0"/>
                <a:cs typeface="Arial" panose="020B0604020202020204" pitchFamily="34" charset="0"/>
              </a:rPr>
              <a:t>هي نتيجةٌ لموت المسيح، ولكنَّنا ما زلنا نرتكب الخطيَّة ونحتاج إلى التقديس، وذلك لأنَّ الناموس لا يستطيع أن ينقذنا من قلبنا الخاطئ (رومية الأصحاح 7). </a:t>
            </a:r>
            <a:endParaRPr lang="en-US" sz="2800" b="1" dirty="0">
              <a:solidFill>
                <a:srgbClr val="FFFFFF"/>
              </a:solidFill>
              <a:latin typeface="Arial" panose="020B0604020202020204" pitchFamily="34" charset="0"/>
              <a:cs typeface="Arial" panose="020B0604020202020204" pitchFamily="34" charset="0"/>
            </a:endParaRPr>
          </a:p>
        </p:txBody>
      </p:sp>
      <p:sp>
        <p:nvSpPr>
          <p:cNvPr id="780291" name="Rectangle 3"/>
          <p:cNvSpPr>
            <a:spLocks noGrp="1" noChangeArrowheads="1"/>
          </p:cNvSpPr>
          <p:nvPr>
            <p:ph type="subTitle" idx="1"/>
          </p:nvPr>
        </p:nvSpPr>
        <p:spPr>
          <a:xfrm>
            <a:off x="395535" y="2971800"/>
            <a:ext cx="8647615" cy="3650704"/>
          </a:xfrm>
        </p:spPr>
        <p:txBody>
          <a:bodyPr/>
          <a:lstStyle/>
          <a:p>
            <a:pPr marL="457200" indent="-457200" algn="r" rtl="1" eaLnBrk="1" hangingPunct="1">
              <a:buFont typeface="+mj-lt"/>
              <a:buAutoNum type="arabicPeriod"/>
            </a:pPr>
            <a:r>
              <a:rPr lang="ar-SA" sz="2400" b="1" dirty="0">
                <a:solidFill>
                  <a:srgbClr val="FFFFFF"/>
                </a:solidFill>
                <a:latin typeface="Arial" panose="020B0604020202020204" pitchFamily="34" charset="0"/>
                <a:cs typeface="Arial" panose="020B0604020202020204" pitchFamily="34" charset="0"/>
              </a:rPr>
              <a:t>يتحرر المؤمنون من إطاعة العهد الموسوي (الناموس) تمامًا كما أن الأرملة غير مرتبطة بزوجها الأول عندما تكون في </a:t>
            </a:r>
            <a:r>
              <a:rPr lang="ar-SA" sz="2400" b="1" dirty="0">
                <a:solidFill>
                  <a:srgbClr val="FFFF00"/>
                </a:solidFill>
                <a:latin typeface="Arial" panose="020B0604020202020204" pitchFamily="34" charset="0"/>
                <a:cs typeface="Arial" panose="020B0604020202020204" pitchFamily="34" charset="0"/>
              </a:rPr>
              <a:t>زواج</a:t>
            </a:r>
            <a:r>
              <a:rPr lang="ar-SA" sz="2400" b="1" dirty="0">
                <a:solidFill>
                  <a:srgbClr val="FFFFFF"/>
                </a:solidFill>
                <a:latin typeface="Arial" panose="020B0604020202020204" pitchFamily="34" charset="0"/>
                <a:cs typeface="Arial" panose="020B0604020202020204" pitchFamily="34" charset="0"/>
              </a:rPr>
              <a:t> جديد (7: 1-6).</a:t>
            </a:r>
          </a:p>
          <a:p>
            <a:pPr marL="457200" indent="-457200" algn="r" rtl="1" eaLnBrk="1" hangingPunct="1">
              <a:buFont typeface="+mj-lt"/>
              <a:buAutoNum type="arabicPeriod"/>
            </a:pPr>
            <a:r>
              <a:rPr lang="ar-SA" sz="2400" b="1" dirty="0">
                <a:solidFill>
                  <a:srgbClr val="FFFFFF"/>
                </a:solidFill>
                <a:latin typeface="Arial" panose="020B0604020202020204" pitchFamily="34" charset="0"/>
                <a:cs typeface="Arial" panose="020B0604020202020204" pitchFamily="34" charset="0"/>
              </a:rPr>
              <a:t>الناموس ليس شَرًّا إذ إنَّه يُظهِر وجود الخطيَّة، لكنَّنا- </a:t>
            </a:r>
            <a:r>
              <a:rPr lang="ar-SA" sz="2400" b="1" dirty="0">
                <a:solidFill>
                  <a:srgbClr val="FFFF00"/>
                </a:solidFill>
                <a:latin typeface="Arial" panose="020B0604020202020204" pitchFamily="34" charset="0"/>
                <a:cs typeface="Arial" panose="020B0604020202020204" pitchFamily="34" charset="0"/>
              </a:rPr>
              <a:t>على نقيض الناموس- أشرارٌ </a:t>
            </a:r>
            <a:r>
              <a:rPr lang="ar-SA" sz="2400" b="1" dirty="0">
                <a:solidFill>
                  <a:srgbClr val="FFFFFF"/>
                </a:solidFill>
                <a:latin typeface="Arial" panose="020B0604020202020204" pitchFamily="34" charset="0"/>
                <a:cs typeface="Arial" panose="020B0604020202020204" pitchFamily="34" charset="0"/>
              </a:rPr>
              <a:t>(7: 7-12).</a:t>
            </a:r>
          </a:p>
          <a:p>
            <a:pPr marL="457200" indent="-457200" algn="r" rtl="1" eaLnBrk="1" hangingPunct="1">
              <a:buFont typeface="+mj-lt"/>
              <a:buAutoNum type="arabicPeriod"/>
            </a:pPr>
            <a:r>
              <a:rPr lang="ar-SA" sz="2400" b="1" dirty="0">
                <a:solidFill>
                  <a:srgbClr val="FFFFFF"/>
                </a:solidFill>
                <a:latin typeface="Arial" panose="020B0604020202020204" pitchFamily="34" charset="0"/>
                <a:cs typeface="Arial" panose="020B0604020202020204" pitchFamily="34" charset="0"/>
              </a:rPr>
              <a:t>الخطيَّة تُسبِّب الموت، لذا فإنَّ الطريق الوحيد للتحرُّر من الخطيَّة لا يحدث بواسطة بذْلِ الجهد الذاتيّ، بل </a:t>
            </a:r>
            <a:r>
              <a:rPr lang="ar-SA" sz="2400" b="1" dirty="0">
                <a:solidFill>
                  <a:srgbClr val="FFFF00"/>
                </a:solidFill>
                <a:latin typeface="Arial" panose="020B0604020202020204" pitchFamily="34" charset="0"/>
                <a:cs typeface="Arial" panose="020B0604020202020204" pitchFamily="34" charset="0"/>
              </a:rPr>
              <a:t>بالثقة بانتصار المسيح </a:t>
            </a:r>
            <a:r>
              <a:rPr lang="ar-SA" sz="2400" b="1" dirty="0">
                <a:solidFill>
                  <a:srgbClr val="FFFFFF"/>
                </a:solidFill>
                <a:latin typeface="Arial" panose="020B0604020202020204" pitchFamily="34" charset="0"/>
                <a:cs typeface="Arial" panose="020B0604020202020204" pitchFamily="34" charset="0"/>
              </a:rPr>
              <a:t>في الصليب على الموت (7: 13-25). </a:t>
            </a:r>
            <a:endParaRPr lang="en-US" sz="2400" b="1" dirty="0">
              <a:solidFill>
                <a:srgbClr val="FFFFFF"/>
              </a:solidFill>
              <a:latin typeface="Arial" panose="020B0604020202020204" pitchFamily="34" charset="0"/>
              <a:cs typeface="Arial" panose="020B0604020202020204" pitchFamily="34" charset="0"/>
            </a:endParaRPr>
          </a:p>
        </p:txBody>
      </p:sp>
      <p:sp>
        <p:nvSpPr>
          <p:cNvPr id="780292" name="Text Box 4"/>
          <p:cNvSpPr txBox="1">
            <a:spLocks noChangeArrowheads="1"/>
          </p:cNvSpPr>
          <p:nvPr/>
        </p:nvSpPr>
        <p:spPr bwMode="auto">
          <a:xfrm>
            <a:off x="8172400" y="76200"/>
            <a:ext cx="870751"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154a</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3553496614"/>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3106" name="Picture 1" descr="Paul.prison.writ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0" name="Rectangle 2"/>
          <p:cNvSpPr>
            <a:spLocks noGrp="1" noChangeArrowheads="1"/>
          </p:cNvSpPr>
          <p:nvPr>
            <p:ph type="ctrTitle"/>
          </p:nvPr>
        </p:nvSpPr>
        <p:spPr>
          <a:xfrm>
            <a:off x="5665788" y="0"/>
            <a:ext cx="3456384" cy="1152128"/>
          </a:xfrm>
        </p:spPr>
        <p:txBody>
          <a:bodyPr/>
          <a:lstStyle/>
          <a:p>
            <a:pPr eaLnBrk="1" hangingPunct="1">
              <a:defRPr/>
            </a:pPr>
            <a:r>
              <a:rPr lang="ar-JO" sz="2800" dirty="0">
                <a:solidFill>
                  <a:schemeClr val="bg1"/>
                </a:solidFill>
                <a:effectLst>
                  <a:glow rad="266700">
                    <a:schemeClr val="tx1">
                      <a:alpha val="75000"/>
                    </a:schemeClr>
                  </a:glow>
                </a:effectLst>
                <a:cs typeface="Arial" panose="020B0604020202020204" pitchFamily="34" charset="0"/>
              </a:rPr>
              <a:t>لم يكن بولس             تحت الناموس</a:t>
            </a:r>
            <a:endParaRPr lang="en-US" sz="2800" dirty="0">
              <a:solidFill>
                <a:schemeClr val="bg1"/>
              </a:solidFill>
              <a:effectLst>
                <a:glow rad="266700">
                  <a:schemeClr val="tx1">
                    <a:alpha val="75000"/>
                  </a:schemeClr>
                </a:glow>
              </a:effectLst>
              <a:cs typeface="Arial" panose="020B0604020202020204" pitchFamily="34" charset="0"/>
            </a:endParaRPr>
          </a:p>
        </p:txBody>
      </p:sp>
      <p:sp>
        <p:nvSpPr>
          <p:cNvPr id="4" name="Rectangle 2"/>
          <p:cNvSpPr txBox="1">
            <a:spLocks noChangeArrowheads="1"/>
          </p:cNvSpPr>
          <p:nvPr/>
        </p:nvSpPr>
        <p:spPr bwMode="auto">
          <a:xfrm>
            <a:off x="4211960" y="4581128"/>
            <a:ext cx="4932040" cy="19888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1 كورنثوس 9: 20</a:t>
            </a:r>
            <a:endParaRPr kumimoji="0" lang="en-US" sz="36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5" name="Rectangle 2"/>
          <p:cNvSpPr txBox="1">
            <a:spLocks noChangeArrowheads="1"/>
          </p:cNvSpPr>
          <p:nvPr/>
        </p:nvSpPr>
        <p:spPr bwMode="auto">
          <a:xfrm>
            <a:off x="0" y="0"/>
            <a:ext cx="3456384" cy="65090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فصرت لليهود كيهودي لأربح اليهود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وللذين تحت الناموس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كأني تحت الناموس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لأربح الذين تحت الناموس</a:t>
            </a:r>
          </a:p>
        </p:txBody>
      </p:sp>
    </p:spTree>
    <p:extLst>
      <p:ext uri="{BB962C8B-B14F-4D97-AF65-F5344CB8AC3E}">
        <p14:creationId xmlns:p14="http://schemas.microsoft.com/office/powerpoint/2010/main" val="133418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descr="JEWOT007"/>
          <p:cNvPicPr>
            <a:picLocks noChangeAspect="1" noChangeArrowheads="1"/>
          </p:cNvPicPr>
          <p:nvPr/>
        </p:nvPicPr>
        <p:blipFill>
          <a:blip r:embed="rId3">
            <a:lum bright="-38000"/>
            <a:extLst>
              <a:ext uri="{28A0092B-C50C-407E-A947-70E740481C1C}">
                <a14:useLocalDpi xmlns:a14="http://schemas.microsoft.com/office/drawing/2010/main"/>
              </a:ext>
            </a:extLst>
          </a:blip>
          <a:srcRect/>
          <a:stretch>
            <a:fillRect/>
          </a:stretch>
        </p:blipFill>
        <p:spPr bwMode="auto">
          <a:xfrm>
            <a:off x="-457200" y="-152400"/>
            <a:ext cx="10210800"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1" name="Rectangle 3"/>
          <p:cNvSpPr>
            <a:spLocks noRot="1" noChangeArrowheads="1"/>
          </p:cNvSpPr>
          <p:nvPr/>
        </p:nvSpPr>
        <p:spPr bwMode="auto">
          <a:xfrm>
            <a:off x="1691680" y="1128523"/>
            <a:ext cx="5873777" cy="177561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فإذ قال جديداً </a:t>
            </a:r>
            <a:r>
              <a:rPr kumimoji="0" lang="ar-JO" sz="4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عتق</a:t>
            </a: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الأول وأما ما عتق وشاخ فهو قريب من </a:t>
            </a:r>
            <a:r>
              <a:rPr kumimoji="0" lang="ar-JO" sz="4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الإضمحلال</a:t>
            </a:r>
            <a:endParaRPr kumimoji="0" lang="en-US" sz="4000" b="1" u="none" strike="noStrike" kern="1200" cap="none" spc="0" normalizeH="0" baseline="3000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3972" name="Rectangle 4"/>
          <p:cNvSpPr>
            <a:spLocks noRot="1" noChangeArrowheads="1"/>
          </p:cNvSpPr>
          <p:nvPr/>
        </p:nvSpPr>
        <p:spPr bwMode="auto">
          <a:xfrm>
            <a:off x="179512" y="3501008"/>
            <a:ext cx="2286000" cy="1523379"/>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العتيق</a:t>
            </a:r>
            <a:br>
              <a:rPr kumimoji="0" lang="en-US" altLang="zh-CN"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altLang="zh-CN"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33 م</a:t>
            </a:r>
            <a:endParaRPr kumimoji="0" lang="en-US" sz="4000" b="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3973" name="Rectangle 5"/>
          <p:cNvSpPr>
            <a:spLocks noRot="1" noChangeArrowheads="1"/>
          </p:cNvSpPr>
          <p:nvPr/>
        </p:nvSpPr>
        <p:spPr bwMode="auto">
          <a:xfrm>
            <a:off x="2770312" y="3501008"/>
            <a:ext cx="3429000" cy="1523379"/>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كتابة العبرانيين</a:t>
            </a:r>
            <a:br>
              <a:rPr kumimoji="0" lang="en-US" altLang="zh-CN"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altLang="zh-CN"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67-68 م</a:t>
            </a:r>
            <a:endParaRPr kumimoji="0" lang="en-US" sz="4000" b="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3974" name="Rectangle 6"/>
          <p:cNvSpPr>
            <a:spLocks noRot="1" noChangeArrowheads="1"/>
          </p:cNvSpPr>
          <p:nvPr/>
        </p:nvSpPr>
        <p:spPr bwMode="auto">
          <a:xfrm>
            <a:off x="6427912" y="3501008"/>
            <a:ext cx="2743200" cy="1523379"/>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الإضمحلال</a:t>
            </a:r>
            <a:br>
              <a:rPr kumimoji="0" lang="en-US" altLang="zh-CN"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altLang="zh-CN"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70 م</a:t>
            </a:r>
            <a:endParaRPr kumimoji="0" lang="en-US" sz="4000" b="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3975" name="AutoShape 7"/>
          <p:cNvSpPr>
            <a:spLocks noChangeArrowheads="1"/>
          </p:cNvSpPr>
          <p:nvPr/>
        </p:nvSpPr>
        <p:spPr bwMode="auto">
          <a:xfrm rot="10800000">
            <a:off x="2236912" y="3871344"/>
            <a:ext cx="685800" cy="54406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3976" name="AutoShape 8"/>
          <p:cNvSpPr>
            <a:spLocks noChangeArrowheads="1"/>
          </p:cNvSpPr>
          <p:nvPr/>
        </p:nvSpPr>
        <p:spPr bwMode="auto">
          <a:xfrm>
            <a:off x="5894512" y="3871344"/>
            <a:ext cx="685800" cy="54406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3977" name="Rectangle 9"/>
          <p:cNvSpPr>
            <a:spLocks noGrp="1" noRot="1" noChangeArrowheads="1"/>
          </p:cNvSpPr>
          <p:nvPr>
            <p:ph type="title" idx="4294967295"/>
          </p:nvPr>
        </p:nvSpPr>
        <p:spPr>
          <a:xfrm>
            <a:off x="228600" y="-27384"/>
            <a:ext cx="8229600" cy="685800"/>
          </a:xfrm>
        </p:spPr>
        <p:txBody>
          <a:bodyPr anchor="t"/>
          <a:lstStyle/>
          <a:p>
            <a:pPr eaLnBrk="1" hangingPunct="1"/>
            <a:r>
              <a:rPr lang="ar-JO" altLang="zh-CN" sz="4000" u="sng" dirty="0">
                <a:solidFill>
                  <a:schemeClr val="tx1"/>
                </a:solidFill>
                <a:ea typeface="ＭＳ Ｐゴシック" charset="0"/>
              </a:rPr>
              <a:t>عبرانيين 8: 13</a:t>
            </a:r>
            <a:endParaRPr lang="en-US" dirty="0">
              <a:ea typeface="ＭＳ Ｐゴシック" charset="0"/>
            </a:endParaRPr>
          </a:p>
        </p:txBody>
      </p:sp>
      <p:sp>
        <p:nvSpPr>
          <p:cNvPr id="2" name="Down Arrow 1"/>
          <p:cNvSpPr/>
          <p:nvPr/>
        </p:nvSpPr>
        <p:spPr bwMode="auto">
          <a:xfrm rot="2291666">
            <a:off x="1696789" y="2707051"/>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1" name="Down Arrow 10"/>
          <p:cNvSpPr/>
          <p:nvPr/>
        </p:nvSpPr>
        <p:spPr bwMode="auto">
          <a:xfrm rot="18814447">
            <a:off x="6843894" y="2692058"/>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13455772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iterate type="wd">
                                    <p:tmAbs val="300"/>
                                  </p:iterate>
                                  <p:childTnLst>
                                    <p:set>
                                      <p:cBhvr>
                                        <p:cTn id="10" dur="1" fill="hold">
                                          <p:stCondLst>
                                            <p:cond delay="299"/>
                                          </p:stCondLst>
                                        </p:cTn>
                                        <p:tgtEl>
                                          <p:spTgt spid="839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83975"/>
                                        </p:tgtEl>
                                        <p:attrNameLst>
                                          <p:attrName>style.visibility</p:attrName>
                                        </p:attrNameLst>
                                      </p:cBhvr>
                                      <p:to>
                                        <p:strVal val="visible"/>
                                      </p:to>
                                    </p:set>
                                    <p:animEffect transition="in" filter="wipe(right)">
                                      <p:cBhvr>
                                        <p:cTn id="15" dur="500"/>
                                        <p:tgtEl>
                                          <p:spTgt spid="83975"/>
                                        </p:tgtEl>
                                      </p:cBhvr>
                                    </p:animEffect>
                                  </p:childTnLst>
                                </p:cTn>
                              </p:par>
                            </p:childTnLst>
                          </p:cTn>
                        </p:par>
                        <p:par>
                          <p:cTn id="16" fill="hold">
                            <p:stCondLst>
                              <p:cond delay="500"/>
                            </p:stCondLst>
                            <p:childTnLst>
                              <p:par>
                                <p:cTn id="17" presetID="1" presetClass="entr" presetSubtype="0" fill="hold" grpId="0" nodeType="afterEffect">
                                  <p:stCondLst>
                                    <p:cond delay="0"/>
                                  </p:stCondLst>
                                  <p:iterate type="wd">
                                    <p:tmAbs val="300"/>
                                  </p:iterate>
                                  <p:childTnLst>
                                    <p:set>
                                      <p:cBhvr>
                                        <p:cTn id="18" dur="1" fill="hold">
                                          <p:stCondLst>
                                            <p:cond delay="299"/>
                                          </p:stCondLst>
                                        </p:cTn>
                                        <p:tgtEl>
                                          <p:spTgt spid="839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3976"/>
                                        </p:tgtEl>
                                        <p:attrNameLst>
                                          <p:attrName>style.visibility</p:attrName>
                                        </p:attrNameLst>
                                      </p:cBhvr>
                                      <p:to>
                                        <p:strVal val="visible"/>
                                      </p:to>
                                    </p:set>
                                    <p:animEffect transition="in" filter="wipe(left)">
                                      <p:cBhvr>
                                        <p:cTn id="23" dur="500"/>
                                        <p:tgtEl>
                                          <p:spTgt spid="83976"/>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par>
                          <p:cTn id="27" fill="hold">
                            <p:stCondLst>
                              <p:cond delay="500"/>
                            </p:stCondLst>
                            <p:childTnLst>
                              <p:par>
                                <p:cTn id="28" presetID="1" presetClass="entr" presetSubtype="0" fill="hold" grpId="0" nodeType="afterEffect">
                                  <p:stCondLst>
                                    <p:cond delay="0"/>
                                  </p:stCondLst>
                                  <p:iterate type="wd">
                                    <p:tmAbs val="300"/>
                                  </p:iterate>
                                  <p:childTnLst>
                                    <p:set>
                                      <p:cBhvr>
                                        <p:cTn id="29" dur="1" fill="hold">
                                          <p:stCondLst>
                                            <p:cond delay="299"/>
                                          </p:stCondLst>
                                        </p:cTn>
                                        <p:tgtEl>
                                          <p:spTgt spid="83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utoUpdateAnimBg="0"/>
      <p:bldP spid="83973" grpId="0" autoUpdateAnimBg="0"/>
      <p:bldP spid="83974" grpId="0" autoUpdateAnimBg="0"/>
      <p:bldP spid="83975" grpId="0" animBg="1"/>
      <p:bldP spid="83976" grpId="0" animBg="1"/>
      <p:bldP spid="2" grpId="0" animBg="1"/>
      <p:bldP spid="11"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العهد النوحي</a:t>
            </a:r>
            <a:endParaRPr kumimoji="0"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5" name="Rectangle 7"/>
          <p:cNvSpPr>
            <a:spLocks noChangeArrowheads="1"/>
          </p:cNvSpPr>
          <p:nvPr/>
        </p:nvSpPr>
        <p:spPr bwMode="auto">
          <a:xfrm>
            <a:off x="0" y="947738"/>
            <a:ext cx="762000"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آدم يحكم مع الله تك 1: 26, 28 تك 2: 19 </a:t>
            </a:r>
            <a:endParaRPr kumimoji="0" lang="en-US" sz="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6" name="Rectangle 8"/>
          <p:cNvSpPr>
            <a:spLocks noChangeArrowheads="1"/>
          </p:cNvSpPr>
          <p:nvPr/>
        </p:nvSpPr>
        <p:spPr bwMode="auto">
          <a:xfrm>
            <a:off x="685800" y="947738"/>
            <a:ext cx="8763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الشيطان يحكم كاله هذا العالم           تك 3: 15           2 كو 4: 4</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7" name="Rectangle 9"/>
          <p:cNvSpPr>
            <a:spLocks noChangeArrowheads="1"/>
          </p:cNvSpPr>
          <p:nvPr/>
        </p:nvSpPr>
        <p:spPr bwMode="auto">
          <a:xfrm rot="16200000" flipH="1">
            <a:off x="-83996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العهد الإبراهيمي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3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عهد الأرض</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الداوودي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الجديد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العهد الموسوي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043" name="Group 18"/>
          <p:cNvGrpSpPr>
            <a:grpSpLocks/>
          </p:cNvGrpSpPr>
          <p:nvPr/>
        </p:nvGrpSpPr>
        <p:grpSpPr bwMode="auto">
          <a:xfrm>
            <a:off x="5721350"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469" name="Rectangle 21"/>
          <p:cNvSpPr>
            <a:spLocks noChangeArrowheads="1"/>
          </p:cNvSpPr>
          <p:nvPr/>
        </p:nvSpPr>
        <p:spPr bwMode="auto">
          <a:xfrm>
            <a:off x="1752600" y="947738"/>
            <a:ext cx="180657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عهود الله مع إبراهيم لإعادة تأسيس حكم الإنسان من خلال إسرائيل كمملكة كهنة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 12 : 1 – 3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خر 19 : 6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تعليم الملكوت</a:t>
            </a:r>
            <a:endParaRPr kumimoji="0" lang="en-US" sz="1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6" name="Line 23"/>
          <p:cNvSpPr>
            <a:spLocks noChangeShapeType="1"/>
          </p:cNvSpPr>
          <p:nvPr/>
        </p:nvSpPr>
        <p:spPr bwMode="auto">
          <a:xfrm>
            <a:off x="695325" y="1109663"/>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73" name="Rectangle 25"/>
          <p:cNvSpPr>
            <a:spLocks noChangeArrowheads="1"/>
          </p:cNvSpPr>
          <p:nvPr/>
        </p:nvSpPr>
        <p:spPr bwMode="auto">
          <a:xfrm>
            <a:off x="222250" y="1614488"/>
            <a:ext cx="881063"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 3</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4" name="Rectangle 26"/>
          <p:cNvSpPr>
            <a:spLocks noChangeArrowheads="1"/>
          </p:cNvSpPr>
          <p:nvPr/>
        </p:nvSpPr>
        <p:spPr bwMode="auto">
          <a:xfrm>
            <a:off x="3379788" y="947738"/>
            <a:ext cx="13049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فشل إسرائيل في الشهادة للأمم كمملكة كهنة أدين من خلال السبي تحت حكم أجنبي</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5" name="Rectangle 27"/>
          <p:cNvSpPr>
            <a:spLocks noChangeArrowheads="1"/>
          </p:cNvSpPr>
          <p:nvPr/>
        </p:nvSpPr>
        <p:spPr bwMode="auto">
          <a:xfrm>
            <a:off x="3611415" y="4740275"/>
            <a:ext cx="1046761"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إر 31 : 31 – 34 يعد :</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الغفران</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سكنى الروح</a:t>
            </a: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قلب وفكر وطبيعة جديدة</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لم شمل إسرائيل ويهوذا</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لا داعي للكرازة</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76" name="Rectangle 28"/>
          <p:cNvSpPr>
            <a:spLocks noChangeArrowheads="1"/>
          </p:cNvSpPr>
          <p:nvPr/>
        </p:nvSpPr>
        <p:spPr bwMode="auto">
          <a:xfrm>
            <a:off x="3000364" y="3632200"/>
            <a:ext cx="257176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صم 7 : 12 يعد بالإزدهار الدائم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أبناء (بيت لا يزول)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مملكة (سلالة حاكمة سياسياً)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عرش (حق الحكم من خلال النسل)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الهيكل (الإبن سيبنيه)</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77" name="Rectangle 29"/>
          <p:cNvSpPr>
            <a:spLocks noChangeArrowheads="1"/>
          </p:cNvSpPr>
          <p:nvPr/>
        </p:nvSpPr>
        <p:spPr bwMode="auto">
          <a:xfrm>
            <a:off x="2301875" y="2479675"/>
            <a:ext cx="32004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تك 15 : 18 ( قارن مع تث 30 : 1 – 10 ) يعد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الأرض من وادي مصر إلى نهر الفرات (أش 27 : 12)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امتلاك أبدي للأرض (تك 17 : 8) بعد السبي والتجديد</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بركة العالم أجمع من خلال الأرض (أش 14 : 1-2)</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78" name="Rectangle 30"/>
          <p:cNvSpPr>
            <a:spLocks noChangeArrowheads="1"/>
          </p:cNvSpPr>
          <p:nvPr/>
        </p:nvSpPr>
        <p:spPr bwMode="auto">
          <a:xfrm>
            <a:off x="5867400" y="955675"/>
            <a:ext cx="1011238"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وسع يسوع ملكوته بشكل غامض للكنيسة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 13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9" name="Rectangle 31"/>
          <p:cNvSpPr>
            <a:spLocks noChangeArrowheads="1"/>
          </p:cNvSpPr>
          <p:nvPr/>
        </p:nvSpPr>
        <p:spPr bwMode="auto">
          <a:xfrm>
            <a:off x="4675188" y="947738"/>
            <a:ext cx="10763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رفضت إسرائيل عرض المسيا بخصوص الملكوت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 12 : 41 – 42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 23 : 37 – 39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80" name="Rectangle 32"/>
          <p:cNvSpPr>
            <a:spLocks noChangeArrowheads="1"/>
          </p:cNvSpPr>
          <p:nvPr/>
        </p:nvSpPr>
        <p:spPr bwMode="auto">
          <a:xfrm>
            <a:off x="6732588" y="949325"/>
            <a:ext cx="10763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أخاف يسوع أعداء اسرائيل  والأمة آمنت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رو 11 : 26 – 27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9" name="Rectangle 36"/>
          <p:cNvSpPr>
            <a:spLocks noChangeArrowheads="1"/>
          </p:cNvSpPr>
          <p:nvPr/>
        </p:nvSpPr>
        <p:spPr bwMode="auto">
          <a:xfrm>
            <a:off x="7720013" y="2063750"/>
            <a:ext cx="1384300"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86" name="Rectangle 38"/>
          <p:cNvSpPr>
            <a:spLocks noChangeArrowheads="1"/>
          </p:cNvSpPr>
          <p:nvPr/>
        </p:nvSpPr>
        <p:spPr bwMode="auto">
          <a:xfrm>
            <a:off x="5818188" y="2479675"/>
            <a:ext cx="1719262"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أدينت اسرائيل لرفضها المسيا بالتشتت من الأرض لتسعة عشر قرناً ( 70م – 1948م ) لكنها الآن استردت جزئياً ( حز 37 : 1 – 7 )</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87" name="Rectangle 39"/>
          <p:cNvSpPr>
            <a:spLocks noChangeArrowheads="1"/>
          </p:cNvSpPr>
          <p:nvPr/>
        </p:nvSpPr>
        <p:spPr bwMode="auto">
          <a:xfrm>
            <a:off x="5929323" y="3389313"/>
            <a:ext cx="1500198"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المسيح هو رأس كنيسته التي هي هيكل روحي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أف 2 : 19 – 22, 2 كو 6 : 16)</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4488" name="Rectangle 40"/>
          <p:cNvSpPr>
            <a:spLocks noChangeArrowheads="1"/>
          </p:cNvSpPr>
          <p:nvPr/>
        </p:nvSpPr>
        <p:spPr bwMode="auto">
          <a:xfrm>
            <a:off x="5935663" y="4740275"/>
            <a:ext cx="1397000"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تم استبدال العهد الموسوي بالعناصر الثلاثة الأولى من العهد الجديد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لو 22 : 20, 2 كو 3 : 6 )</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6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5" name="Line 42"/>
          <p:cNvSpPr>
            <a:spLocks noChangeShapeType="1"/>
          </p:cNvSpPr>
          <p:nvPr/>
        </p:nvSpPr>
        <p:spPr bwMode="auto">
          <a:xfrm>
            <a:off x="7707313"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الألفية        </a:t>
            </a:r>
            <a:r>
              <a:rPr kumimoji="0" lang="en-US" sz="9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9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الملكوت   </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6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المسيانية    </a:t>
            </a:r>
            <a:r>
              <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الأبدي     </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94" name="Rectangle 46"/>
          <p:cNvSpPr>
            <a:spLocks noChangeArrowheads="1"/>
          </p:cNvSpPr>
          <p:nvPr/>
        </p:nvSpPr>
        <p:spPr bwMode="auto">
          <a:xfrm>
            <a:off x="7659688" y="2411413"/>
            <a:ext cx="9112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تجديد كامل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(حز 37 : 8-28)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أورشليم عاصمة العالم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(أش 2 : 1-5)</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95" name="Rectangle 47"/>
          <p:cNvSpPr>
            <a:spLocks noChangeArrowheads="1"/>
          </p:cNvSpPr>
          <p:nvPr/>
        </p:nvSpPr>
        <p:spPr bwMode="auto">
          <a:xfrm>
            <a:off x="8412163" y="2411413"/>
            <a:ext cx="730250"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(رؤ 21 – 22)</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96" name="Rectangle 48"/>
          <p:cNvSpPr>
            <a:spLocks noChangeArrowheads="1"/>
          </p:cNvSpPr>
          <p:nvPr/>
        </p:nvSpPr>
        <p:spPr bwMode="auto">
          <a:xfrm>
            <a:off x="7724775" y="3389313"/>
            <a:ext cx="803275"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المسيح يحكم على العالم</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أش 11</a:t>
            </a:r>
            <a:r>
              <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مع القديسين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 5 : 10,   20 : 4-6)</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4497" name="Rectangle 49"/>
          <p:cNvSpPr>
            <a:spLocks noChangeArrowheads="1"/>
          </p:cNvSpPr>
          <p:nvPr/>
        </p:nvSpPr>
        <p:spPr bwMode="auto">
          <a:xfrm>
            <a:off x="7850188" y="947738"/>
            <a:ext cx="10763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المسيح يحكم على كل شيء مع القديسين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أف 1 : 9 – 10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 20 : 1 – 6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 22 : 5ب</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1073" name="Group 50"/>
          <p:cNvGrpSpPr>
            <a:grpSpLocks/>
          </p:cNvGrpSpPr>
          <p:nvPr/>
        </p:nvGrpSpPr>
        <p:grpSpPr bwMode="auto">
          <a:xfrm>
            <a:off x="4679950" y="4954588"/>
            <a:ext cx="76200" cy="304800"/>
            <a:chOff x="2928" y="3216"/>
            <a:chExt cx="48" cy="192"/>
          </a:xfrm>
        </p:grpSpPr>
        <p:sp>
          <p:nvSpPr>
            <p:cNvPr id="1127" name="Line 51"/>
            <p:cNvSpPr>
              <a:spLocks noChangeShapeType="1"/>
            </p:cNvSpPr>
            <p:nvPr/>
          </p:nvSpPr>
          <p:spPr bwMode="auto">
            <a:xfrm>
              <a:off x="2928" y="3216"/>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8" name="Line 52"/>
            <p:cNvSpPr>
              <a:spLocks noChangeShapeType="1"/>
            </p:cNvSpPr>
            <p:nvPr/>
          </p:nvSpPr>
          <p:spPr bwMode="auto">
            <a:xfrm>
              <a:off x="2928" y="340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9" name="Line 53"/>
            <p:cNvSpPr>
              <a:spLocks noChangeShapeType="1"/>
            </p:cNvSpPr>
            <p:nvPr/>
          </p:nvSpPr>
          <p:spPr bwMode="auto">
            <a:xfrm>
              <a:off x="2976" y="3216"/>
              <a:ext cx="0" cy="192"/>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74" name="Group 54"/>
          <p:cNvGrpSpPr>
            <a:grpSpLocks/>
          </p:cNvGrpSpPr>
          <p:nvPr/>
        </p:nvGrpSpPr>
        <p:grpSpPr bwMode="auto">
          <a:xfrm>
            <a:off x="4946650" y="5311775"/>
            <a:ext cx="76200" cy="212725"/>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06" name="Rectangle 58"/>
          <p:cNvSpPr>
            <a:spLocks noChangeArrowheads="1"/>
          </p:cNvSpPr>
          <p:nvPr/>
        </p:nvSpPr>
        <p:spPr bwMode="auto">
          <a:xfrm rot="16200000">
            <a:off x="1513780" y="2542662"/>
            <a:ext cx="636394"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الأرض</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507" name="Rectangle 59"/>
          <p:cNvSpPr>
            <a:spLocks noChangeArrowheads="1"/>
          </p:cNvSpPr>
          <p:nvPr/>
        </p:nvSpPr>
        <p:spPr bwMode="auto">
          <a:xfrm rot="16200000">
            <a:off x="1941235" y="3692806"/>
            <a:ext cx="54983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النسل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508" name="Rectangle 60"/>
          <p:cNvSpPr>
            <a:spLocks noChangeArrowheads="1"/>
          </p:cNvSpPr>
          <p:nvPr/>
        </p:nvSpPr>
        <p:spPr bwMode="auto">
          <a:xfrm rot="16200000">
            <a:off x="2591170" y="4896924"/>
            <a:ext cx="580288"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البركة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509" name="Rectangle 61"/>
          <p:cNvSpPr>
            <a:spLocks noChangeArrowheads="1"/>
          </p:cNvSpPr>
          <p:nvPr/>
        </p:nvSpPr>
        <p:spPr bwMode="auto">
          <a:xfrm rot="16200000">
            <a:off x="1061314" y="3653426"/>
            <a:ext cx="1134927"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تك 12 : 1 - 3</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510" name="Rectangle 62"/>
          <p:cNvSpPr>
            <a:spLocks noChangeArrowheads="1"/>
          </p:cNvSpPr>
          <p:nvPr/>
        </p:nvSpPr>
        <p:spPr bwMode="auto">
          <a:xfrm>
            <a:off x="8416925" y="3389313"/>
            <a:ext cx="750888"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يسلم المسيح الملكوت إلى الآب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(1كو 15 : 24)</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08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081" name="Group 69"/>
          <p:cNvGrpSpPr>
            <a:grpSpLocks/>
          </p:cNvGrpSpPr>
          <p:nvPr/>
        </p:nvGrpSpPr>
        <p:grpSpPr bwMode="auto">
          <a:xfrm>
            <a:off x="4832350" y="5053013"/>
            <a:ext cx="1184275" cy="104775"/>
            <a:chOff x="3024" y="3278"/>
            <a:chExt cx="746" cy="66"/>
          </a:xfrm>
        </p:grpSpPr>
        <p:sp>
          <p:nvSpPr>
            <p:cNvPr id="111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82" name="Group 72"/>
          <p:cNvGrpSpPr>
            <a:grpSpLocks/>
          </p:cNvGrpSpPr>
          <p:nvPr/>
        </p:nvGrpSpPr>
        <p:grpSpPr bwMode="auto">
          <a:xfrm>
            <a:off x="5060950" y="5364163"/>
            <a:ext cx="3001963" cy="104775"/>
            <a:chOff x="3168" y="3458"/>
            <a:chExt cx="1891" cy="66"/>
          </a:xfrm>
        </p:grpSpPr>
        <p:sp>
          <p:nvSpPr>
            <p:cNvPr id="1115"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24" name="Rectangle 76"/>
          <p:cNvSpPr>
            <a:spLocks noChangeArrowheads="1"/>
          </p:cNvSpPr>
          <p:nvPr/>
        </p:nvSpPr>
        <p:spPr bwMode="auto">
          <a:xfrm>
            <a:off x="0" y="6424613"/>
            <a:ext cx="9144000" cy="39754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الكتاب المقدس يحتوي على تركيز مزدوج على الملكوت – العهد, يتوسع دور إسرائيل من إبراهيم إلى المسيح ليشمل الكنيسة (الإستمرارية) مع أن الكنيسة لن تحل محل الأمة كإسرائيل الجديدة (عدم الإستمرارية) سوف تستمتع إسرائيل ثانية بحكم العالم بعد الإيمان بالمسيح في مجيئه الثاني</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25" name="Rectangle 77"/>
          <p:cNvSpPr>
            <a:spLocks noChangeArrowheads="1"/>
          </p:cNvSpPr>
          <p:nvPr/>
        </p:nvSpPr>
        <p:spPr bwMode="auto">
          <a:xfrm>
            <a:off x="5030788" y="2055813"/>
            <a:ext cx="471284"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إسرائيل</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526" name="Rectangle 78"/>
          <p:cNvSpPr>
            <a:spLocks noChangeArrowheads="1"/>
          </p:cNvSpPr>
          <p:nvPr/>
        </p:nvSpPr>
        <p:spPr bwMode="auto">
          <a:xfrm>
            <a:off x="6334125" y="2055813"/>
            <a:ext cx="460063"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الكنيسة</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527" name="Rectangle 79"/>
          <p:cNvSpPr>
            <a:spLocks noChangeArrowheads="1"/>
          </p:cNvSpPr>
          <p:nvPr/>
        </p:nvSpPr>
        <p:spPr bwMode="auto">
          <a:xfrm>
            <a:off x="4872779" y="2200275"/>
            <a:ext cx="831960"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(التركيز على الأمة)</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529" name="Rectangle 81"/>
          <p:cNvSpPr>
            <a:spLocks noChangeArrowheads="1"/>
          </p:cNvSpPr>
          <p:nvPr/>
        </p:nvSpPr>
        <p:spPr bwMode="auto">
          <a:xfrm>
            <a:off x="6120032" y="2200275"/>
            <a:ext cx="1104471"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الإنسان الجديد (أف 2: 15)</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88" name="Line 82"/>
          <p:cNvSpPr>
            <a:spLocks noChangeShapeType="1"/>
          </p:cNvSpPr>
          <p:nvPr/>
        </p:nvSpPr>
        <p:spPr bwMode="auto">
          <a:xfrm>
            <a:off x="581501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الطبعة السادسة</a:t>
            </a:r>
            <a:endParaRPr kumimoji="0" lang="en-US" sz="7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 حزيران 2012</a:t>
            </a:r>
            <a:endParaRPr kumimoji="0" lang="en-US" sz="7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090" name="Group 84"/>
          <p:cNvGrpSpPr>
            <a:grpSpLocks/>
          </p:cNvGrpSpPr>
          <p:nvPr/>
        </p:nvGrpSpPr>
        <p:grpSpPr bwMode="auto">
          <a:xfrm>
            <a:off x="1419225" y="2047875"/>
            <a:ext cx="165100" cy="176213"/>
            <a:chOff x="874" y="1315"/>
            <a:chExt cx="104" cy="111"/>
          </a:xfrm>
        </p:grpSpPr>
        <p:sp>
          <p:nvSpPr>
            <p:cNvPr id="1113" name="AutoShape 85"/>
            <p:cNvSpPr>
              <a:spLocks noChangeArrowheads="1"/>
            </p:cNvSpPr>
            <p:nvPr/>
          </p:nvSpPr>
          <p:spPr bwMode="auto">
            <a:xfrm>
              <a:off x="874" y="1315"/>
              <a:ext cx="100" cy="81"/>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4" name="AutoShape 86"/>
            <p:cNvSpPr>
              <a:spLocks noChangeArrowheads="1"/>
            </p:cNvSpPr>
            <p:nvPr/>
          </p:nvSpPr>
          <p:spPr bwMode="auto">
            <a:xfrm rot="10800000" flipH="1">
              <a:off x="876" y="1340"/>
              <a:ext cx="102" cy="86"/>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1" name="Group 87"/>
          <p:cNvGrpSpPr>
            <a:grpSpLocks/>
          </p:cNvGrpSpPr>
          <p:nvPr/>
        </p:nvGrpSpPr>
        <p:grpSpPr bwMode="auto">
          <a:xfrm>
            <a:off x="233680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sp>
        <p:nvSpPr>
          <p:cNvPr id="104548" name="Rectangle 100"/>
          <p:cNvSpPr>
            <a:spLocks noChangeArrowheads="1"/>
          </p:cNvSpPr>
          <p:nvPr/>
        </p:nvSpPr>
        <p:spPr bwMode="auto">
          <a:xfrm>
            <a:off x="7761288" y="4587875"/>
            <a:ext cx="771525"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العناصر الخمسة كاملة تتم في تجديد وطني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(زك 8)</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4549" name="Rectangle 101"/>
          <p:cNvSpPr>
            <a:spLocks noChangeArrowheads="1"/>
          </p:cNvSpPr>
          <p:nvPr/>
        </p:nvSpPr>
        <p:spPr bwMode="auto">
          <a:xfrm>
            <a:off x="8448675" y="4572000"/>
            <a:ext cx="669925"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كل الأشياء تصير 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 21 : 5)</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4550" name="Rectangle 102"/>
          <p:cNvSpPr>
            <a:spLocks noChangeArrowheads="1"/>
          </p:cNvSpPr>
          <p:nvPr/>
        </p:nvSpPr>
        <p:spPr bwMode="auto">
          <a:xfrm>
            <a:off x="2055813" y="5926138"/>
            <a:ext cx="37385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مؤقت (غل 3 : 19 ) ومشروط ( تث 28 ) ليعلن الخطية ( رو 7 : 7 ) وينظم إسرائيل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غل 3 : 23 – 25 )</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551" name="Rectangle 103"/>
          <p:cNvSpPr>
            <a:spLocks noChangeArrowheads="1"/>
          </p:cNvSpPr>
          <p:nvPr/>
        </p:nvSpPr>
        <p:spPr bwMode="auto">
          <a:xfrm>
            <a:off x="5894388" y="5765800"/>
            <a:ext cx="18208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إلغاء وتتميم واستبدال الناموس على الصليب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 7: 1-6, 1كو 9: 19-21, عب 8: 13)</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 6 : 18, 9 : 8 – 17 </a:t>
            </a:r>
            <a:endParaRPr kumimoji="0" lang="en-US" sz="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554" name="Rectangle 106"/>
          <p:cNvSpPr>
            <a:spLocks noChangeArrowheads="1"/>
          </p:cNvSpPr>
          <p:nvPr/>
        </p:nvSpPr>
        <p:spPr bwMode="auto">
          <a:xfrm>
            <a:off x="-685800" y="3886200"/>
            <a:ext cx="182808" cy="582211"/>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555" name="Rectangle 107"/>
          <p:cNvSpPr>
            <a:spLocks noGrp="1" noChangeArrowheads="1"/>
          </p:cNvSpPr>
          <p:nvPr>
            <p:ph type="ctrTitle"/>
          </p:nvPr>
        </p:nvSpPr>
        <p:spPr>
          <a:xfrm>
            <a:off x="0" y="22860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a:defRPr/>
            </a:pPr>
            <a:r>
              <a:rPr lang="ar-JO" sz="4000" dirty="0">
                <a:effectLst>
                  <a:glow rad="215900">
                    <a:schemeClr val="bg1">
                      <a:lumMod val="50000"/>
                      <a:alpha val="75000"/>
                    </a:schemeClr>
                  </a:glow>
                </a:effectLst>
                <a:ea typeface="ＭＳ Ｐゴシック" pitchFamily="24" charset="-128"/>
                <a:cs typeface="Arial" panose="020B0604020202020204" pitchFamily="34" charset="0"/>
              </a:rPr>
              <a:t>خط سير الملكوت والعهود</a:t>
            </a:r>
            <a:endParaRPr lang="en-US" sz="5400" dirty="0">
              <a:effectLst>
                <a:glow rad="215900">
                  <a:schemeClr val="bg1">
                    <a:lumMod val="50000"/>
                    <a:alpha val="75000"/>
                  </a:schemeClr>
                </a:glow>
              </a:effectLst>
              <a:ea typeface="ＭＳ Ｐゴシック" pitchFamily="24" charset="-128"/>
              <a:cs typeface="Arial" panose="020B0604020202020204" pitchFamily="34" charset="0"/>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22 و379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108" name="Object 2">
            <a:extLst>
              <a:ext uri="{FF2B5EF4-FFF2-40B4-BE49-F238E27FC236}">
                <a16:creationId xmlns:a16="http://schemas.microsoft.com/office/drawing/2014/main" id="{DFFAABA4-04EF-7B47-A408-2C0E2E1F8679}"/>
              </a:ext>
            </a:extLst>
          </p:cNvPr>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02760" imgH="2093400" progId="">
                  <p:embed/>
                </p:oleObj>
              </mc:Choice>
              <mc:Fallback>
                <p:oleObj name="Microsoft ClipArt Gallery" r:id="rId3" imgW="2102760" imgH="2093400" progId="">
                  <p:embed/>
                  <p:pic>
                    <p:nvPicPr>
                      <p:cNvPr id="108" name="Object 2">
                        <a:extLst>
                          <a:ext uri="{FF2B5EF4-FFF2-40B4-BE49-F238E27FC236}">
                            <a16:creationId xmlns:a16="http://schemas.microsoft.com/office/drawing/2014/main" id="{DFFAABA4-04EF-7B47-A408-2C0E2E1F867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63967910"/>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4082" name="Picture 3" descr="Heston Moses.jpg"/>
          <p:cNvPicPr>
            <a:picLocks noChangeAspect="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585731" name="Rectangle 3"/>
          <p:cNvSpPr>
            <a:spLocks noGrp="1" noChangeArrowheads="1"/>
          </p:cNvSpPr>
          <p:nvPr>
            <p:ph type="title"/>
          </p:nvPr>
        </p:nvSpPr>
        <p:spPr>
          <a:xfrm>
            <a:off x="76200" y="2590800"/>
            <a:ext cx="8991600" cy="4114800"/>
          </a:xfrm>
        </p:spPr>
        <p:txBody>
          <a:bodyPr/>
          <a:lstStyle/>
          <a:p>
            <a:pPr eaLnBrk="1" hangingPunct="1">
              <a:defRPr/>
            </a:pPr>
            <a:r>
              <a:rPr kumimoji="1" lang="ar-JO" altLang="zh-CN" sz="8000" b="1" dirty="0">
                <a:solidFill>
                  <a:schemeClr val="tx1"/>
                </a:solidFill>
                <a:effectLst>
                  <a:glow rad="228600">
                    <a:schemeClr val="bg2"/>
                  </a:glow>
                </a:effectLst>
                <a:latin typeface="Arial" panose="020B0604020202020204" pitchFamily="34" charset="0"/>
                <a:cs typeface="Arial" panose="020B0604020202020204" pitchFamily="34" charset="0"/>
              </a:rPr>
              <a:t>إن جوهر العهد الموسوي</a:t>
            </a:r>
            <a:br>
              <a:rPr kumimoji="1" lang="ar-JO" altLang="zh-CN" sz="8000" b="1" dirty="0">
                <a:solidFill>
                  <a:schemeClr val="tx1"/>
                </a:solidFill>
                <a:effectLst>
                  <a:glow rad="228600">
                    <a:schemeClr val="bg2"/>
                  </a:glow>
                </a:effectLst>
                <a:latin typeface="Arial" panose="020B0604020202020204" pitchFamily="34" charset="0"/>
                <a:cs typeface="Arial" panose="020B0604020202020204" pitchFamily="34" charset="0"/>
              </a:rPr>
            </a:br>
            <a:r>
              <a:rPr kumimoji="1" lang="ar-JO" altLang="zh-CN" sz="8000" b="1" dirty="0">
                <a:solidFill>
                  <a:schemeClr val="tx1"/>
                </a:solidFill>
                <a:effectLst>
                  <a:glow rad="228600">
                    <a:schemeClr val="bg2"/>
                  </a:glow>
                </a:effectLst>
                <a:latin typeface="Arial" panose="020B0604020202020204" pitchFamily="34" charset="0"/>
                <a:cs typeface="Arial" panose="020B0604020202020204" pitchFamily="34" charset="0"/>
              </a:rPr>
              <a:t>هو </a:t>
            </a:r>
            <a:r>
              <a:rPr kumimoji="1" lang="ar-JO" altLang="zh-CN" sz="8000" b="1" dirty="0">
                <a:solidFill>
                  <a:schemeClr val="tx2">
                    <a:lumMod val="50000"/>
                  </a:schemeClr>
                </a:solidFill>
                <a:effectLst>
                  <a:glow rad="228600">
                    <a:schemeClr val="bg2"/>
                  </a:glow>
                </a:effectLst>
                <a:latin typeface="Arial" panose="020B0604020202020204" pitchFamily="34" charset="0"/>
                <a:cs typeface="Arial" panose="020B0604020202020204" pitchFamily="34" charset="0"/>
              </a:rPr>
              <a:t>الوصايا العشرة</a:t>
            </a:r>
            <a:endParaRPr kumimoji="1" lang="en-US" sz="8000" dirty="0">
              <a:solidFill>
                <a:schemeClr val="tx2">
                  <a:lumMod val="50000"/>
                </a:schemeClr>
              </a:solidFill>
              <a:effectLst>
                <a:outerShdw blurRad="38100" dist="38100" dir="2700000" algn="tl">
                  <a:srgbClr val="000000"/>
                </a:outerShdw>
              </a:effectLst>
              <a:ea typeface="ＭＳ Ｐゴシック" charset="-128"/>
              <a:cs typeface="ＭＳ Ｐゴシック" charset="-128"/>
            </a:endParaRP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2"/>
          <p:cNvSpPr>
            <a:spLocks noChangeArrowheads="1"/>
          </p:cNvSpPr>
          <p:nvPr/>
        </p:nvSpPr>
        <p:spPr bwMode="auto">
          <a:xfrm>
            <a:off x="1295400" y="869950"/>
            <a:ext cx="7239000" cy="5078413"/>
          </a:xfrm>
          <a:prstGeom prst="rect">
            <a:avLst/>
          </a:prstGeom>
          <a:solidFill>
            <a:schemeClr val="accent2"/>
          </a:solidFill>
          <a:ln w="76200">
            <a:solidFill>
              <a:srgbClr val="00DFCA"/>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498" name="Rectangle 3"/>
          <p:cNvSpPr>
            <a:spLocks noChangeArrowheads="1"/>
          </p:cNvSpPr>
          <p:nvPr/>
        </p:nvSpPr>
        <p:spPr bwMode="auto">
          <a:xfrm>
            <a:off x="1803400" y="927100"/>
            <a:ext cx="6540500"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1236" name="Rectangle 4"/>
          <p:cNvSpPr>
            <a:spLocks noChangeArrowheads="1"/>
          </p:cNvSpPr>
          <p:nvPr/>
        </p:nvSpPr>
        <p:spPr bwMode="auto">
          <a:xfrm>
            <a:off x="1219200" y="762000"/>
            <a:ext cx="7327900" cy="4213974"/>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rPr>
              <a:t>تعليم إلهي في ثلاثة أجزاء:</a:t>
            </a: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أخلاقي: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أساس لنظامنا القانوني الحالي.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مدني: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كيف يجب أن يعيش الناس مع بعضهم البعض في البناء الاجتماعي الجديد.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طقسي</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كيف نعبد الله في البناء الاجتماعي الجديد</a:t>
            </a:r>
            <a:r>
              <a:rPr kumimoji="0" lang="ar-JO" sz="28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1237" name="Rectangle 5"/>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endPar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endParaRPr>
          </a:p>
        </p:txBody>
      </p:sp>
      <p:sp>
        <p:nvSpPr>
          <p:cNvPr id="351239" name="Text Box 7"/>
          <p:cNvSpPr txBox="1">
            <a:spLocks noChangeArrowheads="1"/>
          </p:cNvSpPr>
          <p:nvPr/>
        </p:nvSpPr>
        <p:spPr bwMode="auto">
          <a:xfrm>
            <a:off x="1770063" y="15875"/>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 25-31</a:t>
            </a:r>
            <a:endParaRPr kumimoji="0" lang="en-US" sz="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90503" name="Rectangle 8"/>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04" name="Rectangle 9"/>
          <p:cNvSpPr>
            <a:spLocks noChangeArrowheads="1"/>
          </p:cNvSpPr>
          <p:nvPr/>
        </p:nvSpPr>
        <p:spPr bwMode="auto">
          <a:xfrm>
            <a:off x="8121650" y="4356100"/>
            <a:ext cx="298158"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40</a:t>
            </a:r>
          </a:p>
        </p:txBody>
      </p:sp>
      <p:sp>
        <p:nvSpPr>
          <p:cNvPr id="490505" name="AutoShape 10"/>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06" name="Rectangle 11"/>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07" name="AutoShape 12"/>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08" name="Line 13"/>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09" name="Line 14"/>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10" name="Line 15"/>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11" name="Line 16"/>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12" name="Line 17"/>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13" name="Rectangle 18"/>
          <p:cNvSpPr>
            <a:spLocks noChangeArrowheads="1"/>
          </p:cNvSpPr>
          <p:nvPr/>
        </p:nvSpPr>
        <p:spPr bwMode="auto">
          <a:xfrm>
            <a:off x="8007350" y="3429000"/>
            <a:ext cx="59952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MOSES</a:t>
            </a:r>
          </a:p>
        </p:txBody>
      </p:sp>
      <p:sp>
        <p:nvSpPr>
          <p:cNvPr id="490514" name="Rectangle 19"/>
          <p:cNvSpPr>
            <a:spLocks noChangeArrowheads="1"/>
          </p:cNvSpPr>
          <p:nvPr/>
        </p:nvSpPr>
        <p:spPr bwMode="auto">
          <a:xfrm>
            <a:off x="8156575" y="3841750"/>
            <a:ext cx="45845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Sinai</a:t>
            </a:r>
          </a:p>
        </p:txBody>
      </p:sp>
      <p:sp>
        <p:nvSpPr>
          <p:cNvPr id="490515" name="Rectangle 20"/>
          <p:cNvSpPr>
            <a:spLocks noChangeArrowheads="1"/>
          </p:cNvSpPr>
          <p:nvPr/>
        </p:nvSpPr>
        <p:spPr bwMode="auto">
          <a:xfrm>
            <a:off x="8075613" y="4025900"/>
            <a:ext cx="65081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 - C - C</a:t>
            </a:r>
          </a:p>
        </p:txBody>
      </p:sp>
      <p:sp>
        <p:nvSpPr>
          <p:cNvPr id="490516" name="Line 21"/>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17" name="Rectangle 22"/>
          <p:cNvSpPr>
            <a:spLocks noChangeArrowheads="1"/>
          </p:cNvSpPr>
          <p:nvPr/>
        </p:nvSpPr>
        <p:spPr bwMode="auto">
          <a:xfrm>
            <a:off x="8120063" y="3670300"/>
            <a:ext cx="59952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Exodus</a:t>
            </a:r>
          </a:p>
        </p:txBody>
      </p:sp>
      <p:sp>
        <p:nvSpPr>
          <p:cNvPr id="490518" name="Text Box 23"/>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rPr>
              <a:t> </a:t>
            </a:r>
          </a:p>
        </p:txBody>
      </p:sp>
      <p:sp>
        <p:nvSpPr>
          <p:cNvPr id="351256" name="Rectangle 24"/>
          <p:cNvSpPr>
            <a:spLocks noChangeArrowheads="1"/>
          </p:cNvSpPr>
          <p:nvPr/>
        </p:nvSpPr>
        <p:spPr bwMode="auto">
          <a:xfrm>
            <a:off x="8098485" y="6525340"/>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13</a:t>
            </a:r>
          </a:p>
        </p:txBody>
      </p:sp>
      <p:sp>
        <p:nvSpPr>
          <p:cNvPr id="490520" name="Text Box 25"/>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26-29</a:t>
            </a:r>
          </a:p>
        </p:txBody>
      </p:sp>
      <p:sp>
        <p:nvSpPr>
          <p:cNvPr id="351258" name="Text Box 26"/>
          <p:cNvSpPr txBox="1">
            <a:spLocks noChangeArrowheads="1"/>
          </p:cNvSpPr>
          <p:nvPr/>
        </p:nvSpPr>
        <p:spPr bwMode="auto">
          <a:xfrm rot="20048005">
            <a:off x="1333462" y="3354458"/>
            <a:ext cx="6870792" cy="707886"/>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rPr>
              <a:t>لكن هل العشرة الكبار هي قانون أخلاقي؟</a:t>
            </a:r>
            <a:endParaRPr kumimoji="0" lang="en-US" altLang="zh-CN" sz="4400" b="1"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endParaRPr>
          </a:p>
        </p:txBody>
      </p:sp>
      <p:sp>
        <p:nvSpPr>
          <p:cNvPr id="490522" name="Text Box 27"/>
          <p:cNvSpPr txBox="1">
            <a:spLocks noChangeArrowheads="1"/>
          </p:cNvSpPr>
          <p:nvPr/>
        </p:nvSpPr>
        <p:spPr bwMode="auto">
          <a:xfrm>
            <a:off x="8444319" y="0"/>
            <a:ext cx="704039" cy="46166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104</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1260" name="Rectangle 28"/>
          <p:cNvSpPr>
            <a:spLocks noGrp="1" noChangeArrowheads="1"/>
          </p:cNvSpPr>
          <p:nvPr>
            <p:ph type="title" idx="4294967295"/>
          </p:nvPr>
        </p:nvSpPr>
        <p:spPr bwMode="auto">
          <a:xfrm>
            <a:off x="1295400" y="914400"/>
            <a:ext cx="7696200" cy="762000"/>
          </a:xfrm>
          <a:prstGeom prst="rect">
            <a:avLst/>
          </a:prstGeom>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defRPr/>
            </a:pPr>
            <a:r>
              <a:rPr lang="ar-JO" sz="3600" b="1" dirty="0">
                <a:solidFill>
                  <a:srgbClr val="FAFD00"/>
                </a:solidFill>
                <a:effectLst/>
                <a:latin typeface="Arial" panose="020B0604020202020204" pitchFamily="34" charset="0"/>
                <a:cs typeface="Arial" panose="020B0604020202020204" pitchFamily="34" charset="0"/>
              </a:rPr>
              <a:t>نظرة تقليدية على الشريعة</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532555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1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5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9777" name="Picture 6" descr="Gen 2 Animals seeing Ada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105544"/>
            <a:ext cx="7772400" cy="803176"/>
          </a:xfrm>
          <a:ln>
            <a:miter lim="800000"/>
            <a:headEnd/>
            <a:tailEnd/>
          </a:ln>
        </p:spPr>
        <p:txBody>
          <a:bodyPr/>
          <a:lstStyle/>
          <a:p>
            <a:pPr>
              <a:defRPr/>
            </a:pPr>
            <a:r>
              <a:rPr lang="ar-JO" b="1" dirty="0">
                <a:solidFill>
                  <a:srgbClr val="FFFFFF"/>
                </a:solidFill>
                <a:effectLst>
                  <a:glow rad="190500">
                    <a:schemeClr val="bg2"/>
                  </a:glow>
                </a:effectLst>
              </a:rPr>
              <a:t>بدأت الحياة بشكل عظيم للحيوانات</a:t>
            </a:r>
            <a:endParaRPr lang="en-US" b="1" dirty="0">
              <a:solidFill>
                <a:srgbClr val="FFFFFF"/>
              </a:solidFill>
              <a:effectLst>
                <a:glow rad="190500">
                  <a:schemeClr val="bg2"/>
                </a:glow>
              </a:effectLst>
            </a:endParaRPr>
          </a:p>
        </p:txBody>
      </p:sp>
    </p:spTree>
    <p:extLst>
      <p:ext uri="{BB962C8B-B14F-4D97-AF65-F5344CB8AC3E}">
        <p14:creationId xmlns:p14="http://schemas.microsoft.com/office/powerpoint/2010/main" val="544779152"/>
      </p:ext>
    </p:extLst>
  </p:cSld>
  <p:clrMapOvr>
    <a:overrideClrMapping bg1="dk2" tx1="lt1" bg2="dk1" tx2="lt2" accent1="accent1" accent2="accent2" accent3="accent3" accent4="accent4" accent5="accent5" accent6="accent6" hlink="hlink" folHlink="folHlink"/>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accent5">
                  <a:lumMod val="25000"/>
                </a:schemeClr>
              </a:gs>
              <a:gs pos="100000">
                <a:srgbClr val="000000"/>
              </a:gs>
            </a:gsLst>
            <a:path path="rect">
              <a:fillToRect l="100000" t="100000"/>
            </a:path>
            <a:tileRect r="-100000" b="-100000"/>
          </a:gradFill>
          <a:ln w="12700" cap="flat" cmpd="sng" algn="ctr">
            <a:noFill/>
            <a:prstDash val="solid"/>
            <a:round/>
            <a:headEnd type="none" w="sm" len="sm"/>
            <a:tailEnd type="none" w="sm" len="sm"/>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0" y="3175"/>
            <a:ext cx="9144000" cy="523220"/>
          </a:xfrm>
          <a:prstGeom prst="rect">
            <a:avLst/>
          </a:prstGeom>
          <a:gradFill rotWithShape="1">
            <a:gsLst>
              <a:gs pos="0">
                <a:srgbClr val="9933FF"/>
              </a:gs>
              <a:gs pos="50000">
                <a:schemeClr val="bg2"/>
              </a:gs>
              <a:gs pos="100000">
                <a:srgbClr val="9933FF"/>
              </a:gs>
            </a:gsLst>
            <a:lin ang="5400000" scaled="1"/>
          </a:gradFill>
          <a:ln w="12700">
            <a:miter lim="800000"/>
            <a:headEnd type="none" w="sm" len="sm"/>
            <a:tailEnd type="none" w="sm" len="sm"/>
          </a:ln>
        </p:spPr>
        <p:txBody>
          <a:bodyPr>
            <a:spAutoFit/>
          </a:bodyPr>
          <a:lstStyle/>
          <a:p>
            <a:pPr algn="ctr" rtl="1">
              <a:defRPr/>
            </a:pPr>
            <a:r>
              <a:rPr lang="ar-JO" sz="2800" b="1" dirty="0">
                <a:solidFill>
                  <a:srgbClr val="FFFFFF"/>
                </a:solidFill>
                <a:latin typeface="Arial" panose="020B0604020202020204" pitchFamily="34" charset="0"/>
                <a:ea typeface="SimSun" charset="0"/>
                <a:cs typeface="Arial" panose="020B0604020202020204" pitchFamily="34" charset="0"/>
              </a:rPr>
              <a:t>هل تنطبق شريعة موسى عليّ؟ (خمسة آراء)</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606212" name="Rectangle 4"/>
          <p:cNvSpPr>
            <a:spLocks noChangeArrowheads="1"/>
          </p:cNvSpPr>
          <p:nvPr/>
        </p:nvSpPr>
        <p:spPr bwMode="auto">
          <a:xfrm>
            <a:off x="465138" y="1695450"/>
            <a:ext cx="9144000"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13" name="Rectangle 5"/>
          <p:cNvSpPr>
            <a:spLocks noChangeArrowheads="1"/>
          </p:cNvSpPr>
          <p:nvPr/>
        </p:nvSpPr>
        <p:spPr bwMode="auto">
          <a:xfrm>
            <a:off x="465138" y="164941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14" name="Rectangle 6"/>
          <p:cNvSpPr>
            <a:spLocks noChangeArrowheads="1"/>
          </p:cNvSpPr>
          <p:nvPr/>
        </p:nvSpPr>
        <p:spPr bwMode="auto">
          <a:xfrm>
            <a:off x="465138" y="164941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15" name="Rectangle 8"/>
          <p:cNvSpPr>
            <a:spLocks noChangeArrowheads="1"/>
          </p:cNvSpPr>
          <p:nvPr/>
        </p:nvSpPr>
        <p:spPr bwMode="auto">
          <a:xfrm>
            <a:off x="465138" y="164941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16" name="Rectangle 9"/>
          <p:cNvSpPr>
            <a:spLocks noChangeArrowheads="1"/>
          </p:cNvSpPr>
          <p:nvPr/>
        </p:nvSpPr>
        <p:spPr bwMode="auto">
          <a:xfrm>
            <a:off x="1938338" y="-9525"/>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17" name="Rectangle 10"/>
          <p:cNvSpPr>
            <a:spLocks noChangeArrowheads="1"/>
          </p:cNvSpPr>
          <p:nvPr/>
        </p:nvSpPr>
        <p:spPr bwMode="auto">
          <a:xfrm>
            <a:off x="1933575" y="1219200"/>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18" name="Rectangle 11"/>
          <p:cNvSpPr>
            <a:spLocks noChangeArrowheads="1"/>
          </p:cNvSpPr>
          <p:nvPr/>
        </p:nvSpPr>
        <p:spPr bwMode="auto">
          <a:xfrm>
            <a:off x="1933575" y="152876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19" name="Rectangle 12"/>
          <p:cNvSpPr>
            <a:spLocks noChangeArrowheads="1"/>
          </p:cNvSpPr>
          <p:nvPr/>
        </p:nvSpPr>
        <p:spPr bwMode="auto">
          <a:xfrm>
            <a:off x="1933575" y="1743075"/>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20" name="Rectangle 15"/>
          <p:cNvSpPr>
            <a:spLocks noChangeArrowheads="1"/>
          </p:cNvSpPr>
          <p:nvPr/>
        </p:nvSpPr>
        <p:spPr bwMode="auto">
          <a:xfrm>
            <a:off x="1933575" y="2047875"/>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33972" name="Group 180"/>
          <p:cNvGraphicFramePr>
            <a:graphicFrameLocks noGrp="1"/>
          </p:cNvGraphicFramePr>
          <p:nvPr/>
        </p:nvGraphicFramePr>
        <p:xfrm>
          <a:off x="635000" y="1268413"/>
          <a:ext cx="7824788" cy="731837"/>
        </p:xfrm>
        <a:graphic>
          <a:graphicData uri="http://schemas.openxmlformats.org/drawingml/2006/table">
            <a:tbl>
              <a:tblPr/>
              <a:tblGrid>
                <a:gridCol w="1447800">
                  <a:extLst>
                    <a:ext uri="{9D8B030D-6E8A-4147-A177-3AD203B41FA5}">
                      <a16:colId xmlns:a16="http://schemas.microsoft.com/office/drawing/2014/main" val="20000"/>
                    </a:ext>
                  </a:extLst>
                </a:gridCol>
                <a:gridCol w="1376363">
                  <a:extLst>
                    <a:ext uri="{9D8B030D-6E8A-4147-A177-3AD203B41FA5}">
                      <a16:colId xmlns:a16="http://schemas.microsoft.com/office/drawing/2014/main" val="20001"/>
                    </a:ext>
                  </a:extLst>
                </a:gridCol>
                <a:gridCol w="1885950">
                  <a:extLst>
                    <a:ext uri="{9D8B030D-6E8A-4147-A177-3AD203B41FA5}">
                      <a16:colId xmlns:a16="http://schemas.microsoft.com/office/drawing/2014/main" val="20002"/>
                    </a:ext>
                  </a:extLst>
                </a:gridCol>
                <a:gridCol w="1508125">
                  <a:extLst>
                    <a:ext uri="{9D8B030D-6E8A-4147-A177-3AD203B41FA5}">
                      <a16:colId xmlns:a16="http://schemas.microsoft.com/office/drawing/2014/main" val="20003"/>
                    </a:ext>
                  </a:extLst>
                </a:gridCol>
                <a:gridCol w="1606550">
                  <a:extLst>
                    <a:ext uri="{9D8B030D-6E8A-4147-A177-3AD203B41FA5}">
                      <a16:colId xmlns:a16="http://schemas.microsoft.com/office/drawing/2014/main" val="20004"/>
                    </a:ext>
                  </a:extLst>
                </a:gridCol>
              </a:tblGrid>
              <a:tr h="73183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rPr>
                        <a:t>قانون الله</a:t>
                      </a:r>
                      <a:endParaRPr kumimoji="0" lang="en-US" sz="16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جريج</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باهنسن</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rPr>
                        <a:t>المصلحة</a:t>
                      </a:r>
                      <a:endParaRPr kumimoji="0" lang="en-US" sz="16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وليم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فان جيميرين</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00"/>
                          </a:solidFill>
                          <a:effectLst/>
                          <a:latin typeface="Arial" panose="020B0604020202020204" pitchFamily="34" charset="0"/>
                          <a:ea typeface="ＭＳ Ｐゴシック" charset="0"/>
                          <a:cs typeface="Times" charset="0"/>
                        </a:rPr>
                        <a:t>قضايا أثقل</a:t>
                      </a:r>
                      <a:endParaRPr kumimoji="0" lang="en-US" sz="1600" b="1" i="0" u="none" strike="noStrike" cap="none" normalizeH="0" baseline="0" dirty="0">
                        <a:ln>
                          <a:noFill/>
                        </a:ln>
                        <a:solidFill>
                          <a:srgbClr val="FFFF00"/>
                        </a:solidFill>
                        <a:effectLst/>
                        <a:latin typeface="Arial" panose="020B0604020202020204" pitchFamily="34"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والتر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كايزر</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00"/>
                          </a:solidFill>
                          <a:effectLst/>
                          <a:latin typeface="Arial" panose="020B0604020202020204" pitchFamily="34" charset="0"/>
                          <a:ea typeface="ＭＳ Ｐゴシック" charset="0"/>
                          <a:cs typeface="Times" charset="0"/>
                        </a:rPr>
                        <a:t>اللوثرية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00"/>
                          </a:solidFill>
                          <a:effectLst/>
                          <a:latin typeface="Arial" panose="020B0604020202020204" pitchFamily="34" charset="0"/>
                          <a:ea typeface="ＭＳ Ｐゴシック" charset="0"/>
                          <a:cs typeface="Times" charset="0"/>
                        </a:rPr>
                        <a:t>المعدلة</a:t>
                      </a:r>
                      <a:endParaRPr kumimoji="0" lang="en-US" sz="1600" b="1" i="0" u="none" strike="noStrike" cap="none" normalizeH="0" baseline="0" dirty="0">
                        <a:ln>
                          <a:noFill/>
                        </a:ln>
                        <a:solidFill>
                          <a:srgbClr val="FFFF00"/>
                        </a:solidFill>
                        <a:effectLst/>
                        <a:latin typeface="Arial" panose="020B0604020202020204" pitchFamily="34"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دوغلاس موو</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00"/>
                          </a:solidFill>
                          <a:effectLst/>
                          <a:latin typeface="Arial" panose="020B0604020202020204" pitchFamily="34" charset="0"/>
                          <a:ea typeface="ＭＳ Ｐゴシック" charset="0"/>
                          <a:cs typeface="Times" charset="0"/>
                        </a:rPr>
                        <a:t>التدبيرية</a:t>
                      </a:r>
                      <a:endParaRPr kumimoji="0" lang="en-US" sz="1600" b="1" i="0" u="none" strike="noStrike" cap="none" normalizeH="0" baseline="0" dirty="0">
                        <a:ln>
                          <a:noFill/>
                        </a:ln>
                        <a:solidFill>
                          <a:srgbClr val="FFFF00"/>
                        </a:solidFill>
                        <a:effectLst/>
                        <a:latin typeface="Arial" panose="020B0604020202020204" pitchFamily="34"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وأين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جي. ستركلاند</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bl>
          </a:graphicData>
        </a:graphic>
      </p:graphicFrame>
      <p:sp>
        <p:nvSpPr>
          <p:cNvPr id="606237" name="Left-Right Arrow 3"/>
          <p:cNvSpPr>
            <a:spLocks noChangeArrowheads="1"/>
          </p:cNvSpPr>
          <p:nvPr/>
        </p:nvSpPr>
        <p:spPr bwMode="auto">
          <a:xfrm>
            <a:off x="1908175" y="2565400"/>
            <a:ext cx="5112097" cy="1368425"/>
          </a:xfrm>
          <a:prstGeom prst="leftRightArrow">
            <a:avLst>
              <a:gd name="adj1" fmla="val 50000"/>
              <a:gd name="adj2" fmla="val 49982"/>
            </a:avLst>
          </a:prstGeom>
          <a:solidFill>
            <a:schemeClr val="accent1"/>
          </a:solidFill>
          <a:ln w="12700">
            <a:solidFill>
              <a:schemeClr val="tx1"/>
            </a:solidFill>
            <a:round/>
            <a:headEnd type="none" w="sm" len="sm"/>
            <a:tailEnd type="none" w="sm" len="sm"/>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38" name="TextBox 18"/>
          <p:cNvSpPr txBox="1">
            <a:spLocks noChangeArrowheads="1"/>
          </p:cNvSpPr>
          <p:nvPr/>
        </p:nvSpPr>
        <p:spPr bwMode="auto">
          <a:xfrm>
            <a:off x="-28576" y="600125"/>
            <a:ext cx="818197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نطاق درجة التطبيق:</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6240" name="TextBox 18"/>
          <p:cNvSpPr txBox="1">
            <a:spLocks noChangeArrowheads="1"/>
          </p:cNvSpPr>
          <p:nvPr/>
        </p:nvSpPr>
        <p:spPr bwMode="auto">
          <a:xfrm>
            <a:off x="24325" y="4303712"/>
            <a:ext cx="9144000" cy="2448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يلخص هذا المخطط الكتاب الذي حرره ستانلي إن غوندري، "خمسة آراء حول الشريعة والإنجيل" (منشورات </a:t>
            </a:r>
            <a:r>
              <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Grand Rapids: Zondervan, 1996</a:t>
            </a: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حيث يعرض كل مؤلف وجهة نظره ويرد على وجهات النظر الأربعة الأخرى. بشكل عام، وجهات النظر من 1-2 متشابهة وكلاهما وجهة النظر المصلحة (تأكيد الاستمرارية بين العهد القديم والعهد الجديد) وتقف هذه بالضد من وجهات النظر من 3-5 التي تؤكد على عدم الاستمرارية. برأيي، أن وجهة النظر التدبيرية هي أكثر ما يستحق الثناء عليه لأن الشريعة في العهد الجديد لم يتم كسرها أبدًا إلى أجزاء وهذا الرأي يميّز بوضوح إسرائيل عن الكنيسة. علاوة على ذلك، عدم انسجام تغيير السبت إلى الأحد ولكن بدون تطبيق عقوبات العهد القديم في كسر السبت اليوم (أي الموت رجمًا؛ قارن مع خروج 31: 14-15؛ 35: 2). إن المخطط أعلاه مقتبس من ورقة بحث (لي هوي تشن) غير المنشورة بعنوان "انطباق الشريعة اليوم"، لدورة مسح شامل للعهد القديم، كلية سنغافورة للكتاب المقدس، 2000). </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9" name="Text Box 2"/>
          <p:cNvSpPr txBox="1">
            <a:spLocks noChangeArrowheads="1"/>
          </p:cNvSpPr>
          <p:nvPr/>
        </p:nvSpPr>
        <p:spPr bwMode="auto">
          <a:xfrm>
            <a:off x="8153400" y="0"/>
            <a:ext cx="106631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113 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6235" name="TextBox 1"/>
          <p:cNvSpPr txBox="1">
            <a:spLocks noChangeArrowheads="1"/>
          </p:cNvSpPr>
          <p:nvPr/>
        </p:nvSpPr>
        <p:spPr bwMode="auto">
          <a:xfrm>
            <a:off x="-35427" y="2588712"/>
            <a:ext cx="2209824"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الشريعة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تنطبق</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بكل معنى الكلمة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6236" name="TextBox 16"/>
          <p:cNvSpPr txBox="1">
            <a:spLocks noChangeArrowheads="1"/>
          </p:cNvSpPr>
          <p:nvPr/>
        </p:nvSpPr>
        <p:spPr bwMode="auto">
          <a:xfrm>
            <a:off x="6902869" y="2588712"/>
            <a:ext cx="2207794"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الشريعة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لا تنطبق</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بكل معنى الكلمة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4029567"/>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a:r>
              <a:rPr lang="ar-JO" sz="3200" b="1" i="0" dirty="0">
                <a:solidFill>
                  <a:srgbClr val="FFFFFF"/>
                </a:solidFill>
                <a:latin typeface="Arial" panose="020B0604020202020204" pitchFamily="34" charset="0"/>
                <a:ea typeface="SimSun" charset="0"/>
                <a:cs typeface="Arial" panose="020B0604020202020204" pitchFamily="34" charset="0"/>
              </a:rPr>
              <a:t>هل ينطبق ناموس موسى علي؟ (5 وجهات نظر)</a:t>
            </a:r>
            <a:endParaRPr kumimoji="0" lang="en-US" sz="1800" b="1" i="0" dirty="0">
              <a:effectLst/>
              <a:latin typeface="Arial" panose="020B0604020202020204" pitchFamily="34" charset="0"/>
              <a:ea typeface="SimSun" charset="0"/>
              <a:cs typeface="Arial" panose="020B0604020202020204" pitchFamily="34" charset="0"/>
            </a:endParaRPr>
          </a:p>
        </p:txBody>
      </p:sp>
      <p:sp>
        <p:nvSpPr>
          <p:cNvPr id="97282" name="Text Box 3"/>
          <p:cNvSpPr txBox="1">
            <a:spLocks noChangeArrowheads="1"/>
          </p:cNvSpPr>
          <p:nvPr/>
        </p:nvSpPr>
        <p:spPr bwMode="auto">
          <a:xfrm>
            <a:off x="8299450" y="228600"/>
            <a:ext cx="904415" cy="461665"/>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113ب</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5475"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Stanley N. Gundry, ed. Five Views on Law &amp; Gospel summarized by Lee Hwee Chin, SBC, 2001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556062" name="Group 30"/>
          <p:cNvGraphicFramePr>
            <a:graphicFrameLocks noGrp="1"/>
          </p:cNvGraphicFramePr>
          <p:nvPr>
            <p:extLst>
              <p:ext uri="{D42A27DB-BD31-4B8C-83A1-F6EECF244321}">
                <p14:modId xmlns:p14="http://schemas.microsoft.com/office/powerpoint/2010/main" val="575968423"/>
              </p:ext>
            </p:extLst>
          </p:nvPr>
        </p:nvGraphicFramePr>
        <p:xfrm>
          <a:off x="0" y="1066800"/>
          <a:ext cx="9144000" cy="5761039"/>
        </p:xfrm>
        <a:graphic>
          <a:graphicData uri="http://schemas.openxmlformats.org/drawingml/2006/table">
            <a:tbl>
              <a:tblPr/>
              <a:tblGrid>
                <a:gridCol w="9906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8106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لاهوتيً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غريغ</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بانسن</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إصلاحي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وليم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فان جميرة</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قضايا أثقل</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والتر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كايسر</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المعتدل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اللوثري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دوغلاس موو</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التدبيري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واين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ستريكلاند</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277971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ما هو الناموس؟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نفس تعريف النظرات 3-5</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تعليمات الله الشفوية أو المكتوبة منذ الخليقة</a:t>
                      </a:r>
                      <a:r>
                        <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gridSpan="3">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lang="ar-JO" sz="2000" b="1" i="0" dirty="0">
                          <a:latin typeface="Arial" panose="020B0604020202020204" pitchFamily="34" charset="0"/>
                          <a:cs typeface="Arial" panose="020B0604020202020204" pitchFamily="34" charset="0"/>
                        </a:rPr>
                        <a:t>الناموس الموسوي بأكمله الوارد في أسفار موسى الخمسة (سفر التكوين إلى تثنية) ولكن تم تضخيمه أيضًا في بقية العهد القديم</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10026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لمن الناموس؟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المختارين</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إسرائيل =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كل الجنس البشري</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إسرائيل =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المؤمنون</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إسرائيل والكنيسة</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المؤمنون</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إسرائيل والكنيسة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إسرائيل فقط</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إسرائيل ليست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a:r>
              <a:rPr lang="ar-JO" sz="3200" b="1" i="0" dirty="0">
                <a:solidFill>
                  <a:srgbClr val="FFFFFF"/>
                </a:solidFill>
                <a:latin typeface="Arial" panose="020B0604020202020204" pitchFamily="34" charset="0"/>
                <a:ea typeface="SimSun" charset="0"/>
                <a:cs typeface="Arial" panose="020B0604020202020204" pitchFamily="34" charset="0"/>
              </a:rPr>
              <a:t>هل ينطبق ناموس موسى علي؟ (5 وجهات نظر)</a:t>
            </a:r>
            <a:endParaRPr kumimoji="0" lang="en-US" sz="1800" b="1" i="0" dirty="0">
              <a:effectLst/>
              <a:latin typeface="Arial" panose="020B0604020202020204" pitchFamily="34" charset="0"/>
              <a:ea typeface="SimSun" charset="0"/>
              <a:cs typeface="Arial" panose="020B0604020202020204" pitchFamily="34" charset="0"/>
            </a:endParaRPr>
          </a:p>
        </p:txBody>
      </p:sp>
      <p:sp>
        <p:nvSpPr>
          <p:cNvPr id="97282" name="Text Box 3"/>
          <p:cNvSpPr txBox="1">
            <a:spLocks noChangeArrowheads="1"/>
          </p:cNvSpPr>
          <p:nvPr/>
        </p:nvSpPr>
        <p:spPr bwMode="auto">
          <a:xfrm>
            <a:off x="8299450" y="228600"/>
            <a:ext cx="904415" cy="461665"/>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113ب</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7523"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Stanley N. Gundry, ed. Five Views on Law &amp; Gospel summarized by Lee Hwee Chin, SBC, 2001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558104" name="Group 24"/>
          <p:cNvGraphicFramePr>
            <a:graphicFrameLocks noGrp="1"/>
          </p:cNvGraphicFramePr>
          <p:nvPr>
            <p:extLst>
              <p:ext uri="{D42A27DB-BD31-4B8C-83A1-F6EECF244321}">
                <p14:modId xmlns:p14="http://schemas.microsoft.com/office/powerpoint/2010/main" val="209616596"/>
              </p:ext>
            </p:extLst>
          </p:nvPr>
        </p:nvGraphicFramePr>
        <p:xfrm>
          <a:off x="0" y="1066800"/>
          <a:ext cx="9144000" cy="5849938"/>
        </p:xfrm>
        <a:graphic>
          <a:graphicData uri="http://schemas.openxmlformats.org/drawingml/2006/table">
            <a:tbl>
              <a:tblPr/>
              <a:tblGrid>
                <a:gridCol w="1403350">
                  <a:extLst>
                    <a:ext uri="{9D8B030D-6E8A-4147-A177-3AD203B41FA5}">
                      <a16:colId xmlns:a16="http://schemas.microsoft.com/office/drawing/2014/main" val="20000"/>
                    </a:ext>
                  </a:extLst>
                </a:gridCol>
                <a:gridCol w="1439863">
                  <a:extLst>
                    <a:ext uri="{9D8B030D-6E8A-4147-A177-3AD203B41FA5}">
                      <a16:colId xmlns:a16="http://schemas.microsoft.com/office/drawing/2014/main" val="20001"/>
                    </a:ext>
                  </a:extLst>
                </a:gridCol>
                <a:gridCol w="1368425">
                  <a:extLst>
                    <a:ext uri="{9D8B030D-6E8A-4147-A177-3AD203B41FA5}">
                      <a16:colId xmlns:a16="http://schemas.microsoft.com/office/drawing/2014/main" val="20002"/>
                    </a:ext>
                  </a:extLst>
                </a:gridCol>
                <a:gridCol w="1503362">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81159">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Arial" panose="020B0604020202020204" pitchFamily="34" charset="0"/>
                        <a:ea typeface="Arial" charset="0"/>
                        <a:cs typeface="Arial" panose="020B0604020202020204" pitchFamily="34"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لاهوتيً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غريغ</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بانسن</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إصلاحي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وليم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فان جميرة</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قضايا أثقل</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والتر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كايسر</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المعتدل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اللوثري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دوغلاس موو</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التدبيري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واين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ستريكلاند</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4968779">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ما هي أجزاء الناموس التي تطبق اليوم؟</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الناموس الأخلاقي</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(القوانين الأخلاقية أم الوصايا العشر)؟</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lang="ar-JO" sz="1600" b="1" i="0" dirty="0">
                          <a:latin typeface="Arial" panose="020B0604020202020204" pitchFamily="34" charset="0"/>
                          <a:cs typeface="Arial" panose="020B0604020202020204" pitchFamily="34" charset="0"/>
                        </a:rPr>
                        <a:t>تنطبق جميع القوانين الأخلاقية على شعب الله فقط في كل عصر ، لذلك يجب على جميع الأشخاص المختارين منذ الخلق أن يحفظوا إما السبت اليهودي (السبت قبل المسيح) أو "السبت المسيحي" (الأحد ، بعد المسيح)</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lang="ar-JO" sz="1600" b="1" i="0" dirty="0">
                          <a:latin typeface="Arial" panose="020B0604020202020204" pitchFamily="34" charset="0"/>
                          <a:cs typeface="Arial" panose="020B0604020202020204" pitchFamily="34" charset="0"/>
                        </a:rPr>
                        <a:t>تنطبق جميع القوانين الأخلاقية على المؤمنين وغير المؤمنين من كل الأعمار (على سبيل المثال ، يجب على جميع الأشخاص - بما في ذلك غير المؤمنين من الوثنيين منذ الخلق - مراعاة يوم السبت أو "السبت المسيحي" ، وهو يوم الأحد)</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lang="ar-JO" sz="1600" b="1" i="0" dirty="0">
                          <a:latin typeface="Arial" panose="020B0604020202020204" pitchFamily="34" charset="0"/>
                          <a:cs typeface="Arial" panose="020B0604020202020204" pitchFamily="34" charset="0"/>
                        </a:rPr>
                        <a:t>كل القوانين الأخلاقية من صفات الله: </a:t>
                      </a:r>
                      <a:endParaRPr lang="en-US" sz="1600" b="1" i="0" dirty="0">
                        <a:latin typeface="Arial" panose="020B0604020202020204" pitchFamily="34" charset="0"/>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lang="ar-JO" sz="1600" b="1" i="0" dirty="0">
                          <a:latin typeface="Arial" panose="020B0604020202020204" pitchFamily="34" charset="0"/>
                          <a:cs typeface="Arial" panose="020B0604020202020204" pitchFamily="34" charset="0"/>
                        </a:rPr>
                        <a:t>• 10 وصايا • لاويين 18-19 (جنس) </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lang="ar-JO" sz="1600" b="1" i="0" dirty="0">
                          <a:latin typeface="Arial" panose="020B0604020202020204" pitchFamily="34" charset="0"/>
                          <a:cs typeface="Arial" panose="020B0604020202020204" pitchFamily="34" charset="0"/>
                        </a:rPr>
                        <a:t>(حفظ السبت مطلوب منذ أن صارت إسرائيل الأمة كما يحظر الممارسات الجنسية وكل هذا لا تزال يطبق)</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lang="ar-JO" sz="1600" b="1" i="0" dirty="0">
                          <a:latin typeface="Arial" panose="020B0604020202020204" pitchFamily="34" charset="0"/>
                          <a:cs typeface="Arial" panose="020B0604020202020204" pitchFamily="34" charset="0"/>
                        </a:rPr>
                        <a:t>تم إلغاء ناموس موسى بالكامل ، لكن محتواه الأخلاقي عبارة عن إرشادات مسيحية جيدة. ولكن المسيح له الكلمة الأخيرة من خلال خدمة الروح في المؤمنين اليوم. طاعة السبت لا تطبق باستمرار (؟)</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lang="ar-JO" sz="1600" b="1" i="0" dirty="0">
                          <a:latin typeface="Arial" panose="020B0604020202020204" pitchFamily="34" charset="0"/>
                          <a:cs typeface="Arial" panose="020B0604020202020204" pitchFamily="34" charset="0"/>
                        </a:rPr>
                        <a:t>"قانون الله الأخلاقي" قبل موسى يسمى الآن "قانون المسيح" (غلاطية 6: 2) ويحكم المؤمنين من خلال عهد الروح الجديد الذي يسكنه ؛ لا ينقسم القانون بسهولة إلى "أجزاء" ويلغى بالكامل (رومية 7: 1-6 ؛ 1 كورنثوس 9: 19-21 ؛ عب. 8:13) ، بما في ذلك يوم السبت (كولوسي 2. : 16-17)</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a:r>
              <a:rPr lang="ar-JO" sz="3200" b="1" i="0" dirty="0">
                <a:solidFill>
                  <a:srgbClr val="FFFFFF"/>
                </a:solidFill>
                <a:latin typeface="Arial" panose="020B0604020202020204" pitchFamily="34" charset="0"/>
                <a:ea typeface="SimSun" charset="0"/>
                <a:cs typeface="Arial" panose="020B0604020202020204" pitchFamily="34" charset="0"/>
              </a:rPr>
              <a:t>هل ينطبق ناموس موسى علي؟ (5 وجهات نظر)</a:t>
            </a:r>
            <a:endParaRPr kumimoji="0" lang="en-US" sz="1800" b="1" i="0" dirty="0">
              <a:solidFill>
                <a:schemeClr val="bg1"/>
              </a:solidFill>
              <a:effectLst/>
              <a:latin typeface="Arial" panose="020B0604020202020204" pitchFamily="34" charset="0"/>
              <a:ea typeface="SimSun" charset="0"/>
              <a:cs typeface="Arial" panose="020B0604020202020204" pitchFamily="34" charset="0"/>
            </a:endParaRPr>
          </a:p>
        </p:txBody>
      </p:sp>
      <p:sp>
        <p:nvSpPr>
          <p:cNvPr id="97282" name="Text Box 3"/>
          <p:cNvSpPr txBox="1">
            <a:spLocks noChangeArrowheads="1"/>
          </p:cNvSpPr>
          <p:nvPr/>
        </p:nvSpPr>
        <p:spPr bwMode="auto">
          <a:xfrm>
            <a:off x="8299450" y="228600"/>
            <a:ext cx="904415" cy="461665"/>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113ب</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9571"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Stanley N. Gundry, ed. Five Views on Law &amp; Gospel summarized by Lee Hwee Chin, SBC, 2001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560153" name="Group 25"/>
          <p:cNvGraphicFramePr>
            <a:graphicFrameLocks noGrp="1"/>
          </p:cNvGraphicFramePr>
          <p:nvPr>
            <p:extLst>
              <p:ext uri="{D42A27DB-BD31-4B8C-83A1-F6EECF244321}">
                <p14:modId xmlns:p14="http://schemas.microsoft.com/office/powerpoint/2010/main" val="3552979759"/>
              </p:ext>
            </p:extLst>
          </p:nvPr>
        </p:nvGraphicFramePr>
        <p:xfrm>
          <a:off x="0" y="1066800"/>
          <a:ext cx="9144000" cy="6043613"/>
        </p:xfrm>
        <a:graphic>
          <a:graphicData uri="http://schemas.openxmlformats.org/drawingml/2006/table">
            <a:tb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22960">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Arial" panose="020B0604020202020204" pitchFamily="34" charset="0"/>
                        <a:ea typeface="Arial"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لاهوتيً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غريغ</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بانسن</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إصلاحي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وليم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فان جميرة</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قضايا أثقل</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والتر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كايسر</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المعتدل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اللوثري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دوغلاس موو</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التدبيري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واين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ستريكلاند</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3749040">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القوانين المدنية</a:t>
                      </a:r>
                      <a:endParaRPr kumimoji="0" lang="en-US"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القوانين القضائية</a:t>
                      </a:r>
                      <a:r>
                        <a:rPr kumimoji="0" lang="en-US"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تطبق جميعها (مثل القوانين اليوم يجب أن تطالب بالموت كعقوبة الزنا</a:t>
                      </a:r>
                      <a:r>
                        <a:rPr kumimoji="0" lang="en-US"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جزء منها يطبق (مثل العشور ولا تطالب بمنفعة المؤمنين) </a:t>
                      </a:r>
                      <a:r>
                        <a:rPr kumimoji="0" lang="en-US"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المبادئ القضائية </a:t>
                      </a:r>
                    </a:p>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ليست النواميس) تطبق كون القوانين الأخلاقية تقع ضمن القوانين القضائية والإحتفالية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تطبق المبادئ فقط الآن </a:t>
                      </a:r>
                    </a:p>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كون الناموس الموسوي أعطي لإسرائيل فقط</a:t>
                      </a:r>
                      <a:r>
                        <a:rPr kumimoji="0" lang="en-US"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لا تنطبق أبداً كونها تنظم إسرائيل فقط (لكن المبادئ مثل المحبة والرحمة مستمرة التطبيق)</a:t>
                      </a:r>
                      <a:r>
                        <a:rPr kumimoji="0" lang="en-US"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1471613">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القوانين الإحتفالية</a:t>
                      </a:r>
                      <a:endParaRPr kumimoji="0" lang="en-US"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gridSpan="5">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كل النظرات الخمسة تتنفق أن النواحي الإحتفالية مثل نظام الذبائح والكهنوت اليهودي أكملت في يسوع المسيح</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a:r>
              <a:rPr lang="ar-JO" sz="3200" b="1" i="0" dirty="0">
                <a:solidFill>
                  <a:srgbClr val="FFFFFF"/>
                </a:solidFill>
                <a:latin typeface="Arial" panose="020B0604020202020204" pitchFamily="34" charset="0"/>
                <a:ea typeface="SimSun" charset="0"/>
                <a:cs typeface="Arial" panose="020B0604020202020204" pitchFamily="34" charset="0"/>
              </a:rPr>
              <a:t>هل ينطبق ناموس موسى علي؟ (5 وجهات نظر)</a:t>
            </a:r>
            <a:endParaRPr kumimoji="0" lang="en-US" sz="1800" b="1" i="0" dirty="0">
              <a:solidFill>
                <a:schemeClr val="bg1"/>
              </a:solidFill>
              <a:effectLst/>
              <a:latin typeface="Arial" panose="020B0604020202020204" pitchFamily="34" charset="0"/>
              <a:ea typeface="SimSun" charset="0"/>
              <a:cs typeface="Arial" panose="020B0604020202020204" pitchFamily="34" charset="0"/>
            </a:endParaRPr>
          </a:p>
        </p:txBody>
      </p:sp>
      <p:sp>
        <p:nvSpPr>
          <p:cNvPr id="97282" name="Text Box 3"/>
          <p:cNvSpPr txBox="1">
            <a:spLocks noChangeArrowheads="1"/>
          </p:cNvSpPr>
          <p:nvPr/>
        </p:nvSpPr>
        <p:spPr bwMode="auto">
          <a:xfrm>
            <a:off x="8299450" y="228600"/>
            <a:ext cx="904415" cy="461665"/>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113ب</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1619"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Stanley N. Gundry, ed. Five Views on Law &amp; Gospel summarized by Lee Hwee Chin, SBC, 2001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562207" name="Group 31"/>
          <p:cNvGraphicFramePr>
            <a:graphicFrameLocks noGrp="1"/>
          </p:cNvGraphicFramePr>
          <p:nvPr>
            <p:extLst>
              <p:ext uri="{D42A27DB-BD31-4B8C-83A1-F6EECF244321}">
                <p14:modId xmlns:p14="http://schemas.microsoft.com/office/powerpoint/2010/main" val="1390762694"/>
              </p:ext>
            </p:extLst>
          </p:nvPr>
        </p:nvGraphicFramePr>
        <p:xfrm>
          <a:off x="0" y="1066800"/>
          <a:ext cx="9144000" cy="5910263"/>
        </p:xfrm>
        <a:graphic>
          <a:graphicData uri="http://schemas.openxmlformats.org/drawingml/2006/table">
            <a:tb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8106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لاهوتيً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غريغ</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بانسن</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إصلاحي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وليم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فان جميرة</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قضايا أثقل</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والتر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كايسر</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المعتدل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اللوثري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دوغلاس موو</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التدبيري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واين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ستريكلاند</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5029200">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ما هي علاقة العهد الإبراهيمي بالعهد الموسوي؟</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كلاهما عهود نعمة الله ويتكونان من نفس جوهر علاقة الله المخلصة والتي تجعل العهد الموسوي قابلاً للتطبيق اليوم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أضيف العهد الموسوي للعهد الإبراهيمي ولا يزالان قابلان للتطبيق مع أنهما متشابهان في الجوهر لكنها مختلفان في الشكل والغرض</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أعطي العهد الموسوي لإسرائيل تحديداً لكن مبادئه الأخلاقية لا تزال مناسبة لكل المؤمنين تحت العهد الإبراهيمي</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مثل التدبيريين فإن العهد الموسوي مشروط والإبراهيمي غير مشروط وقد كان العهد الموسوي إطاراً مؤقتاً ليصف مصطلحات مثل طاعة إسرائيل خلال زمن العهد</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نظم العهد الموسوي حياة إسرائيل حتى تختبر بركات العهد الإبراهيمي لكن العهد الموسوي لم يعد عاملاً كونه أكمل في المسيح</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ext Box 23"/>
          <p:cNvSpPr>
            <a:spLocks noGrp="1" noChangeArrowheads="1"/>
          </p:cNvSpPr>
          <p:nvPr>
            <p:ph type="title" idx="4294967295"/>
          </p:nvPr>
        </p:nvSpPr>
        <p:spPr>
          <a:xfrm>
            <a:off x="0" y="0"/>
            <a:ext cx="9144000" cy="914400"/>
          </a:xfrm>
          <a:solidFill>
            <a:srgbClr val="000090"/>
          </a:solidFill>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a:r>
              <a:rPr lang="ar-JO" sz="3200" b="1" i="0" dirty="0">
                <a:solidFill>
                  <a:srgbClr val="FFFFFF"/>
                </a:solidFill>
                <a:latin typeface="Arial" panose="020B0604020202020204" pitchFamily="34" charset="0"/>
                <a:ea typeface="SimSun" charset="0"/>
                <a:cs typeface="Arial" panose="020B0604020202020204" pitchFamily="34" charset="0"/>
              </a:rPr>
              <a:t>هل ينطبق ناموس موسى علي؟ (5 وجهات نظر)</a:t>
            </a:r>
            <a:endParaRPr kumimoji="0" lang="en-US" sz="1800" b="1" i="0" dirty="0">
              <a:solidFill>
                <a:schemeClr val="bg1"/>
              </a:solidFill>
              <a:effectLst/>
              <a:latin typeface="Arial" panose="020B0604020202020204" pitchFamily="34" charset="0"/>
              <a:ea typeface="SimSun" charset="0"/>
              <a:cs typeface="Arial" panose="020B0604020202020204" pitchFamily="34" charset="0"/>
            </a:endParaRPr>
          </a:p>
        </p:txBody>
      </p:sp>
      <p:sp>
        <p:nvSpPr>
          <p:cNvPr id="97282" name="Text Box 3"/>
          <p:cNvSpPr txBox="1">
            <a:spLocks noChangeArrowheads="1"/>
          </p:cNvSpPr>
          <p:nvPr/>
        </p:nvSpPr>
        <p:spPr bwMode="auto">
          <a:xfrm>
            <a:off x="8299450" y="228600"/>
            <a:ext cx="904415" cy="461665"/>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113ب</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3667" name="Text Box 24"/>
          <p:cNvSpPr txBox="1">
            <a:spLocks noChangeArrowheads="1"/>
          </p:cNvSpPr>
          <p:nvPr/>
        </p:nvSpPr>
        <p:spPr bwMode="auto">
          <a:xfrm>
            <a:off x="0" y="874713"/>
            <a:ext cx="9144000" cy="18415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Stanley N. Gundry, ed. Five Views on Law &amp; Gospel summarized by Lee Hwee Chin, SBC, 2001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564248" name="Group 24"/>
          <p:cNvGraphicFramePr>
            <a:graphicFrameLocks noGrp="1"/>
          </p:cNvGraphicFramePr>
          <p:nvPr>
            <p:extLst>
              <p:ext uri="{D42A27DB-BD31-4B8C-83A1-F6EECF244321}">
                <p14:modId xmlns:p14="http://schemas.microsoft.com/office/powerpoint/2010/main" val="3218576777"/>
              </p:ext>
            </p:extLst>
          </p:nvPr>
        </p:nvGraphicFramePr>
        <p:xfrm>
          <a:off x="0" y="1066800"/>
          <a:ext cx="9144000" cy="6075363"/>
        </p:xfrm>
        <a:graphic>
          <a:graphicData uri="http://schemas.openxmlformats.org/drawingml/2006/table">
            <a:tbl>
              <a:tblPr/>
              <a:tblGrid>
                <a:gridCol w="12954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81137">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لاهوتيً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غريغ</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بانسن</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إصلاحي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وليم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فان جميرة</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قضايا أثقل</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والتر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كايسر</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المعتدل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اللوثري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دوغلاس موو</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التدبيري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واين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ستريكلاند</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5194226">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نقاط القوة</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تأييد الإستمرارية بين العهد القديم والعهد الجديد</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الأخلاقيات المرغوبة أن ترتبط بكل نواحي الحياة</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ترى النواحي الإيجابية في الناموس</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تأييد الإستمرارية بين العهد القديم والعهد الجديد</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يلاحظ ظلال المسيح في الناموس الموسوي</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يظهر دور إقناعي للناموس مع غير المؤمنين اليوم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lang="ar-JO" b="1" i="0" dirty="0">
                          <a:latin typeface="Arial" panose="020B0604020202020204" pitchFamily="34" charset="0"/>
                          <a:cs typeface="Arial" panose="020B0604020202020204" pitchFamily="34" charset="0"/>
                        </a:rPr>
                        <a:t>يعتبر الدعم الكتابي لبعض جوانب القانون (أي الأخلاقية) أثقل من غيرها (متى 23:23)</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lang="ar-JO" b="1" i="0" dirty="0">
                          <a:latin typeface="Arial" panose="020B0604020202020204" pitchFamily="34" charset="0"/>
                          <a:cs typeface="Arial" panose="020B0604020202020204" pitchFamily="34" charset="0"/>
                        </a:rPr>
                        <a:t>قانون قداسة في</a:t>
                      </a:r>
                      <a:r>
                        <a:rPr lang="ar-JO" b="1" i="0" baseline="0" dirty="0">
                          <a:latin typeface="Arial" panose="020B0604020202020204" pitchFamily="34" charset="0"/>
                          <a:cs typeface="Arial" panose="020B0604020202020204" pitchFamily="34" charset="0"/>
                        </a:rPr>
                        <a:t> </a:t>
                      </a:r>
                      <a:r>
                        <a:rPr lang="ar-JO" b="1" i="0" dirty="0">
                          <a:latin typeface="Arial" panose="020B0604020202020204" pitchFamily="34" charset="0"/>
                          <a:cs typeface="Arial" panose="020B0604020202020204" pitchFamily="34" charset="0"/>
                        </a:rPr>
                        <a:t>لاويين 18-19 ينبع من طبيعة الله</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lang="ar-JO" b="1" i="0" dirty="0">
                          <a:latin typeface="Arial" panose="020B0604020202020204" pitchFamily="34" charset="0"/>
                          <a:cs typeface="Arial" panose="020B0604020202020204" pitchFamily="34" charset="0"/>
                        </a:rPr>
                        <a:t>قصص للتأكيد على العهد الجديد تحت ناموس المسيح (غل ٦: ٢)</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lang="ar-JO" b="1" i="0" dirty="0">
                          <a:latin typeface="Arial" panose="020B0604020202020204" pitchFamily="34" charset="0"/>
                          <a:cs typeface="Arial" panose="020B0604020202020204" pitchFamily="34" charset="0"/>
                        </a:rPr>
                        <a:t>يقول أن قوانين العهد القديم المكررة في العهد الجديد قابلة للتطبيق</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يطبق مبادئ الناموس اليوم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lang="ar-JO" b="1" i="0" dirty="0">
                          <a:latin typeface="Arial" panose="020B0604020202020204" pitchFamily="34" charset="0"/>
                          <a:cs typeface="Arial" panose="020B0604020202020204" pitchFamily="34" charset="0"/>
                        </a:rPr>
                        <a:t>يقول الكتاب المقدس في أن الشريعة الموسوية بدأت في سيناء وانتهت بموت المسيح كمؤدب (غلاطية 3:19 ، 24-25)</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يحافظ على الفصل بين إسرائيل والكنيسة</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يدافع عن القيادة المستمرة للناموس في المسيح</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 Box 23"/>
          <p:cNvSpPr>
            <a:spLocks noGrp="1" noChangeArrowheads="1"/>
          </p:cNvSpPr>
          <p:nvPr>
            <p:ph type="title" idx="4294967295"/>
          </p:nvPr>
        </p:nvSpPr>
        <p:spPr>
          <a:xfrm>
            <a:off x="0" y="0"/>
            <a:ext cx="9144000" cy="838200"/>
          </a:xfrm>
          <a:solidFill>
            <a:srgbClr val="000090"/>
          </a:solidFill>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a:r>
              <a:rPr lang="ar-JO" sz="3200" b="1" i="0" dirty="0">
                <a:solidFill>
                  <a:srgbClr val="FFFFFF"/>
                </a:solidFill>
                <a:latin typeface="Arial" panose="020B0604020202020204" pitchFamily="34" charset="0"/>
                <a:ea typeface="SimSun" charset="0"/>
                <a:cs typeface="Arial" panose="020B0604020202020204" pitchFamily="34" charset="0"/>
              </a:rPr>
              <a:t>هل ينطبق ناموس موسى علي؟ (5 وجهات نظر)</a:t>
            </a:r>
            <a:endParaRPr kumimoji="0" lang="en-US" sz="3200" b="1" i="0" dirty="0">
              <a:solidFill>
                <a:schemeClr val="bg1"/>
              </a:solidFill>
              <a:effectLst/>
              <a:latin typeface="Arial" panose="020B0604020202020204" pitchFamily="34" charset="0"/>
              <a:ea typeface="SimSun" charset="0"/>
              <a:cs typeface="Arial" panose="020B0604020202020204" pitchFamily="34" charset="0"/>
            </a:endParaRPr>
          </a:p>
        </p:txBody>
      </p:sp>
      <p:sp>
        <p:nvSpPr>
          <p:cNvPr id="97282" name="Text Box 3"/>
          <p:cNvSpPr txBox="1">
            <a:spLocks noChangeArrowheads="1"/>
          </p:cNvSpPr>
          <p:nvPr/>
        </p:nvSpPr>
        <p:spPr bwMode="auto">
          <a:xfrm>
            <a:off x="8299450" y="228600"/>
            <a:ext cx="904415" cy="461665"/>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113ب</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5715" name="Text Box 24"/>
          <p:cNvSpPr txBox="1">
            <a:spLocks noChangeArrowheads="1"/>
          </p:cNvSpPr>
          <p:nvPr/>
        </p:nvSpPr>
        <p:spPr bwMode="auto">
          <a:xfrm>
            <a:off x="0" y="620713"/>
            <a:ext cx="9097963"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Stanley N. Gundry, ed. Five Views on Law &amp; Gospel summarized by Lee Hwee Chin, SBC, 2001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566298" name="Group 26"/>
          <p:cNvGraphicFramePr>
            <a:graphicFrameLocks noGrp="1"/>
          </p:cNvGraphicFramePr>
          <p:nvPr>
            <p:extLst>
              <p:ext uri="{D42A27DB-BD31-4B8C-83A1-F6EECF244321}">
                <p14:modId xmlns:p14="http://schemas.microsoft.com/office/powerpoint/2010/main" val="3845370103"/>
              </p:ext>
            </p:extLst>
          </p:nvPr>
        </p:nvGraphicFramePr>
        <p:xfrm>
          <a:off x="0" y="908050"/>
          <a:ext cx="9144000" cy="5943600"/>
        </p:xfrm>
        <a:graphic>
          <a:graphicData uri="http://schemas.openxmlformats.org/drawingml/2006/table">
            <a:tbl>
              <a:tblPr/>
              <a:tblGrid>
                <a:gridCol w="9144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670050">
                  <a:extLst>
                    <a:ext uri="{9D8B030D-6E8A-4147-A177-3AD203B41FA5}">
                      <a16:colId xmlns:a16="http://schemas.microsoft.com/office/drawing/2014/main" val="20004"/>
                    </a:ext>
                  </a:extLst>
                </a:gridCol>
                <a:gridCol w="1835150">
                  <a:extLst>
                    <a:ext uri="{9D8B030D-6E8A-4147-A177-3AD203B41FA5}">
                      <a16:colId xmlns:a16="http://schemas.microsoft.com/office/drawing/2014/main" val="20005"/>
                    </a:ext>
                  </a:extLst>
                </a:gridCol>
              </a:tblGrid>
              <a:tr h="731520">
                <a:tc>
                  <a:txBody>
                    <a:bodyPr/>
                    <a:lstStyle/>
                    <a:p>
                      <a:pPr marL="0" marR="0" lvl="0" indent="0" algn="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Arial" panose="020B0604020202020204" pitchFamily="34" charset="0"/>
                        <a:ea typeface="Arial"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لاهوتيً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غريغ</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بانسن</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إصلاحي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وليم</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فان جميرة</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قضايا أثقل</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والتر</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كايسر</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المعتدل</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اللوثري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دوغلاس موو</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التدبيري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واين</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ستريكلاند</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5212080">
                <a:tc>
                  <a:txBody>
                    <a:bodyPr/>
                    <a:lstStyle/>
                    <a:p>
                      <a:pPr marL="0" marR="0" lvl="0" indent="0" algn="r" defTabSz="457200" rtl="0" eaLnBrk="1" fontAlgn="base" latinLnBrk="0" hangingPunct="1">
                        <a:lnSpc>
                          <a:spcPct val="100000"/>
                        </a:lnSpc>
                        <a:spcBef>
                          <a:spcPct val="0"/>
                        </a:spcBef>
                        <a:spcAft>
                          <a:spcPct val="0"/>
                        </a:spcAft>
                        <a:buClr>
                          <a:schemeClr val="hlink"/>
                        </a:buClr>
                        <a:buSzTx/>
                        <a:buFontTx/>
                        <a:buNone/>
                        <a:tabLst/>
                      </a:pP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نقاط الضعف</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تقسيم الناموس إلى أخلاقي ومدني واحتفالي ليس تقسيماً كتابياً</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i="0" dirty="0">
                          <a:latin typeface="Arial" panose="020B0604020202020204" pitchFamily="34" charset="0"/>
                          <a:cs typeface="Arial" panose="020B0604020202020204" pitchFamily="34" charset="0"/>
                        </a:rPr>
                        <a:t>من المضلل تطبيق الأوامر الصالحة لعدم التجديد</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i="0" dirty="0">
                          <a:latin typeface="Arial" panose="020B0604020202020204" pitchFamily="34" charset="0"/>
                          <a:cs typeface="Arial" panose="020B0604020202020204" pitchFamily="34" charset="0"/>
                        </a:rPr>
                        <a:t>ليس من الضروري أن تكون كل "الناموس" موسوي (القانون الطبيعي وقانون المسيح موجودان أيضًا)</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لا يطبق العهد الجديد العهد القديم في الأمور المدنية مطلقاً</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الناموس يدين الإنسان (2 كو 3: 9)</a:t>
                      </a: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تقسيم الناموس إلى أخلاقي ومدني واحتفالي ليس تقسيماً كتابياً</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استخدام الناموس بطرق مختلفة غير متسق ومربك</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المطالبة بحفظ السبت اليوم يتناقض مع     كو 2: 16-17</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من غير الواضح إن كان القانون الأخلاقي صار ناموس المسيح</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يدمج إسرائيل والكنيسة</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تقسيم الناموس إلى أخلاقي ومدني واحتفالي ليس تقسيماً كتابياً</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i="0" dirty="0">
                          <a:latin typeface="Arial" panose="020B0604020202020204" pitchFamily="34" charset="0"/>
                          <a:cs typeface="Arial" panose="020B0604020202020204" pitchFamily="34" charset="0"/>
                        </a:rPr>
                        <a:t>من التعسف انتقاء واختيار أجزاء القانون المطلوبة</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اختيار الوصايا العشرة ولا 18-19 يضيق مدى الناموس الأخلاقي</a:t>
                      </a: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i="0" dirty="0">
                          <a:latin typeface="Arial" panose="020B0604020202020204" pitchFamily="34" charset="0"/>
                          <a:cs typeface="Arial" panose="020B0604020202020204" pitchFamily="34" charset="0"/>
                        </a:rPr>
                        <a:t>يسعى إلى تعليم عدم تجزئة القانون مع الحفاظ على محتواه الأخلاقي</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i="0" dirty="0">
                          <a:latin typeface="Arial" panose="020B0604020202020204" pitchFamily="34" charset="0"/>
                          <a:cs typeface="Arial" panose="020B0604020202020204" pitchFamily="34" charset="0"/>
                        </a:rPr>
                        <a:t>مفرط في الادعاء بأن القانون ليس له أي غرض على الإطلاق اليوم</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i="0" dirty="0">
                          <a:latin typeface="Arial" panose="020B0604020202020204" pitchFamily="34" charset="0"/>
                          <a:cs typeface="Arial" panose="020B0604020202020204" pitchFamily="34" charset="0"/>
                        </a:rPr>
                        <a:t>فشل في رؤية الإنجيل في العهد القديم من خلال تحديد القانون والإنجيل في عصور منفصلة وغير متصلة</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457200" rtl="1"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i="0" dirty="0">
                          <a:latin typeface="Arial" panose="020B0604020202020204" pitchFamily="34" charset="0"/>
                          <a:cs typeface="Arial" panose="020B0604020202020204" pitchFamily="34" charset="0"/>
                        </a:rPr>
                        <a:t>إن التمييز بين جوانب القانون الموحى</a:t>
                      </a:r>
                      <a:r>
                        <a:rPr lang="ar-JO" sz="1600" b="1" i="0" baseline="0" dirty="0">
                          <a:latin typeface="Arial" panose="020B0604020202020204" pitchFamily="34" charset="0"/>
                          <a:cs typeface="Arial" panose="020B0604020202020204" pitchFamily="34" charset="0"/>
                        </a:rPr>
                        <a:t> به</a:t>
                      </a:r>
                      <a:r>
                        <a:rPr lang="ar-JO" sz="1600" b="1" i="0" dirty="0">
                          <a:latin typeface="Arial" panose="020B0604020202020204" pitchFamily="34" charset="0"/>
                          <a:cs typeface="Arial" panose="020B0604020202020204" pitchFamily="34" charset="0"/>
                        </a:rPr>
                        <a:t> (الأبدية ، وكشف طبيعة الله) عن التنظيم (المؤقت ، وإسرائيل المحكومة) يجعل الفروق داخل قانون لا ينفصل - إذا كان قانون العهد القديم هو أساسًا وحدة ، فلماذا نقسمه إلى جزأين؟</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i="0" dirty="0">
                          <a:latin typeface="Arial" panose="020B0604020202020204" pitchFamily="34" charset="0"/>
                          <a:cs typeface="Arial" panose="020B0604020202020204" pitchFamily="34" charset="0"/>
                        </a:rPr>
                        <a:t>القانون لا يبطل ولكن يؤيده في الواقع بالإيمان (رومية 3:31)</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2545" name="Text Box 4"/>
          <p:cNvSpPr txBox="1">
            <a:spLocks noChangeArrowheads="1"/>
          </p:cNvSpPr>
          <p:nvPr/>
        </p:nvSpPr>
        <p:spPr bwMode="auto">
          <a:xfrm>
            <a:off x="8283244" y="0"/>
            <a:ext cx="856325"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113 أ</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492546" name="Group 54"/>
          <p:cNvGrpSpPr>
            <a:grpSpLocks/>
          </p:cNvGrpSpPr>
          <p:nvPr/>
        </p:nvGrpSpPr>
        <p:grpSpPr bwMode="auto">
          <a:xfrm>
            <a:off x="0" y="457200"/>
            <a:ext cx="9144000" cy="6400800"/>
            <a:chOff x="0" y="288"/>
            <a:chExt cx="5760" cy="2742"/>
          </a:xfrm>
        </p:grpSpPr>
        <p:grpSp>
          <p:nvGrpSpPr>
            <p:cNvPr id="492548" name="Group 7"/>
            <p:cNvGrpSpPr>
              <a:grpSpLocks/>
            </p:cNvGrpSpPr>
            <p:nvPr/>
          </p:nvGrpSpPr>
          <p:grpSpPr bwMode="auto">
            <a:xfrm>
              <a:off x="0" y="288"/>
              <a:ext cx="336" cy="434"/>
              <a:chOff x="0" y="0"/>
              <a:chExt cx="240" cy="470"/>
            </a:xfrm>
          </p:grpSpPr>
          <p:sp>
            <p:nvSpPr>
              <p:cNvPr id="492582" name="Rectangle 8"/>
              <p:cNvSpPr>
                <a:spLocks noChangeArrowheads="1"/>
              </p:cNvSpPr>
              <p:nvPr/>
            </p:nvSpPr>
            <p:spPr bwMode="auto">
              <a:xfrm>
                <a:off x="32" y="0"/>
                <a:ext cx="176" cy="47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1F7E9"/>
                    </a:solidFill>
                    <a:effectLst/>
                    <a:uLnTx/>
                    <a:uFillTx/>
                    <a:latin typeface="Arial Narrow" charset="0"/>
                    <a:ea typeface="宋体" charset="0"/>
                    <a:cs typeface="宋体" charset="0"/>
                  </a:rPr>
                  <a:t>#</a:t>
                </a:r>
              </a:p>
            </p:txBody>
          </p:sp>
          <p:sp>
            <p:nvSpPr>
              <p:cNvPr id="492583" name="Rectangle 9"/>
              <p:cNvSpPr>
                <a:spLocks noChangeArrowheads="1"/>
              </p:cNvSpPr>
              <p:nvPr/>
            </p:nvSpPr>
            <p:spPr bwMode="auto">
              <a:xfrm>
                <a:off x="0" y="0"/>
                <a:ext cx="240"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49" name="Group 10"/>
            <p:cNvGrpSpPr>
              <a:grpSpLocks/>
            </p:cNvGrpSpPr>
            <p:nvPr/>
          </p:nvGrpSpPr>
          <p:grpSpPr bwMode="auto">
            <a:xfrm>
              <a:off x="336" y="288"/>
              <a:ext cx="2611" cy="434"/>
              <a:chOff x="240" y="0"/>
              <a:chExt cx="1864" cy="470"/>
            </a:xfrm>
          </p:grpSpPr>
          <p:sp>
            <p:nvSpPr>
              <p:cNvPr id="492580" name="Rectangle 11"/>
              <p:cNvSpPr>
                <a:spLocks noChangeArrowheads="1"/>
              </p:cNvSpPr>
              <p:nvPr/>
            </p:nvSpPr>
            <p:spPr bwMode="auto">
              <a:xfrm>
                <a:off x="272" y="0"/>
                <a:ext cx="1800" cy="47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1F7E9"/>
                    </a:solidFill>
                    <a:effectLst/>
                    <a:uLnTx/>
                    <a:uFillTx/>
                    <a:latin typeface="Arial Narrow" charset="0"/>
                    <a:ea typeface="宋体" charset="0"/>
                    <a:cs typeface="宋体" charset="0"/>
                  </a:rPr>
                  <a:t> </a:t>
                </a:r>
                <a:r>
                  <a:rPr kumimoji="0" lang="ar-JO" altLang="zh-CN" sz="2800" b="1" u="none" strike="noStrike" kern="1200" cap="none" spc="0" normalizeH="0" baseline="0" noProof="0" dirty="0">
                    <a:ln>
                      <a:noFill/>
                    </a:ln>
                    <a:solidFill>
                      <a:srgbClr val="F1F7E9"/>
                    </a:solidFill>
                    <a:effectLst/>
                    <a:uLnTx/>
                    <a:uFillTx/>
                    <a:latin typeface="Arial" panose="020B0604020202020204" pitchFamily="34" charset="0"/>
                    <a:ea typeface="宋体" charset="0"/>
                    <a:cs typeface="Arial" panose="020B0604020202020204" pitchFamily="34" charset="0"/>
                  </a:rPr>
                  <a:t>وصايا العهد القديم</a:t>
                </a:r>
                <a:endParaRPr kumimoji="0" lang="en-US" altLang="zh-CN" sz="2800" b="1" u="none" strike="noStrike" kern="1200" cap="none" spc="0" normalizeH="0" baseline="0" noProof="0" dirty="0">
                  <a:ln>
                    <a:noFill/>
                  </a:ln>
                  <a:solidFill>
                    <a:srgbClr val="F1F7E9"/>
                  </a:solidFill>
                  <a:effectLst/>
                  <a:uLnTx/>
                  <a:uFillTx/>
                  <a:latin typeface="Arial" panose="020B0604020202020204" pitchFamily="34" charset="0"/>
                  <a:ea typeface="宋体" charset="0"/>
                  <a:cs typeface="Arial" panose="020B0604020202020204" pitchFamily="34" charset="0"/>
                </a:endParaRPr>
              </a:p>
            </p:txBody>
          </p:sp>
          <p:sp>
            <p:nvSpPr>
              <p:cNvPr id="492581" name="Rectangle 12"/>
              <p:cNvSpPr>
                <a:spLocks noChangeArrowheads="1"/>
              </p:cNvSpPr>
              <p:nvPr/>
            </p:nvSpPr>
            <p:spPr bwMode="auto">
              <a:xfrm>
                <a:off x="240" y="0"/>
                <a:ext cx="1864"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0" name="Group 13"/>
            <p:cNvGrpSpPr>
              <a:grpSpLocks/>
            </p:cNvGrpSpPr>
            <p:nvPr/>
          </p:nvGrpSpPr>
          <p:grpSpPr bwMode="auto">
            <a:xfrm>
              <a:off x="2947" y="288"/>
              <a:ext cx="2813" cy="434"/>
              <a:chOff x="2104" y="0"/>
              <a:chExt cx="2008" cy="470"/>
            </a:xfrm>
          </p:grpSpPr>
          <p:sp>
            <p:nvSpPr>
              <p:cNvPr id="492578" name="Rectangle 14"/>
              <p:cNvSpPr>
                <a:spLocks noChangeArrowheads="1"/>
              </p:cNvSpPr>
              <p:nvPr/>
            </p:nvSpPr>
            <p:spPr bwMode="auto">
              <a:xfrm>
                <a:off x="2136" y="0"/>
                <a:ext cx="1944" cy="47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1F7E9"/>
                    </a:solidFill>
                    <a:effectLst/>
                    <a:uLnTx/>
                    <a:uFillTx/>
                    <a:latin typeface="Arial Narrow" charset="0"/>
                    <a:ea typeface="宋体" charset="0"/>
                    <a:cs typeface="宋体" charset="0"/>
                  </a:rPr>
                  <a:t> </a:t>
                </a:r>
                <a:r>
                  <a:rPr kumimoji="0" lang="ar-JO" altLang="zh-CN" sz="2800" b="1" i="0" u="none" strike="noStrike" kern="1200" cap="none" spc="0" normalizeH="0" baseline="0" noProof="0" dirty="0">
                    <a:ln>
                      <a:noFill/>
                    </a:ln>
                    <a:solidFill>
                      <a:srgbClr val="F1F7E9"/>
                    </a:solidFill>
                    <a:effectLst/>
                    <a:uLnTx/>
                    <a:uFillTx/>
                    <a:latin typeface="Arial Narrow" charset="0"/>
                    <a:ea typeface="宋体" charset="0"/>
                    <a:cs typeface="宋体" charset="0"/>
                  </a:rPr>
                  <a:t>تكرارات العهد الجديد</a:t>
                </a:r>
                <a:endParaRPr kumimoji="0" lang="en-US" altLang="zh-CN" sz="2800" b="1" i="0" u="none" strike="noStrike" kern="1200" cap="none" spc="0" normalizeH="0" baseline="0" noProof="0" dirty="0">
                  <a:ln>
                    <a:noFill/>
                  </a:ln>
                  <a:solidFill>
                    <a:srgbClr val="F1F7E9"/>
                  </a:solidFill>
                  <a:effectLst/>
                  <a:uLnTx/>
                  <a:uFillTx/>
                  <a:latin typeface="Arial Narrow" charset="0"/>
                  <a:ea typeface="宋体" charset="0"/>
                  <a:cs typeface="宋体" charset="0"/>
                </a:endParaRPr>
              </a:p>
            </p:txBody>
          </p:sp>
          <p:sp>
            <p:nvSpPr>
              <p:cNvPr id="492579" name="Rectangle 15"/>
              <p:cNvSpPr>
                <a:spLocks noChangeArrowheads="1"/>
              </p:cNvSpPr>
              <p:nvPr/>
            </p:nvSpPr>
            <p:spPr bwMode="auto">
              <a:xfrm>
                <a:off x="2104" y="0"/>
                <a:ext cx="2008"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1" name="Group 16"/>
            <p:cNvGrpSpPr>
              <a:grpSpLocks/>
            </p:cNvGrpSpPr>
            <p:nvPr/>
          </p:nvGrpSpPr>
          <p:grpSpPr bwMode="auto">
            <a:xfrm>
              <a:off x="0" y="722"/>
              <a:ext cx="336" cy="710"/>
              <a:chOff x="0" y="470"/>
              <a:chExt cx="240" cy="768"/>
            </a:xfrm>
          </p:grpSpPr>
          <p:sp>
            <p:nvSpPr>
              <p:cNvPr id="492576" name="Rectangle 17"/>
              <p:cNvSpPr>
                <a:spLocks noChangeArrowheads="1"/>
              </p:cNvSpPr>
              <p:nvPr/>
            </p:nvSpPr>
            <p:spPr bwMode="auto">
              <a:xfrm>
                <a:off x="32" y="470"/>
                <a:ext cx="176"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1</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2577" name="Rectangle 18"/>
              <p:cNvSpPr>
                <a:spLocks noChangeArrowheads="1"/>
              </p:cNvSpPr>
              <p:nvPr/>
            </p:nvSpPr>
            <p:spPr bwMode="auto">
              <a:xfrm>
                <a:off x="0" y="470"/>
                <a:ext cx="240"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2" name="Group 19"/>
            <p:cNvGrpSpPr>
              <a:grpSpLocks/>
            </p:cNvGrpSpPr>
            <p:nvPr/>
          </p:nvGrpSpPr>
          <p:grpSpPr bwMode="auto">
            <a:xfrm>
              <a:off x="336" y="722"/>
              <a:ext cx="2611" cy="710"/>
              <a:chOff x="240" y="470"/>
              <a:chExt cx="1864" cy="768"/>
            </a:xfrm>
          </p:grpSpPr>
          <p:sp>
            <p:nvSpPr>
              <p:cNvPr id="492574" name="Rectangle 20"/>
              <p:cNvSpPr>
                <a:spLocks noChangeArrowheads="1"/>
              </p:cNvSpPr>
              <p:nvPr/>
            </p:nvSpPr>
            <p:spPr bwMode="auto">
              <a:xfrm>
                <a:off x="272" y="470"/>
                <a:ext cx="1800"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ثُمَّ تَكَلَّمَ ٱللهُ بِجَمِيعِ هَذِهِ ٱلْكَلِمَاتِ قَائِلًا: "أَنَا ٱلرَّبُّ إِلَهُكَ ٱلَّذِي أَخْرَجَكَ مِنْ أَرْضِ مِصْرَ مِنْ بَيْتِ ٱلْعُبُودِيَّةِ. لَا يَكُنْ لَكَ آلِهَةٌ أُخْرَى أَمَامِي."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(خر 20: 1-3).</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2575" name="Rectangle 21"/>
              <p:cNvSpPr>
                <a:spLocks noChangeArrowheads="1"/>
              </p:cNvSpPr>
              <p:nvPr/>
            </p:nvSpPr>
            <p:spPr bwMode="auto">
              <a:xfrm>
                <a:off x="240" y="470"/>
                <a:ext cx="1864"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3" name="Group 22"/>
            <p:cNvGrpSpPr>
              <a:grpSpLocks/>
            </p:cNvGrpSpPr>
            <p:nvPr/>
          </p:nvGrpSpPr>
          <p:grpSpPr bwMode="auto">
            <a:xfrm>
              <a:off x="2947" y="722"/>
              <a:ext cx="2813" cy="710"/>
              <a:chOff x="2104" y="470"/>
              <a:chExt cx="2008" cy="768"/>
            </a:xfrm>
          </p:grpSpPr>
          <p:sp>
            <p:nvSpPr>
              <p:cNvPr id="492572" name="Rectangle 23"/>
              <p:cNvSpPr>
                <a:spLocks noChangeArrowheads="1"/>
              </p:cNvSpPr>
              <p:nvPr/>
            </p:nvSpPr>
            <p:spPr bwMode="auto">
              <a:xfrm>
                <a:off x="2136" y="470"/>
                <a:ext cx="1944"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"أَيُّهَا ٱلرِّجَالُ، لِمَاذَا تَفْعَلُونَ هَذَا؟ نَحْنُ أَيْضًا بَشَرٌ تَحْتَ آلَامٍ مِثْلُكُمْ، نُبَشِّرُكُمْ أَنْ تَرْجِعُوا مِنْ هَذِهِ ٱلْأَبَاطِيلِ إِلَى ٱلْإِلَهِ ٱلْحَيِّ ٱلَّذِي خَلَقَ ٱلسَّمَاءَ وَٱلْأَرْضَ وَٱلْبَحْرَ وَكُلَّ مَا فِيهَا." (أعمال 14: 15، ذكرت أكثر من 50 مرة)</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2573" name="Rectangle 24"/>
              <p:cNvSpPr>
                <a:spLocks noChangeArrowheads="1"/>
              </p:cNvSpPr>
              <p:nvPr/>
            </p:nvSpPr>
            <p:spPr bwMode="auto">
              <a:xfrm>
                <a:off x="2104" y="470"/>
                <a:ext cx="2008"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4" name="Group 25"/>
            <p:cNvGrpSpPr>
              <a:grpSpLocks/>
            </p:cNvGrpSpPr>
            <p:nvPr/>
          </p:nvGrpSpPr>
          <p:grpSpPr bwMode="auto">
            <a:xfrm>
              <a:off x="0" y="1432"/>
              <a:ext cx="336" cy="976"/>
              <a:chOff x="0" y="1238"/>
              <a:chExt cx="240" cy="1056"/>
            </a:xfrm>
          </p:grpSpPr>
          <p:sp>
            <p:nvSpPr>
              <p:cNvPr id="492570" name="Rectangle 26"/>
              <p:cNvSpPr>
                <a:spLocks noChangeArrowheads="1"/>
              </p:cNvSpPr>
              <p:nvPr/>
            </p:nvSpPr>
            <p:spPr bwMode="auto">
              <a:xfrm>
                <a:off x="32" y="1238"/>
                <a:ext cx="176" cy="1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2</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2571" name="Rectangle 27"/>
              <p:cNvSpPr>
                <a:spLocks noChangeArrowheads="1"/>
              </p:cNvSpPr>
              <p:nvPr/>
            </p:nvSpPr>
            <p:spPr bwMode="auto">
              <a:xfrm>
                <a:off x="0" y="1238"/>
                <a:ext cx="240" cy="105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5" name="Group 28"/>
            <p:cNvGrpSpPr>
              <a:grpSpLocks/>
            </p:cNvGrpSpPr>
            <p:nvPr/>
          </p:nvGrpSpPr>
          <p:grpSpPr bwMode="auto">
            <a:xfrm>
              <a:off x="336" y="1432"/>
              <a:ext cx="2611" cy="976"/>
              <a:chOff x="240" y="1238"/>
              <a:chExt cx="1864" cy="1056"/>
            </a:xfrm>
          </p:grpSpPr>
          <p:sp>
            <p:nvSpPr>
              <p:cNvPr id="492568" name="Rectangle 29"/>
              <p:cNvSpPr>
                <a:spLocks noChangeArrowheads="1"/>
              </p:cNvSpPr>
              <p:nvPr/>
            </p:nvSpPr>
            <p:spPr bwMode="auto">
              <a:xfrm>
                <a:off x="272" y="1238"/>
                <a:ext cx="1800" cy="1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"لَا تَصْنَعْ لَكَ تِمْثَالًا مَنْحُوتًا، وَلَا صُورَةً مَا مِمَّا فِي ٱلسَّمَاءِ مِنْ فَوْقُ، وَمَا فِي ٱلْأَرْضِ مِنْ تَحْتُ، وَمَا فِي ٱلْمَاءِ مِنْ تَحْتِ ٱلْأَرْضِ. لَا تَسْجُدْ لَهُنَّ وَلَا تَعْبُدْهُنَّ، لِأَنِّي أَنَا ٱلرَّبَّ إِلَهَكَ إِلَهٌ غَيُورٌ، أَفْتَقِدُ ذُنُوبَ ٱلْآبَاءِ فِي ٱلْأَبْنَاءِ فِي ٱلْجِيلِ ٱلثَّالِثِ وَٱلرَّابِعِ مِنْ مُبْغِضِيَّ،  وَأَصْنَعُ إِحْسَانًا إِلَى أُلُوفٍ مِنْ مُحِبِّيَّ وَحَافِظِي وَصَايَايَ." (خر 20: 4: 6).</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2569" name="Rectangle 30"/>
              <p:cNvSpPr>
                <a:spLocks noChangeArrowheads="1"/>
              </p:cNvSpPr>
              <p:nvPr/>
            </p:nvSpPr>
            <p:spPr bwMode="auto">
              <a:xfrm>
                <a:off x="240" y="1238"/>
                <a:ext cx="1864" cy="105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6" name="Group 31"/>
            <p:cNvGrpSpPr>
              <a:grpSpLocks/>
            </p:cNvGrpSpPr>
            <p:nvPr/>
          </p:nvGrpSpPr>
          <p:grpSpPr bwMode="auto">
            <a:xfrm>
              <a:off x="2947" y="1432"/>
              <a:ext cx="2813" cy="976"/>
              <a:chOff x="2104" y="1238"/>
              <a:chExt cx="2008" cy="1056"/>
            </a:xfrm>
          </p:grpSpPr>
          <p:sp>
            <p:nvSpPr>
              <p:cNvPr id="492566" name="Rectangle 32"/>
              <p:cNvSpPr>
                <a:spLocks noChangeArrowheads="1"/>
              </p:cNvSpPr>
              <p:nvPr/>
            </p:nvSpPr>
            <p:spPr bwMode="auto">
              <a:xfrm>
                <a:off x="2136" y="1238"/>
                <a:ext cx="1944" cy="1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 </a:t>
                </a: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 أَيُّهَا ٱلْأَوْلَادُ، ٱحْفَظُوا أَنْفُسَكُمْ مِنَ ٱلْأَصْنَامِ."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(1يو 5: 21؛ قارن 1تس 1: 9؛ رؤ 2: 14، 20؛ 9: 20؛ ذكرت 12 مرة في العهد الجديد).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 تم تعديل وتوسيع هذا المخطط البياني من كتاب علم اللاهوت النظامي، للويس سبيري شيفر 4: 209-10</a:t>
                </a:r>
              </a:p>
            </p:txBody>
          </p:sp>
          <p:sp>
            <p:nvSpPr>
              <p:cNvPr id="492567" name="Rectangle 33"/>
              <p:cNvSpPr>
                <a:spLocks noChangeArrowheads="1"/>
              </p:cNvSpPr>
              <p:nvPr/>
            </p:nvSpPr>
            <p:spPr bwMode="auto">
              <a:xfrm>
                <a:off x="2104" y="1238"/>
                <a:ext cx="2008" cy="105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7" name="Group 34"/>
            <p:cNvGrpSpPr>
              <a:grpSpLocks/>
            </p:cNvGrpSpPr>
            <p:nvPr/>
          </p:nvGrpSpPr>
          <p:grpSpPr bwMode="auto">
            <a:xfrm>
              <a:off x="0" y="2408"/>
              <a:ext cx="336" cy="622"/>
              <a:chOff x="0" y="2294"/>
              <a:chExt cx="240" cy="672"/>
            </a:xfrm>
          </p:grpSpPr>
          <p:sp>
            <p:nvSpPr>
              <p:cNvPr id="492564" name="Rectangle 35"/>
              <p:cNvSpPr>
                <a:spLocks noChangeArrowheads="1"/>
              </p:cNvSpPr>
              <p:nvPr/>
            </p:nvSpPr>
            <p:spPr bwMode="auto">
              <a:xfrm>
                <a:off x="32" y="2294"/>
                <a:ext cx="176"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3</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2565" name="Rectangle 36"/>
              <p:cNvSpPr>
                <a:spLocks noChangeArrowheads="1"/>
              </p:cNvSpPr>
              <p:nvPr/>
            </p:nvSpPr>
            <p:spPr bwMode="auto">
              <a:xfrm>
                <a:off x="0" y="2294"/>
                <a:ext cx="240" cy="67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8" name="Group 37"/>
            <p:cNvGrpSpPr>
              <a:grpSpLocks/>
            </p:cNvGrpSpPr>
            <p:nvPr/>
          </p:nvGrpSpPr>
          <p:grpSpPr bwMode="auto">
            <a:xfrm>
              <a:off x="336" y="2408"/>
              <a:ext cx="2611" cy="622"/>
              <a:chOff x="240" y="2294"/>
              <a:chExt cx="1864" cy="672"/>
            </a:xfrm>
          </p:grpSpPr>
          <p:sp>
            <p:nvSpPr>
              <p:cNvPr id="492562" name="Rectangle 38"/>
              <p:cNvSpPr>
                <a:spLocks noChangeArrowheads="1"/>
              </p:cNvSpPr>
              <p:nvPr/>
            </p:nvSpPr>
            <p:spPr bwMode="auto">
              <a:xfrm>
                <a:off x="272" y="2294"/>
                <a:ext cx="1800"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3300"/>
                    </a:solidFill>
                    <a:effectLst/>
                    <a:uLnTx/>
                    <a:uFillTx/>
                    <a:latin typeface="Arial Narrow" charset="0"/>
                    <a:ea typeface="宋体" charset="0"/>
                    <a:cs typeface="宋体" charset="0"/>
                  </a:rPr>
                  <a:t> </a:t>
                </a: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 لَا تَنْطِقْ بِٱسْمِ ٱلرَّبِّ إِلَهِكَ بَاطِلًا، لِأَنَّ ٱلرَّبَّ لَا يُبْرِئُ مَنْ نَطَقَ بِٱسْمِهِ بَاطِلًا."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(خر 20: 7).</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2563" name="Rectangle 39"/>
              <p:cNvSpPr>
                <a:spLocks noChangeArrowheads="1"/>
              </p:cNvSpPr>
              <p:nvPr/>
            </p:nvSpPr>
            <p:spPr bwMode="auto">
              <a:xfrm>
                <a:off x="240" y="2294"/>
                <a:ext cx="1864" cy="67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9" name="Group 40"/>
            <p:cNvGrpSpPr>
              <a:grpSpLocks/>
            </p:cNvGrpSpPr>
            <p:nvPr/>
          </p:nvGrpSpPr>
          <p:grpSpPr bwMode="auto">
            <a:xfrm>
              <a:off x="2947" y="2408"/>
              <a:ext cx="2813" cy="622"/>
              <a:chOff x="2104" y="2294"/>
              <a:chExt cx="2008" cy="672"/>
            </a:xfrm>
          </p:grpSpPr>
          <p:sp>
            <p:nvSpPr>
              <p:cNvPr id="492560" name="Rectangle 41"/>
              <p:cNvSpPr>
                <a:spLocks noChangeArrowheads="1"/>
              </p:cNvSpPr>
              <p:nvPr/>
            </p:nvSpPr>
            <p:spPr bwMode="auto">
              <a:xfrm>
                <a:off x="2136" y="2294"/>
                <a:ext cx="1944"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3300"/>
                    </a:solidFill>
                    <a:effectLst/>
                    <a:uLnTx/>
                    <a:uFillTx/>
                    <a:latin typeface="Arial Narrow" charset="0"/>
                    <a:ea typeface="宋体" charset="0"/>
                    <a:cs typeface="宋体" charset="0"/>
                  </a:rPr>
                  <a:t> </a:t>
                </a: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"وَلَكِنْ قَبْلَ كُلِّ شَيْءٍ يَا إِخْوَتِي، لَا تَحْلِفُوا، لَا بِٱلسَّمَاءِ، وَلَا بِٱلْأَرْضِ، وَلَا بِقَسَمٍ آخَرَ. بَلْ لِتَكُنْ نَعَمْكُمْ نَعَمْ، وَلَاكُمْ لَا، لِئَلَّا تَقَعُوا تَحْتَ دَيْنُونَةٍ."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(يعقوب 5: 12 – 4 مرات)</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2561" name="Rectangle 42"/>
              <p:cNvSpPr>
                <a:spLocks noChangeArrowheads="1"/>
              </p:cNvSpPr>
              <p:nvPr/>
            </p:nvSpPr>
            <p:spPr bwMode="auto">
              <a:xfrm>
                <a:off x="2104" y="2294"/>
                <a:ext cx="2008" cy="67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sp>
        <p:nvSpPr>
          <p:cNvPr id="55298" name="Rectangle 2"/>
          <p:cNvSpPr>
            <a:spLocks noGrp="1" noChangeArrowheads="1"/>
          </p:cNvSpPr>
          <p:nvPr>
            <p:ph type="title"/>
          </p:nvPr>
        </p:nvSpPr>
        <p:spPr>
          <a:xfrm>
            <a:off x="0" y="76200"/>
            <a:ext cx="8077200" cy="457200"/>
          </a:xfrm>
        </p:spPr>
        <p:txBody>
          <a:bodyPr/>
          <a:lstStyle/>
          <a:p>
            <a:pPr rtl="1">
              <a:defRPr/>
            </a:pPr>
            <a:r>
              <a:rPr lang="ar-JO" altLang="zh-CN" sz="4000" dirty="0">
                <a:solidFill>
                  <a:schemeClr val="accent2"/>
                </a:solidFill>
                <a:ea typeface="SimSun" charset="0"/>
                <a:cs typeface="Arial" panose="020B0604020202020204" pitchFamily="34" charset="0"/>
              </a:rPr>
              <a:t>الوصايا العشر</a:t>
            </a:r>
            <a:endParaRPr lang="en-US" sz="4000" dirty="0">
              <a:solidFill>
                <a:schemeClr val="accent2"/>
              </a:solidFill>
              <a:ea typeface="SimSun" charset="0"/>
              <a:cs typeface="Arial" panose="020B0604020202020204" pitchFamily="34" charset="0"/>
            </a:endParaRPr>
          </a:p>
        </p:txBody>
      </p:sp>
    </p:spTree>
    <p:extLst>
      <p:ext uri="{BB962C8B-B14F-4D97-AF65-F5344CB8AC3E}">
        <p14:creationId xmlns:p14="http://schemas.microsoft.com/office/powerpoint/2010/main" val="39725999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4593" name="Text Box 3"/>
          <p:cNvSpPr txBox="1">
            <a:spLocks noChangeArrowheads="1"/>
          </p:cNvSpPr>
          <p:nvPr/>
        </p:nvSpPr>
        <p:spPr bwMode="auto">
          <a:xfrm>
            <a:off x="8207044" y="0"/>
            <a:ext cx="856325"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113 أ</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494594" name="Group 126"/>
          <p:cNvGrpSpPr>
            <a:grpSpLocks/>
          </p:cNvGrpSpPr>
          <p:nvPr/>
        </p:nvGrpSpPr>
        <p:grpSpPr bwMode="auto">
          <a:xfrm>
            <a:off x="0" y="396875"/>
            <a:ext cx="9144000" cy="6461125"/>
            <a:chOff x="0" y="250"/>
            <a:chExt cx="5760" cy="3039"/>
          </a:xfrm>
        </p:grpSpPr>
        <p:grpSp>
          <p:nvGrpSpPr>
            <p:cNvPr id="494597" name="Group 72"/>
            <p:cNvGrpSpPr>
              <a:grpSpLocks/>
            </p:cNvGrpSpPr>
            <p:nvPr/>
          </p:nvGrpSpPr>
          <p:grpSpPr bwMode="auto">
            <a:xfrm>
              <a:off x="0" y="250"/>
              <a:ext cx="336" cy="384"/>
              <a:chOff x="0" y="0"/>
              <a:chExt cx="240" cy="470"/>
            </a:xfrm>
          </p:grpSpPr>
          <p:sp>
            <p:nvSpPr>
              <p:cNvPr id="494633" name="Rectangle 50"/>
              <p:cNvSpPr>
                <a:spLocks noChangeArrowheads="1"/>
              </p:cNvSpPr>
              <p:nvPr/>
            </p:nvSpPr>
            <p:spPr bwMode="auto">
              <a:xfrm>
                <a:off x="32" y="0"/>
                <a:ext cx="176" cy="378"/>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1F7E9"/>
                    </a:solidFill>
                    <a:effectLst/>
                    <a:uLnTx/>
                    <a:uFillTx/>
                    <a:latin typeface="Arial Narrow" charset="0"/>
                    <a:ea typeface="ＭＳ Ｐゴシック" charset="0"/>
                    <a:cs typeface="Times New Roman" charset="0"/>
                  </a:rPr>
                  <a:t>#</a:t>
                </a:r>
              </a:p>
            </p:txBody>
          </p:sp>
          <p:sp>
            <p:nvSpPr>
              <p:cNvPr id="494634" name="Rectangle 71"/>
              <p:cNvSpPr>
                <a:spLocks noChangeArrowheads="1"/>
              </p:cNvSpPr>
              <p:nvPr/>
            </p:nvSpPr>
            <p:spPr bwMode="auto">
              <a:xfrm>
                <a:off x="0" y="0"/>
                <a:ext cx="240"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598" name="Group 74"/>
            <p:cNvGrpSpPr>
              <a:grpSpLocks/>
            </p:cNvGrpSpPr>
            <p:nvPr/>
          </p:nvGrpSpPr>
          <p:grpSpPr bwMode="auto">
            <a:xfrm>
              <a:off x="336" y="250"/>
              <a:ext cx="2611" cy="384"/>
              <a:chOff x="240" y="0"/>
              <a:chExt cx="1864" cy="470"/>
            </a:xfrm>
          </p:grpSpPr>
          <p:sp>
            <p:nvSpPr>
              <p:cNvPr id="494631" name="Rectangle 51"/>
              <p:cNvSpPr>
                <a:spLocks noChangeArrowheads="1"/>
              </p:cNvSpPr>
              <p:nvPr/>
            </p:nvSpPr>
            <p:spPr bwMode="auto">
              <a:xfrm>
                <a:off x="272" y="0"/>
                <a:ext cx="1800" cy="378"/>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rPr>
                  <a:t>وصايا العهد القديم</a:t>
                </a:r>
                <a:endParaRPr kumimoji="0" lang="en-US" altLang="zh-CN" sz="24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endParaRPr>
              </a:p>
            </p:txBody>
          </p:sp>
          <p:sp>
            <p:nvSpPr>
              <p:cNvPr id="494632" name="Rectangle 73"/>
              <p:cNvSpPr>
                <a:spLocks noChangeArrowheads="1"/>
              </p:cNvSpPr>
              <p:nvPr/>
            </p:nvSpPr>
            <p:spPr bwMode="auto">
              <a:xfrm>
                <a:off x="240" y="0"/>
                <a:ext cx="1864"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599" name="Group 76"/>
            <p:cNvGrpSpPr>
              <a:grpSpLocks/>
            </p:cNvGrpSpPr>
            <p:nvPr/>
          </p:nvGrpSpPr>
          <p:grpSpPr bwMode="auto">
            <a:xfrm>
              <a:off x="2947" y="250"/>
              <a:ext cx="2813" cy="384"/>
              <a:chOff x="2104" y="0"/>
              <a:chExt cx="2008" cy="470"/>
            </a:xfrm>
          </p:grpSpPr>
          <p:sp>
            <p:nvSpPr>
              <p:cNvPr id="494629" name="Rectangle 52"/>
              <p:cNvSpPr>
                <a:spLocks noChangeArrowheads="1"/>
              </p:cNvSpPr>
              <p:nvPr/>
            </p:nvSpPr>
            <p:spPr bwMode="auto">
              <a:xfrm>
                <a:off x="2136" y="0"/>
                <a:ext cx="1944" cy="378"/>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rPr>
                  <a:t> </a:t>
                </a:r>
                <a:r>
                  <a:rPr kumimoji="0" lang="ar-JO" altLang="zh-CN" sz="24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rPr>
                  <a:t>تكرارات العهد الجديد</a:t>
                </a:r>
                <a:endParaRPr kumimoji="0" lang="en-US" altLang="zh-CN" sz="24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endParaRPr>
              </a:p>
            </p:txBody>
          </p:sp>
          <p:sp>
            <p:nvSpPr>
              <p:cNvPr id="494630" name="Rectangle 75"/>
              <p:cNvSpPr>
                <a:spLocks noChangeArrowheads="1"/>
              </p:cNvSpPr>
              <p:nvPr/>
            </p:nvSpPr>
            <p:spPr bwMode="auto">
              <a:xfrm>
                <a:off x="2104" y="0"/>
                <a:ext cx="2008"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00" name="Group 125"/>
            <p:cNvGrpSpPr>
              <a:grpSpLocks/>
            </p:cNvGrpSpPr>
            <p:nvPr/>
          </p:nvGrpSpPr>
          <p:grpSpPr bwMode="auto">
            <a:xfrm>
              <a:off x="0" y="1877"/>
              <a:ext cx="5760" cy="1412"/>
              <a:chOff x="0" y="634"/>
              <a:chExt cx="5760" cy="1412"/>
            </a:xfrm>
          </p:grpSpPr>
          <p:grpSp>
            <p:nvGrpSpPr>
              <p:cNvPr id="494611" name="Group 78"/>
              <p:cNvGrpSpPr>
                <a:grpSpLocks/>
              </p:cNvGrpSpPr>
              <p:nvPr/>
            </p:nvGrpSpPr>
            <p:grpSpPr bwMode="auto">
              <a:xfrm>
                <a:off x="0" y="634"/>
                <a:ext cx="336" cy="784"/>
                <a:chOff x="0" y="470"/>
                <a:chExt cx="240" cy="960"/>
              </a:xfrm>
            </p:grpSpPr>
            <p:sp>
              <p:nvSpPr>
                <p:cNvPr id="494627" name="Rectangle 53"/>
                <p:cNvSpPr>
                  <a:spLocks noChangeArrowheads="1"/>
                </p:cNvSpPr>
                <p:nvPr/>
              </p:nvSpPr>
              <p:spPr bwMode="auto">
                <a:xfrm>
                  <a:off x="32" y="470"/>
                  <a:ext cx="176"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5</a:t>
                  </a:r>
                  <a:endParaRPr kumimoji="0" lang="en-US"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4628" name="Rectangle 77"/>
                <p:cNvSpPr>
                  <a:spLocks noChangeArrowheads="1"/>
                </p:cNvSpPr>
                <p:nvPr/>
              </p:nvSpPr>
              <p:spPr bwMode="auto">
                <a:xfrm>
                  <a:off x="0" y="470"/>
                  <a:ext cx="240" cy="96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12" name="Group 80"/>
              <p:cNvGrpSpPr>
                <a:grpSpLocks/>
              </p:cNvGrpSpPr>
              <p:nvPr/>
            </p:nvGrpSpPr>
            <p:grpSpPr bwMode="auto">
              <a:xfrm>
                <a:off x="336" y="634"/>
                <a:ext cx="2611" cy="784"/>
                <a:chOff x="240" y="470"/>
                <a:chExt cx="1864" cy="960"/>
              </a:xfrm>
            </p:grpSpPr>
            <p:sp>
              <p:nvSpPr>
                <p:cNvPr id="494625" name="Rectangle 54"/>
                <p:cNvSpPr>
                  <a:spLocks noChangeArrowheads="1"/>
                </p:cNvSpPr>
                <p:nvPr/>
              </p:nvSpPr>
              <p:spPr bwMode="auto">
                <a:xfrm>
                  <a:off x="272" y="470"/>
                  <a:ext cx="180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3300"/>
                      </a:solidFill>
                      <a:effectLst/>
                      <a:uLnTx/>
                      <a:uFillTx/>
                      <a:latin typeface="Arial Narrow" charset="0"/>
                      <a:ea typeface="ＭＳ Ｐゴシック" charset="0"/>
                      <a:cs typeface="Times New Roman" charset="0"/>
                    </a:rPr>
                    <a:t> </a:t>
                  </a:r>
                  <a:r>
                    <a:rPr kumimoji="0" lang="ar-JO"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"أَكْرِمْ أَبَاكَ وَأُمَّكَ لِكَيْ تَطُولَ أَيَّامُكَ عَلَى ٱلْأَرْضِ ٱلَّتِي يُعْطِيكَ ٱلرَّبُّ إِلَهُكَ."</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(خر 20: 12).</a:t>
                  </a:r>
                  <a:endParaRPr kumimoji="0" lang="en-US"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4626" name="Rectangle 79"/>
                <p:cNvSpPr>
                  <a:spLocks noChangeArrowheads="1"/>
                </p:cNvSpPr>
                <p:nvPr/>
              </p:nvSpPr>
              <p:spPr bwMode="auto">
                <a:xfrm>
                  <a:off x="240" y="470"/>
                  <a:ext cx="1864" cy="96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13" name="Group 82"/>
              <p:cNvGrpSpPr>
                <a:grpSpLocks/>
              </p:cNvGrpSpPr>
              <p:nvPr/>
            </p:nvGrpSpPr>
            <p:grpSpPr bwMode="auto">
              <a:xfrm>
                <a:off x="2947" y="634"/>
                <a:ext cx="2813" cy="784"/>
                <a:chOff x="2104" y="470"/>
                <a:chExt cx="2008" cy="960"/>
              </a:xfrm>
            </p:grpSpPr>
            <p:sp>
              <p:nvSpPr>
                <p:cNvPr id="494623" name="Rectangle 55"/>
                <p:cNvSpPr>
                  <a:spLocks noChangeArrowheads="1"/>
                </p:cNvSpPr>
                <p:nvPr/>
              </p:nvSpPr>
              <p:spPr bwMode="auto">
                <a:xfrm>
                  <a:off x="2136" y="470"/>
                  <a:ext cx="1944"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003300"/>
                      </a:solidFill>
                      <a:effectLst/>
                      <a:uLnTx/>
                      <a:uFillTx/>
                      <a:latin typeface="Arial Narrow" charset="0"/>
                      <a:ea typeface="ＭＳ Ｐゴシック" charset="0"/>
                      <a:cs typeface="Times New Roman" charset="0"/>
                    </a:rPr>
                    <a:t>" أَيُّهَا ٱلْأَوْلَادُ، أَطِيعُوا وَالِدِيكُمْ فِي ٱلرَّبِّ لِأَنَّ هَذَا حَقٌّ. «أَكْرِمْ أَبَاكَ وَأُمَّكَ»، ٱلَّتِي هِيَ أَوَّلُ وَصِيَّةٍ بِوَعْدٍ، «لِكَيْ يَكُونَ لَكُمْ خَيْرٌ، وَتَكُونُوا طِوَالَ ٱلْأَعْمَارِ عَلَى ٱلْأَرْضِ»."</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003300"/>
                      </a:solidFill>
                      <a:effectLst/>
                      <a:uLnTx/>
                      <a:uFillTx/>
                      <a:latin typeface="Arial Narrow" charset="0"/>
                      <a:ea typeface="ＭＳ Ｐゴシック" charset="0"/>
                      <a:cs typeface="Times New Roman" charset="0"/>
                    </a:rPr>
                    <a:t>(أف 6: 1- 3؛ مت 15: 4-6؛ 19: 19؛ مر 7: 10؛ 10: 19؛ 6 مرات).</a:t>
                  </a:r>
                </a:p>
              </p:txBody>
            </p:sp>
            <p:sp>
              <p:nvSpPr>
                <p:cNvPr id="494624" name="Rectangle 81"/>
                <p:cNvSpPr>
                  <a:spLocks noChangeArrowheads="1"/>
                </p:cNvSpPr>
                <p:nvPr/>
              </p:nvSpPr>
              <p:spPr bwMode="auto">
                <a:xfrm>
                  <a:off x="2104" y="470"/>
                  <a:ext cx="2008" cy="96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14" name="Group 84"/>
              <p:cNvGrpSpPr>
                <a:grpSpLocks/>
              </p:cNvGrpSpPr>
              <p:nvPr/>
            </p:nvGrpSpPr>
            <p:grpSpPr bwMode="auto">
              <a:xfrm>
                <a:off x="0" y="1418"/>
                <a:ext cx="336" cy="628"/>
                <a:chOff x="0" y="1430"/>
                <a:chExt cx="240" cy="768"/>
              </a:xfrm>
            </p:grpSpPr>
            <p:sp>
              <p:nvSpPr>
                <p:cNvPr id="494621" name="Rectangle 56"/>
                <p:cNvSpPr>
                  <a:spLocks noChangeArrowheads="1"/>
                </p:cNvSpPr>
                <p:nvPr/>
              </p:nvSpPr>
              <p:spPr bwMode="auto">
                <a:xfrm>
                  <a:off x="32" y="1430"/>
                  <a:ext cx="176"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6</a:t>
                  </a:r>
                  <a:endParaRPr kumimoji="0" lang="en-US"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4622" name="Rectangle 83"/>
                <p:cNvSpPr>
                  <a:spLocks noChangeArrowheads="1"/>
                </p:cNvSpPr>
                <p:nvPr/>
              </p:nvSpPr>
              <p:spPr bwMode="auto">
                <a:xfrm>
                  <a:off x="0" y="1430"/>
                  <a:ext cx="240"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15" name="Group 86"/>
              <p:cNvGrpSpPr>
                <a:grpSpLocks/>
              </p:cNvGrpSpPr>
              <p:nvPr/>
            </p:nvGrpSpPr>
            <p:grpSpPr bwMode="auto">
              <a:xfrm>
                <a:off x="336" y="1418"/>
                <a:ext cx="2611" cy="628"/>
                <a:chOff x="240" y="1430"/>
                <a:chExt cx="1864" cy="768"/>
              </a:xfrm>
            </p:grpSpPr>
            <p:sp>
              <p:nvSpPr>
                <p:cNvPr id="494619" name="Rectangle 57"/>
                <p:cNvSpPr>
                  <a:spLocks noChangeArrowheads="1"/>
                </p:cNvSpPr>
                <p:nvPr/>
              </p:nvSpPr>
              <p:spPr bwMode="auto">
                <a:xfrm>
                  <a:off x="272" y="1430"/>
                  <a:ext cx="1800"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"لَا تَقْتُلْ."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(خر 20: 13).</a:t>
                  </a:r>
                  <a:endParaRPr kumimoji="0" lang="en-US"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4620" name="Rectangle 85"/>
                <p:cNvSpPr>
                  <a:spLocks noChangeArrowheads="1"/>
                </p:cNvSpPr>
                <p:nvPr/>
              </p:nvSpPr>
              <p:spPr bwMode="auto">
                <a:xfrm>
                  <a:off x="240" y="1430"/>
                  <a:ext cx="1864"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16" name="Group 88"/>
              <p:cNvGrpSpPr>
                <a:grpSpLocks/>
              </p:cNvGrpSpPr>
              <p:nvPr/>
            </p:nvGrpSpPr>
            <p:grpSpPr bwMode="auto">
              <a:xfrm>
                <a:off x="2947" y="1418"/>
                <a:ext cx="2813" cy="628"/>
                <a:chOff x="2104" y="1430"/>
                <a:chExt cx="2008" cy="768"/>
              </a:xfrm>
            </p:grpSpPr>
            <p:sp>
              <p:nvSpPr>
                <p:cNvPr id="494617" name="Rectangle 58"/>
                <p:cNvSpPr>
                  <a:spLocks noChangeArrowheads="1"/>
                </p:cNvSpPr>
                <p:nvPr/>
              </p:nvSpPr>
              <p:spPr bwMode="auto">
                <a:xfrm>
                  <a:off x="2136" y="1430"/>
                  <a:ext cx="1944"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"كُلُّ مَنْ يُبْغِضُ أَخَاهُ فَهُوَ قَاتِلُ نَفْسٍ، وَأَنْتُمْ تَعْلَمُونَ أَنَّ كُلَّ قَاتِلِ نَفْسٍ لَيْسَ لَهُ حَيَاةٌ أَبَدِيَّةٌ ثَابِتَةٌ فِيهِ."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(1يو 3: 15؛ قارن مت 19: 18؛ مر 10: 19؛ لو 18: 20؛ رو 13: 9؛ يع 2: 11؛ 6 مرات).</a:t>
                  </a:r>
                </a:p>
              </p:txBody>
            </p:sp>
            <p:sp>
              <p:nvSpPr>
                <p:cNvPr id="494618" name="Rectangle 87"/>
                <p:cNvSpPr>
                  <a:spLocks noChangeArrowheads="1"/>
                </p:cNvSpPr>
                <p:nvPr/>
              </p:nvSpPr>
              <p:spPr bwMode="auto">
                <a:xfrm>
                  <a:off x="2104" y="1430"/>
                  <a:ext cx="2008"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grpSp>
          <p:nvGrpSpPr>
            <p:cNvPr id="494601" name="Group 115"/>
            <p:cNvGrpSpPr>
              <a:grpSpLocks/>
            </p:cNvGrpSpPr>
            <p:nvPr/>
          </p:nvGrpSpPr>
          <p:grpSpPr bwMode="auto">
            <a:xfrm>
              <a:off x="0" y="593"/>
              <a:ext cx="5760" cy="1283"/>
              <a:chOff x="0" y="2990"/>
              <a:chExt cx="5760" cy="1283"/>
            </a:xfrm>
          </p:grpSpPr>
          <p:grpSp>
            <p:nvGrpSpPr>
              <p:cNvPr id="494602" name="Group 116"/>
              <p:cNvGrpSpPr>
                <a:grpSpLocks/>
              </p:cNvGrpSpPr>
              <p:nvPr/>
            </p:nvGrpSpPr>
            <p:grpSpPr bwMode="auto">
              <a:xfrm>
                <a:off x="0" y="2990"/>
                <a:ext cx="336" cy="1283"/>
                <a:chOff x="0" y="2922"/>
                <a:chExt cx="240" cy="1388"/>
              </a:xfrm>
            </p:grpSpPr>
            <p:sp>
              <p:nvSpPr>
                <p:cNvPr id="494609" name="Rectangle 117"/>
                <p:cNvSpPr>
                  <a:spLocks noChangeArrowheads="1"/>
                </p:cNvSpPr>
                <p:nvPr/>
              </p:nvSpPr>
              <p:spPr bwMode="auto">
                <a:xfrm>
                  <a:off x="32" y="2966"/>
                  <a:ext cx="176" cy="1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4</a:t>
                  </a:r>
                  <a:endParaRPr kumimoji="0" lang="en-US" altLang="zh-CN" sz="18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4610" name="Rectangle 118"/>
                <p:cNvSpPr>
                  <a:spLocks noChangeArrowheads="1"/>
                </p:cNvSpPr>
                <p:nvPr/>
              </p:nvSpPr>
              <p:spPr bwMode="auto">
                <a:xfrm>
                  <a:off x="0" y="2922"/>
                  <a:ext cx="240" cy="13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03" name="Group 119"/>
              <p:cNvGrpSpPr>
                <a:grpSpLocks/>
              </p:cNvGrpSpPr>
              <p:nvPr/>
            </p:nvGrpSpPr>
            <p:grpSpPr bwMode="auto">
              <a:xfrm>
                <a:off x="336" y="3030"/>
                <a:ext cx="2611" cy="1242"/>
                <a:chOff x="240" y="2966"/>
                <a:chExt cx="1864" cy="1344"/>
              </a:xfrm>
            </p:grpSpPr>
            <p:sp>
              <p:nvSpPr>
                <p:cNvPr id="494607" name="Rectangle 120"/>
                <p:cNvSpPr>
                  <a:spLocks noChangeArrowheads="1"/>
                </p:cNvSpPr>
                <p:nvPr/>
              </p:nvSpPr>
              <p:spPr bwMode="auto">
                <a:xfrm>
                  <a:off x="243" y="2966"/>
                  <a:ext cx="1829" cy="1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"اُذْكُرْ يَوْمَ ٱلسَّبْتِ لِتُقَدِّسَهُ. سِتَّةَ أَيَّامٍ تَعْمَلُ وَتَصْنَعُ جَمِيعَ عَمَلِكَ، وَأَمَّا ٱلْيَوْمُ ٱلسَّابِعُ فَفِيهِ سَبْتٌ لِلرَّبِّ إِلَهِكَ. لَا تَصْنَعْ عَمَلًا مَّا أَنْتَ وَٱبْنُكَ وَٱبْنَتُكَ وَعَبْدُكَ وَأَمَتُكَ وَبَهِيمَتُكَ وَنَزِيلُكَ ٱلَّذِي دَاخِلَ أَبْوَابِكَ. لِأَنْ فِي سِتَّةِ أَيَّامٍ صَنَعَ ٱلرَّبُّ ٱلسَّمَاءَ وَٱلْأَرْضَ وَٱلْبَحْرَ وَكُلَّ مَا فِيهَا، وَٱسْتَرَاحَ فِي ٱلْيَوْمِ ٱلسَّابِعِ. لِذَلِكَ بَارَكَ ٱلرَّبُّ يَوْمَ ٱلسَّبْتِ وَقَدَّسَهُ." (خر 8:20- 11).</a:t>
                  </a:r>
                  <a:endParaRPr kumimoji="0" lang="en-US" altLang="zh-CN" sz="18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4608" name="Rectangle 121"/>
                <p:cNvSpPr>
                  <a:spLocks noChangeArrowheads="1"/>
                </p:cNvSpPr>
                <p:nvPr/>
              </p:nvSpPr>
              <p:spPr bwMode="auto">
                <a:xfrm>
                  <a:off x="240" y="2966"/>
                  <a:ext cx="1864" cy="134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04" name="Group 122"/>
              <p:cNvGrpSpPr>
                <a:grpSpLocks/>
              </p:cNvGrpSpPr>
              <p:nvPr/>
            </p:nvGrpSpPr>
            <p:grpSpPr bwMode="auto">
              <a:xfrm>
                <a:off x="2947" y="3030"/>
                <a:ext cx="2813" cy="1242"/>
                <a:chOff x="2104" y="2966"/>
                <a:chExt cx="2008" cy="1344"/>
              </a:xfrm>
            </p:grpSpPr>
            <p:sp>
              <p:nvSpPr>
                <p:cNvPr id="494605" name="Rectangle 123"/>
                <p:cNvSpPr>
                  <a:spLocks noChangeArrowheads="1"/>
                </p:cNvSpPr>
                <p:nvPr/>
              </p:nvSpPr>
              <p:spPr bwMode="auto">
                <a:xfrm>
                  <a:off x="2136" y="3088"/>
                  <a:ext cx="1944" cy="12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Narrow" charset="0"/>
                      <a:ea typeface="宋体" charset="0"/>
                      <a:cs typeface="Arial" panose="020B0604020202020204" pitchFamily="34" charset="0"/>
                    </a:rPr>
                    <a:t>لا يوجد نص في العهد الجديد يطلب هذا من المسيحيين، ومع ذلك هناك مقطع واحد يحظر بوضوح هذه الممارسة كما هو مطلوب للمؤمنين.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Narrow" charset="0"/>
                      <a:ea typeface="宋体" charset="0"/>
                      <a:cs typeface="Arial" panose="020B0604020202020204" pitchFamily="34" charset="0"/>
                    </a:rPr>
                    <a:t>"فَلَا يَحْكُمْ عَلَيْكُمْ أَحَدٌ فِي أَكْلٍ أَوْ شُرْبٍ، أَوْ مِنْ جِهَةِ عِيدٍ أَوْ هِلَالٍ أَوْ سَبْتٍ، ٱلَّتِي هِيَ ظِلُّ ٱلْأُمُورِ ٱلْعَتِيدَةِ، وَأَمَّا ٱلْجَسَدُ فَلِلْمَسِيحِ." (كولوسي 2: 16- 17؛ صفر تكرار).</a:t>
                  </a:r>
                  <a:endParaRPr kumimoji="0" lang="en-US" altLang="zh-CN" sz="1800" b="1" u="none" strike="noStrike" kern="1200" cap="none" spc="0" normalizeH="0" baseline="0" noProof="0" dirty="0">
                    <a:ln>
                      <a:noFill/>
                    </a:ln>
                    <a:solidFill>
                      <a:srgbClr val="003300"/>
                    </a:solidFill>
                    <a:effectLst/>
                    <a:uLnTx/>
                    <a:uFillTx/>
                    <a:latin typeface="Arial Narrow" charset="0"/>
                    <a:ea typeface="宋体" charset="0"/>
                    <a:cs typeface="Arial" panose="020B0604020202020204" pitchFamily="34" charset="0"/>
                  </a:endParaRPr>
                </a:p>
              </p:txBody>
            </p:sp>
            <p:sp>
              <p:nvSpPr>
                <p:cNvPr id="494606" name="Rectangle 124"/>
                <p:cNvSpPr>
                  <a:spLocks noChangeArrowheads="1"/>
                </p:cNvSpPr>
                <p:nvPr/>
              </p:nvSpPr>
              <p:spPr bwMode="auto">
                <a:xfrm>
                  <a:off x="2104" y="2966"/>
                  <a:ext cx="2008" cy="134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grpSp>
      <p:sp>
        <p:nvSpPr>
          <p:cNvPr id="56484" name="Oval 164"/>
          <p:cNvSpPr>
            <a:spLocks noChangeArrowheads="1"/>
          </p:cNvSpPr>
          <p:nvPr/>
        </p:nvSpPr>
        <p:spPr bwMode="auto">
          <a:xfrm>
            <a:off x="4572000" y="1731238"/>
            <a:ext cx="4572000" cy="469001"/>
          </a:xfrm>
          <a:prstGeom prst="ellipse">
            <a:avLst/>
          </a:prstGeom>
          <a:noFill/>
          <a:ln w="76200" cap="sq">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sp>
        <p:nvSpPr>
          <p:cNvPr id="56486" name="Rectangle 166"/>
          <p:cNvSpPr>
            <a:spLocks noGrp="1" noChangeArrowheads="1"/>
          </p:cNvSpPr>
          <p:nvPr>
            <p:ph type="title"/>
          </p:nvPr>
        </p:nvSpPr>
        <p:spPr>
          <a:xfrm>
            <a:off x="-228600" y="0"/>
            <a:ext cx="8458200" cy="533400"/>
          </a:xfrm>
        </p:spPr>
        <p:txBody>
          <a:bodyPr/>
          <a:lstStyle/>
          <a:p>
            <a:pPr>
              <a:defRPr/>
            </a:pPr>
            <a:r>
              <a:rPr lang="ar-JO" altLang="zh-CN" sz="4000" dirty="0">
                <a:solidFill>
                  <a:schemeClr val="accent2"/>
                </a:solidFill>
                <a:ea typeface="SimSun" charset="0"/>
                <a:cs typeface="Arial" panose="020B0604020202020204" pitchFamily="34" charset="0"/>
              </a:rPr>
              <a:t>الوصايا العشر</a:t>
            </a:r>
            <a:endParaRPr lang="en-US" sz="4000" dirty="0">
              <a:solidFill>
                <a:schemeClr val="accent2"/>
              </a:solidFill>
              <a:ea typeface="SimSun" charset="0"/>
              <a:cs typeface="Arial" panose="020B0604020202020204" pitchFamily="34" charset="0"/>
            </a:endParaRPr>
          </a:p>
        </p:txBody>
      </p:sp>
    </p:spTree>
    <p:extLst>
      <p:ext uri="{BB962C8B-B14F-4D97-AF65-F5344CB8AC3E}">
        <p14:creationId xmlns:p14="http://schemas.microsoft.com/office/powerpoint/2010/main" val="37407463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484"/>
                                        </p:tgtEl>
                                        <p:attrNameLst>
                                          <p:attrName>style.visibility</p:attrName>
                                        </p:attrNameLst>
                                      </p:cBhvr>
                                      <p:to>
                                        <p:strVal val="visible"/>
                                      </p:to>
                                    </p:set>
                                    <p:animEffect transition="in" filter="dissolve">
                                      <p:cBhvr>
                                        <p:cTn id="7" dur="500"/>
                                        <p:tgtEl>
                                          <p:spTgt spid="56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84" grpId="0" animBg="1"/>
    </p:bld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6641" name="Text Box 3"/>
          <p:cNvSpPr txBox="1">
            <a:spLocks noChangeArrowheads="1"/>
          </p:cNvSpPr>
          <p:nvPr/>
        </p:nvSpPr>
        <p:spPr bwMode="auto">
          <a:xfrm>
            <a:off x="8283244" y="0"/>
            <a:ext cx="856325"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113 أ</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496642" name="Group 70"/>
          <p:cNvGrpSpPr>
            <a:grpSpLocks/>
          </p:cNvGrpSpPr>
          <p:nvPr/>
        </p:nvGrpSpPr>
        <p:grpSpPr bwMode="auto">
          <a:xfrm>
            <a:off x="0" y="396875"/>
            <a:ext cx="9144000" cy="6461125"/>
            <a:chOff x="0" y="250"/>
            <a:chExt cx="5760" cy="2657"/>
          </a:xfrm>
        </p:grpSpPr>
        <p:grpSp>
          <p:nvGrpSpPr>
            <p:cNvPr id="496644" name="Group 5"/>
            <p:cNvGrpSpPr>
              <a:grpSpLocks/>
            </p:cNvGrpSpPr>
            <p:nvPr/>
          </p:nvGrpSpPr>
          <p:grpSpPr bwMode="auto">
            <a:xfrm>
              <a:off x="0" y="250"/>
              <a:ext cx="336" cy="384"/>
              <a:chOff x="0" y="0"/>
              <a:chExt cx="240" cy="470"/>
            </a:xfrm>
          </p:grpSpPr>
          <p:sp>
            <p:nvSpPr>
              <p:cNvPr id="496687" name="Rectangle 6"/>
              <p:cNvSpPr>
                <a:spLocks noChangeArrowheads="1"/>
              </p:cNvSpPr>
              <p:nvPr/>
            </p:nvSpPr>
            <p:spPr bwMode="auto">
              <a:xfrm>
                <a:off x="32" y="0"/>
                <a:ext cx="176" cy="470"/>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1F7E9"/>
                    </a:solidFill>
                    <a:effectLst/>
                    <a:uLnTx/>
                    <a:uFillTx/>
                    <a:latin typeface="Arial Narrow" charset="0"/>
                    <a:ea typeface="ＭＳ Ｐゴシック" charset="0"/>
                    <a:cs typeface="Times New Roman" charset="0"/>
                  </a:rPr>
                  <a:t>#</a:t>
                </a:r>
              </a:p>
            </p:txBody>
          </p:sp>
          <p:sp>
            <p:nvSpPr>
              <p:cNvPr id="496688" name="Rectangle 7"/>
              <p:cNvSpPr>
                <a:spLocks noChangeArrowheads="1"/>
              </p:cNvSpPr>
              <p:nvPr/>
            </p:nvSpPr>
            <p:spPr bwMode="auto">
              <a:xfrm>
                <a:off x="0" y="0"/>
                <a:ext cx="240" cy="470"/>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45" name="Group 8"/>
            <p:cNvGrpSpPr>
              <a:grpSpLocks/>
            </p:cNvGrpSpPr>
            <p:nvPr/>
          </p:nvGrpSpPr>
          <p:grpSpPr bwMode="auto">
            <a:xfrm>
              <a:off x="336" y="250"/>
              <a:ext cx="2611" cy="384"/>
              <a:chOff x="240" y="0"/>
              <a:chExt cx="1864" cy="470"/>
            </a:xfrm>
          </p:grpSpPr>
          <p:sp>
            <p:nvSpPr>
              <p:cNvPr id="496685" name="Rectangle 9"/>
              <p:cNvSpPr>
                <a:spLocks noChangeArrowheads="1"/>
              </p:cNvSpPr>
              <p:nvPr/>
            </p:nvSpPr>
            <p:spPr bwMode="auto">
              <a:xfrm>
                <a:off x="272" y="0"/>
                <a:ext cx="1800" cy="470"/>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rPr>
                  <a:t>وصايا العهد القديم</a:t>
                </a:r>
                <a:endParaRPr kumimoji="0" lang="en-US" altLang="zh-CN" sz="28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endParaRPr>
              </a:p>
            </p:txBody>
          </p:sp>
          <p:sp>
            <p:nvSpPr>
              <p:cNvPr id="496686" name="Rectangle 10"/>
              <p:cNvSpPr>
                <a:spLocks noChangeArrowheads="1"/>
              </p:cNvSpPr>
              <p:nvPr/>
            </p:nvSpPr>
            <p:spPr bwMode="auto">
              <a:xfrm>
                <a:off x="240" y="0"/>
                <a:ext cx="1864" cy="470"/>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46" name="Group 11"/>
            <p:cNvGrpSpPr>
              <a:grpSpLocks/>
            </p:cNvGrpSpPr>
            <p:nvPr/>
          </p:nvGrpSpPr>
          <p:grpSpPr bwMode="auto">
            <a:xfrm>
              <a:off x="2947" y="250"/>
              <a:ext cx="2813" cy="384"/>
              <a:chOff x="2104" y="0"/>
              <a:chExt cx="2008" cy="470"/>
            </a:xfrm>
          </p:grpSpPr>
          <p:sp>
            <p:nvSpPr>
              <p:cNvPr id="496683" name="Rectangle 12"/>
              <p:cNvSpPr>
                <a:spLocks noChangeArrowheads="1"/>
              </p:cNvSpPr>
              <p:nvPr/>
            </p:nvSpPr>
            <p:spPr bwMode="auto">
              <a:xfrm>
                <a:off x="2136" y="0"/>
                <a:ext cx="1944" cy="470"/>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rPr>
                  <a:t> </a:t>
                </a:r>
                <a:r>
                  <a:rPr kumimoji="0" lang="ar-JO" altLang="zh-CN" sz="28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rPr>
                  <a:t>تكرارات العهد الجديد</a:t>
                </a:r>
                <a:endParaRPr kumimoji="0" lang="en-US" altLang="zh-CN" sz="28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endParaRPr>
              </a:p>
            </p:txBody>
          </p:sp>
          <p:sp>
            <p:nvSpPr>
              <p:cNvPr id="496684" name="Rectangle 13"/>
              <p:cNvSpPr>
                <a:spLocks noChangeArrowheads="1"/>
              </p:cNvSpPr>
              <p:nvPr/>
            </p:nvSpPr>
            <p:spPr bwMode="auto">
              <a:xfrm>
                <a:off x="2104" y="0"/>
                <a:ext cx="2008" cy="470"/>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47" name="Group 32"/>
            <p:cNvGrpSpPr>
              <a:grpSpLocks/>
            </p:cNvGrpSpPr>
            <p:nvPr/>
          </p:nvGrpSpPr>
          <p:grpSpPr bwMode="auto">
            <a:xfrm>
              <a:off x="0" y="633"/>
              <a:ext cx="336" cy="549"/>
              <a:chOff x="0" y="2198"/>
              <a:chExt cx="240" cy="672"/>
            </a:xfrm>
          </p:grpSpPr>
          <p:sp>
            <p:nvSpPr>
              <p:cNvPr id="496681" name="Rectangle 33"/>
              <p:cNvSpPr>
                <a:spLocks noChangeArrowheads="1"/>
              </p:cNvSpPr>
              <p:nvPr/>
            </p:nvSpPr>
            <p:spPr bwMode="auto">
              <a:xfrm>
                <a:off x="32" y="2198"/>
                <a:ext cx="176" cy="672"/>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7</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82" name="Rectangle 34"/>
              <p:cNvSpPr>
                <a:spLocks noChangeArrowheads="1"/>
              </p:cNvSpPr>
              <p:nvPr/>
            </p:nvSpPr>
            <p:spPr bwMode="auto">
              <a:xfrm>
                <a:off x="0" y="2198"/>
                <a:ext cx="240" cy="672"/>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48" name="Group 35"/>
            <p:cNvGrpSpPr>
              <a:grpSpLocks/>
            </p:cNvGrpSpPr>
            <p:nvPr/>
          </p:nvGrpSpPr>
          <p:grpSpPr bwMode="auto">
            <a:xfrm>
              <a:off x="336" y="633"/>
              <a:ext cx="2611" cy="549"/>
              <a:chOff x="240" y="2198"/>
              <a:chExt cx="1864" cy="672"/>
            </a:xfrm>
          </p:grpSpPr>
          <p:sp>
            <p:nvSpPr>
              <p:cNvPr id="496679" name="Rectangle 36"/>
              <p:cNvSpPr>
                <a:spLocks noChangeArrowheads="1"/>
              </p:cNvSpPr>
              <p:nvPr/>
            </p:nvSpPr>
            <p:spPr bwMode="auto">
              <a:xfrm>
                <a:off x="272" y="2198"/>
                <a:ext cx="1800" cy="672"/>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"لَا تَزْنِ."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(خر 20: 14).</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80" name="Rectangle 37"/>
              <p:cNvSpPr>
                <a:spLocks noChangeArrowheads="1"/>
              </p:cNvSpPr>
              <p:nvPr/>
            </p:nvSpPr>
            <p:spPr bwMode="auto">
              <a:xfrm>
                <a:off x="240" y="2198"/>
                <a:ext cx="1864" cy="672"/>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49" name="Group 38"/>
            <p:cNvGrpSpPr>
              <a:grpSpLocks/>
            </p:cNvGrpSpPr>
            <p:nvPr/>
          </p:nvGrpSpPr>
          <p:grpSpPr bwMode="auto">
            <a:xfrm>
              <a:off x="2947" y="633"/>
              <a:ext cx="2813" cy="549"/>
              <a:chOff x="2104" y="2198"/>
              <a:chExt cx="2008" cy="672"/>
            </a:xfrm>
          </p:grpSpPr>
          <p:sp>
            <p:nvSpPr>
              <p:cNvPr id="496677" name="Rectangle 39"/>
              <p:cNvSpPr>
                <a:spLocks noChangeArrowheads="1"/>
              </p:cNvSpPr>
              <p:nvPr/>
            </p:nvSpPr>
            <p:spPr bwMode="auto">
              <a:xfrm>
                <a:off x="2136" y="2336"/>
                <a:ext cx="1944" cy="534"/>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3300"/>
                    </a:solidFill>
                    <a:effectLst/>
                    <a:uLnTx/>
                    <a:uFillTx/>
                    <a:latin typeface="Arial Narrow" charset="0"/>
                    <a:ea typeface="ＭＳ Ｐゴシック" charset="0"/>
                    <a:cs typeface="Times New Roman" charset="0"/>
                  </a:rPr>
                  <a:t> </a:t>
                </a: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"لِيَكُنِ ٱلزِّوَاجُ مُكَرَّمًا عِنْدَ كُلِّ وَاحِدٍ، وَٱلْمَضْجَعُ غَيْرَ نَجِسٍ. وَأَمَّا ٱلْعَاهِرُونَ وَٱلزُّنَاةُ فَسَيَدِينُهُمُ ٱللهُ."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(عب 13: 4؛ قارن مع مر 10: 19؛ 12 مرة).</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78" name="Rectangle 40"/>
              <p:cNvSpPr>
                <a:spLocks noChangeArrowheads="1"/>
              </p:cNvSpPr>
              <p:nvPr/>
            </p:nvSpPr>
            <p:spPr bwMode="auto">
              <a:xfrm>
                <a:off x="2104" y="2198"/>
                <a:ext cx="2008" cy="672"/>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0" name="Group 41"/>
            <p:cNvGrpSpPr>
              <a:grpSpLocks/>
            </p:cNvGrpSpPr>
            <p:nvPr/>
          </p:nvGrpSpPr>
          <p:grpSpPr bwMode="auto">
            <a:xfrm>
              <a:off x="0" y="1182"/>
              <a:ext cx="336" cy="627"/>
              <a:chOff x="0" y="2870"/>
              <a:chExt cx="240" cy="768"/>
            </a:xfrm>
          </p:grpSpPr>
          <p:sp>
            <p:nvSpPr>
              <p:cNvPr id="496675" name="Rectangle 42"/>
              <p:cNvSpPr>
                <a:spLocks noChangeArrowheads="1"/>
              </p:cNvSpPr>
              <p:nvPr/>
            </p:nvSpPr>
            <p:spPr bwMode="auto">
              <a:xfrm>
                <a:off x="32" y="2870"/>
                <a:ext cx="176" cy="768"/>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8</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76" name="Rectangle 43"/>
              <p:cNvSpPr>
                <a:spLocks noChangeArrowheads="1"/>
              </p:cNvSpPr>
              <p:nvPr/>
            </p:nvSpPr>
            <p:spPr bwMode="auto">
              <a:xfrm>
                <a:off x="0" y="2870"/>
                <a:ext cx="240" cy="768"/>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1" name="Group 44"/>
            <p:cNvGrpSpPr>
              <a:grpSpLocks/>
            </p:cNvGrpSpPr>
            <p:nvPr/>
          </p:nvGrpSpPr>
          <p:grpSpPr bwMode="auto">
            <a:xfrm>
              <a:off x="336" y="1182"/>
              <a:ext cx="2611" cy="627"/>
              <a:chOff x="240" y="2870"/>
              <a:chExt cx="1864" cy="768"/>
            </a:xfrm>
          </p:grpSpPr>
          <p:sp>
            <p:nvSpPr>
              <p:cNvPr id="496673" name="Rectangle 45"/>
              <p:cNvSpPr>
                <a:spLocks noChangeArrowheads="1"/>
              </p:cNvSpPr>
              <p:nvPr/>
            </p:nvSpPr>
            <p:spPr bwMode="auto">
              <a:xfrm>
                <a:off x="272" y="2870"/>
                <a:ext cx="1800" cy="768"/>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"لَا تَسْرِقْ."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(خر 20: 15).</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74" name="Rectangle 46"/>
              <p:cNvSpPr>
                <a:spLocks noChangeArrowheads="1"/>
              </p:cNvSpPr>
              <p:nvPr/>
            </p:nvSpPr>
            <p:spPr bwMode="auto">
              <a:xfrm>
                <a:off x="240" y="2870"/>
                <a:ext cx="1864" cy="768"/>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2" name="Group 47"/>
            <p:cNvGrpSpPr>
              <a:grpSpLocks/>
            </p:cNvGrpSpPr>
            <p:nvPr/>
          </p:nvGrpSpPr>
          <p:grpSpPr bwMode="auto">
            <a:xfrm>
              <a:off x="2947" y="1182"/>
              <a:ext cx="2813" cy="627"/>
              <a:chOff x="2104" y="2870"/>
              <a:chExt cx="2008" cy="768"/>
            </a:xfrm>
          </p:grpSpPr>
          <p:sp>
            <p:nvSpPr>
              <p:cNvPr id="496671" name="Rectangle 48"/>
              <p:cNvSpPr>
                <a:spLocks noChangeArrowheads="1"/>
              </p:cNvSpPr>
              <p:nvPr/>
            </p:nvSpPr>
            <p:spPr bwMode="auto">
              <a:xfrm>
                <a:off x="2136" y="2870"/>
                <a:ext cx="1944" cy="768"/>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 لَا يَسْرِقِ ٱلسَّارِقُ فِي مَا بَعْدُ، بَلْ بِٱلْحَرِيِّ يَتْعَبُ عَامِلًا ٱلصَّالِحَ بِيَدَيْهِ، لِيَكُونَ لَهُ أَنْ يُعْطِيَ مَنْ لَهُ ٱحْتِيَاجٌ."</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(أف 4: 28؛ قارن مع مت 27: 64؛ مر 10: 19؛ لو 18: 20؛ رو 13: 9؛ تي 20: 10؛ 6 مرات).</a:t>
                </a:r>
              </a:p>
            </p:txBody>
          </p:sp>
          <p:sp>
            <p:nvSpPr>
              <p:cNvPr id="496672" name="Rectangle 49"/>
              <p:cNvSpPr>
                <a:spLocks noChangeArrowheads="1"/>
              </p:cNvSpPr>
              <p:nvPr/>
            </p:nvSpPr>
            <p:spPr bwMode="auto">
              <a:xfrm>
                <a:off x="2104" y="2870"/>
                <a:ext cx="2008" cy="768"/>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3" name="Group 50"/>
            <p:cNvGrpSpPr>
              <a:grpSpLocks/>
            </p:cNvGrpSpPr>
            <p:nvPr/>
          </p:nvGrpSpPr>
          <p:grpSpPr bwMode="auto">
            <a:xfrm>
              <a:off x="0" y="1809"/>
              <a:ext cx="336" cy="471"/>
              <a:chOff x="0" y="3638"/>
              <a:chExt cx="240" cy="576"/>
            </a:xfrm>
          </p:grpSpPr>
          <p:sp>
            <p:nvSpPr>
              <p:cNvPr id="496669" name="Rectangle 51"/>
              <p:cNvSpPr>
                <a:spLocks noChangeArrowheads="1"/>
              </p:cNvSpPr>
              <p:nvPr/>
            </p:nvSpPr>
            <p:spPr bwMode="auto">
              <a:xfrm>
                <a:off x="32" y="3638"/>
                <a:ext cx="176" cy="576"/>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9</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70" name="Rectangle 52"/>
              <p:cNvSpPr>
                <a:spLocks noChangeArrowheads="1"/>
              </p:cNvSpPr>
              <p:nvPr/>
            </p:nvSpPr>
            <p:spPr bwMode="auto">
              <a:xfrm>
                <a:off x="0" y="3638"/>
                <a:ext cx="240" cy="576"/>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4" name="Group 53"/>
            <p:cNvGrpSpPr>
              <a:grpSpLocks/>
            </p:cNvGrpSpPr>
            <p:nvPr/>
          </p:nvGrpSpPr>
          <p:grpSpPr bwMode="auto">
            <a:xfrm>
              <a:off x="336" y="1809"/>
              <a:ext cx="2611" cy="471"/>
              <a:chOff x="240" y="3638"/>
              <a:chExt cx="1864" cy="576"/>
            </a:xfrm>
          </p:grpSpPr>
          <p:sp>
            <p:nvSpPr>
              <p:cNvPr id="496667" name="Rectangle 54"/>
              <p:cNvSpPr>
                <a:spLocks noChangeArrowheads="1"/>
              </p:cNvSpPr>
              <p:nvPr/>
            </p:nvSpPr>
            <p:spPr bwMode="auto">
              <a:xfrm>
                <a:off x="272" y="3638"/>
                <a:ext cx="1800" cy="576"/>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"لَا تَشْهَدْ عَلَى قَرِيبِكَ شَهَادَةَ زُورٍ."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(خر 20: 16).</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68" name="Rectangle 55"/>
              <p:cNvSpPr>
                <a:spLocks noChangeArrowheads="1"/>
              </p:cNvSpPr>
              <p:nvPr/>
            </p:nvSpPr>
            <p:spPr bwMode="auto">
              <a:xfrm>
                <a:off x="240" y="3638"/>
                <a:ext cx="1864" cy="576"/>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5" name="Group 56"/>
            <p:cNvGrpSpPr>
              <a:grpSpLocks/>
            </p:cNvGrpSpPr>
            <p:nvPr/>
          </p:nvGrpSpPr>
          <p:grpSpPr bwMode="auto">
            <a:xfrm>
              <a:off x="2947" y="1809"/>
              <a:ext cx="2813" cy="471"/>
              <a:chOff x="2104" y="3638"/>
              <a:chExt cx="2008" cy="576"/>
            </a:xfrm>
          </p:grpSpPr>
          <p:sp>
            <p:nvSpPr>
              <p:cNvPr id="496665" name="Rectangle 57"/>
              <p:cNvSpPr>
                <a:spLocks noChangeArrowheads="1"/>
              </p:cNvSpPr>
              <p:nvPr/>
            </p:nvSpPr>
            <p:spPr bwMode="auto">
              <a:xfrm>
                <a:off x="2136" y="3638"/>
                <a:ext cx="1944" cy="576"/>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"لَا تَكْذِبُوا بَعْضُكُمْ عَلَى بَعْضٍ، إِذْ خَلَعْتُمُ ٱلْإِنْسَانَ ٱلْعَتِيقَ مَعَ أَعْمَالِهِ."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(كو 3: 9؛ قارن مع أف 4: 25؛ 4 مرات).</a:t>
                </a:r>
              </a:p>
            </p:txBody>
          </p:sp>
          <p:sp>
            <p:nvSpPr>
              <p:cNvPr id="496666" name="Rectangle 58"/>
              <p:cNvSpPr>
                <a:spLocks noChangeArrowheads="1"/>
              </p:cNvSpPr>
              <p:nvPr/>
            </p:nvSpPr>
            <p:spPr bwMode="auto">
              <a:xfrm>
                <a:off x="2104" y="3638"/>
                <a:ext cx="2008" cy="576"/>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6" name="Group 59"/>
            <p:cNvGrpSpPr>
              <a:grpSpLocks/>
            </p:cNvGrpSpPr>
            <p:nvPr/>
          </p:nvGrpSpPr>
          <p:grpSpPr bwMode="auto">
            <a:xfrm>
              <a:off x="0" y="2280"/>
              <a:ext cx="336" cy="627"/>
              <a:chOff x="0" y="4214"/>
              <a:chExt cx="240" cy="768"/>
            </a:xfrm>
          </p:grpSpPr>
          <p:sp>
            <p:nvSpPr>
              <p:cNvPr id="496663" name="Rectangle 60"/>
              <p:cNvSpPr>
                <a:spLocks noChangeArrowheads="1"/>
              </p:cNvSpPr>
              <p:nvPr/>
            </p:nvSpPr>
            <p:spPr bwMode="auto">
              <a:xfrm>
                <a:off x="32" y="4214"/>
                <a:ext cx="176" cy="768"/>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10</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64" name="Rectangle 61"/>
              <p:cNvSpPr>
                <a:spLocks noChangeArrowheads="1"/>
              </p:cNvSpPr>
              <p:nvPr/>
            </p:nvSpPr>
            <p:spPr bwMode="auto">
              <a:xfrm>
                <a:off x="0" y="4214"/>
                <a:ext cx="240" cy="768"/>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7" name="Group 62"/>
            <p:cNvGrpSpPr>
              <a:grpSpLocks/>
            </p:cNvGrpSpPr>
            <p:nvPr/>
          </p:nvGrpSpPr>
          <p:grpSpPr bwMode="auto">
            <a:xfrm>
              <a:off x="336" y="2280"/>
              <a:ext cx="2611" cy="627"/>
              <a:chOff x="240" y="4214"/>
              <a:chExt cx="1864" cy="768"/>
            </a:xfrm>
          </p:grpSpPr>
          <p:sp>
            <p:nvSpPr>
              <p:cNvPr id="496661" name="Rectangle 63"/>
              <p:cNvSpPr>
                <a:spLocks noChangeArrowheads="1"/>
              </p:cNvSpPr>
              <p:nvPr/>
            </p:nvSpPr>
            <p:spPr bwMode="auto">
              <a:xfrm>
                <a:off x="272" y="4214"/>
                <a:ext cx="1800" cy="768"/>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3300"/>
                    </a:solidFill>
                    <a:effectLst/>
                    <a:uLnTx/>
                    <a:uFillTx/>
                    <a:latin typeface="Arial Narrow" charset="0"/>
                    <a:ea typeface="ＭＳ Ｐゴシック" charset="0"/>
                    <a:cs typeface="Times New Roman" charset="0"/>
                  </a:rPr>
                  <a:t> </a:t>
                </a: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 لَا تَشْتَهِ بَيْتَ قَرِيبِكَ. لَا تَشْتَهِ ٱمْرَأَةَ قَرِيبِكَ، وَلَا عَبْدَهُ، وَلَا أَمَتَهُ، وَلَا ثَوْرَهُ، وَلَا حِمَارَهُ، وَلَا شَيْئًا مِمَّا لِقَرِيبِكَ."</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(خر 20: 17).</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62" name="Rectangle 64"/>
              <p:cNvSpPr>
                <a:spLocks noChangeArrowheads="1"/>
              </p:cNvSpPr>
              <p:nvPr/>
            </p:nvSpPr>
            <p:spPr bwMode="auto">
              <a:xfrm>
                <a:off x="240" y="4214"/>
                <a:ext cx="1864" cy="768"/>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8" name="Group 65"/>
            <p:cNvGrpSpPr>
              <a:grpSpLocks/>
            </p:cNvGrpSpPr>
            <p:nvPr/>
          </p:nvGrpSpPr>
          <p:grpSpPr bwMode="auto">
            <a:xfrm>
              <a:off x="2947" y="2280"/>
              <a:ext cx="2813" cy="627"/>
              <a:chOff x="2104" y="4214"/>
              <a:chExt cx="2008" cy="768"/>
            </a:xfrm>
          </p:grpSpPr>
          <p:sp>
            <p:nvSpPr>
              <p:cNvPr id="496659" name="Rectangle 66"/>
              <p:cNvSpPr>
                <a:spLocks noChangeArrowheads="1"/>
              </p:cNvSpPr>
              <p:nvPr/>
            </p:nvSpPr>
            <p:spPr bwMode="auto">
              <a:xfrm>
                <a:off x="2136" y="4214"/>
                <a:ext cx="1944" cy="768"/>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 وَقَالَ لَهُمُ: «ٱنْظُرُوا وَتَحَفَّظُوا مِنَ ٱلطَّمَعِ، فَإِنَّهُ مَتَى كَانَ لِأَحَدٍ كَثِيرٌ فَلَيْسَتْ حَيَاتُهُ مِنْ أَمْوَالِهِ»."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(لو 12: 15؛ رو 7: 7؛ 13: 9؛ أف 5: 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 يع 4: 2؛ 2بط 2: 3، 14؛ 9 مرات).</a:t>
                </a:r>
              </a:p>
            </p:txBody>
          </p:sp>
          <p:sp>
            <p:nvSpPr>
              <p:cNvPr id="496660" name="Rectangle 67"/>
              <p:cNvSpPr>
                <a:spLocks noChangeArrowheads="1"/>
              </p:cNvSpPr>
              <p:nvPr/>
            </p:nvSpPr>
            <p:spPr bwMode="auto">
              <a:xfrm>
                <a:off x="2104" y="4214"/>
                <a:ext cx="2008" cy="768"/>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sp>
        <p:nvSpPr>
          <p:cNvPr id="66562" name="Rectangle 2"/>
          <p:cNvSpPr>
            <a:spLocks noGrp="1" noChangeArrowheads="1"/>
          </p:cNvSpPr>
          <p:nvPr>
            <p:ph type="title"/>
          </p:nvPr>
        </p:nvSpPr>
        <p:spPr>
          <a:xfrm>
            <a:off x="0" y="0"/>
            <a:ext cx="8229600" cy="457200"/>
          </a:xfrm>
        </p:spPr>
        <p:txBody>
          <a:bodyPr/>
          <a:lstStyle/>
          <a:p>
            <a:pPr>
              <a:defRPr/>
            </a:pPr>
            <a:r>
              <a:rPr lang="ar-JO" altLang="zh-CN" sz="4000" dirty="0">
                <a:solidFill>
                  <a:schemeClr val="accent2"/>
                </a:solidFill>
                <a:latin typeface="Arial Black" charset="0"/>
                <a:ea typeface="SimSun" charset="0"/>
                <a:cs typeface="SimSun" charset="0"/>
              </a:rPr>
              <a:t>الوصايا العشر</a:t>
            </a:r>
            <a:endParaRPr lang="en-US" sz="4000" dirty="0">
              <a:solidFill>
                <a:schemeClr val="accent2"/>
              </a:solidFill>
              <a:latin typeface="Arial Black" charset="0"/>
              <a:ea typeface="SimSun" charset="0"/>
              <a:cs typeface="SimSun" charset="0"/>
            </a:endParaRPr>
          </a:p>
        </p:txBody>
      </p:sp>
    </p:spTree>
    <p:extLst>
      <p:ext uri="{BB962C8B-B14F-4D97-AF65-F5344CB8AC3E}">
        <p14:creationId xmlns:p14="http://schemas.microsoft.com/office/powerpoint/2010/main" val="2036920276"/>
      </p:ext>
    </p:extLst>
  </p:cSld>
  <p:clrMapOvr>
    <a:masterClrMapping/>
  </p:clrMapOvr>
</p:sld>
</file>

<file path=ppt/theme/_rels/theme24.xml.rels><?xml version="1.0" encoding="UTF-8" standalone="yes"?>
<Relationships xmlns="http://schemas.openxmlformats.org/package/2006/relationships"><Relationship Id="rId1" Type="http://schemas.openxmlformats.org/officeDocument/2006/relationships/image" Target="../media/image12.jpeg"/></Relationships>
</file>

<file path=ppt/theme/theme1.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Blank Presentation">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
        <a:cs typeface="ヒラギノ角ゴ ProN W3"/>
      </a:majorFont>
      <a:minorFont>
        <a:latin typeface="Gill Sans"/>
        <a:ea typeface=""/>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5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_Topo">
  <a:themeElements>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5_Topo">
      <a:majorFont>
        <a:latin typeface="Arial Narrow"/>
        <a:ea typeface="SimSun"/>
        <a:cs typeface="SimSun"/>
      </a:majorFont>
      <a:minorFont>
        <a:latin typeface="Arial Narrow"/>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5_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5_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5_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3_Default Design">
  <a:themeElements>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1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8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2.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5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8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7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5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4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4.xml><?xml version="1.0" encoding="utf-8"?>
<a:theme xmlns:a="http://schemas.openxmlformats.org/drawingml/2006/main" name="Mimosa">
  <a:themeElements>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fontScheme name="Mimosa">
      <a:majorFont>
        <a:latin typeface="Futur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imosa 2">
        <a:dk1>
          <a:srgbClr val="000000"/>
        </a:dk1>
        <a:lt1>
          <a:srgbClr val="E8C567"/>
        </a:lt1>
        <a:dk2>
          <a:srgbClr val="2B5502"/>
        </a:dk2>
        <a:lt2>
          <a:srgbClr val="777777"/>
        </a:lt2>
        <a:accent1>
          <a:srgbClr val="909082"/>
        </a:accent1>
        <a:accent2>
          <a:srgbClr val="809EA8"/>
        </a:accent2>
        <a:accent3>
          <a:srgbClr val="F2DFB8"/>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3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3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_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2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2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3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1_Title">
  <a:themeElements>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Title">
  <a:themeElements>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1_SUNRISE">
  <a:themeElements>
    <a:clrScheme name="SUNRISE 1">
      <a:dk1>
        <a:srgbClr val="000066"/>
      </a:dk1>
      <a:lt1>
        <a:srgbClr val="EAEAEA"/>
      </a:lt1>
      <a:dk2>
        <a:srgbClr val="9999FF"/>
      </a:dk2>
      <a:lt2>
        <a:srgbClr val="330099"/>
      </a:lt2>
      <a:accent1>
        <a:srgbClr val="CC99FF"/>
      </a:accent1>
      <a:accent2>
        <a:srgbClr val="FCCEA7"/>
      </a:accent2>
      <a:accent3>
        <a:srgbClr val="CACAFF"/>
      </a:accent3>
      <a:accent4>
        <a:srgbClr val="C8C8C8"/>
      </a:accent4>
      <a:accent5>
        <a:srgbClr val="E2CAFF"/>
      </a:accent5>
      <a:accent6>
        <a:srgbClr val="E4BA97"/>
      </a:accent6>
      <a:hlink>
        <a:srgbClr val="6600CC"/>
      </a:hlink>
      <a:folHlink>
        <a:srgbClr val="FF9999"/>
      </a:folHlink>
    </a:clrScheme>
    <a:fontScheme name="SUNRI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UNRISE 1">
        <a:dk1>
          <a:srgbClr val="000066"/>
        </a:dk1>
        <a:lt1>
          <a:srgbClr val="EAEAEA"/>
        </a:lt1>
        <a:dk2>
          <a:srgbClr val="9999FF"/>
        </a:dk2>
        <a:lt2>
          <a:srgbClr val="330099"/>
        </a:lt2>
        <a:accent1>
          <a:srgbClr val="CC99FF"/>
        </a:accent1>
        <a:accent2>
          <a:srgbClr val="FCCEA7"/>
        </a:accent2>
        <a:accent3>
          <a:srgbClr val="CACAFF"/>
        </a:accent3>
        <a:accent4>
          <a:srgbClr val="C8C8C8"/>
        </a:accent4>
        <a:accent5>
          <a:srgbClr val="E2CAFF"/>
        </a:accent5>
        <a:accent6>
          <a:srgbClr val="E4BA97"/>
        </a:accent6>
        <a:hlink>
          <a:srgbClr val="6600CC"/>
        </a:hlink>
        <a:folHlink>
          <a:srgbClr val="FF9999"/>
        </a:folHlink>
      </a:clrScheme>
      <a:clrMap bg1="dk2" tx1="lt1" bg2="dk1" tx2="lt2" accent1="accent1" accent2="accent2" accent3="accent3" accent4="accent4" accent5="accent5" accent6="accent6" hlink="hlink" folHlink="folHlink"/>
    </a:extraClrScheme>
    <a:extraClrScheme>
      <a:clrScheme name="SUNRISE 2">
        <a:dk1>
          <a:srgbClr val="330099"/>
        </a:dk1>
        <a:lt1>
          <a:srgbClr val="ECF2F7"/>
        </a:lt1>
        <a:dk2>
          <a:srgbClr val="4D4D4D"/>
        </a:dk2>
        <a:lt2>
          <a:srgbClr val="A8ACC9"/>
        </a:lt2>
        <a:accent1>
          <a:srgbClr val="DBB5D9"/>
        </a:accent1>
        <a:accent2>
          <a:srgbClr val="FCCEA7"/>
        </a:accent2>
        <a:accent3>
          <a:srgbClr val="F4F7FA"/>
        </a:accent3>
        <a:accent4>
          <a:srgbClr val="2A0082"/>
        </a:accent4>
        <a:accent5>
          <a:srgbClr val="EAD7E9"/>
        </a:accent5>
        <a:accent6>
          <a:srgbClr val="E4BA97"/>
        </a:accent6>
        <a:hlink>
          <a:srgbClr val="9489BA"/>
        </a:hlink>
        <a:folHlink>
          <a:srgbClr val="CCECFF"/>
        </a:folHlink>
      </a:clrScheme>
      <a:clrMap bg1="lt1" tx1="dk1" bg2="lt2" tx2="dk2" accent1="accent1" accent2="accent2" accent3="accent3" accent4="accent4" accent5="accent5" accent6="accent6" hlink="hlink" folHlink="folHlink"/>
    </a:extraClrScheme>
    <a:extraClrScheme>
      <a:clrScheme name="SUNRISE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UNRISE 4">
        <a:dk1>
          <a:srgbClr val="660066"/>
        </a:dk1>
        <a:lt1>
          <a:srgbClr val="EAEAEA"/>
        </a:lt1>
        <a:dk2>
          <a:srgbClr val="FF99CC"/>
        </a:dk2>
        <a:lt2>
          <a:srgbClr val="330099"/>
        </a:lt2>
        <a:accent1>
          <a:srgbClr val="CC99FF"/>
        </a:accent1>
        <a:accent2>
          <a:srgbClr val="FCCEA7"/>
        </a:accent2>
        <a:accent3>
          <a:srgbClr val="FFCAE2"/>
        </a:accent3>
        <a:accent4>
          <a:srgbClr val="C8C8C8"/>
        </a:accent4>
        <a:accent5>
          <a:srgbClr val="E2CAFF"/>
        </a:accent5>
        <a:accent6>
          <a:srgbClr val="E4BA97"/>
        </a:accent6>
        <a:hlink>
          <a:srgbClr val="6600CC"/>
        </a:hlink>
        <a:folHlink>
          <a:srgbClr val="FF9999"/>
        </a:folHlink>
      </a:clrScheme>
      <a:clrMap bg1="dk2" tx1="lt1" bg2="dk1" tx2="lt2" accent1="accent1" accent2="accent2" accent3="accent3" accent4="accent4" accent5="accent5" accent6="accent6" hlink="hlink" folHlink="folHlink"/>
    </a:extraClrScheme>
    <a:extraClrScheme>
      <a:clrScheme name="SUNRISE 5">
        <a:dk1>
          <a:srgbClr val="000066"/>
        </a:dk1>
        <a:lt1>
          <a:srgbClr val="F1CCCC"/>
        </a:lt1>
        <a:dk2>
          <a:srgbClr val="330099"/>
        </a:dk2>
        <a:lt2>
          <a:srgbClr val="C27592"/>
        </a:lt2>
        <a:accent1>
          <a:srgbClr val="CC99FF"/>
        </a:accent1>
        <a:accent2>
          <a:srgbClr val="FCCEA7"/>
        </a:accent2>
        <a:accent3>
          <a:srgbClr val="F7E2E2"/>
        </a:accent3>
        <a:accent4>
          <a:srgbClr val="000056"/>
        </a:accent4>
        <a:accent5>
          <a:srgbClr val="E2CAFF"/>
        </a:accent5>
        <a:accent6>
          <a:srgbClr val="E4BA97"/>
        </a:accent6>
        <a:hlink>
          <a:srgbClr val="6600CC"/>
        </a:hlink>
        <a:folHlink>
          <a:srgbClr val="FF9999"/>
        </a:folHlink>
      </a:clrScheme>
      <a:clrMap bg1="lt1" tx1="dk1" bg2="lt2" tx2="dk2" accent1="accent1" accent2="accent2" accent3="accent3" accent4="accent4" accent5="accent5" accent6="accent6" hlink="hlink" folHlink="folHlink"/>
    </a:extraClrScheme>
    <a:extraClrScheme>
      <a:clrScheme name="SUNRISE 6">
        <a:dk1>
          <a:srgbClr val="330099"/>
        </a:dk1>
        <a:lt1>
          <a:srgbClr val="F5E4F0"/>
        </a:lt1>
        <a:dk2>
          <a:srgbClr val="4D4D4D"/>
        </a:dk2>
        <a:lt2>
          <a:srgbClr val="CE91A1"/>
        </a:lt2>
        <a:accent1>
          <a:srgbClr val="DBB5D9"/>
        </a:accent1>
        <a:accent2>
          <a:srgbClr val="FCCEA7"/>
        </a:accent2>
        <a:accent3>
          <a:srgbClr val="F9EFF6"/>
        </a:accent3>
        <a:accent4>
          <a:srgbClr val="2A0082"/>
        </a:accent4>
        <a:accent5>
          <a:srgbClr val="EAD7E9"/>
        </a:accent5>
        <a:accent6>
          <a:srgbClr val="E4BA97"/>
        </a:accent6>
        <a:hlink>
          <a:srgbClr val="9489BA"/>
        </a:hlink>
        <a:folHlink>
          <a:srgbClr val="CCECFF"/>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3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1_TECH">
  <a:themeElements>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fontScheme name="TECH">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TECH 1">
        <a:dk1>
          <a:srgbClr val="003333"/>
        </a:dk1>
        <a:lt1>
          <a:srgbClr val="F8F8F8"/>
        </a:lt1>
        <a:dk2>
          <a:srgbClr val="336666"/>
        </a:dk2>
        <a:lt2>
          <a:srgbClr val="FFFFCC"/>
        </a:lt2>
        <a:accent1>
          <a:srgbClr val="C0C0C0"/>
        </a:accent1>
        <a:accent2>
          <a:srgbClr val="FF9900"/>
        </a:accent2>
        <a:accent3>
          <a:srgbClr val="ADB8B8"/>
        </a:accent3>
        <a:accent4>
          <a:srgbClr val="D4D4D4"/>
        </a:accent4>
        <a:accent5>
          <a:srgbClr val="DCDCDC"/>
        </a:accent5>
        <a:accent6>
          <a:srgbClr val="E78A00"/>
        </a:accent6>
        <a:hlink>
          <a:srgbClr val="FFCC00"/>
        </a:hlink>
        <a:folHlink>
          <a:srgbClr val="99CCCC"/>
        </a:folHlink>
      </a:clrScheme>
      <a:clrMap bg1="dk2" tx1="lt1" bg2="dk1" tx2="lt2" accent1="accent1" accent2="accent2" accent3="accent3" accent4="accent4" accent5="accent5" accent6="accent6" hlink="hlink" folHlink="folHlink"/>
    </a:extraClrScheme>
    <a:extraClrScheme>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clrMap bg1="lt1" tx1="dk1" bg2="lt2" tx2="dk2" accent1="accent1" accent2="accent2" accent3="accent3" accent4="accent4" accent5="accent5" accent6="accent6" hlink="hlink" folHlink="folHlink"/>
    </a:extraClrScheme>
    <a:extraClrScheme>
      <a:clrScheme name="TECH 3">
        <a:dk1>
          <a:srgbClr val="000000"/>
        </a:dk1>
        <a:lt1>
          <a:srgbClr val="FFFFFF"/>
        </a:lt1>
        <a:dk2>
          <a:srgbClr val="000000"/>
        </a:dk2>
        <a:lt2>
          <a:srgbClr val="5F5F5F"/>
        </a:lt2>
        <a:accent1>
          <a:srgbClr val="C0C0C0"/>
        </a:accent1>
        <a:accent2>
          <a:srgbClr val="F8F8F8"/>
        </a:accent2>
        <a:accent3>
          <a:srgbClr val="FFFFFF"/>
        </a:accent3>
        <a:accent4>
          <a:srgbClr val="000000"/>
        </a:accent4>
        <a:accent5>
          <a:srgbClr val="DCDCDC"/>
        </a:accent5>
        <a:accent6>
          <a:srgbClr val="E1E1E1"/>
        </a:accent6>
        <a:hlink>
          <a:srgbClr val="4D4D4D"/>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4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Optical">
  <a:themeElements>
    <a:clrScheme name="Optical 1">
      <a:dk1>
        <a:srgbClr val="000000"/>
      </a:dk1>
      <a:lt1>
        <a:srgbClr val="CBF0FF"/>
      </a:lt1>
      <a:dk2>
        <a:srgbClr val="00295B"/>
      </a:dk2>
      <a:lt2>
        <a:srgbClr val="808080"/>
      </a:lt2>
      <a:accent1>
        <a:srgbClr val="6DC9EE"/>
      </a:accent1>
      <a:accent2>
        <a:srgbClr val="CCCCFF"/>
      </a:accent2>
      <a:accent3>
        <a:srgbClr val="E2F6FF"/>
      </a:accent3>
      <a:accent4>
        <a:srgbClr val="000000"/>
      </a:accent4>
      <a:accent5>
        <a:srgbClr val="BAE1F5"/>
      </a:accent5>
      <a:accent6>
        <a:srgbClr val="B9B9E7"/>
      </a:accent6>
      <a:hlink>
        <a:srgbClr val="3333CC"/>
      </a:hlink>
      <a:folHlink>
        <a:srgbClr val="AF67FF"/>
      </a:folHlink>
    </a:clrScheme>
    <a:fontScheme name="2_Optical">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ptical 1">
        <a:dk1>
          <a:srgbClr val="000000"/>
        </a:dk1>
        <a:lt1>
          <a:srgbClr val="CBF0FF"/>
        </a:lt1>
        <a:dk2>
          <a:srgbClr val="00295B"/>
        </a:dk2>
        <a:lt2>
          <a:srgbClr val="808080"/>
        </a:lt2>
        <a:accent1>
          <a:srgbClr val="6DC9EE"/>
        </a:accent1>
        <a:accent2>
          <a:srgbClr val="CCCCFF"/>
        </a:accent2>
        <a:accent3>
          <a:srgbClr val="E2F6FF"/>
        </a:accent3>
        <a:accent4>
          <a:srgbClr val="000000"/>
        </a:accent4>
        <a:accent5>
          <a:srgbClr val="BAE1F5"/>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2.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3.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4.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5.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6.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7.xml><?xml version="1.0" encoding="utf-8"?>
<a:themeOverride xmlns:a="http://schemas.openxmlformats.org/drawingml/2006/main">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themeOverrid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2004:Templates:Presentations:Designs:Koi</Template>
  <TotalTime>60284</TotalTime>
  <Words>21187</Words>
  <Application>Microsoft Macintosh PowerPoint</Application>
  <PresentationFormat>On-screen Show (4:3)</PresentationFormat>
  <Paragraphs>2380</Paragraphs>
  <Slides>205</Slides>
  <Notes>140</Notes>
  <HiddenSlides>0</HiddenSlides>
  <MMClips>2</MMClips>
  <ScaleCrop>false</ScaleCrop>
  <HeadingPairs>
    <vt:vector size="8" baseType="variant">
      <vt:variant>
        <vt:lpstr>Fonts Used</vt:lpstr>
      </vt:variant>
      <vt:variant>
        <vt:i4>25</vt:i4>
      </vt:variant>
      <vt:variant>
        <vt:lpstr>Theme</vt:lpstr>
      </vt:variant>
      <vt:variant>
        <vt:i4>77</vt:i4>
      </vt:variant>
      <vt:variant>
        <vt:lpstr>Embedded OLE Servers</vt:lpstr>
      </vt:variant>
      <vt:variant>
        <vt:i4>1</vt:i4>
      </vt:variant>
      <vt:variant>
        <vt:lpstr>Slide Titles</vt:lpstr>
      </vt:variant>
      <vt:variant>
        <vt:i4>205</vt:i4>
      </vt:variant>
    </vt:vector>
  </HeadingPairs>
  <TitlesOfParts>
    <vt:vector size="308" baseType="lpstr">
      <vt:lpstr>ＭＳ Ｐゴシック</vt:lpstr>
      <vt:lpstr>ＭＳ Ｐゴシック</vt:lpstr>
      <vt:lpstr>Osaka</vt:lpstr>
      <vt:lpstr>SimSun</vt:lpstr>
      <vt:lpstr>Times</vt:lpstr>
      <vt:lpstr>Arial</vt:lpstr>
      <vt:lpstr>Arial Black</vt:lpstr>
      <vt:lpstr>Arial Narrow</vt:lpstr>
      <vt:lpstr>Calibri</vt:lpstr>
      <vt:lpstr>Calibri Light</vt:lpstr>
      <vt:lpstr>Comic Sans MS</vt:lpstr>
      <vt:lpstr>Futura</vt:lpstr>
      <vt:lpstr>Garamond</vt:lpstr>
      <vt:lpstr>Gill Sans</vt:lpstr>
      <vt:lpstr>Helvetica</vt:lpstr>
      <vt:lpstr>Helvetica Neue</vt:lpstr>
      <vt:lpstr>Impact</vt:lpstr>
      <vt:lpstr>Lucida Grande</vt:lpstr>
      <vt:lpstr>Monotype Corsiva</vt:lpstr>
      <vt:lpstr>Monotype Sorts</vt:lpstr>
      <vt:lpstr>Tahoma</vt:lpstr>
      <vt:lpstr>Times New Roman</vt:lpstr>
      <vt:lpstr>Traditional Arabic</vt:lpstr>
      <vt:lpstr>Trebuchet MS</vt:lpstr>
      <vt:lpstr>Wingdings</vt:lpstr>
      <vt:lpstr>Radar</vt:lpstr>
      <vt:lpstr>Topo</vt:lpstr>
      <vt:lpstr>Orbit</vt:lpstr>
      <vt:lpstr>Default Design</vt:lpstr>
      <vt:lpstr>Cascade</vt:lpstr>
      <vt:lpstr>Slit</vt:lpstr>
      <vt:lpstr>Blank Presentation</vt:lpstr>
      <vt:lpstr>2_Optical</vt:lpstr>
      <vt:lpstr>2_Blank Presentation</vt:lpstr>
      <vt:lpstr>5_Blank Presentation</vt:lpstr>
      <vt:lpstr>4_Blank Presentation</vt:lpstr>
      <vt:lpstr>6_Blank Presentation</vt:lpstr>
      <vt:lpstr>2_Crumple</vt:lpstr>
      <vt:lpstr>Title &amp; Bullets</vt:lpstr>
      <vt:lpstr>3_Cascade</vt:lpstr>
      <vt:lpstr>1_Orbit</vt:lpstr>
      <vt:lpstr>49_Blank Presentation</vt:lpstr>
      <vt:lpstr>1_Crumple</vt:lpstr>
      <vt:lpstr>1_Lyrics</vt:lpstr>
      <vt:lpstr>17_Blank Presentation</vt:lpstr>
      <vt:lpstr>18_Blank Presentation</vt:lpstr>
      <vt:lpstr>19_Blank Presentation</vt:lpstr>
      <vt:lpstr>20_Blank Presentation</vt:lpstr>
      <vt:lpstr>Title &amp; Subtitle</vt:lpstr>
      <vt:lpstr>4_Default Design</vt:lpstr>
      <vt:lpstr>3_Topo</vt:lpstr>
      <vt:lpstr>24_Default Design</vt:lpstr>
      <vt:lpstr>25_MEADOW</vt:lpstr>
      <vt:lpstr>1_untitled 1</vt:lpstr>
      <vt:lpstr>1_Cascade</vt:lpstr>
      <vt:lpstr>1_Compass</vt:lpstr>
      <vt:lpstr>1_Blank Presentation</vt:lpstr>
      <vt:lpstr>2_Orbit</vt:lpstr>
      <vt:lpstr>50_Blank Presentation</vt:lpstr>
      <vt:lpstr>2_Topo</vt:lpstr>
      <vt:lpstr>3_Blank Presentation</vt:lpstr>
      <vt:lpstr>5_Topo</vt:lpstr>
      <vt:lpstr>33_Default Design</vt:lpstr>
      <vt:lpstr>Office Theme</vt:lpstr>
      <vt:lpstr>18_Default Design</vt:lpstr>
      <vt:lpstr>2_Office Theme</vt:lpstr>
      <vt:lpstr>1_blstripc.ppt - Blue Stripes</vt:lpstr>
      <vt:lpstr>28_Office Theme</vt:lpstr>
      <vt:lpstr>35_MEADOW</vt:lpstr>
      <vt:lpstr>8_untitled 3</vt:lpstr>
      <vt:lpstr>7_untitled 3</vt:lpstr>
      <vt:lpstr>5_Stream</vt:lpstr>
      <vt:lpstr>4_Cascade</vt:lpstr>
      <vt:lpstr>1_Koi</vt:lpstr>
      <vt:lpstr>1_Default Design</vt:lpstr>
      <vt:lpstr>51_Blank Presentation</vt:lpstr>
      <vt:lpstr>1_Title &amp; Bullets</vt:lpstr>
      <vt:lpstr>5_Office Theme</vt:lpstr>
      <vt:lpstr>Mimosa</vt:lpstr>
      <vt:lpstr>2_Title &amp; Bullets</vt:lpstr>
      <vt:lpstr>3_Title &amp; Bullets</vt:lpstr>
      <vt:lpstr>3_MEADOW</vt:lpstr>
      <vt:lpstr>17_Default Design</vt:lpstr>
      <vt:lpstr>13_Blank Presentation</vt:lpstr>
      <vt:lpstr>1_Slit</vt:lpstr>
      <vt:lpstr>1_LaVerne</vt:lpstr>
      <vt:lpstr>2_untitled 1</vt:lpstr>
      <vt:lpstr>13_Default Design</vt:lpstr>
      <vt:lpstr>2_Koi</vt:lpstr>
      <vt:lpstr>30_Default Design</vt:lpstr>
      <vt:lpstr>1_Title</vt:lpstr>
      <vt:lpstr>52_Blank Presentation</vt:lpstr>
      <vt:lpstr>3_Default Design</vt:lpstr>
      <vt:lpstr>Title</vt:lpstr>
      <vt:lpstr>Lyrics</vt:lpstr>
      <vt:lpstr>Crumple</vt:lpstr>
      <vt:lpstr>1_SUNRISE</vt:lpstr>
      <vt:lpstr>3_Crumple</vt:lpstr>
      <vt:lpstr>1_TECH</vt:lpstr>
      <vt:lpstr>7_Blank Presentation</vt:lpstr>
      <vt:lpstr>53_Blank Presentation</vt:lpstr>
      <vt:lpstr>4_Title &amp; Bullets</vt:lpstr>
      <vt:lpstr>Microsoft ClipArt Gallery</vt:lpstr>
      <vt:lpstr>رومية</vt:lpstr>
      <vt:lpstr>Slides on  رومية 5 </vt:lpstr>
      <vt:lpstr>رومية 5</vt:lpstr>
      <vt:lpstr>البر في رومية</vt:lpstr>
      <vt:lpstr>نظرة عامة على رومية 5-8</vt:lpstr>
      <vt:lpstr>رومية 5: 1</vt:lpstr>
      <vt:lpstr>PowerPoint Presentation</vt:lpstr>
      <vt:lpstr>هل وجد الموت قبل الخطية؟</vt:lpstr>
      <vt:lpstr>بدأت الحياة بشكل عظيم للحيوانات</vt:lpstr>
      <vt:lpstr>بدأت الحياة بشكل عظيم للحيوانات</vt:lpstr>
      <vt:lpstr>بدأت الحياة بشكل عظيم للبشر</vt:lpstr>
      <vt:lpstr>Life started great for people</vt:lpstr>
      <vt:lpstr>لكن الله أراد أن يتضمن ذلك الأشجار أيضاً</vt:lpstr>
      <vt:lpstr>متى دخل الموت إلى العالم؟</vt:lpstr>
      <vt:lpstr>رومية 5 : 12</vt:lpstr>
      <vt:lpstr> رومية 5 : 12</vt:lpstr>
      <vt:lpstr>نتائج الخطية</vt:lpstr>
      <vt:lpstr>وُلِد بريئاً؟</vt:lpstr>
      <vt:lpstr>وُلِد بريئاً</vt:lpstr>
      <vt:lpstr>وُلِد بريئاً</vt:lpstr>
      <vt:lpstr>House 1 00418</vt:lpstr>
      <vt:lpstr>House 2 00419</vt:lpstr>
      <vt:lpstr>House 3 00420</vt:lpstr>
      <vt:lpstr>Blocks-Genesis Doctrine &amp; Doctrines 00405</vt:lpstr>
      <vt:lpstr>Blocks-God's Word &amp; Man's Opinion 00403</vt:lpstr>
      <vt:lpstr>Q335-Sagan 00434</vt:lpstr>
      <vt:lpstr>Evolution: Death-Man 00413</vt:lpstr>
      <vt:lpstr>Creation: Actions-Death 00412</vt:lpstr>
      <vt:lpstr>تاريخين للموت</vt:lpstr>
      <vt:lpstr>PowerPoint Presentation</vt:lpstr>
      <vt:lpstr> شكل يسوع آدم من التراب (يو 1 : 3,  تك 2 : 7)</vt:lpstr>
      <vt:lpstr>خلق يسوع آدم و حواء (تك2 : 21 – 23,  يو 1 : 3) </vt:lpstr>
      <vt:lpstr>تمثيل النعمة</vt:lpstr>
      <vt:lpstr>آدم مقابل المسيح</vt:lpstr>
      <vt:lpstr>رومية 5: 8-21</vt:lpstr>
      <vt:lpstr>Slides on  رومية 6 </vt:lpstr>
      <vt:lpstr>لماذا نقبل بعضنا البعض؟</vt:lpstr>
      <vt:lpstr>رومية 6</vt:lpstr>
      <vt:lpstr>البر في رومية</vt:lpstr>
      <vt:lpstr>نظرة عامة على رومية 5-8</vt:lpstr>
      <vt:lpstr>هناك دائماً</vt:lpstr>
      <vt:lpstr>التباين بين  التبرير والتقديس</vt:lpstr>
      <vt:lpstr>التقديس</vt:lpstr>
      <vt:lpstr>البر ممنوح في التقديس (رو 6-8)</vt:lpstr>
      <vt:lpstr>إنَّ تَوَحُّدَنا (أن نتَّحد فنصير واحدًا) مع المسيح من جهة مَقامنا أمام الله يُمثِّل أساسَنا الجديد للتقديس، لذلك ينبغي على اليهود أن يتجنَّبوا الناموسيَّة وعلى الأمم أن يتجنَّبوا الانغماس في الخطيَّة (رومية الأصحاح 6). </vt:lpstr>
      <vt:lpstr>مركزنا               في المسيح</vt:lpstr>
      <vt:lpstr>هل نعلم عن  مركزنا في المسيح اليوم؟</vt:lpstr>
      <vt:lpstr>تقدير الذات</vt:lpstr>
      <vt:lpstr>سلم تقدير الذات</vt:lpstr>
      <vt:lpstr>تقدير الذات</vt:lpstr>
      <vt:lpstr>تقدير الذات</vt:lpstr>
      <vt:lpstr>تقدير الذات المرتفع</vt:lpstr>
      <vt:lpstr>تقدير الذات المنخفض</vt:lpstr>
      <vt:lpstr>يحصل الجميع على الكأس</vt:lpstr>
      <vt:lpstr>آمن بنفسك</vt:lpstr>
      <vt:lpstr>آمن بنفسك</vt:lpstr>
      <vt:lpstr>هويتك في المسيح</vt:lpstr>
      <vt:lpstr>هويتك في المسيح</vt:lpstr>
      <vt:lpstr>هويتك في المسيح</vt:lpstr>
      <vt:lpstr>هويتنا في المسيح</vt:lpstr>
      <vt:lpstr>هويتنا في المسيح</vt:lpstr>
      <vt:lpstr>هويتنا في المسيح</vt:lpstr>
      <vt:lpstr>هويتنا في المسيح</vt:lpstr>
      <vt:lpstr>أنبقى في الخطية لكي تكثر النعمة (رو 6: 1)</vt:lpstr>
      <vt:lpstr>الموت عن الخطية (6: 2)</vt:lpstr>
      <vt:lpstr>ما الذي يعنيه أن هؤلاء الذين هم في المسيح           قد ماتوا عن الخطية (6: 2)</vt:lpstr>
      <vt:lpstr>تتطابق المعمودية مع موته</vt:lpstr>
      <vt:lpstr>ماذا فعل الله بخصوص الخطية؟</vt:lpstr>
      <vt:lpstr>آلات البر</vt:lpstr>
      <vt:lpstr>رومية 6: 13</vt:lpstr>
      <vt:lpstr>ليس عبداً  للخطية فيما بعد</vt:lpstr>
      <vt:lpstr>ما هي الطقوس أو المعتقدات التي يثق بها المسيحيون أحيانًا للتقديس بدلاً من اختبارهم الحي مع المسيح (٦: ٢)؟</vt:lpstr>
      <vt:lpstr>Slides on  رومية 7 </vt:lpstr>
      <vt:lpstr>رومية 7</vt:lpstr>
      <vt:lpstr>نظرة عامة على رومية 5-8</vt:lpstr>
      <vt:lpstr>البر ممنوح في التقديس (رو 6-8)</vt:lpstr>
      <vt:lpstr>الزواج</vt:lpstr>
      <vt:lpstr>الطلاق</vt:lpstr>
      <vt:lpstr>طلاق   آخر</vt:lpstr>
      <vt:lpstr>سوزان وريك، 1982</vt:lpstr>
      <vt:lpstr>الزواج 30 كانون أول 1983</vt:lpstr>
      <vt:lpstr>أي زواج (7: 1-6)؟</vt:lpstr>
      <vt:lpstr>موت المسيح (و موتنا معه) يحررنا من الإرتباط مع الناموس كوننا صرنا مرتبطين بالمسيح     (رو 7: 4، 6)</vt:lpstr>
      <vt:lpstr>إنَّ حُرِّيَّتَنا من الناموس هي نتيجةٌ لموت المسيح، ولكنَّنا ما زلنا نرتكب الخطيَّة ونحتاج إلى التقديس، وذلك لأنَّ الناموس لا يستطيع أن ينقذنا من قلبنا الخاطئ (رومية الأصحاح 7). </vt:lpstr>
      <vt:lpstr>لم يكن بولس             تحت الناموس</vt:lpstr>
      <vt:lpstr>عبرانيين 8: 13</vt:lpstr>
      <vt:lpstr>خط سير الملكوت والعهود</vt:lpstr>
      <vt:lpstr>إن جوهر العهد الموسوي هو الوصايا العشرة</vt:lpstr>
      <vt:lpstr>نظرة تقليدية على الشريعة</vt:lpstr>
      <vt:lpstr>هل تنطبق شريعة موسى عليّ؟ (خمسة آراء)</vt:lpstr>
      <vt:lpstr>هل ينطبق ناموس موسى علي؟ (5 وجهات نظر)</vt:lpstr>
      <vt:lpstr>هل ينطبق ناموس موسى علي؟ (5 وجهات نظر)</vt:lpstr>
      <vt:lpstr>هل ينطبق ناموس موسى علي؟ (5 وجهات نظر)</vt:lpstr>
      <vt:lpstr>هل ينطبق ناموس موسى علي؟ (5 وجهات نظر)</vt:lpstr>
      <vt:lpstr>هل ينطبق ناموس موسى علي؟ (5 وجهات نظر)</vt:lpstr>
      <vt:lpstr>هل ينطبق ناموس موسى علي؟ (5 وجهات نظر)</vt:lpstr>
      <vt:lpstr>الوصايا العشر</vt:lpstr>
      <vt:lpstr>الوصايا العشر</vt:lpstr>
      <vt:lpstr>الوصايا العشر</vt:lpstr>
      <vt:lpstr>In your small group...</vt:lpstr>
      <vt:lpstr>المصعد يوم السبت في الجليل</vt:lpstr>
      <vt:lpstr>اختبار سريع عن الناموس</vt:lpstr>
      <vt:lpstr>ب. تعريف الناموس</vt:lpstr>
      <vt:lpstr>المسيحي والعهد الموسوي</vt:lpstr>
      <vt:lpstr>ث. مقاصد الناموس</vt:lpstr>
      <vt:lpstr>ث. مقاصد الناموس</vt:lpstr>
      <vt:lpstr>ث. مقاصد الناموس</vt:lpstr>
      <vt:lpstr>تفسير ووعظ الأدب القانوني</vt:lpstr>
      <vt:lpstr>استراتيجية مقترحة لشرح شريعة العهد القديم</vt:lpstr>
      <vt:lpstr>استراتيجية مقترحة لتفسير        ناموس العهد القديم</vt:lpstr>
      <vt:lpstr>استراتيجية مقترحة لتفسير        ناموس العهد القديم</vt:lpstr>
      <vt:lpstr>استراتيجية مقترحة لتفسير        ناموس العهد القديم</vt:lpstr>
      <vt:lpstr>استراتيجية مقترحة لتفسير        ناموس العهد القديم</vt:lpstr>
      <vt:lpstr>إن جوهر العهد الموسوي هو الوصايا العشرة</vt:lpstr>
      <vt:lpstr>أنت تحررت من الجهد الذاتي</vt:lpstr>
      <vt:lpstr>القانون الأخلاقي يعني أحكام الله التي  تنطبق على ...</vt:lpstr>
      <vt:lpstr>الإنتصار في الحياة المسيحية</vt:lpstr>
      <vt:lpstr> يظهر بطرس الصراع  بين الجسد والروح</vt:lpstr>
      <vt:lpstr>وجهتي نظر حول الصراع مع الخطية رو 7: 7-25</vt:lpstr>
      <vt:lpstr>اختبار سريع عن الناموس</vt:lpstr>
      <vt:lpstr>Slides on  رومية  8 </vt:lpstr>
      <vt:lpstr>رومية 8</vt:lpstr>
      <vt:lpstr>البر ممنوح في التقديس (رو 6-8)</vt:lpstr>
      <vt:lpstr>نظرة عامة على رومية 5-8</vt:lpstr>
      <vt:lpstr>إنَّ قوَّتنا في التقديس بواسطة عمَلِ الروح القدس تعطينا الانتصارَ على الخطيَّة- وهو الانتصار الذي لا يستطيع الناموس أبدًا أن يعطينا إيَّاه- لنصبح في النهاية مِثْل يسوع في التمجيد رغم معاناتنا وألَمنا (رومية الأصحاح 8). </vt:lpstr>
      <vt:lpstr>Jesus rose to give you new life!</vt:lpstr>
      <vt:lpstr>لا دينونة (8: 1)</vt:lpstr>
      <vt:lpstr>سكنى الروح القدس</vt:lpstr>
      <vt:lpstr>ولكن إن كان أحد ليس له روح المسيح فذلك ليس له (رو 8: 9)</vt:lpstr>
      <vt:lpstr>فَحَلَّ رُوحُ اللَّهِ عَلَى شَاوُلَ عِنْدَمَا سَمِعَ هَذَا الْكَلاَمَ وَحَمِيَ غَضَبُهُ جِدّاً. </vt:lpstr>
      <vt:lpstr>١ صموئيل ١٥ : ١٤  فَقَالَ صَمُوئِيلُ:  «وَمَا هُوَ صَوْتُ الْغَنَمِ هَذَا فِي أُذُنَيَّ, وَصَوْتُ الْبَقَرِ الَّذِي أَنَا سَامِعٌ؟» </vt:lpstr>
      <vt:lpstr>مزامير ٥١ : ١١   لاَ تَطْرَحْنِي مِنْ قُدَّامِ وَجْهِكَ وَرُوحَكَ الْقُدُّوسَ لاَ تَنْزِعْهُ مِنِّي. </vt:lpstr>
      <vt:lpstr> الختم يضمن الأمان ويقدم التأكيد</vt:lpstr>
      <vt:lpstr> 13 الذي فيه أيضاَ أنتم إذ سمعتم كلمة الحق إنجيل خلاصكم الذي فيه أيضاً إذ آمنتم ختمتم بروح الموعد القدوس 14 الذي هو عربون ميراثنا لفداء المقتنى لمدح مجده (أف 1: 13-14)</vt:lpstr>
      <vt:lpstr>تأكيد  الخلاص</vt:lpstr>
      <vt:lpstr>رومية ١٠ : ٩-١٠</vt:lpstr>
      <vt:lpstr>اخلق فيّ</vt:lpstr>
      <vt:lpstr>اخلق فيّ</vt:lpstr>
      <vt:lpstr>Create In Me</vt:lpstr>
      <vt:lpstr>يظهر تقييم هذه النصوص  أن جميعها تتضمن  تقوية لنشاط بدني  أو تمكينًا لنشاط معين.</vt:lpstr>
      <vt:lpstr>مع ذلك فإن مجيئه  كان عملاً داخليًا  أكثر منه سكنى.  هربرت لوكير</vt:lpstr>
      <vt:lpstr>الروح بعد الخلاص</vt:lpstr>
      <vt:lpstr>سكنى الروح القدس هو عمل الله الجديد!</vt:lpstr>
      <vt:lpstr>السكنى</vt:lpstr>
      <vt:lpstr>الروح يسكن فينا (رو 8: 11)</vt:lpstr>
      <vt:lpstr>الأسلحة</vt:lpstr>
      <vt:lpstr>Jesus rose to give you new life!</vt:lpstr>
      <vt:lpstr>PowerPoint Presentation</vt:lpstr>
      <vt:lpstr>PowerPoint Presentation</vt:lpstr>
      <vt:lpstr>نوعين من الميراث</vt:lpstr>
      <vt:lpstr>رومية 8: 19- 21</vt:lpstr>
      <vt:lpstr>رومية 8: 19- 21</vt:lpstr>
      <vt:lpstr>لأَنَّ انْتِظَارَ الْخَلِيقَةِ يَتَوَقَّعُ اسْتِعْلاَنَ أَبْنَاءِ اللهِ. إِذْ أُخْضِعَتِ الْخَلِيقَةُ لِلْبُطْلِ - لَيْسَ طَوْعًا، بَلْ مِنْ أَجْلِ الَّذِي أَخْضَعَهَا - عَلَى الرَّجَاءِ. لأَنَّ الْخَلِيقَةَ نَفْسَهَا أَيْضًا سَتُعْتَقُ مِنْ عُبُودِيَّةِ الْفَسَادِ إِلَى حُرِّيَّةِ مَجْدِ أَوْلاَدِ اللهِ. (رو 8: 19-21)</vt:lpstr>
      <vt:lpstr>إعادة البناء يجلب...</vt:lpstr>
      <vt:lpstr>... أرض متجددة تماما!</vt:lpstr>
      <vt:lpstr>Jesus rose to give you new life!</vt:lpstr>
      <vt:lpstr>الضمان في رومية 8</vt:lpstr>
      <vt:lpstr>أزمنة الخلاص الثلاث </vt:lpstr>
      <vt:lpstr>تمييز المصطلحات</vt:lpstr>
      <vt:lpstr>تمييز المصطلحات</vt:lpstr>
      <vt:lpstr>Blessed Assurance 1/7</vt:lpstr>
      <vt:lpstr>Blessed Assurance 2/7</vt:lpstr>
      <vt:lpstr>Blessed Assurance 3/7</vt:lpstr>
      <vt:lpstr>Blessed Assurance 4/7</vt:lpstr>
      <vt:lpstr>Blessed Assurance 5/7</vt:lpstr>
      <vt:lpstr>Blessed Assurance 6/7</vt:lpstr>
      <vt:lpstr>Blessed Assurance 7/7</vt:lpstr>
      <vt:lpstr>تعريف الإختيار</vt:lpstr>
      <vt:lpstr>ساحة كلفينية وأرمينية</vt:lpstr>
      <vt:lpstr>ساحة كلفينية وأرمينية</vt:lpstr>
      <vt:lpstr>أرمني أم أرميني؟</vt:lpstr>
      <vt:lpstr>التعيين المسبق</vt:lpstr>
      <vt:lpstr>لا شروط في الإختيار</vt:lpstr>
      <vt:lpstr>خمسة روابط غير قابلة للكسر                في خطة الله للخلاص</vt:lpstr>
      <vt:lpstr>خمسة روابط غير قابلة للكسر                في خطة الله للخلاص</vt:lpstr>
      <vt:lpstr>خمسة روابط غير قابلة للكسر                في خطة الله للخلاص</vt:lpstr>
      <vt:lpstr>خمسة روابط غير قابلة للكسر                في خطة الله للخلاص</vt:lpstr>
      <vt:lpstr>خمسة روابط غير قابلة للكسر                في خطة الله للخلاص</vt:lpstr>
      <vt:lpstr>تفضل بالجلوس يا كيرميت. أريد أن أقول لك  ما قد يكون بمثابة صدمة كبيرة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مثل على رومية 8: 28-30</vt:lpstr>
      <vt:lpstr>المعرفة السابقة</vt:lpstr>
      <vt:lpstr>التعيين المسبق</vt:lpstr>
      <vt:lpstr>الدعوة والتبرير</vt:lpstr>
      <vt:lpstr> التقديس المتدرج والضمان الأبدي</vt:lpstr>
      <vt:lpstr> الإختطاف</vt:lpstr>
      <vt:lpstr> التمجيد</vt:lpstr>
      <vt:lpstr>في كل الأشياء يعمل الله للخير ...  (8: 28-30)</vt:lpstr>
      <vt:lpstr>مَنْ هُوَ الَّذِي يَدِينُ؟ الْمَسِيحُ هُوَ الَّذِي مَاتَ بَلْ بِالْحَرِيِّ قَامَ أَيْضاً الَّذِي هُوَ أَيْضاً عَنْ يَمِينِ اللهِ الَّذِي أَيْضاً يَشْفَعُ فِينَا! </vt:lpstr>
      <vt:lpstr>المفاهيم اللاهوتية في رومية</vt:lpstr>
      <vt:lpstr>المفاهيم اللاهوتية في رومية</vt:lpstr>
      <vt:lpstr>المفاهيم اللاهوتية في رومية</vt:lpstr>
      <vt:lpstr>المفاهيم اللاهوتية في رومية</vt:lpstr>
      <vt:lpstr>المفاهيم اللاهوتية في رومية</vt:lpstr>
      <vt:lpstr>رومية ٨ : ٣٨-٣٩   فَإِنِّي مُتَيَقِّنٌ أَنَّهُ لاَ مَوْتَ وَلاَ حَيَاةَ وَلاَ مَلاَئِكَةَ وَلاَ رُؤَسَاءَ وَلاَ قُوَّاتِ وَلاَ أُمُورَ حَاضِرَةً وَلاَ مُسْتَقْبَلَةً ٣٩ وَلاَ عُلْوَ وَلاَ عُمْقَ وَلاَ خَلِيقَةَ أُخْرَى تَقْدِرُ أَنْ تَفْصِلَنَا عَنْ مَحَبَّةِ اللهِ الَّتِي فِي الْمَسِيحِ يَسُوعَ رَبِّنَا. </vt:lpstr>
      <vt:lpstr>Black</vt:lpstr>
      <vt:lpstr>مسح العهد الجديد • BibleStudyDownloads.org</vt:lpstr>
    </vt:vector>
  </TitlesOfParts>
  <Company>None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DESTINATION</dc:title>
  <dc:creator>Peter Chan</dc:creator>
  <cp:lastModifiedBy>Rick Griffith</cp:lastModifiedBy>
  <cp:revision>999</cp:revision>
  <cp:lastPrinted>2025-04-05T08:34:20Z</cp:lastPrinted>
  <dcterms:created xsi:type="dcterms:W3CDTF">2011-07-08T01:10:26Z</dcterms:created>
  <dcterms:modified xsi:type="dcterms:W3CDTF">2026-02-16T12:42:42Z</dcterms:modified>
</cp:coreProperties>
</file>