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0.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8.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9.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theme/theme45.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6.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7.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9.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0.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1.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2.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3.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4.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6.xml" ContentType="application/vnd.openxmlformats-officedocument.theme+xml"/>
  <Override PartName="/ppt/slideLayouts/slideLayout569.xml" ContentType="application/vnd.openxmlformats-officedocument.presentationml.slideLayout+xml"/>
  <Override PartName="/ppt/theme/theme5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8.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9.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60.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1.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5.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7.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68.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9.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70.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71.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72.xml" ContentType="application/vnd.openxmlformats-officedocument.theme+xml"/>
  <Override PartName="/ppt/slideLayouts/slideLayout720.xml" ContentType="application/vnd.openxmlformats-officedocument.presentationml.slideLayout+xml"/>
  <Override PartName="/ppt/theme/theme7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4.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5.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76.xml" ContentType="application/vnd.openxmlformats-officedocument.theme+xml"/>
  <Override PartName="/ppt/theme/theme7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9.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10.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09" r:id="rId2"/>
    <p:sldMasterId id="2147483679" r:id="rId3"/>
    <p:sldMasterId id="2147483671" r:id="rId4"/>
    <p:sldMasterId id="2147483651" r:id="rId5"/>
    <p:sldMasterId id="2147483655" r:id="rId6"/>
    <p:sldMasterId id="2147483667" r:id="rId7"/>
    <p:sldMasterId id="2147484698" r:id="rId8"/>
    <p:sldMasterId id="2147485760" r:id="rId9"/>
    <p:sldMasterId id="2147492856" r:id="rId10"/>
    <p:sldMasterId id="2147492868" r:id="rId11"/>
    <p:sldMasterId id="2147492880" r:id="rId12"/>
    <p:sldMasterId id="2147497692" r:id="rId13"/>
    <p:sldMasterId id="2147498946" r:id="rId14"/>
    <p:sldMasterId id="2147503314" r:id="rId15"/>
    <p:sldMasterId id="2147503429" r:id="rId16"/>
    <p:sldMasterId id="2147503519" r:id="rId17"/>
    <p:sldMasterId id="2147503558" r:id="rId18"/>
    <p:sldMasterId id="2147503582" r:id="rId19"/>
    <p:sldMasterId id="2147503778" r:id="rId20"/>
    <p:sldMasterId id="2147503790" r:id="rId21"/>
    <p:sldMasterId id="2147503802" r:id="rId22"/>
    <p:sldMasterId id="2147503814" r:id="rId23"/>
    <p:sldMasterId id="2147503826" r:id="rId24"/>
    <p:sldMasterId id="2147503841" r:id="rId25"/>
    <p:sldMasterId id="2147503857" r:id="rId26"/>
    <p:sldMasterId id="2147503870" r:id="rId27"/>
    <p:sldMasterId id="2147503883" r:id="rId28"/>
    <p:sldMasterId id="2147503895" r:id="rId29"/>
    <p:sldMasterId id="2147503908" r:id="rId30"/>
    <p:sldMasterId id="2147503921" r:id="rId31"/>
    <p:sldMasterId id="2147503933" r:id="rId32"/>
    <p:sldMasterId id="2147503945" r:id="rId33"/>
    <p:sldMasterId id="2147503957" r:id="rId34"/>
    <p:sldMasterId id="2147503973" r:id="rId35"/>
    <p:sldMasterId id="2147504010" r:id="rId36"/>
    <p:sldMasterId id="2147504034" r:id="rId37"/>
    <p:sldMasterId id="2147504046" r:id="rId38"/>
    <p:sldMasterId id="2147504058" r:id="rId39"/>
    <p:sldMasterId id="2147504071" r:id="rId40"/>
    <p:sldMasterId id="2147504083" r:id="rId41"/>
    <p:sldMasterId id="2147504096" r:id="rId42"/>
    <p:sldMasterId id="2147504098" r:id="rId43"/>
    <p:sldMasterId id="2147504101" r:id="rId44"/>
    <p:sldMasterId id="2147504113" r:id="rId45"/>
    <p:sldMasterId id="2147504115" r:id="rId46"/>
    <p:sldMasterId id="2147504127" r:id="rId47"/>
    <p:sldMasterId id="2147504139" r:id="rId48"/>
    <p:sldMasterId id="2147504152" r:id="rId49"/>
    <p:sldMasterId id="2147504176" r:id="rId50"/>
    <p:sldMasterId id="2147504190" r:id="rId51"/>
    <p:sldMasterId id="2147504204" r:id="rId52"/>
    <p:sldMasterId id="2147504216" r:id="rId53"/>
    <p:sldMasterId id="2147504228" r:id="rId54"/>
    <p:sldMasterId id="2147504231" r:id="rId55"/>
    <p:sldMasterId id="2147504243" r:id="rId56"/>
    <p:sldMasterId id="2147504255" r:id="rId57"/>
    <p:sldMasterId id="2147504257" r:id="rId58"/>
    <p:sldMasterId id="2147504261" r:id="rId59"/>
    <p:sldMasterId id="2147504273" r:id="rId60"/>
    <p:sldMasterId id="2147504285" r:id="rId61"/>
    <p:sldMasterId id="2147504296" r:id="rId62"/>
    <p:sldMasterId id="2147504308" r:id="rId63"/>
    <p:sldMasterId id="2147504320" r:id="rId64"/>
    <p:sldMasterId id="2147504332" r:id="rId65"/>
    <p:sldMasterId id="2147504344" r:id="rId66"/>
    <p:sldMasterId id="2147504356" r:id="rId67"/>
    <p:sldMasterId id="2147504370" r:id="rId68"/>
    <p:sldMasterId id="2147504374" r:id="rId69"/>
    <p:sldMasterId id="2147504386" r:id="rId70"/>
    <p:sldMasterId id="2147504398" r:id="rId71"/>
    <p:sldMasterId id="2147504410" r:id="rId72"/>
    <p:sldMasterId id="2147504422" r:id="rId73"/>
    <p:sldMasterId id="2147504424" r:id="rId74"/>
    <p:sldMasterId id="2147504437" r:id="rId75"/>
    <p:sldMasterId id="2147504449" r:id="rId76"/>
  </p:sldMasterIdLst>
  <p:notesMasterIdLst>
    <p:notesMasterId r:id="rId282"/>
  </p:notesMasterIdLst>
  <p:sldIdLst>
    <p:sldId id="257" r:id="rId77"/>
    <p:sldId id="980" r:id="rId78"/>
    <p:sldId id="1042" r:id="rId79"/>
    <p:sldId id="4792" r:id="rId80"/>
    <p:sldId id="5486" r:id="rId81"/>
    <p:sldId id="1043" r:id="rId82"/>
    <p:sldId id="3981" r:id="rId83"/>
    <p:sldId id="4038" r:id="rId84"/>
    <p:sldId id="636" r:id="rId85"/>
    <p:sldId id="523" r:id="rId86"/>
    <p:sldId id="524" r:id="rId87"/>
    <p:sldId id="525" r:id="rId88"/>
    <p:sldId id="526" r:id="rId89"/>
    <p:sldId id="1039" r:id="rId90"/>
    <p:sldId id="563" r:id="rId91"/>
    <p:sldId id="787" r:id="rId92"/>
    <p:sldId id="559" r:id="rId93"/>
    <p:sldId id="5489" r:id="rId94"/>
    <p:sldId id="5490" r:id="rId95"/>
    <p:sldId id="5491" r:id="rId96"/>
    <p:sldId id="273" r:id="rId97"/>
    <p:sldId id="742" r:id="rId98"/>
    <p:sldId id="743" r:id="rId99"/>
    <p:sldId id="270" r:id="rId100"/>
    <p:sldId id="306" r:id="rId101"/>
    <p:sldId id="4044" r:id="rId102"/>
    <p:sldId id="376" r:id="rId103"/>
    <p:sldId id="4047" r:id="rId104"/>
    <p:sldId id="615" r:id="rId105"/>
    <p:sldId id="5512" r:id="rId106"/>
    <p:sldId id="606" r:id="rId107"/>
    <p:sldId id="610" r:id="rId108"/>
    <p:sldId id="766" r:id="rId109"/>
    <p:sldId id="1154" r:id="rId110"/>
    <p:sldId id="277" r:id="rId111"/>
    <p:sldId id="981" r:id="rId112"/>
    <p:sldId id="1027" r:id="rId113"/>
    <p:sldId id="4068" r:id="rId114"/>
    <p:sldId id="4070" r:id="rId115"/>
    <p:sldId id="5545" r:id="rId116"/>
    <p:sldId id="5533" r:id="rId117"/>
    <p:sldId id="276" r:id="rId118"/>
    <p:sldId id="5539" r:id="rId119"/>
    <p:sldId id="4069" r:id="rId120"/>
    <p:sldId id="301" r:id="rId121"/>
    <p:sldId id="435" r:id="rId122"/>
    <p:sldId id="531" r:id="rId123"/>
    <p:sldId id="612" r:id="rId124"/>
    <p:sldId id="629" r:id="rId125"/>
    <p:sldId id="5492" r:id="rId126"/>
    <p:sldId id="5493" r:id="rId127"/>
    <p:sldId id="616" r:id="rId128"/>
    <p:sldId id="617" r:id="rId129"/>
    <p:sldId id="619" r:id="rId130"/>
    <p:sldId id="618" r:id="rId131"/>
    <p:sldId id="627" r:id="rId132"/>
    <p:sldId id="620" r:id="rId133"/>
    <p:sldId id="621" r:id="rId134"/>
    <p:sldId id="622" r:id="rId135"/>
    <p:sldId id="623" r:id="rId136"/>
    <p:sldId id="624" r:id="rId137"/>
    <p:sldId id="625" r:id="rId138"/>
    <p:sldId id="626" r:id="rId139"/>
    <p:sldId id="4071" r:id="rId140"/>
    <p:sldId id="4075" r:id="rId141"/>
    <p:sldId id="5497" r:id="rId142"/>
    <p:sldId id="5494" r:id="rId143"/>
    <p:sldId id="5495" r:id="rId144"/>
    <p:sldId id="5496" r:id="rId145"/>
    <p:sldId id="4074" r:id="rId146"/>
    <p:sldId id="5498" r:id="rId147"/>
    <p:sldId id="5499" r:id="rId148"/>
    <p:sldId id="982" r:id="rId149"/>
    <p:sldId id="4077" r:id="rId150"/>
    <p:sldId id="5546" r:id="rId151"/>
    <p:sldId id="4078" r:id="rId152"/>
    <p:sldId id="552" r:id="rId153"/>
    <p:sldId id="553" r:id="rId154"/>
    <p:sldId id="554" r:id="rId155"/>
    <p:sldId id="555" r:id="rId156"/>
    <p:sldId id="4079" r:id="rId157"/>
    <p:sldId id="4080" r:id="rId158"/>
    <p:sldId id="4081" r:id="rId159"/>
    <p:sldId id="5540" r:id="rId160"/>
    <p:sldId id="547" r:id="rId161"/>
    <p:sldId id="658" r:id="rId162"/>
    <p:sldId id="908" r:id="rId163"/>
    <p:sldId id="437" r:id="rId164"/>
    <p:sldId id="4764" r:id="rId165"/>
    <p:sldId id="5413" r:id="rId166"/>
    <p:sldId id="5414" r:id="rId167"/>
    <p:sldId id="5415" r:id="rId168"/>
    <p:sldId id="5416" r:id="rId169"/>
    <p:sldId id="5417" r:id="rId170"/>
    <p:sldId id="5418" r:id="rId171"/>
    <p:sldId id="5419" r:id="rId172"/>
    <p:sldId id="5421" r:id="rId173"/>
    <p:sldId id="5422" r:id="rId174"/>
    <p:sldId id="5423" r:id="rId175"/>
    <p:sldId id="4772" r:id="rId176"/>
    <p:sldId id="4773" r:id="rId177"/>
    <p:sldId id="748" r:id="rId178"/>
    <p:sldId id="4794" r:id="rId179"/>
    <p:sldId id="1032" r:id="rId180"/>
    <p:sldId id="751" r:id="rId181"/>
    <p:sldId id="4795" r:id="rId182"/>
    <p:sldId id="4796" r:id="rId183"/>
    <p:sldId id="4797" r:id="rId184"/>
    <p:sldId id="4189" r:id="rId185"/>
    <p:sldId id="4798" r:id="rId186"/>
    <p:sldId id="4799" r:id="rId187"/>
    <p:sldId id="4800" r:id="rId188"/>
    <p:sldId id="4801" r:id="rId189"/>
    <p:sldId id="4770" r:id="rId190"/>
    <p:sldId id="5487" r:id="rId191"/>
    <p:sldId id="4765" r:id="rId192"/>
    <p:sldId id="1153" r:id="rId193"/>
    <p:sldId id="518" r:id="rId194"/>
    <p:sldId id="519" r:id="rId195"/>
    <p:sldId id="4958" r:id="rId196"/>
    <p:sldId id="983" r:id="rId197"/>
    <p:sldId id="4774" r:id="rId198"/>
    <p:sldId id="4775" r:id="rId199"/>
    <p:sldId id="5547" r:id="rId200"/>
    <p:sldId id="5544" r:id="rId201"/>
    <p:sldId id="614" r:id="rId202"/>
    <p:sldId id="4776" r:id="rId203"/>
    <p:sldId id="5420" r:id="rId204"/>
    <p:sldId id="4793" r:id="rId205"/>
    <p:sldId id="1016" r:id="rId206"/>
    <p:sldId id="898" r:id="rId207"/>
    <p:sldId id="899" r:id="rId208"/>
    <p:sldId id="4201" r:id="rId209"/>
    <p:sldId id="4790" r:id="rId210"/>
    <p:sldId id="4202" r:id="rId211"/>
    <p:sldId id="4791" r:id="rId212"/>
    <p:sldId id="360" r:id="rId213"/>
    <p:sldId id="5434" r:id="rId214"/>
    <p:sldId id="5537" r:id="rId215"/>
    <p:sldId id="271" r:id="rId216"/>
    <p:sldId id="5538" r:id="rId217"/>
    <p:sldId id="359" r:id="rId218"/>
    <p:sldId id="2532" r:id="rId219"/>
    <p:sldId id="260" r:id="rId220"/>
    <p:sldId id="613" r:id="rId221"/>
    <p:sldId id="3382" r:id="rId222"/>
    <p:sldId id="385" r:id="rId223"/>
    <p:sldId id="3983" r:id="rId224"/>
    <p:sldId id="3986" r:id="rId225"/>
    <p:sldId id="5548" r:id="rId226"/>
    <p:sldId id="1041" r:id="rId227"/>
    <p:sldId id="1040" r:id="rId228"/>
    <p:sldId id="888" r:id="rId229"/>
    <p:sldId id="4778" r:id="rId230"/>
    <p:sldId id="611" r:id="rId231"/>
    <p:sldId id="639" r:id="rId232"/>
    <p:sldId id="501" r:id="rId233"/>
    <p:sldId id="4789" r:id="rId234"/>
    <p:sldId id="4700" r:id="rId235"/>
    <p:sldId id="4713" r:id="rId236"/>
    <p:sldId id="441" r:id="rId237"/>
    <p:sldId id="442" r:id="rId238"/>
    <p:sldId id="443" r:id="rId239"/>
    <p:sldId id="444" r:id="rId240"/>
    <p:sldId id="445" r:id="rId241"/>
    <p:sldId id="446" r:id="rId242"/>
    <p:sldId id="5488" r:id="rId243"/>
    <p:sldId id="433" r:id="rId244"/>
    <p:sldId id="5501" r:id="rId245"/>
    <p:sldId id="5320" r:id="rId246"/>
    <p:sldId id="455" r:id="rId247"/>
    <p:sldId id="456" r:id="rId248"/>
    <p:sldId id="5502" r:id="rId249"/>
    <p:sldId id="412" r:id="rId250"/>
    <p:sldId id="460" r:id="rId251"/>
    <p:sldId id="461" r:id="rId252"/>
    <p:sldId id="462" r:id="rId253"/>
    <p:sldId id="463" r:id="rId254"/>
    <p:sldId id="457" r:id="rId255"/>
    <p:sldId id="4780" r:id="rId256"/>
    <p:sldId id="4781" r:id="rId257"/>
    <p:sldId id="4782" r:id="rId258"/>
    <p:sldId id="4783" r:id="rId259"/>
    <p:sldId id="4784" r:id="rId260"/>
    <p:sldId id="4785" r:id="rId261"/>
    <p:sldId id="4786" r:id="rId262"/>
    <p:sldId id="4787" r:id="rId263"/>
    <p:sldId id="4788" r:id="rId264"/>
    <p:sldId id="5504" r:id="rId265"/>
    <p:sldId id="5505" r:id="rId266"/>
    <p:sldId id="5506" r:id="rId267"/>
    <p:sldId id="5507" r:id="rId268"/>
    <p:sldId id="5508" r:id="rId269"/>
    <p:sldId id="5509" r:id="rId270"/>
    <p:sldId id="5510" r:id="rId271"/>
    <p:sldId id="5503" r:id="rId272"/>
    <p:sldId id="842" r:id="rId273"/>
    <p:sldId id="1020" r:id="rId274"/>
    <p:sldId id="5534" r:id="rId275"/>
    <p:sldId id="5541" r:id="rId276"/>
    <p:sldId id="5542" r:id="rId277"/>
    <p:sldId id="5543" r:id="rId278"/>
    <p:sldId id="885" r:id="rId279"/>
    <p:sldId id="866" r:id="rId280"/>
    <p:sldId id="895" r:id="rId28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425"/>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772" autoAdjust="0"/>
    <p:restoredTop sz="72228" autoAdjust="0"/>
  </p:normalViewPr>
  <p:slideViewPr>
    <p:cSldViewPr>
      <p:cViewPr varScale="1">
        <p:scale>
          <a:sx n="75" d="100"/>
          <a:sy n="75" d="100"/>
        </p:scale>
        <p:origin x="176" y="1016"/>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50" d="100"/>
        <a:sy n="50" d="100"/>
      </p:scale>
      <p:origin x="0" y="-20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3.xml"/><Relationship Id="rId170" Type="http://schemas.openxmlformats.org/officeDocument/2006/relationships/slide" Target="slides/slide94.xml"/><Relationship Id="rId226" Type="http://schemas.openxmlformats.org/officeDocument/2006/relationships/slide" Target="slides/slide150.xml"/><Relationship Id="rId268" Type="http://schemas.openxmlformats.org/officeDocument/2006/relationships/slide" Target="slides/slide192.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2.xml"/><Relationship Id="rId5" Type="http://schemas.openxmlformats.org/officeDocument/2006/relationships/slideMaster" Target="slideMasters/slideMaster5.xml"/><Relationship Id="rId181" Type="http://schemas.openxmlformats.org/officeDocument/2006/relationships/slide" Target="slides/slide105.xml"/><Relationship Id="rId237" Type="http://schemas.openxmlformats.org/officeDocument/2006/relationships/slide" Target="slides/slide161.xml"/><Relationship Id="rId279" Type="http://schemas.openxmlformats.org/officeDocument/2006/relationships/slide" Target="slides/slide203.xml"/><Relationship Id="rId43" Type="http://schemas.openxmlformats.org/officeDocument/2006/relationships/slideMaster" Target="slideMasters/slideMaster43.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227" Type="http://schemas.openxmlformats.org/officeDocument/2006/relationships/slide" Target="slides/slide151.xml"/><Relationship Id="rId248" Type="http://schemas.openxmlformats.org/officeDocument/2006/relationships/slide" Target="slides/slide172.xml"/><Relationship Id="rId269"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2.xml"/><Relationship Id="rId129" Type="http://schemas.openxmlformats.org/officeDocument/2006/relationships/slide" Target="slides/slide53.xml"/><Relationship Id="rId280" Type="http://schemas.openxmlformats.org/officeDocument/2006/relationships/slide" Target="slides/slide204.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62.xml"/><Relationship Id="rId259" Type="http://schemas.openxmlformats.org/officeDocument/2006/relationships/slide" Target="slides/slide183.xml"/><Relationship Id="rId23" Type="http://schemas.openxmlformats.org/officeDocument/2006/relationships/slideMaster" Target="slideMasters/slideMaster23.xml"/><Relationship Id="rId119" Type="http://schemas.openxmlformats.org/officeDocument/2006/relationships/slide" Target="slides/slide43.xml"/><Relationship Id="rId270" Type="http://schemas.openxmlformats.org/officeDocument/2006/relationships/slide" Target="slides/slide19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0.xml"/><Relationship Id="rId130" Type="http://schemas.openxmlformats.org/officeDocument/2006/relationships/slide" Target="slides/slide54.xml"/><Relationship Id="rId151" Type="http://schemas.openxmlformats.org/officeDocument/2006/relationships/slide" Target="slides/slide75.xml"/><Relationship Id="rId172" Type="http://schemas.openxmlformats.org/officeDocument/2006/relationships/slide" Target="slides/slide96.xml"/><Relationship Id="rId193" Type="http://schemas.openxmlformats.org/officeDocument/2006/relationships/slide" Target="slides/slide117.xml"/><Relationship Id="rId207" Type="http://schemas.openxmlformats.org/officeDocument/2006/relationships/slide" Target="slides/slide131.xml"/><Relationship Id="rId228" Type="http://schemas.openxmlformats.org/officeDocument/2006/relationships/slide" Target="slides/slide152.xml"/><Relationship Id="rId249"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33.xml"/><Relationship Id="rId260" Type="http://schemas.openxmlformats.org/officeDocument/2006/relationships/slide" Target="slides/slide184.xml"/><Relationship Id="rId281" Type="http://schemas.openxmlformats.org/officeDocument/2006/relationships/slide" Target="slides/slide20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1.xml"/><Relationship Id="rId120" Type="http://schemas.openxmlformats.org/officeDocument/2006/relationships/slide" Target="slides/slide44.xml"/><Relationship Id="rId141" Type="http://schemas.openxmlformats.org/officeDocument/2006/relationships/slide" Target="slides/slide65.xml"/><Relationship Id="rId7" Type="http://schemas.openxmlformats.org/officeDocument/2006/relationships/slideMaster" Target="slideMasters/slideMaster7.xml"/><Relationship Id="rId162" Type="http://schemas.openxmlformats.org/officeDocument/2006/relationships/slide" Target="slides/slide86.xml"/><Relationship Id="rId183" Type="http://schemas.openxmlformats.org/officeDocument/2006/relationships/slide" Target="slides/slide107.xml"/><Relationship Id="rId218" Type="http://schemas.openxmlformats.org/officeDocument/2006/relationships/slide" Target="slides/slide142.xml"/><Relationship Id="rId239" Type="http://schemas.openxmlformats.org/officeDocument/2006/relationships/slide" Target="slides/slide163.xml"/><Relationship Id="rId250" Type="http://schemas.openxmlformats.org/officeDocument/2006/relationships/slide" Target="slides/slide174.xml"/><Relationship Id="rId271" Type="http://schemas.openxmlformats.org/officeDocument/2006/relationships/slide" Target="slides/slide19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1.xml"/><Relationship Id="rId110" Type="http://schemas.openxmlformats.org/officeDocument/2006/relationships/slide" Target="slides/slide34.xml"/><Relationship Id="rId131" Type="http://schemas.openxmlformats.org/officeDocument/2006/relationships/slide" Target="slides/slide55.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208" Type="http://schemas.openxmlformats.org/officeDocument/2006/relationships/slide" Target="slides/slide132.xml"/><Relationship Id="rId229" Type="http://schemas.openxmlformats.org/officeDocument/2006/relationships/slide" Target="slides/slide153.xml"/><Relationship Id="rId240" Type="http://schemas.openxmlformats.org/officeDocument/2006/relationships/slide" Target="slides/slide164.xml"/><Relationship Id="rId261"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xml"/><Relationship Id="rId100" Type="http://schemas.openxmlformats.org/officeDocument/2006/relationships/slide" Target="slides/slide24.xml"/><Relationship Id="rId282"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219" Type="http://schemas.openxmlformats.org/officeDocument/2006/relationships/slide" Target="slides/slide143.xml"/><Relationship Id="rId230" Type="http://schemas.openxmlformats.org/officeDocument/2006/relationships/slide" Target="slides/slide154.xml"/><Relationship Id="rId251" Type="http://schemas.openxmlformats.org/officeDocument/2006/relationships/slide" Target="slides/slide17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6.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95" Type="http://schemas.openxmlformats.org/officeDocument/2006/relationships/slide" Target="slides/slide119.xml"/><Relationship Id="rId209" Type="http://schemas.openxmlformats.org/officeDocument/2006/relationships/slide" Target="slides/slide133.xml"/><Relationship Id="rId220" Type="http://schemas.openxmlformats.org/officeDocument/2006/relationships/slide" Target="slides/slide144.xml"/><Relationship Id="rId241"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6.xml"/><Relationship Id="rId283" Type="http://schemas.openxmlformats.org/officeDocument/2006/relationships/presProps" Target="presProps.xml"/><Relationship Id="rId78" Type="http://schemas.openxmlformats.org/officeDocument/2006/relationships/slide" Target="slides/slide2.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64" Type="http://schemas.openxmlformats.org/officeDocument/2006/relationships/slide" Target="slides/slide88.xml"/><Relationship Id="rId185" Type="http://schemas.openxmlformats.org/officeDocument/2006/relationships/slide" Target="slides/slide109.xml"/><Relationship Id="rId9" Type="http://schemas.openxmlformats.org/officeDocument/2006/relationships/slideMaster" Target="slideMasters/slideMaster9.xml"/><Relationship Id="rId210" Type="http://schemas.openxmlformats.org/officeDocument/2006/relationships/slide" Target="slides/slide134.xml"/><Relationship Id="rId26" Type="http://schemas.openxmlformats.org/officeDocument/2006/relationships/slideMaster" Target="slideMasters/slideMaster26.xml"/><Relationship Id="rId231" Type="http://schemas.openxmlformats.org/officeDocument/2006/relationships/slide" Target="slides/slide155.xml"/><Relationship Id="rId252" Type="http://schemas.openxmlformats.org/officeDocument/2006/relationships/slide" Target="slides/slide176.xml"/><Relationship Id="rId273" Type="http://schemas.openxmlformats.org/officeDocument/2006/relationships/slide" Target="slides/slide19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slideMaster" Target="slideMasters/slideMaster16.xml"/><Relationship Id="rId221" Type="http://schemas.openxmlformats.org/officeDocument/2006/relationships/slide" Target="slides/slide145.xml"/><Relationship Id="rId242" Type="http://schemas.openxmlformats.org/officeDocument/2006/relationships/slide" Target="slides/slide166.xml"/><Relationship Id="rId263" Type="http://schemas.openxmlformats.org/officeDocument/2006/relationships/slide" Target="slides/slide187.xml"/><Relationship Id="rId284"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32" Type="http://schemas.openxmlformats.org/officeDocument/2006/relationships/slide" Target="slides/slide156.xml"/><Relationship Id="rId253" Type="http://schemas.openxmlformats.org/officeDocument/2006/relationships/slide" Target="slides/slide177.xml"/><Relationship Id="rId274" Type="http://schemas.openxmlformats.org/officeDocument/2006/relationships/slide" Target="slides/slide1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slide" Target="slides/slide167.xml"/><Relationship Id="rId264" Type="http://schemas.openxmlformats.org/officeDocument/2006/relationships/slide" Target="slides/slide188.xml"/><Relationship Id="rId285"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70.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slideMaster" Target="slideMasters/slideMaster1.xml"/><Relationship Id="rId212" Type="http://schemas.openxmlformats.org/officeDocument/2006/relationships/slide" Target="slides/slide136.xml"/><Relationship Id="rId233" Type="http://schemas.openxmlformats.org/officeDocument/2006/relationships/slide" Target="slides/slide157.xml"/><Relationship Id="rId254" Type="http://schemas.openxmlformats.org/officeDocument/2006/relationships/slide" Target="slides/slide17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8.xml"/><Relationship Id="rId275" Type="http://schemas.openxmlformats.org/officeDocument/2006/relationships/slide" Target="slides/slide199.xml"/><Relationship Id="rId60" Type="http://schemas.openxmlformats.org/officeDocument/2006/relationships/slideMaster" Target="slideMasters/slideMaster60.xml"/><Relationship Id="rId81" Type="http://schemas.openxmlformats.org/officeDocument/2006/relationships/slide" Target="slides/slide5.xml"/><Relationship Id="rId135" Type="http://schemas.openxmlformats.org/officeDocument/2006/relationships/slide" Target="slides/slide59.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202" Type="http://schemas.openxmlformats.org/officeDocument/2006/relationships/slide" Target="slides/slide126.xml"/><Relationship Id="rId223" Type="http://schemas.openxmlformats.org/officeDocument/2006/relationships/slide" Target="slides/slide147.xml"/><Relationship Id="rId244"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9.xml"/><Relationship Id="rId286"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 Target="slides/slide28.xml"/><Relationship Id="rId125" Type="http://schemas.openxmlformats.org/officeDocument/2006/relationships/slide" Target="slides/slide49.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1" Type="http://schemas.openxmlformats.org/officeDocument/2006/relationships/slideMaster" Target="slideMasters/slideMaster71.xml"/><Relationship Id="rId92" Type="http://schemas.openxmlformats.org/officeDocument/2006/relationships/slide" Target="slides/slide16.xml"/><Relationship Id="rId213" Type="http://schemas.openxmlformats.org/officeDocument/2006/relationships/slide" Target="slides/slide137.xml"/><Relationship Id="rId234"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9.xml"/><Relationship Id="rId276" Type="http://schemas.openxmlformats.org/officeDocument/2006/relationships/slide" Target="slides/slide200.xml"/><Relationship Id="rId40" Type="http://schemas.openxmlformats.org/officeDocument/2006/relationships/slideMaster" Target="slideMasters/slideMaster40.xml"/><Relationship Id="rId115" Type="http://schemas.openxmlformats.org/officeDocument/2006/relationships/slide" Target="slides/slide39.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61.xml"/><Relationship Id="rId82" Type="http://schemas.openxmlformats.org/officeDocument/2006/relationships/slide" Target="slides/slide6.xml"/><Relationship Id="rId199" Type="http://schemas.openxmlformats.org/officeDocument/2006/relationships/slide" Target="slides/slide123.xml"/><Relationship Id="rId203" Type="http://schemas.openxmlformats.org/officeDocument/2006/relationships/slide" Target="slides/slide127.xml"/><Relationship Id="rId19" Type="http://schemas.openxmlformats.org/officeDocument/2006/relationships/slideMaster" Target="slideMasters/slideMaster19.xml"/><Relationship Id="rId224" Type="http://schemas.openxmlformats.org/officeDocument/2006/relationships/slide" Target="slides/slide148.xml"/><Relationship Id="rId245" Type="http://schemas.openxmlformats.org/officeDocument/2006/relationships/slide" Target="slides/slide169.xml"/><Relationship Id="rId266" Type="http://schemas.openxmlformats.org/officeDocument/2006/relationships/slide" Target="slides/slide190.xml"/><Relationship Id="rId30" Type="http://schemas.openxmlformats.org/officeDocument/2006/relationships/slideMaster" Target="slideMasters/slideMaster30.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7.xml"/><Relationship Id="rId189" Type="http://schemas.openxmlformats.org/officeDocument/2006/relationships/slide" Target="slides/slide113.xml"/><Relationship Id="rId3" Type="http://schemas.openxmlformats.org/officeDocument/2006/relationships/slideMaster" Target="slideMasters/slideMaster3.xml"/><Relationship Id="rId214" Type="http://schemas.openxmlformats.org/officeDocument/2006/relationships/slide" Target="slides/slide138.xml"/><Relationship Id="rId235" Type="http://schemas.openxmlformats.org/officeDocument/2006/relationships/slide" Target="slides/slide159.xml"/><Relationship Id="rId256" Type="http://schemas.openxmlformats.org/officeDocument/2006/relationships/slide" Target="slides/slide180.xml"/><Relationship Id="rId277" Type="http://schemas.openxmlformats.org/officeDocument/2006/relationships/slide" Target="slides/slide201.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7.xml"/><Relationship Id="rId179" Type="http://schemas.openxmlformats.org/officeDocument/2006/relationships/slide" Target="slides/slide103.xml"/><Relationship Id="rId190" Type="http://schemas.openxmlformats.org/officeDocument/2006/relationships/slide" Target="slides/slide114.xml"/><Relationship Id="rId204" Type="http://schemas.openxmlformats.org/officeDocument/2006/relationships/slide" Target="slides/slide128.xml"/><Relationship Id="rId225" Type="http://schemas.openxmlformats.org/officeDocument/2006/relationships/slide" Target="slides/slide149.xml"/><Relationship Id="rId246" Type="http://schemas.openxmlformats.org/officeDocument/2006/relationships/slide" Target="slides/slide170.xml"/><Relationship Id="rId267" Type="http://schemas.openxmlformats.org/officeDocument/2006/relationships/slide" Target="slides/slide191.xml"/><Relationship Id="rId106" Type="http://schemas.openxmlformats.org/officeDocument/2006/relationships/slide" Target="slides/slide30.xml"/><Relationship Id="rId127" Type="http://schemas.openxmlformats.org/officeDocument/2006/relationships/slide" Target="slides/slide5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8.xml"/><Relationship Id="rId148" Type="http://schemas.openxmlformats.org/officeDocument/2006/relationships/slide" Target="slides/slide72.xml"/><Relationship Id="rId169" Type="http://schemas.openxmlformats.org/officeDocument/2006/relationships/slide" Target="slides/slide93.xml"/><Relationship Id="rId4" Type="http://schemas.openxmlformats.org/officeDocument/2006/relationships/slideMaster" Target="slideMasters/slideMaster4.xml"/><Relationship Id="rId180" Type="http://schemas.openxmlformats.org/officeDocument/2006/relationships/slide" Target="slides/slide104.xml"/><Relationship Id="rId215" Type="http://schemas.openxmlformats.org/officeDocument/2006/relationships/slide" Target="slides/slide139.xml"/><Relationship Id="rId236" Type="http://schemas.openxmlformats.org/officeDocument/2006/relationships/slide" Target="slides/slide160.xml"/><Relationship Id="rId257" Type="http://schemas.openxmlformats.org/officeDocument/2006/relationships/slide" Target="slides/slide181.xml"/><Relationship Id="rId278" Type="http://schemas.openxmlformats.org/officeDocument/2006/relationships/slide" Target="slides/slide202.xml"/><Relationship Id="rId42" Type="http://schemas.openxmlformats.org/officeDocument/2006/relationships/slideMaster" Target="slideMasters/slideMaster42.xml"/><Relationship Id="rId84" Type="http://schemas.openxmlformats.org/officeDocument/2006/relationships/slide" Target="slides/slide8.xml"/><Relationship Id="rId138" Type="http://schemas.openxmlformats.org/officeDocument/2006/relationships/slide" Target="slides/slide62.xml"/><Relationship Id="rId191" Type="http://schemas.openxmlformats.org/officeDocument/2006/relationships/slide" Target="slides/slide115.xml"/><Relationship Id="rId205" Type="http://schemas.openxmlformats.org/officeDocument/2006/relationships/slide" Target="slides/slide129.xml"/><Relationship Id="rId247" Type="http://schemas.openxmlformats.org/officeDocument/2006/relationships/slide" Target="slides/slide171.xml"/><Relationship Id="rId107" Type="http://schemas.openxmlformats.org/officeDocument/2006/relationships/slide" Target="slides/slide3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3.xml"/><Relationship Id="rId95" Type="http://schemas.openxmlformats.org/officeDocument/2006/relationships/slide" Target="slides/slide19.xml"/><Relationship Id="rId160" Type="http://schemas.openxmlformats.org/officeDocument/2006/relationships/slide" Target="slides/slide84.xml"/><Relationship Id="rId216" Type="http://schemas.openxmlformats.org/officeDocument/2006/relationships/slide" Target="slides/slide140.xml"/><Relationship Id="rId258" Type="http://schemas.openxmlformats.org/officeDocument/2006/relationships/slide" Target="slides/slide1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2.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4.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OB-22-Creation-12</a:t>
            </a:r>
          </a:p>
          <a:p>
            <a:pPr eaLnBrk="1" hangingPunct="1"/>
            <a:r>
              <a:rPr lang="en-US" altLang="en-US" b="1" dirty="0">
                <a:latin typeface="Arial" panose="020B0604020202020204" pitchFamily="34" charset="0"/>
              </a:rPr>
              <a:t>SA-02-Creation &amp; Fall-18</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Spirit's indwelling is noted in the NT as both individual and corporate.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30491392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147</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lgn="r" rtl="1">
              <a:defRPr/>
            </a:pP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a:latin typeface="Times New Roman" charset="0"/>
                <a:ea typeface="ＭＳ Ｐゴシック" charset="0"/>
                <a:cs typeface="ＭＳ Ｐゴシック" charset="0"/>
              </a:rPr>
              <a:t>NS-06-Rom5-8-slide 133</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156</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140</a:t>
            </a:r>
          </a:p>
          <a:p>
            <a:r>
              <a:rPr lang="en-US" dirty="0"/>
              <a:t>NS-07-1Cor1-9-slide 34</a:t>
            </a:r>
          </a:p>
          <a:p>
            <a:r>
              <a:rPr lang="en-US" dirty="0"/>
              <a:t>NS-23-1John-178</a:t>
            </a:r>
          </a:p>
          <a:p>
            <a:pPr algn="l" rtl="0" latinLnBrk="0">
              <a:spcBef>
                <a:spcPts val="400"/>
              </a:spcBef>
            </a:pPr>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162</a:t>
            </a:fld>
            <a:endParaRPr lang="en-US"/>
          </a:p>
        </p:txBody>
      </p:sp>
    </p:spTree>
    <p:extLst>
      <p:ext uri="{BB962C8B-B14F-4D97-AF65-F5344CB8AC3E}">
        <p14:creationId xmlns:p14="http://schemas.microsoft.com/office/powerpoint/2010/main" val="39836949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a:p>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cartoon distinguishes between a Calvinist and an ARMENIAN. Is that correct?</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cartoonist really meant an ARMINIAN.</a:t>
            </a:r>
          </a:p>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171</a:t>
            </a:fld>
            <a:endParaRPr lang="en-US"/>
          </a:p>
        </p:txBody>
      </p:sp>
    </p:spTree>
    <p:extLst>
      <p:ext uri="{BB962C8B-B14F-4D97-AF65-F5344CB8AC3E}">
        <p14:creationId xmlns:p14="http://schemas.microsoft.com/office/powerpoint/2010/main" val="37575871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what do Calvinists and Arminians believe about predestination?</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11341627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Election is the second of the five distinctives of Calvinism in the acronym T-U-L-I-P.</a:t>
            </a:r>
          </a:p>
          <a:p>
            <a:endParaRPr lang="en-US" dirty="0">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OB-22-Creation-14</a:t>
            </a:r>
          </a:p>
          <a:p>
            <a:pPr eaLnBrk="1" hangingPunct="1"/>
            <a:r>
              <a:rPr lang="en-US" altLang="en-US" b="1" dirty="0">
                <a:latin typeface="Arial" panose="020B0604020202020204" pitchFamily="34" charset="0"/>
              </a:rPr>
              <a:t>SA-02-Creation &amp; Fall-20</a:t>
            </a:r>
          </a:p>
          <a:p>
            <a:pPr eaLnBrk="1" hangingPunct="1"/>
            <a:endParaRPr lang="en-US" altLang="en-US" b="1" dirty="0">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197</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198</a:t>
            </a:r>
          </a:p>
        </p:txBody>
      </p:sp>
    </p:spTree>
    <p:extLst>
      <p:ext uri="{BB962C8B-B14F-4D97-AF65-F5344CB8AC3E}">
        <p14:creationId xmlns:p14="http://schemas.microsoft.com/office/powerpoint/2010/main" val="9479901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199</a:t>
            </a:r>
          </a:p>
        </p:txBody>
      </p:sp>
    </p:spTree>
    <p:extLst>
      <p:ext uri="{BB962C8B-B14F-4D97-AF65-F5344CB8AC3E}">
        <p14:creationId xmlns:p14="http://schemas.microsoft.com/office/powerpoint/2010/main" val="20359632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200</a:t>
            </a:r>
          </a:p>
        </p:txBody>
      </p:sp>
    </p:spTree>
    <p:extLst>
      <p:ext uri="{BB962C8B-B14F-4D97-AF65-F5344CB8AC3E}">
        <p14:creationId xmlns:p14="http://schemas.microsoft.com/office/powerpoint/2010/main" val="6258550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201</a:t>
            </a:r>
          </a:p>
        </p:txBody>
      </p:sp>
    </p:spTree>
    <p:extLst>
      <p:ext uri="{BB962C8B-B14F-4D97-AF65-F5344CB8AC3E}">
        <p14:creationId xmlns:p14="http://schemas.microsoft.com/office/powerpoint/2010/main" val="62585506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203</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OB-22-Creation-15</a:t>
            </a:r>
          </a:p>
          <a:p>
            <a:pPr eaLnBrk="1" hangingPunct="1"/>
            <a:r>
              <a:rPr lang="en-US" altLang="en-US" b="1" dirty="0">
                <a:latin typeface="Arial" panose="020B0604020202020204" pitchFamily="34" charset="0"/>
              </a:rPr>
              <a:t>SA-02-Creation &amp; Fall-21</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is a great leap of faith as a system. It believes—contrary to science—that giving enough time and enough death and enough mutations (changes over time—which are nearly all harmful), things got betters. We do not observe this today. To the contrary, the Second Law of Thermodynamics shows that things are getting worse.</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OB-22-Creation-16</a:t>
            </a:r>
          </a:p>
          <a:p>
            <a:pPr eaLnBrk="1" hangingPunct="1"/>
            <a:r>
              <a:rPr lang="en-US" altLang="en-US" b="1" dirty="0">
                <a:latin typeface="Arial" panose="020B0604020202020204" pitchFamily="34" charset="0"/>
              </a:rPr>
              <a:t>SA-02-Creation &amp; Fall-22</a:t>
            </a:r>
          </a:p>
          <a:p>
            <a:endParaRPr lang="en-US" dirty="0"/>
          </a:p>
          <a:p>
            <a:endParaRPr lang="en-US" altLang="en-US" b="1"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Evolution believes that ape-man generations got better to where we are today.</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OB-22-Creation-18</a:t>
            </a:r>
          </a:p>
          <a:p>
            <a:pPr eaLnBrk="1" hangingPunct="1"/>
            <a:r>
              <a:rPr lang="en-US" altLang="en-US" b="1" dirty="0">
                <a:latin typeface="Arial" panose="020B0604020202020204" pitchFamily="34" charset="0"/>
              </a:rPr>
              <a:t>NS-06-Rom5-8-slide 24</a:t>
            </a:r>
          </a:p>
          <a:p>
            <a:pPr eaLnBrk="1" hangingPunct="1"/>
            <a:r>
              <a:rPr lang="en-US" altLang="en-US" b="1" dirty="0">
                <a:latin typeface="Arial" panose="020B0604020202020204" pitchFamily="34" charset="0"/>
              </a:rPr>
              <a:t>SA-02-Creation &amp; Fall-24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25</a:t>
            </a:r>
          </a:p>
          <a:p>
            <a:pPr eaLnBrk="1" hangingPunct="1"/>
            <a:r>
              <a:rPr lang="en-US" altLang="en-US" b="1" dirty="0">
                <a:latin typeface="Arial" panose="020B0604020202020204" pitchFamily="34" charset="0"/>
              </a:rPr>
              <a:t>SA-02-Creation &amp; Fall-25</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66EA3-86A8-6441-9743-0BDB2D569E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algn="r" rtl="1" eaLnBrk="1" hangingPunct="1">
              <a:defRPr>
                <a:cs typeface="+mn-cs"/>
              </a:defRPr>
            </a:pPr>
            <a:r>
              <a:rPr lang="ar-SA" b="1" dirty="0">
                <a:cs typeface="Arial" panose="020B0604020202020204" pitchFamily="34" charset="0"/>
                <a:rtl/>
              </a:rPr>
              <a:t>هل نظرتك إلى الخطيَّة كتابيَّة؟ أم أنَّها مأخوذةٌ مِن نظرة غير المؤمنين ومتأثِّرةٌ بها؟</a:t>
            </a:r>
          </a:p>
          <a:p>
            <a:pPr eaLnBrk="1" hangingPunct="1">
              <a:defRPr>
                <a:cs typeface="+mn-cs"/>
              </a:defRPr>
            </a:pPr>
            <a:r>
              <a:rPr lang="ar-SA" b="1" dirty="0">
                <a:cs typeface="Arial" panose="020B0604020202020204" pitchFamily="34" charset="0"/>
                <a:rtl/>
              </a:rPr>
              <a:t>____________</a:t>
            </a:r>
          </a:p>
          <a:p>
            <a:pPr eaLnBrk="1" hangingPunct="1">
              <a:defRPr>
                <a:cs typeface="+mn-cs"/>
              </a:defRPr>
            </a:pPr>
            <a:r>
              <a:rPr lang="en-US" dirty="0">
                <a:rtl/>
              </a:rPr>
              <a:t>Common -146</a:t>
            </a:r>
          </a:p>
          <a:p>
            <a:pPr eaLnBrk="1" hangingPunct="1">
              <a:defRPr/>
            </a:pPr>
            <a:r>
              <a:rPr lang="en-US" dirty="0">
                <a:cs typeface="+mn-cs"/>
              </a:rPr>
              <a:t>OS-27-Daniel-208</a:t>
            </a:r>
          </a:p>
          <a:p>
            <a:pPr eaLnBrk="1" hangingPunct="1">
              <a:defRPr/>
            </a:pPr>
            <a:r>
              <a:rPr lang="en-US" dirty="0">
                <a:cs typeface="+mn-cs"/>
              </a:rPr>
              <a:t>NC-19-Answering Atheists-87</a:t>
            </a:r>
          </a:p>
          <a:p>
            <a:pPr eaLnBrk="1" hangingPunct="1">
              <a:defRPr/>
            </a:pPr>
            <a:r>
              <a:rPr lang="en-US" dirty="0">
                <a:cs typeface="+mn-cs"/>
              </a:rPr>
              <a:t>NS-Romans5-8—slide 30</a:t>
            </a:r>
          </a:p>
          <a:p>
            <a:pPr eaLnBrk="1" hangingPunct="1">
              <a:defRPr>
                <a:cs typeface="+mn-cs"/>
              </a:defRPr>
            </a:pPr>
            <a:endParaRPr lang="en-US" dirty="0">
              <a:rtl/>
            </a:endParaRPr>
          </a:p>
        </p:txBody>
      </p:sp>
    </p:spTree>
    <p:extLst>
      <p:ext uri="{BB962C8B-B14F-4D97-AF65-F5344CB8AC3E}">
        <p14:creationId xmlns:p14="http://schemas.microsoft.com/office/powerpoint/2010/main" val="40407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God's righteousness imparted </a:t>
            </a:r>
            <a:r>
              <a:rPr lang="en-SG" b="1" u="sng" dirty="0">
                <a:latin typeface="Arial" panose="020B0604020202020204" pitchFamily="34" charset="0"/>
                <a:cs typeface="Arial" panose="020B0604020202020204" pitchFamily="34" charset="0"/>
              </a:rPr>
              <a:t>sanctification</a:t>
            </a:r>
            <a:r>
              <a:rPr lang="en-SG" b="1"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40</a:t>
            </a:fld>
            <a:endParaRPr lang="en-US"/>
          </a:p>
        </p:txBody>
      </p:sp>
    </p:spTree>
    <p:extLst>
      <p:ext uri="{BB962C8B-B14F-4D97-AF65-F5344CB8AC3E}">
        <p14:creationId xmlns:p14="http://schemas.microsoft.com/office/powerpoint/2010/main" val="383757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6410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70075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1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03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Common-144</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64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62830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75</a:t>
            </a:fld>
            <a:endParaRPr lang="en-US"/>
          </a:p>
        </p:txBody>
      </p:sp>
    </p:spTree>
    <p:extLst>
      <p:ext uri="{BB962C8B-B14F-4D97-AF65-F5344CB8AC3E}">
        <p14:creationId xmlns:p14="http://schemas.microsoft.com/office/powerpoint/2010/main" val="493990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657A1-AA76-6D47-9031-65CCF7095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The story, of course, must begin with my parents who met in the Navy.  </a:t>
            </a:r>
          </a:p>
          <a:p>
            <a:pPr eaLnBrk="1" hangingPunct="1"/>
            <a:r>
              <a:rPr lang="en-US" b="1" dirty="0">
                <a:latin typeface="Arial" panose="020B0604020202020204" pitchFamily="34" charset="0"/>
                <a:ea typeface="ＭＳ Ｐゴシック" charset="-128"/>
                <a:cs typeface="Arial" panose="020B0604020202020204" pitchFamily="34" charset="0"/>
              </a:rPr>
              <a:t>They had a baby boy (my older brother Bob) and then were transferred to Japan.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38A05-3C06-4941-A354-EBDCF92DCF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my younger brother</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birth my Mom concluded that my Dad was actually married to the Navy, so she divorced him.  Ironically, she became a social worker to help other families put their lives together.</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F3BDF-82A4-C545-AE01-AD67B0E834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Mom married a second time but the arguments with my Mom became unbearable so my Mom divorced him too.</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b="1" dirty="0">
                <a:latin typeface="Arial" panose="020B0604020202020204" pitchFamily="34" charset="0"/>
                <a:ea typeface="ＭＳ Ｐゴシック" charset="-128"/>
                <a:cs typeface="Arial" panose="020B0604020202020204" pitchFamily="34" charset="0"/>
              </a:rPr>
              <a:t>'</a:t>
            </a:r>
            <a:r>
              <a:rPr lang="en-US" altLang="ja-JP" b="1"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14</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NS-06-Rom5-8-slide 76</a:t>
            </a:r>
          </a:p>
          <a:p>
            <a:pPr eaLnBrk="1" hangingPunct="1"/>
            <a:r>
              <a:rPr lang="en-US" b="1" dirty="0">
                <a:latin typeface="Arial" panose="020B0604020202020204" pitchFamily="34" charset="0"/>
                <a:ea typeface="ＭＳ Ｐゴシック" charset="0"/>
                <a:cs typeface="ＭＳ Ｐゴシック" charset="0"/>
              </a:rPr>
              <a:t>NS-19-Hebrews-345</a:t>
            </a:r>
          </a:p>
          <a:p>
            <a:pPr eaLnBrk="1" hangingPunct="1"/>
            <a:r>
              <a:rPr lang="en-US" b="1" dirty="0">
                <a:latin typeface="Arial" panose="020B0604020202020204" pitchFamily="34" charset="0"/>
                <a:ea typeface="ＭＳ Ｐゴシック" charset="0"/>
                <a:cs typeface="ＭＳ Ｐゴシック" charset="0"/>
              </a:rPr>
              <a:t>SA-15-Inheritance-169</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panose="020B0604020202020204" pitchFamily="34" charset="0"/>
                <a:ea typeface="SimSun" charset="0"/>
                <a:cs typeface="SimSun" charset="0"/>
              </a:rPr>
              <a:t>Common English-7</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Common-234</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Common-235</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Common-236</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Common-237</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Common-238</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Common-240</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BE-03-Leviticus-134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 Arabic-45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pPr eaLnBrk="1" hangingPunct="1"/>
            <a:r>
              <a:rPr lang="en-US" altLang="zh-CN">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endParaRPr lang="ar-S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07080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26643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E6D2C-1DE9-934D-BA88-AA3E2E8539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128"/>
                <a:cs typeface="Arial" panose="020B0604020202020204" pitchFamily="34" charset="0"/>
              </a:rPr>
              <a:t>Peter should be commended for his love for Jesus, but he often took matters into his own hands by his flesh:</a:t>
            </a:r>
          </a:p>
          <a:p>
            <a:pPr eaLnBrk="1" hangingPunct="1"/>
            <a:r>
              <a:rPr lang="en-US" b="1" dirty="0">
                <a:latin typeface="Arial" panose="020B0604020202020204" pitchFamily="34" charset="0"/>
                <a:ea typeface="ＭＳ Ｐゴシック" charset="-128"/>
                <a:cs typeface="Arial" panose="020B0604020202020204" pitchFamily="34" charset="0"/>
              </a:rPr>
              <a:t>• Rebuked Jesus for saying that Christ would go to the cross</a:t>
            </a:r>
          </a:p>
          <a:p>
            <a:pPr eaLnBrk="1" hangingPunct="1"/>
            <a:r>
              <a:rPr lang="en-US" b="1" dirty="0">
                <a:latin typeface="Arial" panose="020B0604020202020204" pitchFamily="34" charset="0"/>
                <a:ea typeface="ＭＳ Ｐゴシック" charset="-128"/>
                <a:cs typeface="Arial" panose="020B0604020202020204" pitchFamily="34" charset="0"/>
              </a:rPr>
              <a:t>• Cut off the ear of Malchus at the arrest of Jesus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r>
              <a:rPr lang="en-US" dirty="0"/>
              <a:t>__________</a:t>
            </a:r>
          </a:p>
          <a:p>
            <a:r>
              <a:rPr lang="en-US" dirty="0"/>
              <a:t>NS-06-Rom5-8—slide 112</a:t>
            </a:r>
          </a:p>
          <a:p>
            <a:r>
              <a:rPr lang="en-US" dirty="0"/>
              <a:t>SA-08-The Christian and the Mosaic Law-47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01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(Romans 8 added by Dr Rick Griffith)</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124</a:t>
            </a:fld>
            <a:endParaRPr lang="en-US"/>
          </a:p>
        </p:txBody>
      </p:sp>
    </p:spTree>
    <p:extLst>
      <p:ext uri="{BB962C8B-B14F-4D97-AF65-F5344CB8AC3E}">
        <p14:creationId xmlns:p14="http://schemas.microsoft.com/office/powerpoint/2010/main" val="22487436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a:t>
            </a:r>
          </a:p>
          <a:p>
            <a:pPr eaLnBrk="1" hangingPunct="1"/>
            <a:r>
              <a:rPr lang="en-US" b="1" dirty="0">
                <a:latin typeface="Arial" panose="020B0604020202020204" pitchFamily="34" charset="0"/>
                <a:ea typeface="ＭＳ Ｐゴシック" charset="0"/>
                <a:cs typeface="ＭＳ Ｐゴシック" charset="0"/>
              </a:rPr>
              <a:t>HS-04-Indwelling-36</a:t>
            </a:r>
          </a:p>
          <a:p>
            <a:pPr eaLnBrk="1" hangingPunct="1"/>
            <a:r>
              <a:rPr lang="en-US" b="1" dirty="0">
                <a:latin typeface="Arial" panose="020B0604020202020204" pitchFamily="34" charset="0"/>
                <a:ea typeface="ＭＳ Ｐゴシック" charset="0"/>
                <a:cs typeface="ＭＳ Ｐゴシック" charset="0"/>
              </a:rPr>
              <a:t>NS-06-Rom5-8-slide 116</a:t>
            </a:r>
          </a:p>
        </p:txBody>
      </p:sp>
    </p:spTree>
    <p:extLst>
      <p:ext uri="{BB962C8B-B14F-4D97-AF65-F5344CB8AC3E}">
        <p14:creationId xmlns:p14="http://schemas.microsoft.com/office/powerpoint/2010/main" val="2337333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Amazingly,</a:t>
            </a:r>
            <a:r>
              <a:rPr lang="en-US" b="1" baseline="0" dirty="0">
                <a:latin typeface="Arial" panose="020B0604020202020204" pitchFamily="34" charset="0"/>
                <a:ea typeface="ＭＳ Ｐゴシック" charset="0"/>
                <a:cs typeface="Arial" panose="020B0604020202020204" pitchFamily="34" charset="0"/>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Arabic-320</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115</a:t>
            </a:r>
          </a:p>
          <a:p>
            <a:r>
              <a:rPr lang="en-US" dirty="0">
                <a:latin typeface="Times New Roman" charset="0"/>
                <a:ea typeface="ＭＳ Ｐゴシック" charset="0"/>
                <a:cs typeface="ＭＳ Ｐゴシック" charset="0"/>
              </a:rPr>
              <a:t>NS-07-1Cor1-</a:t>
            </a:r>
            <a:r>
              <a:rPr lang="en-US" b="1" dirty="0">
                <a:latin typeface="Arial" panose="020B0604020202020204" pitchFamily="34" charset="0"/>
                <a:ea typeface="ＭＳ Ｐゴシック" charset="0"/>
                <a:cs typeface="Arial" panose="020B0604020202020204" pitchFamily="34" charset="0"/>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04-Indwelling, Sealing, Leading &amp; Slaying-23</a:t>
            </a:r>
          </a:p>
        </p:txBody>
      </p:sp>
    </p:spTree>
    <p:extLst>
      <p:ext uri="{BB962C8B-B14F-4D97-AF65-F5344CB8AC3E}">
        <p14:creationId xmlns:p14="http://schemas.microsoft.com/office/powerpoint/2010/main" val="28144023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appears in </a:t>
            </a:r>
            <a:r>
              <a:rPr lang="ar-SA" dirty="0">
                <a:latin typeface="Times New Roman" charset="0"/>
                <a:ea typeface="ＭＳ Ｐゴシック" charset="-128"/>
                <a:cs typeface="ＭＳ Ｐゴシック" charset="-128"/>
              </a:rPr>
              <a:t>رومية</a:t>
            </a:r>
            <a:r>
              <a:rPr lang="en-US" dirty="0">
                <a:latin typeface="Times New Roman" charset="0"/>
                <a:ea typeface="ＭＳ Ｐゴシック" charset="-128"/>
                <a:cs typeface="ＭＳ Ｐゴシック" charset="-128"/>
              </a:rPr>
              <a:t> 10:9-10.</a:t>
            </a:r>
          </a:p>
          <a:p>
            <a:r>
              <a:rPr lang="en-US" dirty="0">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a:t>
            </a:r>
            <a:r>
              <a:rPr lang="en-US">
                <a:latin typeface="Times New Roman" charset="0"/>
                <a:ea typeface="ＭＳ Ｐゴシック" charset="-128"/>
                <a:cs typeface="ＭＳ Ｐゴシック" charset="-128"/>
              </a:rPr>
              <a:t>), 2:481.</a:t>
            </a:r>
            <a:endParaRPr lang="en-US" dirty="0">
              <a:latin typeface="Times New Roman" charset="0"/>
              <a:ea typeface="ＭＳ Ｐゴシック" charset="-128"/>
              <a:cs typeface="ＭＳ Ｐゴシック" charset="-128"/>
            </a:endParaRPr>
          </a:p>
          <a:p>
            <a:r>
              <a:rPr lang="en-US" dirty="0">
                <a:latin typeface="Times New Roman" charset="0"/>
                <a:cs typeface="ＭＳ Ｐゴシック" charset="0"/>
              </a:rPr>
              <a:t>______________</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dirty="0"/>
              <a:t>HS-04-Indwelling, Sealing, Leading &amp; Slaying-17</a:t>
            </a:r>
          </a:p>
          <a:p>
            <a:r>
              <a:rPr lang="en-US" dirty="0"/>
              <a:t>NS-06-Rom5-8—slide 129</a:t>
            </a:r>
          </a:p>
          <a:p>
            <a:r>
              <a:rPr lang="en-US" dirty="0"/>
              <a:t>NS-10-Ephesians-121</a:t>
            </a:r>
          </a:p>
          <a:p>
            <a:r>
              <a:rPr lang="en-US" dirty="0"/>
              <a:t>OS-19-Psalms-395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47876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158111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2647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OT ministry of the Holy Spirit was when he came UPON rather than IN believers.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much of God did we get at salvation?  Does he come in "parts" today—first Jesus (or also the Father), and then the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1654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573903E6-E6F3-0F49-8740-299C6EA71D0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666990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44FECEA0-C2C7-AD40-836D-BDDE9023C8FF}"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341852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EA5D04CA-B7DA-D746-8C00-9BF85993CBF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498077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DFA0F4A4-D27D-D94C-A57B-3C31D0077E14}"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515464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6017C7B-494B-DB4C-BD8E-8F287756E13D}"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6913195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03440BAD-10C1-C046-ABB1-20268808B0C2}"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2881827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39F85105-B8F9-624B-BB21-FC1724A72D72}"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4102892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C0BC0B5-26F5-614E-90B4-5BC722456393}"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8459613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160FD8E7-5D0D-4846-92D4-8EC8B725FFDD}"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595468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268B5E93-16FE-E645-9C61-45308A8927E2}"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3700560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BFAAE501-2F0D-4A44-8759-6EF7000980C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983045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ea typeface="ＭＳ Ｐゴシック" charset="0"/>
                <a:cs typeface="+mn-cs"/>
              </a:defRPr>
            </a:lvl1pPr>
          </a:lstStyle>
          <a:p>
            <a:pPr>
              <a:defRPr/>
            </a:pPr>
            <a:fld id="{C63EF727-93E4-184D-97A0-8D3E9987D8D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lgn="ct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45196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78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217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50184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961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094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9934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327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4854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95860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328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3958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5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9865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cs typeface="ＭＳ Ｐゴシック" charset="0"/>
              </a:defRPr>
            </a:lvl1pPr>
          </a:lstStyle>
          <a:p>
            <a:pPr>
              <a:defRPr/>
            </a:pPr>
            <a:fld id="{8590F162-60F8-2C44-B177-D27D8F2100F7}" type="slidenum">
              <a:rPr lang="zh-CN" altLang="en-US" smtClean="0"/>
              <a:pPr>
                <a:defRPr/>
              </a:pPr>
              <a:t>‹#›</a:t>
            </a:fld>
            <a:endParaRPr lang="en-US" altLang="zh-CN" dirty="0"/>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DD5C5E8-CB2F-2F47-9FBF-DEFEE32C62D5}" type="slidenum">
              <a:rPr lang="zh-CN" altLang="en-US" smtClean="0"/>
              <a:pPr>
                <a:defRPr/>
              </a:pPr>
              <a:t>‹#›</a:t>
            </a:fld>
            <a:endParaRPr lang="en-US" altLang="zh-CN" dirty="0"/>
          </a:p>
        </p:txBody>
      </p:sp>
    </p:spTree>
    <p:extLst>
      <p:ext uri="{BB962C8B-B14F-4D97-AF65-F5344CB8AC3E}">
        <p14:creationId xmlns:p14="http://schemas.microsoft.com/office/powerpoint/2010/main" val="17117041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C3569AA-6105-7A4E-BF41-157A2CCBB526}" type="slidenum">
              <a:rPr lang="zh-CN" altLang="en-US" smtClean="0"/>
              <a:pPr>
                <a:defRPr/>
              </a:pPr>
              <a:t>‹#›</a:t>
            </a:fld>
            <a:endParaRPr lang="en-US" altLang="zh-CN" dirty="0"/>
          </a:p>
        </p:txBody>
      </p:sp>
    </p:spTree>
    <p:extLst>
      <p:ext uri="{BB962C8B-B14F-4D97-AF65-F5344CB8AC3E}">
        <p14:creationId xmlns:p14="http://schemas.microsoft.com/office/powerpoint/2010/main" val="9603856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9E5AA4B-9D9F-3044-9979-A2DC7FD1005A}" type="slidenum">
              <a:rPr lang="zh-CN" altLang="en-US" smtClean="0"/>
              <a:pPr>
                <a:defRPr/>
              </a:pPr>
              <a:t>‹#›</a:t>
            </a:fld>
            <a:endParaRPr lang="en-US" altLang="zh-CN" dirty="0"/>
          </a:p>
        </p:txBody>
      </p:sp>
    </p:spTree>
    <p:extLst>
      <p:ext uri="{BB962C8B-B14F-4D97-AF65-F5344CB8AC3E}">
        <p14:creationId xmlns:p14="http://schemas.microsoft.com/office/powerpoint/2010/main" val="36549810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9E47C7-9481-5343-B908-A3771FBC279C}" type="slidenum">
              <a:rPr lang="zh-CN" altLang="en-US" smtClean="0"/>
              <a:pPr>
                <a:defRPr/>
              </a:pPr>
              <a:t>‹#›</a:t>
            </a:fld>
            <a:endParaRPr lang="en-US" altLang="zh-CN" dirty="0"/>
          </a:p>
        </p:txBody>
      </p:sp>
    </p:spTree>
    <p:extLst>
      <p:ext uri="{BB962C8B-B14F-4D97-AF65-F5344CB8AC3E}">
        <p14:creationId xmlns:p14="http://schemas.microsoft.com/office/powerpoint/2010/main" val="26020320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B2795C9-3092-E544-8E05-E85AAE363932}" type="slidenum">
              <a:rPr lang="zh-CN" altLang="en-US" smtClean="0"/>
              <a:pPr>
                <a:defRPr/>
              </a:pPr>
              <a:t>‹#›</a:t>
            </a:fld>
            <a:endParaRPr lang="en-US" altLang="zh-CN" dirty="0"/>
          </a:p>
        </p:txBody>
      </p:sp>
    </p:spTree>
    <p:extLst>
      <p:ext uri="{BB962C8B-B14F-4D97-AF65-F5344CB8AC3E}">
        <p14:creationId xmlns:p14="http://schemas.microsoft.com/office/powerpoint/2010/main" val="20834547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C4CB841-8546-174D-9332-5F8618B0BA0A}" type="slidenum">
              <a:rPr lang="zh-CN" altLang="en-US" smtClean="0"/>
              <a:pPr>
                <a:defRPr/>
              </a:pPr>
              <a:t>‹#›</a:t>
            </a:fld>
            <a:endParaRPr lang="en-US" altLang="zh-CN" dirty="0"/>
          </a:p>
        </p:txBody>
      </p:sp>
    </p:spTree>
    <p:extLst>
      <p:ext uri="{BB962C8B-B14F-4D97-AF65-F5344CB8AC3E}">
        <p14:creationId xmlns:p14="http://schemas.microsoft.com/office/powerpoint/2010/main" val="279614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A05EE7C-92A3-B344-BCD8-7C55D3571D1D}" type="slidenum">
              <a:rPr lang="zh-CN" altLang="en-US" smtClean="0"/>
              <a:pPr>
                <a:defRPr/>
              </a:pPr>
              <a:t>‹#›</a:t>
            </a:fld>
            <a:endParaRPr lang="en-US" altLang="zh-CN" dirty="0"/>
          </a:p>
        </p:txBody>
      </p:sp>
    </p:spTree>
    <p:extLst>
      <p:ext uri="{BB962C8B-B14F-4D97-AF65-F5344CB8AC3E}">
        <p14:creationId xmlns:p14="http://schemas.microsoft.com/office/powerpoint/2010/main" val="119985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E4B8975-80F8-7543-BE57-9C7B008D0803}" type="slidenum">
              <a:rPr lang="zh-CN" altLang="en-US" smtClean="0"/>
              <a:pPr>
                <a:defRPr/>
              </a:pPr>
              <a:t>‹#›</a:t>
            </a:fld>
            <a:endParaRPr lang="en-US" altLang="zh-CN" dirty="0"/>
          </a:p>
        </p:txBody>
      </p:sp>
    </p:spTree>
    <p:extLst>
      <p:ext uri="{BB962C8B-B14F-4D97-AF65-F5344CB8AC3E}">
        <p14:creationId xmlns:p14="http://schemas.microsoft.com/office/powerpoint/2010/main" val="19879063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9A118E3-3242-EA43-8CDB-FF10AA1E1B7E}" type="slidenum">
              <a:rPr lang="zh-CN" altLang="en-US" smtClean="0"/>
              <a:pPr>
                <a:defRPr/>
              </a:pPr>
              <a:t>‹#›</a:t>
            </a:fld>
            <a:endParaRPr lang="en-US" altLang="zh-CN" dirty="0"/>
          </a:p>
        </p:txBody>
      </p:sp>
    </p:spTree>
    <p:extLst>
      <p:ext uri="{BB962C8B-B14F-4D97-AF65-F5344CB8AC3E}">
        <p14:creationId xmlns:p14="http://schemas.microsoft.com/office/powerpoint/2010/main" val="37567824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9DF401-7863-974F-9FF2-9CCD87735D5E}" type="slidenum">
              <a:rPr lang="zh-CN" altLang="en-US" smtClean="0"/>
              <a:pPr>
                <a:defRPr/>
              </a:pPr>
              <a:t>‹#›</a:t>
            </a:fld>
            <a:endParaRPr lang="en-US" altLang="zh-CN" dirty="0"/>
          </a:p>
        </p:txBody>
      </p:sp>
    </p:spTree>
    <p:extLst>
      <p:ext uri="{BB962C8B-B14F-4D97-AF65-F5344CB8AC3E}">
        <p14:creationId xmlns:p14="http://schemas.microsoft.com/office/powerpoint/2010/main" val="11337167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CB7B6B4-FD9F-2A44-9303-B5EE1854D19E}" type="slidenum">
              <a:rPr lang="zh-CN" altLang="en-US" smtClean="0"/>
              <a:pPr>
                <a:defRPr/>
              </a:pPr>
              <a:t>‹#›</a:t>
            </a:fld>
            <a:endParaRPr lang="en-US" altLang="zh-CN" dirty="0"/>
          </a:p>
        </p:txBody>
      </p:sp>
    </p:spTree>
    <p:extLst>
      <p:ext uri="{BB962C8B-B14F-4D97-AF65-F5344CB8AC3E}">
        <p14:creationId xmlns:p14="http://schemas.microsoft.com/office/powerpoint/2010/main" val="38845960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177429085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1875320236"/>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179042187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427060956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321085036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332276022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43120903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1283671580"/>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1181562008"/>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1633993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7993862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027749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01356831"/>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30194204"/>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59061"/>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9733068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1869546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24018641"/>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958958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522942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3873976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6/5/24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018818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651541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149016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470198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5244719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853089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866898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75041133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977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8090713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162894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6/5/24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794951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6750127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3511322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194596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112554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7788078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011906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33630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5500408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569964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606804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437604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4269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8190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863373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43846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3561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6532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888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9079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902867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40578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20713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295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11332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90939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77495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31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9365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5190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81604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851145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7032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4043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1781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5942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551318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505265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2610436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4510070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193928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713167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3365602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052011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5554296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1348482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152923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61676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0489384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61801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617"/>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6913739"/>
      </p:ext>
    </p:extLst>
  </p:cSld>
  <p:clrMapOvr>
    <a:masterClrMapping/>
  </p:clrMapOvr>
  <p:transition>
    <p:wheel spokes="0"/>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43659"/>
      </p:ext>
    </p:extLst>
  </p:cSld>
  <p:clrMapOvr>
    <a:masterClrMapping/>
  </p:clrMapOvr>
  <p:transition>
    <p:wheel spokes="0"/>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227130"/>
      </p:ext>
    </p:extLst>
  </p:cSld>
  <p:clrMapOvr>
    <a:masterClrMapping/>
  </p:clrMapOvr>
  <p:transition>
    <p:wheel spokes="0"/>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69766"/>
      </p:ext>
    </p:extLst>
  </p:cSld>
  <p:clrMapOvr>
    <a:masterClrMapping/>
  </p:clrMapOvr>
  <p:transition>
    <p:wheel spokes="0"/>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026752"/>
      </p:ext>
    </p:extLst>
  </p:cSld>
  <p:clrMapOvr>
    <a:masterClrMapping/>
  </p:clrMapOvr>
  <p:transition>
    <p:wheel spokes="0"/>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2373031"/>
      </p:ext>
    </p:extLst>
  </p:cSld>
  <p:clrMapOvr>
    <a:masterClrMapping/>
  </p:clrMapOvr>
  <p:transition>
    <p:wheel spokes="0"/>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35584"/>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50905"/>
      </p:ext>
    </p:extLst>
  </p:cSld>
  <p:clrMapOvr>
    <a:masterClrMapping/>
  </p:clrMapOvr>
  <p:transition>
    <p:wheel spokes="0"/>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578614"/>
      </p:ext>
    </p:extLst>
  </p:cSld>
  <p:clrMapOvr>
    <a:masterClrMapping/>
  </p:clrMapOvr>
  <p:transition>
    <p:wheel spokes="0"/>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82103"/>
      </p:ext>
    </p:extLst>
  </p:cSld>
  <p:clrMapOvr>
    <a:masterClrMapping/>
  </p:clrMapOvr>
  <p:transition>
    <p:wheel spokes="0"/>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296750"/>
      </p:ext>
    </p:extLst>
  </p:cSld>
  <p:clrMapOvr>
    <a:masterClrMapping/>
  </p:clrMapOvr>
  <p:transition>
    <p:wheel spokes="0"/>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5689144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1772188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0966242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25666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068867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49149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62549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7899564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34960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19169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009866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5214089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0673414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332932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513368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9761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47497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34245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71150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8640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85852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71251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859061542"/>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245319564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257348546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32138624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335081002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405295504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3300937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419136481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176344191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170857986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287810787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394945885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11939011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1422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13619241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58794288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41519366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15485678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467578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77939002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2603071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427120245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18710097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384554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4220732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81493343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5447500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21138617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6930583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3408559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252629043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24415944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86921180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899547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0385884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206121431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61251621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91156155"/>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9219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887767487"/>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8973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03587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9521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6672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519258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06165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1890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46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3054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2659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586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819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9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989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78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25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4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7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7019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79108689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7007407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4049514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538589"/>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4098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68067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36397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526059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795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607091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210005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5397"/>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16971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0718692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114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6806366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62549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02971"/>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019089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0206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90133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4566907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7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90646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2370625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52436687"/>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16911100"/>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015213"/>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9803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78896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775093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1197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04076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95369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1478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04730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88108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84095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9062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829994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635210"/>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42147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56682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82480"/>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8832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368822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98689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613148"/>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27972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26253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71795005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027051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04732109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72743032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515600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829974741"/>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7637719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30449769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710413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938822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183782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1926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9815295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334688"/>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71012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87017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9787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034336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2494314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20317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4579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390532911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554113649"/>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36922683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269694572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514814400"/>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59156732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413541447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124755363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181734084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93653760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585277738"/>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0126054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16985763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0440988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90906993"/>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404394046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22751886"/>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68162890"/>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3399554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83963660"/>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0312483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5481102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161448217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1847193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113104200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135170258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83911622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96636097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367256618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41810183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416532544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25468829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152578227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37594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6642399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8069803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424534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07827220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200625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1029552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71591596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2293599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1562954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272213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899902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770060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80996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23371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5290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09176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2142734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239122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75240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792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439271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5132877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0893977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689357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752912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24655321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7641502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2774670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667138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07404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18811663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387490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564875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1099648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3244624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8502608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2415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0955978"/>
      </p:ext>
    </p:extLst>
  </p:cSld>
  <p:clrMapOvr>
    <a:masterClrMapping/>
  </p:clrMapOvr>
  <p:transition>
    <p:fade/>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9155"/>
      </p:ext>
    </p:extLst>
  </p:cSld>
  <p:clrMapOvr>
    <a:masterClrMapping/>
  </p:clrMapOvr>
  <p:transition>
    <p:fade/>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08415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770933"/>
      </p:ext>
    </p:extLst>
  </p:cSld>
  <p:clrMapOvr>
    <a:masterClrMapping/>
  </p:clrMapOvr>
  <p:transition>
    <p:fade/>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71696"/>
      </p:ext>
    </p:extLst>
  </p:cSld>
  <p:clrMapOvr>
    <a:masterClrMapping/>
  </p:clrMapOvr>
  <p:transition>
    <p:fade/>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361436"/>
      </p:ext>
    </p:extLst>
  </p:cSld>
  <p:clrMapOvr>
    <a:masterClrMapping/>
  </p:clrMapOvr>
  <p:transition>
    <p:fade/>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2876"/>
      </p:ext>
    </p:extLst>
  </p:cSld>
  <p:clrMapOvr>
    <a:masterClrMapping/>
  </p:clrMapOvr>
  <p:transition>
    <p:fade/>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621040"/>
      </p:ext>
    </p:extLst>
  </p:cSld>
  <p:clrMapOvr>
    <a:masterClrMapping/>
  </p:clrMapOvr>
  <p:transition>
    <p:fade/>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738791"/>
      </p:ext>
    </p:extLst>
  </p:cSld>
  <p:clrMapOvr>
    <a:masterClrMapping/>
  </p:clrMapOvr>
  <p:transition>
    <p:fade/>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174"/>
      </p:ext>
    </p:extLst>
  </p:cSld>
  <p:clrMapOvr>
    <a:masterClrMapping/>
  </p:clrMapOvr>
  <p:transition>
    <p:fade/>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956630"/>
      </p:ext>
    </p:extLst>
  </p:cSld>
  <p:clrMapOvr>
    <a:masterClrMapping/>
  </p:clrMapOvr>
  <p:transition>
    <p:fade/>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403451212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48673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340670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10022613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222772117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04283513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262524981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95499033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183034205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196392268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187947092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841184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339442809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241018783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27587596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257304952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12325978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390767161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30431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96880674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32088170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2936954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117727114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108906302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37757778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47871309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80961461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96867432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341901140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161259592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40068098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1010537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05016524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41428449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94576460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967217309"/>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61583414"/>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11178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8576202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441593214"/>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6835740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8823546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506882107"/>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06804933"/>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10418227"/>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49202225"/>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770498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35548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917127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552502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1526733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1655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767116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395938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551829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9592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6795831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964903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615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b="1" i="0">
                <a:latin typeface="Arial" panose="020B0604020202020204" pitchFamily="34" charset="0"/>
              </a:defRPr>
            </a:lvl1pPr>
          </a:lstStyle>
          <a:p>
            <a:r>
              <a:rPr lang="en-US" dirty="0"/>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b="1" i="0">
                <a:latin typeface="Arial" panose="020B0604020202020204" pitchFamily="34" charset="0"/>
                <a:ea typeface="ＭＳ Ｐゴシック"/>
              </a:defRPr>
            </a:lvl1pPr>
          </a:lstStyle>
          <a:p>
            <a:pPr>
              <a:defRPr/>
            </a:pPr>
            <a:fld id="{B439C2AD-D4B6-4D4F-A2BA-9301C8068932}" type="slidenum">
              <a:rPr lang="en-GB" smtClean="0"/>
              <a:pPr>
                <a:defRPr/>
              </a:pPr>
              <a:t>‹#›</a:t>
            </a:fld>
            <a:endParaRPr lang="en-GB" dirty="0"/>
          </a:p>
        </p:txBody>
      </p:sp>
    </p:spTree>
    <p:extLst>
      <p:ext uri="{BB962C8B-B14F-4D97-AF65-F5344CB8AC3E}">
        <p14:creationId xmlns:p14="http://schemas.microsoft.com/office/powerpoint/2010/main" val="12138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0.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0.jpe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6" Type="http://schemas.openxmlformats.org/officeDocument/2006/relationships/theme" Target="../theme/theme25.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3.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image" Target="../media/image2.png"/><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4.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29.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30.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1.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6" Type="http://schemas.openxmlformats.org/officeDocument/2006/relationships/image" Target="../media/image3.png"/><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image" Target="../media/image2.png"/><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image" Target="../media/image1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6.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1.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7.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image" Target="../media/image3.png"/><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theme" Target="../theme/theme39.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0.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theme" Target="../theme/theme41.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40.xml"/><Relationship Id="rId1"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4.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6.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7.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8.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image" Target="../media/image15.jpeg"/><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9.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image" Target="../media/image1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slideLayout" Target="../slideLayouts/slideLayout509.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2.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3.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4" Type="http://schemas.openxmlformats.org/officeDocument/2006/relationships/image" Target="../media/image18.jpe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5.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6.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57.xml"/><Relationship Id="rId1" Type="http://schemas.openxmlformats.org/officeDocument/2006/relationships/slideLayout" Target="../slideLayouts/slideLayout569.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572.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9.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60.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theme" Target="../theme/theme61.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2.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3.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63.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5.jpe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4.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image" Target="../media/image16.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5.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11.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6.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75.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11.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9.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94.xml"/><Relationship Id="rId13" Type="http://schemas.openxmlformats.org/officeDocument/2006/relationships/image" Target="../media/image11.png"/><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70.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image" Target="../media/image10.jpeg"/><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theme" Target="../theme/theme71.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image" Target="../media/image19.png"/><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theme" Target="../theme/theme72.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73.xml"/><Relationship Id="rId1" Type="http://schemas.openxmlformats.org/officeDocument/2006/relationships/slideLayout" Target="../slideLayouts/slideLayout72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74.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image" Target="../media/image20.png"/></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5.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slideLayout" Target="../slideLayouts/slideLayout756.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theme" Target="../theme/theme7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4185330-A543-F749-9065-852768E0C65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5ED0D377-53F7-3645-B040-26A8D295A6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8719DB8-5363-AD47-A565-E1E2144B91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b="1" i="0" dirty="0">
                <a:solidFill>
                  <a:srgbClr val="000000"/>
                </a:solidFill>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ea typeface="ＭＳ Ｐゴシック" charset="-128"/>
                <a:cs typeface="ＭＳ Ｐゴシック" charset="-128"/>
              </a:defRPr>
            </a:lvl1pPr>
          </a:lstStyle>
          <a:p>
            <a:pPr>
              <a:defRPr/>
            </a:pPr>
            <a:fld id="{1A92CA00-4DC2-5A44-89B7-4A69DFFA01AB}" type="slidenum">
              <a:rPr lang="en-US" smtClean="0"/>
              <a:pPr>
                <a:defRPr/>
              </a:pPr>
              <a:t>‹#›</a:t>
            </a:fld>
            <a:endParaRPr lang="en-US" dirty="0"/>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i="0" dirty="0">
                <a:solidFill>
                  <a:srgbClr val="FFFFFF"/>
                </a:solidFill>
                <a:latin typeface="Arial" panose="020B0604020202020204" pitchFamily="34" charset="0"/>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i="0" dirty="0">
                <a:solidFill>
                  <a:srgbClr val="FFFFFF"/>
                </a:solidFill>
                <a:latin typeface="Arial" panose="020B0604020202020204" pitchFamily="34" charset="0"/>
                <a:ea typeface="ＭＳ Ｐゴシック" charset="0"/>
                <a:cs typeface="Arial" panose="020B0604020202020204" pitchFamily="34"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solidFill>
                  <a:srgbClr val="FFFFFF"/>
                </a:solidFill>
              </a:rPr>
              <a:pPr>
                <a:defRPr/>
              </a:pPr>
              <a:t>‹#›</a:t>
            </a:fld>
            <a:endParaRPr lang="en-US" dirty="0">
              <a:solidFill>
                <a:srgbClr val="FFFFFF"/>
              </a:solidFill>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6/5/24</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05614258"/>
      </p:ext>
    </p:extLst>
  </p:cSld>
  <p:clrMap bg1="dk2" tx1="lt1" bg2="dk1" tx2="lt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6/5/24</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689053827"/>
      </p:ext>
    </p:extLst>
  </p:cSld>
  <p:clrMap bg1="lt1" tx1="dk1" bg2="lt2" tx2="dk2" accent1="accent1" accent2="accent2" accent3="accent3" accent4="accent4" accent5="accent5" accent6="accent6" hlink="hlink" folHlink="folHlink"/>
  <p:sldLayoutIdLst>
    <p:sldLayoutId id="2147504047" r:id="rId1"/>
    <p:sldLayoutId id="2147504048" r:id="rId2"/>
    <p:sldLayoutId id="2147504049" r:id="rId3"/>
    <p:sldLayoutId id="2147504050" r:id="rId4"/>
    <p:sldLayoutId id="2147504051" r:id="rId5"/>
    <p:sldLayoutId id="2147504052" r:id="rId6"/>
    <p:sldLayoutId id="2147504053" r:id="rId7"/>
    <p:sldLayoutId id="2147504054" r:id="rId8"/>
    <p:sldLayoutId id="2147504055" r:id="rId9"/>
    <p:sldLayoutId id="2147504056" r:id="rId10"/>
    <p:sldLayoutId id="214750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6/5/24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00865326"/>
      </p:ext>
    </p:extLst>
  </p:cSld>
  <p:clrMap bg1="lt1" tx1="dk1" bg2="lt2" tx2="dk2" accent1="accent1" accent2="accent2" accent3="accent3" accent4="accent4" accent5="accent5" accent6="accent6" hlink="hlink" folHlink="folHlink"/>
  <p:sldLayoutIdLst>
    <p:sldLayoutId id="2147504059" r:id="rId1"/>
    <p:sldLayoutId id="2147504060" r:id="rId2"/>
    <p:sldLayoutId id="2147504061" r:id="rId3"/>
    <p:sldLayoutId id="2147504062" r:id="rId4"/>
    <p:sldLayoutId id="2147504063" r:id="rId5"/>
    <p:sldLayoutId id="2147504064" r:id="rId6"/>
    <p:sldLayoutId id="2147504065" r:id="rId7"/>
    <p:sldLayoutId id="2147504066" r:id="rId8"/>
    <p:sldLayoutId id="2147504067" r:id="rId9"/>
    <p:sldLayoutId id="2147504068" r:id="rId10"/>
    <p:sldLayoutId id="2147504069" r:id="rId11"/>
    <p:sldLayoutId id="21475040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charset="0"/>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a typeface="ＭＳ Ｐゴシック" charset="0"/>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ea typeface="ＭＳ Ｐゴシック" charset="0"/>
              </a:rPr>
              <a:pPr>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31610523"/>
      </p:ext>
    </p:extLst>
  </p:cSld>
  <p:clrMap bg1="lt1" tx1="dk1" bg2="lt2" tx2="dk2" accent1="accent1" accent2="accent2" accent3="accent3" accent4="accent4" accent5="accent5" accent6="accent6" hlink="hlink" folHlink="folHlink"/>
  <p:sldLayoutIdLst>
    <p:sldLayoutId id="2147504072" r:id="rId1"/>
    <p:sldLayoutId id="2147504073" r:id="rId2"/>
    <p:sldLayoutId id="2147504074" r:id="rId3"/>
    <p:sldLayoutId id="2147504075" r:id="rId4"/>
    <p:sldLayoutId id="2147504076" r:id="rId5"/>
    <p:sldLayoutId id="2147504077" r:id="rId6"/>
    <p:sldLayoutId id="2147504078" r:id="rId7"/>
    <p:sldLayoutId id="2147504079" r:id="rId8"/>
    <p:sldLayoutId id="2147504080" r:id="rId9"/>
    <p:sldLayoutId id="2147504081" r:id="rId10"/>
    <p:sldLayoutId id="21475040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6/5/24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275001"/>
      </p:ext>
    </p:extLst>
  </p:cSld>
  <p:clrMap bg1="lt1" tx1="dk1" bg2="lt2" tx2="dk2" accent1="accent1" accent2="accent2" accent3="accent3" accent4="accent4" accent5="accent5" accent6="accent6" hlink="hlink" folHlink="folHlink"/>
  <p:sldLayoutIdLst>
    <p:sldLayoutId id="2147504084" r:id="rId1"/>
    <p:sldLayoutId id="2147504085" r:id="rId2"/>
    <p:sldLayoutId id="2147504086" r:id="rId3"/>
    <p:sldLayoutId id="2147504087" r:id="rId4"/>
    <p:sldLayoutId id="2147504088" r:id="rId5"/>
    <p:sldLayoutId id="2147504089" r:id="rId6"/>
    <p:sldLayoutId id="2147504090" r:id="rId7"/>
    <p:sldLayoutId id="2147504091" r:id="rId8"/>
    <p:sldLayoutId id="2147504092" r:id="rId9"/>
    <p:sldLayoutId id="2147504093" r:id="rId10"/>
    <p:sldLayoutId id="2147504094" r:id="rId11"/>
    <p:sldLayoutId id="21475040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6115973"/>
      </p:ext>
    </p:extLst>
  </p:cSld>
  <p:clrMap bg1="dk2" tx1="lt1" bg2="dk1" tx2="lt2" accent1="accent1" accent2="accent2" accent3="accent3" accent4="accent4" accent5="accent5" accent6="accent6" hlink="hlink" folHlink="folHlink"/>
  <p:sldLayoutIdLst>
    <p:sldLayoutId id="214750409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909220537"/>
      </p:ext>
    </p:extLst>
  </p:cSld>
  <p:clrMap bg1="lt1" tx1="dk1" bg2="lt2" tx2="dk2" accent1="accent1" accent2="accent2" accent3="accent3" accent4="accent4" accent5="accent5" accent6="accent6" hlink="hlink" folHlink="folHlink"/>
  <p:sldLayoutIdLst>
    <p:sldLayoutId id="2147504099" r:id="rId1"/>
    <p:sldLayoutId id="214750410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154420778"/>
      </p:ext>
    </p:extLst>
  </p:cSld>
  <p:clrMap bg1="lt1" tx1="dk1" bg2="lt2" tx2="dk2" accent1="accent1" accent2="accent2" accent3="accent3" accent4="accent4" accent5="accent5" accent6="accent6" hlink="hlink" folHlink="folHlink"/>
  <p:sldLayoutIdLst>
    <p:sldLayoutId id="2147504102" r:id="rId1"/>
    <p:sldLayoutId id="2147504103" r:id="rId2"/>
    <p:sldLayoutId id="2147504104" r:id="rId3"/>
    <p:sldLayoutId id="2147504105" r:id="rId4"/>
    <p:sldLayoutId id="2147504106" r:id="rId5"/>
    <p:sldLayoutId id="2147504107" r:id="rId6"/>
    <p:sldLayoutId id="2147504108" r:id="rId7"/>
    <p:sldLayoutId id="2147504109" r:id="rId8"/>
    <p:sldLayoutId id="2147504110" r:id="rId9"/>
    <p:sldLayoutId id="2147504111" r:id="rId10"/>
    <p:sldLayoutId id="2147504112"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38008934"/>
      </p:ext>
    </p:extLst>
  </p:cSld>
  <p:clrMap bg1="dk2" tx1="lt1" bg2="dk1" tx2="lt2" accent1="accent1" accent2="accent2" accent3="accent3" accent4="accent4" accent5="accent5" accent6="accent6" hlink="hlink" folHlink="folHlink"/>
  <p:sldLayoutIdLst>
    <p:sldLayoutId id="2147504114"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35876765"/>
      </p:ext>
    </p:extLst>
  </p:cSld>
  <p:clrMap bg1="dk2" tx1="lt1" bg2="dk1" tx2="lt2" accent1="accent1" accent2="accent2" accent3="accent3" accent4="accent4" accent5="accent5" accent6="accent6" hlink="hlink" folHlink="folHlink"/>
  <p:sldLayoutIdLst>
    <p:sldLayoutId id="2147504116" r:id="rId1"/>
    <p:sldLayoutId id="2147504117" r:id="rId2"/>
    <p:sldLayoutId id="2147504118" r:id="rId3"/>
    <p:sldLayoutId id="2147504119" r:id="rId4"/>
    <p:sldLayoutId id="2147504120" r:id="rId5"/>
    <p:sldLayoutId id="2147504121" r:id="rId6"/>
    <p:sldLayoutId id="2147504122" r:id="rId7"/>
    <p:sldLayoutId id="2147504123" r:id="rId8"/>
    <p:sldLayoutId id="2147504124" r:id="rId9"/>
    <p:sldLayoutId id="2147504125" r:id="rId10"/>
    <p:sldLayoutId id="214750412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E298D5E9-7021-BD46-94F8-8A53CA04E4B1}" type="slidenum">
              <a:rPr lang="en-US" smtClean="0">
                <a:solidFill>
                  <a:srgbClr val="FFFFFF"/>
                </a:solidFill>
                <a:ea typeface="ＭＳ Ｐゴシック" charset="0"/>
                <a:cs typeface="ＭＳ Ｐゴシック" charset="0"/>
              </a:rPr>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027894"/>
      </p:ext>
    </p:extLst>
  </p:cSld>
  <p:clrMap bg1="dk2" tx1="lt1" bg2="dk1" tx2="lt2" accent1="accent1" accent2="accent2" accent3="accent3" accent4="accent4" accent5="accent5" accent6="accent6" hlink="hlink" folHlink="folHlink"/>
  <p:sldLayoutIdLst>
    <p:sldLayoutId id="2147504128" r:id="rId1"/>
    <p:sldLayoutId id="2147504129" r:id="rId2"/>
    <p:sldLayoutId id="2147504130" r:id="rId3"/>
    <p:sldLayoutId id="2147504131" r:id="rId4"/>
    <p:sldLayoutId id="2147504132" r:id="rId5"/>
    <p:sldLayoutId id="2147504133" r:id="rId6"/>
    <p:sldLayoutId id="2147504134" r:id="rId7"/>
    <p:sldLayoutId id="2147504135" r:id="rId8"/>
    <p:sldLayoutId id="2147504136" r:id="rId9"/>
    <p:sldLayoutId id="2147504137" r:id="rId10"/>
    <p:sldLayoutId id="21475041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1655189531"/>
      </p:ext>
    </p:extLst>
  </p:cSld>
  <p:clrMap bg1="dk2" tx1="lt1" bg2="dk1" tx2="lt2" accent1="accent1" accent2="accent2" accent3="accent3" accent4="accent4" accent5="accent5" accent6="accent6" hlink="hlink" folHlink="folHlink"/>
  <p:sldLayoutIdLst>
    <p:sldLayoutId id="2147504140" r:id="rId1"/>
    <p:sldLayoutId id="2147504141" r:id="rId2"/>
    <p:sldLayoutId id="2147504142" r:id="rId3"/>
    <p:sldLayoutId id="2147504143" r:id="rId4"/>
    <p:sldLayoutId id="2147504144" r:id="rId5"/>
    <p:sldLayoutId id="2147504145" r:id="rId6"/>
    <p:sldLayoutId id="2147504146" r:id="rId7"/>
    <p:sldLayoutId id="2147504147" r:id="rId8"/>
    <p:sldLayoutId id="2147504148" r:id="rId9"/>
    <p:sldLayoutId id="2147504149" r:id="rId10"/>
    <p:sldLayoutId id="2147504150"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a:defRPr/>
            </a:pPr>
            <a:fld id="{9D0BEB1D-05AC-264A-9AEA-D90780F74C35}" type="slidenum">
              <a:rPr lang="en-US" smtClean="0"/>
              <a:pPr>
                <a:defRPr/>
              </a:pPr>
              <a:t>‹#›</a:t>
            </a:fld>
            <a:endParaRPr lang="en-US" dirty="0"/>
          </a:p>
        </p:txBody>
      </p:sp>
    </p:spTree>
    <p:extLst>
      <p:ext uri="{BB962C8B-B14F-4D97-AF65-F5344CB8AC3E}">
        <p14:creationId xmlns:p14="http://schemas.microsoft.com/office/powerpoint/2010/main" val="942718322"/>
      </p:ext>
    </p:extLst>
  </p:cSld>
  <p:clrMap bg1="lt1" tx1="dk1" bg2="lt2" tx2="dk2" accent1="accent1" accent2="accent2" accent3="accent3" accent4="accent4" accent5="accent5" accent6="accent6" hlink="hlink" folHlink="folHlink"/>
  <p:sldLayoutIdLst>
    <p:sldLayoutId id="2147504153" r:id="rId1"/>
    <p:sldLayoutId id="2147504154" r:id="rId2"/>
    <p:sldLayoutId id="2147504155" r:id="rId3"/>
    <p:sldLayoutId id="2147504156" r:id="rId4"/>
    <p:sldLayoutId id="2147504157" r:id="rId5"/>
    <p:sldLayoutId id="2147504158" r:id="rId6"/>
    <p:sldLayoutId id="2147504159" r:id="rId7"/>
    <p:sldLayoutId id="2147504160" r:id="rId8"/>
    <p:sldLayoutId id="2147504161" r:id="rId9"/>
    <p:sldLayoutId id="2147504162" r:id="rId10"/>
    <p:sldLayoutId id="214750416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512376313"/>
      </p:ext>
    </p:extLst>
  </p:cSld>
  <p:clrMap bg1="lt1" tx1="dk1" bg2="lt2" tx2="dk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146191487"/>
      </p:ext>
    </p:extLst>
  </p:cSld>
  <p:clrMap bg1="lt1" tx1="dk1" bg2="lt2" tx2="dk2" accent1="accent1" accent2="accent2" accent3="accent3" accent4="accent4" accent5="accent5" accent6="accent6" hlink="hlink" folHlink="folHlink"/>
  <p:sldLayoutIdLst>
    <p:sldLayoutId id="2147504191" r:id="rId1"/>
    <p:sldLayoutId id="2147504192" r:id="rId2"/>
    <p:sldLayoutId id="2147504193" r:id="rId3"/>
    <p:sldLayoutId id="2147504194" r:id="rId4"/>
    <p:sldLayoutId id="2147504195" r:id="rId5"/>
    <p:sldLayoutId id="2147504196" r:id="rId6"/>
    <p:sldLayoutId id="2147504197" r:id="rId7"/>
    <p:sldLayoutId id="2147504198" r:id="rId8"/>
    <p:sldLayoutId id="2147504199" r:id="rId9"/>
    <p:sldLayoutId id="2147504200" r:id="rId10"/>
    <p:sldLayoutId id="2147504201" r:id="rId11"/>
    <p:sldLayoutId id="2147504202" r:id="rId12"/>
    <p:sldLayoutId id="21475042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2295777893"/>
      </p:ext>
    </p:extLst>
  </p:cSld>
  <p:clrMap bg1="lt1" tx1="dk1" bg2="lt2" tx2="dk2" accent1="accent1" accent2="accent2" accent3="accent3" accent4="accent4" accent5="accent5" accent6="accent6" hlink="hlink" folHlink="folHlink"/>
  <p:sldLayoutIdLst>
    <p:sldLayoutId id="2147504205" r:id="rId1"/>
    <p:sldLayoutId id="2147504206" r:id="rId2"/>
    <p:sldLayoutId id="2147504207" r:id="rId3"/>
    <p:sldLayoutId id="2147504208" r:id="rId4"/>
    <p:sldLayoutId id="2147504209" r:id="rId5"/>
    <p:sldLayoutId id="2147504210" r:id="rId6"/>
    <p:sldLayoutId id="2147504211" r:id="rId7"/>
    <p:sldLayoutId id="2147504212" r:id="rId8"/>
    <p:sldLayoutId id="2147504213" r:id="rId9"/>
    <p:sldLayoutId id="2147504214" r:id="rId10"/>
    <p:sldLayoutId id="214750421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6/5/24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754106077"/>
      </p:ext>
    </p:extLst>
  </p:cSld>
  <p:clrMap bg1="lt1" tx1="dk1" bg2="lt2" tx2="dk2" accent1="accent1" accent2="accent2" accent3="accent3" accent4="accent4" accent5="accent5" accent6="accent6" hlink="hlink" folHlink="folHlink"/>
  <p:sldLayoutIdLst>
    <p:sldLayoutId id="2147504217" r:id="rId1"/>
    <p:sldLayoutId id="2147504218" r:id="rId2"/>
    <p:sldLayoutId id="2147504219" r:id="rId3"/>
    <p:sldLayoutId id="2147504220" r:id="rId4"/>
    <p:sldLayoutId id="2147504221" r:id="rId5"/>
    <p:sldLayoutId id="2147504222" r:id="rId6"/>
    <p:sldLayoutId id="2147504223" r:id="rId7"/>
    <p:sldLayoutId id="2147504224" r:id="rId8"/>
    <p:sldLayoutId id="2147504225" r:id="rId9"/>
    <p:sldLayoutId id="2147504226" r:id="rId10"/>
    <p:sldLayoutId id="21475042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37126634"/>
      </p:ext>
    </p:extLst>
  </p:cSld>
  <p:clrMap bg1="lt1" tx1="dk1" bg2="lt2" tx2="dk2" accent1="accent1" accent2="accent2" accent3="accent3" accent4="accent4" accent5="accent5" accent6="accent6" hlink="hlink" folHlink="folHlink"/>
  <p:sldLayoutIdLst>
    <p:sldLayoutId id="2147504229" r:id="rId1"/>
    <p:sldLayoutId id="2147504230"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1909852590"/>
      </p:ext>
    </p:extLst>
  </p:cSld>
  <p:clrMap bg1="lt1" tx1="dk1" bg2="lt2" tx2="dk2" accent1="accent1" accent2="accent2" accent3="accent3" accent4="accent4" accent5="accent5" accent6="accent6" hlink="hlink" folHlink="folHlink"/>
  <p:sldLayoutIdLst>
    <p:sldLayoutId id="2147504232" r:id="rId1"/>
    <p:sldLayoutId id="2147504233" r:id="rId2"/>
    <p:sldLayoutId id="2147504234" r:id="rId3"/>
    <p:sldLayoutId id="2147504235" r:id="rId4"/>
    <p:sldLayoutId id="2147504236" r:id="rId5"/>
    <p:sldLayoutId id="2147504237" r:id="rId6"/>
    <p:sldLayoutId id="2147504238" r:id="rId7"/>
    <p:sldLayoutId id="2147504239" r:id="rId8"/>
    <p:sldLayoutId id="2147504240" r:id="rId9"/>
    <p:sldLayoutId id="2147504241" r:id="rId10"/>
    <p:sldLayoutId id="2147504242"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058997575"/>
      </p:ext>
    </p:extLst>
  </p:cSld>
  <p:clrMap bg1="lt1" tx1="dk1" bg2="lt2" tx2="dk2" accent1="accent1" accent2="accent2" accent3="accent3" accent4="accent4" accent5="accent5" accent6="accent6" hlink="hlink" folHlink="folHlink"/>
  <p:sldLayoutIdLst>
    <p:sldLayoutId id="2147504244" r:id="rId1"/>
    <p:sldLayoutId id="2147504245" r:id="rId2"/>
    <p:sldLayoutId id="2147504246" r:id="rId3"/>
    <p:sldLayoutId id="2147504247" r:id="rId4"/>
    <p:sldLayoutId id="2147504248" r:id="rId5"/>
    <p:sldLayoutId id="2147504249" r:id="rId6"/>
    <p:sldLayoutId id="2147504250" r:id="rId7"/>
    <p:sldLayoutId id="2147504251" r:id="rId8"/>
    <p:sldLayoutId id="2147504252" r:id="rId9"/>
    <p:sldLayoutId id="2147504253" r:id="rId10"/>
    <p:sldLayoutId id="2147504254"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973042481"/>
      </p:ext>
    </p:extLst>
  </p:cSld>
  <p:clrMap bg1="lt1" tx1="dk1" bg2="lt2" tx2="dk2" accent1="accent1" accent2="accent2" accent3="accent3" accent4="accent4" accent5="accent5" accent6="accent6" hlink="hlink" folHlink="folHlink"/>
  <p:sldLayoutIdLst>
    <p:sldLayoutId id="2147504256"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6/5/24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83851002"/>
      </p:ext>
    </p:extLst>
  </p:cSld>
  <p:clrMap bg1="lt1" tx1="dk1" bg2="lt2" tx2="dk2" accent1="accent1" accent2="accent2" accent3="accent3" accent4="accent4" accent5="accent5" accent6="accent6" hlink="hlink" folHlink="folHlink"/>
  <p:sldLayoutIdLst>
    <p:sldLayoutId id="2147504258" r:id="rId1"/>
    <p:sldLayoutId id="2147504259" r:id="rId2"/>
    <p:sldLayoutId id="214750426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2251340"/>
      </p:ext>
    </p:extLst>
  </p:cSld>
  <p:clrMap bg1="lt1" tx1="dk1" bg2="lt2" tx2="dk2" accent1="accent1" accent2="accent2" accent3="accent3" accent4="accent4" accent5="accent5" accent6="accent6" hlink="hlink" folHlink="folHlink"/>
  <p:sldLayoutIdLst>
    <p:sldLayoutId id="2147504262" r:id="rId1"/>
    <p:sldLayoutId id="2147504263" r:id="rId2"/>
    <p:sldLayoutId id="2147504264" r:id="rId3"/>
    <p:sldLayoutId id="2147504265" r:id="rId4"/>
    <p:sldLayoutId id="2147504266" r:id="rId5"/>
    <p:sldLayoutId id="2147504267" r:id="rId6"/>
    <p:sldLayoutId id="2147504268" r:id="rId7"/>
    <p:sldLayoutId id="2147504269" r:id="rId8"/>
    <p:sldLayoutId id="2147504270" r:id="rId9"/>
    <p:sldLayoutId id="2147504271" r:id="rId10"/>
    <p:sldLayoutId id="21475042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02972249"/>
      </p:ext>
    </p:extLst>
  </p:cSld>
  <p:clrMap bg1="dk2" tx1="lt1" bg2="dk1" tx2="lt2" accent1="accent1" accent2="accent2" accent3="accent3" accent4="accent4" accent5="accent5" accent6="accent6" hlink="hlink" folHlink="folHlink"/>
  <p:sldLayoutIdLst>
    <p:sldLayoutId id="2147504274" r:id="rId1"/>
    <p:sldLayoutId id="2147504275" r:id="rId2"/>
    <p:sldLayoutId id="2147504276" r:id="rId3"/>
    <p:sldLayoutId id="2147504277" r:id="rId4"/>
    <p:sldLayoutId id="2147504278" r:id="rId5"/>
    <p:sldLayoutId id="2147504279" r:id="rId6"/>
    <p:sldLayoutId id="2147504280" r:id="rId7"/>
    <p:sldLayoutId id="2147504281" r:id="rId8"/>
    <p:sldLayoutId id="2147504282" r:id="rId9"/>
    <p:sldLayoutId id="2147504283" r:id="rId10"/>
    <p:sldLayoutId id="21475042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C126C5FA-C0A1-9144-86E8-C214E786485C}" type="slidenum">
              <a:rPr lang="en-US">
                <a:solidFill>
                  <a:srgbClr val="333333"/>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333333"/>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81848491"/>
      </p:ext>
    </p:extLst>
  </p:cSld>
  <p:clrMap bg1="lt1" tx1="dk1" bg2="lt2" tx2="dk2" accent1="accent1" accent2="accent2" accent3="accent3" accent4="accent4" accent5="accent5" accent6="accent6" hlink="hlink" folHlink="folHlink"/>
  <p:sldLayoutIdLst>
    <p:sldLayoutId id="2147504286" r:id="rId1"/>
    <p:sldLayoutId id="2147504287" r:id="rId2"/>
    <p:sldLayoutId id="2147504288" r:id="rId3"/>
    <p:sldLayoutId id="2147504289" r:id="rId4"/>
    <p:sldLayoutId id="2147504290" r:id="rId5"/>
    <p:sldLayoutId id="2147504291" r:id="rId6"/>
    <p:sldLayoutId id="2147504292" r:id="rId7"/>
    <p:sldLayoutId id="2147504293" r:id="rId8"/>
    <p:sldLayoutId id="2147504294" r:id="rId9"/>
    <p:sldLayoutId id="214750429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563975394"/>
      </p:ext>
    </p:extLst>
  </p:cSld>
  <p:clrMap bg1="dk2" tx1="lt1" bg2="dk1" tx2="lt2" accent1="accent1" accent2="accent2" accent3="accent3" accent4="accent4" accent5="accent5" accent6="accent6" hlink="hlink" folHlink="folHlink"/>
  <p:sldLayoutIdLst>
    <p:sldLayoutId id="2147504297" r:id="rId1"/>
    <p:sldLayoutId id="2147504298" r:id="rId2"/>
    <p:sldLayoutId id="2147504299" r:id="rId3"/>
    <p:sldLayoutId id="2147504300" r:id="rId4"/>
    <p:sldLayoutId id="2147504301" r:id="rId5"/>
    <p:sldLayoutId id="2147504302" r:id="rId6"/>
    <p:sldLayoutId id="2147504303" r:id="rId7"/>
    <p:sldLayoutId id="2147504304" r:id="rId8"/>
    <p:sldLayoutId id="2147504305" r:id="rId9"/>
    <p:sldLayoutId id="2147504306" r:id="rId10"/>
    <p:sldLayoutId id="2147504307"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pPr>
                <a:defRPr/>
              </a:pPr>
              <a:t>‹#›</a:t>
            </a:fld>
            <a:endParaRPr lang="en-US" dirty="0"/>
          </a:p>
        </p:txBody>
      </p:sp>
    </p:spTree>
    <p:extLst>
      <p:ext uri="{BB962C8B-B14F-4D97-AF65-F5344CB8AC3E}">
        <p14:creationId xmlns:p14="http://schemas.microsoft.com/office/powerpoint/2010/main" val="620325882"/>
      </p:ext>
    </p:extLst>
  </p:cSld>
  <p:clrMap bg1="lt1" tx1="dk1" bg2="lt2" tx2="dk2" accent1="accent1" accent2="accent2" accent3="accent3" accent4="accent4" accent5="accent5" accent6="accent6" hlink="hlink" folHlink="folHlink"/>
  <p:sldLayoutIdLst>
    <p:sldLayoutId id="2147504309" r:id="rId1"/>
    <p:sldLayoutId id="2147504310" r:id="rId2"/>
    <p:sldLayoutId id="2147504311" r:id="rId3"/>
    <p:sldLayoutId id="2147504312" r:id="rId4"/>
    <p:sldLayoutId id="2147504313" r:id="rId5"/>
    <p:sldLayoutId id="2147504314" r:id="rId6"/>
    <p:sldLayoutId id="2147504315" r:id="rId7"/>
    <p:sldLayoutId id="2147504316" r:id="rId8"/>
    <p:sldLayoutId id="2147504317" r:id="rId9"/>
    <p:sldLayoutId id="2147504318" r:id="rId10"/>
    <p:sldLayoutId id="214750431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rPr>
              <a:pPr>
                <a:defRPr/>
              </a:pPr>
              <a:t>‹#›</a:t>
            </a:fld>
            <a:endParaRPr lang="en-US" dirty="0">
              <a:solidFill>
                <a:srgbClr val="272776"/>
              </a:solidFill>
            </a:endParaRPr>
          </a:p>
        </p:txBody>
      </p:sp>
    </p:spTree>
    <p:extLst>
      <p:ext uri="{BB962C8B-B14F-4D97-AF65-F5344CB8AC3E}">
        <p14:creationId xmlns:p14="http://schemas.microsoft.com/office/powerpoint/2010/main" val="4047710035"/>
      </p:ext>
    </p:extLst>
  </p:cSld>
  <p:clrMap bg1="lt1" tx1="dk1" bg2="lt2" tx2="dk2" accent1="accent1" accent2="accent2" accent3="accent3" accent4="accent4" accent5="accent5" accent6="accent6" hlink="hlink" folHlink="folHlink"/>
  <p:sldLayoutIdLst>
    <p:sldLayoutId id="2147504321" r:id="rId1"/>
    <p:sldLayoutId id="2147504322" r:id="rId2"/>
    <p:sldLayoutId id="2147504323" r:id="rId3"/>
    <p:sldLayoutId id="2147504324" r:id="rId4"/>
    <p:sldLayoutId id="2147504325" r:id="rId5"/>
    <p:sldLayoutId id="2147504326" r:id="rId6"/>
    <p:sldLayoutId id="2147504327" r:id="rId7"/>
    <p:sldLayoutId id="2147504328" r:id="rId8"/>
    <p:sldLayoutId id="2147504329" r:id="rId9"/>
    <p:sldLayoutId id="2147504330" r:id="rId10"/>
    <p:sldLayoutId id="214750433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extLst>
      <p:ext uri="{BB962C8B-B14F-4D97-AF65-F5344CB8AC3E}">
        <p14:creationId xmlns:p14="http://schemas.microsoft.com/office/powerpoint/2010/main" val="2304192552"/>
      </p:ext>
    </p:extLst>
  </p:cSld>
  <p:clrMap bg1="lt1" tx1="dk1" bg2="lt2" tx2="dk2" accent1="accent1" accent2="accent2" accent3="accent3" accent4="accent4" accent5="accent5" accent6="accent6" hlink="hlink" folHlink="folHlink"/>
  <p:sldLayoutIdLst>
    <p:sldLayoutId id="2147504333" r:id="rId1"/>
    <p:sldLayoutId id="2147504334" r:id="rId2"/>
    <p:sldLayoutId id="2147504335" r:id="rId3"/>
    <p:sldLayoutId id="2147504336" r:id="rId4"/>
    <p:sldLayoutId id="2147504337" r:id="rId5"/>
    <p:sldLayoutId id="2147504338" r:id="rId6"/>
    <p:sldLayoutId id="2147504339" r:id="rId7"/>
    <p:sldLayoutId id="2147504340" r:id="rId8"/>
    <p:sldLayoutId id="2147504341" r:id="rId9"/>
    <p:sldLayoutId id="2147504342" r:id="rId10"/>
    <p:sldLayoutId id="21475043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b="1" i="0">
                <a:solidFill>
                  <a:srgbClr val="FFFFFF"/>
                </a:solidFill>
                <a:latin typeface="Arial" panose="020B0604020202020204" pitchFamily="34" charset="0"/>
                <a:cs typeface="+mn-cs"/>
              </a:defRPr>
            </a:lvl1pPr>
          </a:lstStyle>
          <a:p>
            <a:pPr>
              <a:defRPr/>
            </a:pPr>
            <a:r>
              <a:rPr lang="en-US" dirty="0"/>
              <a:t>CCLI #2588988</a:t>
            </a:r>
          </a:p>
        </p:txBody>
      </p:sp>
    </p:spTree>
    <p:extLst>
      <p:ext uri="{BB962C8B-B14F-4D97-AF65-F5344CB8AC3E}">
        <p14:creationId xmlns:p14="http://schemas.microsoft.com/office/powerpoint/2010/main" val="497764983"/>
      </p:ext>
    </p:extLst>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hf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450210264"/>
      </p:ext>
    </p:extLst>
  </p:cSld>
  <p:clrMap bg1="lt1" tx1="dk1" bg2="lt2" tx2="dk2" accent1="accent1" accent2="accent2" accent3="accent3" accent4="accent4" accent5="accent5" accent6="accent6" hlink="hlink" folHlink="folHlink"/>
  <p:sldLayoutIdLst>
    <p:sldLayoutId id="2147504357" r:id="rId1"/>
    <p:sldLayoutId id="2147504358" r:id="rId2"/>
    <p:sldLayoutId id="2147504359" r:id="rId3"/>
    <p:sldLayoutId id="2147504360" r:id="rId4"/>
    <p:sldLayoutId id="2147504361" r:id="rId5"/>
    <p:sldLayoutId id="2147504362" r:id="rId6"/>
    <p:sldLayoutId id="2147504363" r:id="rId7"/>
    <p:sldLayoutId id="2147504364" r:id="rId8"/>
    <p:sldLayoutId id="2147504365" r:id="rId9"/>
    <p:sldLayoutId id="2147504366" r:id="rId10"/>
    <p:sldLayoutId id="2147504367" r:id="rId11"/>
    <p:sldLayoutId id="2147504368" r:id="rId12"/>
    <p:sldLayoutId id="21475043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56456106"/>
      </p:ext>
    </p:extLst>
  </p:cSld>
  <p:clrMap bg1="lt1" tx1="dk1" bg2="lt2" tx2="dk2" accent1="accent1" accent2="accent2" accent3="accent3" accent4="accent4" accent5="accent5" accent6="accent6" hlink="hlink" folHlink="folHlink"/>
  <p:sldLayoutIdLst>
    <p:sldLayoutId id="2147504371" r:id="rId1"/>
    <p:sldLayoutId id="2147504372" r:id="rId2"/>
    <p:sldLayoutId id="214750437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extLst>
      <p:ext uri="{BB962C8B-B14F-4D97-AF65-F5344CB8AC3E}">
        <p14:creationId xmlns:p14="http://schemas.microsoft.com/office/powerpoint/2010/main" val="3138706331"/>
      </p:ext>
    </p:extLst>
  </p:cSld>
  <p:clrMap bg1="lt1" tx1="dk1" bg2="lt2" tx2="dk2" accent1="accent1" accent2="accent2" accent3="accent3" accent4="accent4" accent5="accent5" accent6="accent6" hlink="hlink" folHlink="folHlink"/>
  <p:sldLayoutIdLst>
    <p:sldLayoutId id="2147504375" r:id="rId1"/>
    <p:sldLayoutId id="2147504376" r:id="rId2"/>
    <p:sldLayoutId id="2147504377" r:id="rId3"/>
    <p:sldLayoutId id="2147504378" r:id="rId4"/>
    <p:sldLayoutId id="2147504379" r:id="rId5"/>
    <p:sldLayoutId id="2147504380" r:id="rId6"/>
    <p:sldLayoutId id="2147504381" r:id="rId7"/>
    <p:sldLayoutId id="2147504382" r:id="rId8"/>
    <p:sldLayoutId id="2147504383" r:id="rId9"/>
    <p:sldLayoutId id="2147504384" r:id="rId10"/>
    <p:sldLayoutId id="2147504385"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41281881"/>
      </p:ext>
    </p:extLst>
  </p:cSld>
  <p:clrMap bg1="lt1" tx1="dk1" bg2="lt2" tx2="dk2" accent1="accent1" accent2="accent2" accent3="accent3" accent4="accent4" accent5="accent5" accent6="accent6" hlink="hlink" folHlink="folHlink"/>
  <p:sldLayoutIdLst>
    <p:sldLayoutId id="2147504387" r:id="rId1"/>
    <p:sldLayoutId id="2147504388" r:id="rId2"/>
    <p:sldLayoutId id="2147504389" r:id="rId3"/>
    <p:sldLayoutId id="2147504390" r:id="rId4"/>
    <p:sldLayoutId id="2147504391" r:id="rId5"/>
    <p:sldLayoutId id="2147504392" r:id="rId6"/>
    <p:sldLayoutId id="2147504393" r:id="rId7"/>
    <p:sldLayoutId id="2147504394" r:id="rId8"/>
    <p:sldLayoutId id="2147504395" r:id="rId9"/>
    <p:sldLayoutId id="2147504396" r:id="rId10"/>
    <p:sldLayoutId id="214750439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3089197699"/>
      </p:ext>
    </p:extLst>
  </p:cSld>
  <p:clrMap bg1="dk2" tx1="lt1" bg2="dk1" tx2="lt2" accent1="accent1" accent2="accent2" accent3="accent3" accent4="accent4" accent5="accent5" accent6="accent6" hlink="hlink" folHlink="folHlink"/>
  <p:sldLayoutIdLst>
    <p:sldLayoutId id="2147504399" r:id="rId1"/>
    <p:sldLayoutId id="2147504400" r:id="rId2"/>
    <p:sldLayoutId id="2147504401" r:id="rId3"/>
    <p:sldLayoutId id="2147504402" r:id="rId4"/>
    <p:sldLayoutId id="2147504403" r:id="rId5"/>
    <p:sldLayoutId id="2147504404" r:id="rId6"/>
    <p:sldLayoutId id="2147504405" r:id="rId7"/>
    <p:sldLayoutId id="2147504406" r:id="rId8"/>
    <p:sldLayoutId id="2147504407" r:id="rId9"/>
    <p:sldLayoutId id="2147504408" r:id="rId10"/>
    <p:sldLayoutId id="214750440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3595637447"/>
      </p:ext>
    </p:extLst>
  </p:cSld>
  <p:clrMap bg1="dk2" tx1="lt1" bg2="dk1" tx2="lt2" accent1="accent1" accent2="accent2" accent3="accent3" accent4="accent4" accent5="accent5" accent6="accent6" hlink="hlink" folHlink="folHlink"/>
  <p:sldLayoutIdLst>
    <p:sldLayoutId id="2147504411" r:id="rId1"/>
    <p:sldLayoutId id="2147504412" r:id="rId2"/>
    <p:sldLayoutId id="2147504413" r:id="rId3"/>
    <p:sldLayoutId id="2147504414" r:id="rId4"/>
    <p:sldLayoutId id="2147504415" r:id="rId5"/>
    <p:sldLayoutId id="2147504416" r:id="rId6"/>
    <p:sldLayoutId id="2147504417" r:id="rId7"/>
    <p:sldLayoutId id="2147504418" r:id="rId8"/>
    <p:sldLayoutId id="2147504419" r:id="rId9"/>
    <p:sldLayoutId id="2147504420" r:id="rId10"/>
    <p:sldLayoutId id="214750442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16425281"/>
      </p:ext>
    </p:extLst>
  </p:cSld>
  <p:clrMap bg1="dk2" tx1="lt1" bg2="dk1" tx2="lt2" accent1="accent1" accent2="accent2" accent3="accent3" accent4="accent4" accent5="accent5" accent6="accent6" hlink="hlink" folHlink="folHlink"/>
  <p:sldLayoutIdLst>
    <p:sldLayoutId id="214750442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2579124297"/>
      </p:ext>
    </p:extLst>
  </p:cSld>
  <p:clrMap bg1="lt1" tx1="dk1" bg2="lt2" tx2="dk2" accent1="accent1" accent2="accent2" accent3="accent3" accent4="accent4" accent5="accent5" accent6="accent6" hlink="hlink" folHlink="folHlink"/>
  <p:sldLayoutIdLst>
    <p:sldLayoutId id="2147504425" r:id="rId1"/>
    <p:sldLayoutId id="2147504426" r:id="rId2"/>
    <p:sldLayoutId id="2147504427" r:id="rId3"/>
    <p:sldLayoutId id="2147504428" r:id="rId4"/>
    <p:sldLayoutId id="2147504429" r:id="rId5"/>
    <p:sldLayoutId id="2147504430" r:id="rId6"/>
    <p:sldLayoutId id="2147504431" r:id="rId7"/>
    <p:sldLayoutId id="2147504432" r:id="rId8"/>
    <p:sldLayoutId id="2147504433" r:id="rId9"/>
    <p:sldLayoutId id="2147504434" r:id="rId10"/>
    <p:sldLayoutId id="2147504435" r:id="rId11"/>
    <p:sldLayoutId id="2147504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57552501"/>
      </p:ext>
    </p:extLst>
  </p:cSld>
  <p:clrMap bg1="lt1" tx1="dk1" bg2="lt2" tx2="dk2" accent1="accent1" accent2="accent2" accent3="accent3" accent4="accent4" accent5="accent5" accent6="accent6" hlink="hlink" folHlink="folHlink"/>
  <p:sldLayoutIdLst>
    <p:sldLayoutId id="2147504438" r:id="rId1"/>
    <p:sldLayoutId id="2147504439" r:id="rId2"/>
    <p:sldLayoutId id="2147504440" r:id="rId3"/>
    <p:sldLayoutId id="2147504441" r:id="rId4"/>
    <p:sldLayoutId id="2147504442" r:id="rId5"/>
    <p:sldLayoutId id="2147504443" r:id="rId6"/>
    <p:sldLayoutId id="2147504444" r:id="rId7"/>
    <p:sldLayoutId id="2147504445" r:id="rId8"/>
    <p:sldLayoutId id="2147504446" r:id="rId9"/>
    <p:sldLayoutId id="2147504447" r:id="rId10"/>
    <p:sldLayoutId id="21475044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8769472"/>
      </p:ext>
    </p:extLst>
  </p:cSld>
  <p:clrMap bg1="lt1" tx1="dk1" bg2="lt2" tx2="dk2" accent1="accent1" accent2="accent2" accent3="accent3" accent4="accent4" accent5="accent5" accent6="accent6" hlink="hlink" folHlink="folHlink"/>
  <p:sldLayoutIdLst>
    <p:sldLayoutId id="2147504450" r:id="rId1"/>
    <p:sldLayoutId id="2147504451" r:id="rId2"/>
    <p:sldLayoutId id="2147504452" r:id="rId3"/>
    <p:sldLayoutId id="2147504453" r:id="rId4"/>
    <p:sldLayoutId id="2147504454" r:id="rId5"/>
    <p:sldLayoutId id="2147504455" r:id="rId6"/>
    <p:sldLayoutId id="2147504456" r:id="rId7"/>
    <p:sldLayoutId id="2147504457" r:id="rId8"/>
    <p:sldLayoutId id="2147504458" r:id="rId9"/>
    <p:sldLayoutId id="2147504459" r:id="rId10"/>
    <p:sldLayoutId id="2147504460" r:id="rId11"/>
    <p:sldLayoutId id="2147504461" r:id="rId12"/>
    <p:sldLayoutId id="2147504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4151"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86.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8.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9.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0.xml"/><Relationship Id="rId1" Type="http://schemas.openxmlformats.org/officeDocument/2006/relationships/slideLayout" Target="../slideLayouts/slideLayout254.xml"/><Relationship Id="rId4" Type="http://schemas.openxmlformats.org/officeDocument/2006/relationships/image" Target="../media/image106.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27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27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86.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9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35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8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584.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97.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1.png"/><Relationship Id="rId5" Type="http://schemas.openxmlformats.org/officeDocument/2006/relationships/image" Target="../media/image114.gif"/><Relationship Id="rId4" Type="http://schemas.openxmlformats.org/officeDocument/2006/relationships/notesSlide" Target="../notesSlides/notesSlide7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86.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80.xml"/><Relationship Id="rId1" Type="http://schemas.openxmlformats.org/officeDocument/2006/relationships/slideLayout" Target="../slideLayouts/slideLayout254.xml"/><Relationship Id="rId4" Type="http://schemas.openxmlformats.org/officeDocument/2006/relationships/image" Target="../media/image10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54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7.xml"/><Relationship Id="rId1" Type="http://schemas.openxmlformats.org/officeDocument/2006/relationships/slideLayout" Target="../slideLayouts/slideLayout119.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86.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50.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1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9.xml"/><Relationship Id="rId1" Type="http://schemas.openxmlformats.org/officeDocument/2006/relationships/slideLayout" Target="../slideLayouts/slideLayout1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0.xml"/><Relationship Id="rId1" Type="http://schemas.openxmlformats.org/officeDocument/2006/relationships/slideLayout" Target="../slideLayouts/slideLayout37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5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2.xml"/><Relationship Id="rId1" Type="http://schemas.openxmlformats.org/officeDocument/2006/relationships/slideLayout" Target="../slideLayouts/slideLayout375.xml"/><Relationship Id="rId4" Type="http://schemas.openxmlformats.org/officeDocument/2006/relationships/image" Target="../media/image12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3.xml"/><Relationship Id="rId1" Type="http://schemas.openxmlformats.org/officeDocument/2006/relationships/slideLayout" Target="../slideLayouts/slideLayout7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7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8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8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97.xml"/><Relationship Id="rId1" Type="http://schemas.openxmlformats.org/officeDocument/2006/relationships/slideLayout" Target="../slideLayouts/slideLayout70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98.xml"/><Relationship Id="rId1" Type="http://schemas.openxmlformats.org/officeDocument/2006/relationships/slideLayout" Target="../slideLayouts/slideLayout70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720.xml"/><Relationship Id="rId4" Type="http://schemas.openxmlformats.org/officeDocument/2006/relationships/image" Target="../media/image130.png"/></Relationships>
</file>

<file path=ppt/slides/_rels/slide1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2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3.xml"/><Relationship Id="rId1" Type="http://schemas.openxmlformats.org/officeDocument/2006/relationships/slideLayout" Target="../slideLayouts/slideLayout50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4.xml"/><Relationship Id="rId1" Type="http://schemas.openxmlformats.org/officeDocument/2006/relationships/slideLayout" Target="../slideLayouts/slideLayout56.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8.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44.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43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439.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1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2.xml"/><Relationship Id="rId1" Type="http://schemas.openxmlformats.org/officeDocument/2006/relationships/slideLayout" Target="../slideLayouts/slideLayout61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29.xml"/><Relationship Id="rId1" Type="http://schemas.openxmlformats.org/officeDocument/2006/relationships/themeOverride" Target="../theme/themeOverride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9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9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9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6.xml"/><Relationship Id="rId1" Type="http://schemas.openxmlformats.org/officeDocument/2006/relationships/slideLayout" Target="../slideLayouts/slideLayout62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7.xml"/><Relationship Id="rId1" Type="http://schemas.openxmlformats.org/officeDocument/2006/relationships/slideLayout" Target="../slideLayouts/slideLayout6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2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2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2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8.xml"/><Relationship Id="rId1" Type="http://schemas.openxmlformats.org/officeDocument/2006/relationships/slideLayout" Target="../slideLayouts/slideLayout3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08.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0.xml"/><Relationship Id="rId1" Type="http://schemas.openxmlformats.org/officeDocument/2006/relationships/slideLayout" Target="../slideLayouts/slideLayout345.xml"/><Relationship Id="rId5" Type="http://schemas.openxmlformats.org/officeDocument/2006/relationships/image" Target="../media/image150.png"/><Relationship Id="rId4" Type="http://schemas.openxmlformats.org/officeDocument/2006/relationships/image" Target="../media/image149.png"/></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1.xml"/><Relationship Id="rId1" Type="http://schemas.openxmlformats.org/officeDocument/2006/relationships/slideLayout" Target="../slideLayouts/slideLayout350.xml"/><Relationship Id="rId5" Type="http://schemas.openxmlformats.org/officeDocument/2006/relationships/image" Target="../media/image153.png"/><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2.xml"/><Relationship Id="rId1" Type="http://schemas.openxmlformats.org/officeDocument/2006/relationships/slideLayout" Target="../slideLayouts/slideLayout350.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3.xml"/><Relationship Id="rId1" Type="http://schemas.openxmlformats.org/officeDocument/2006/relationships/slideLayout" Target="../slideLayouts/slideLayout34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4.xml"/><Relationship Id="rId1" Type="http://schemas.openxmlformats.org/officeDocument/2006/relationships/slideLayout" Target="../slideLayouts/slideLayout345.xml"/><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5.xml"/><Relationship Id="rId1" Type="http://schemas.openxmlformats.org/officeDocument/2006/relationships/slideLayout" Target="../slideLayouts/slideLayout3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6.xml"/><Relationship Id="rId1" Type="http://schemas.openxmlformats.org/officeDocument/2006/relationships/slideLayout" Target="../slideLayouts/slideLayout3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7.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8.xml"/><Relationship Id="rId1" Type="http://schemas.openxmlformats.org/officeDocument/2006/relationships/slideLayout" Target="../slideLayouts/slideLayout34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9.xml"/><Relationship Id="rId1" Type="http://schemas.openxmlformats.org/officeDocument/2006/relationships/slideLayout" Target="../slideLayouts/slideLayout34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2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28.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3.jpeg"/><Relationship Id="rId1" Type="http://schemas.openxmlformats.org/officeDocument/2006/relationships/slideLayout" Target="../slideLayouts/slideLayout628.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628.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0.xml"/><Relationship Id="rId1" Type="http://schemas.openxmlformats.org/officeDocument/2006/relationships/slideLayout" Target="../slideLayouts/slideLayout584.xml"/></Relationships>
</file>

<file path=ppt/slides/_rels/slide19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1.xml"/><Relationship Id="rId1" Type="http://schemas.openxmlformats.org/officeDocument/2006/relationships/slideLayout" Target="../slideLayouts/slideLayout5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7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7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7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73.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7.xml"/><Relationship Id="rId1" Type="http://schemas.openxmlformats.org/officeDocument/2006/relationships/themeOverride" Target="../theme/themeOverride10.xml"/><Relationship Id="rId4" Type="http://schemas.openxmlformats.org/officeDocument/2006/relationships/image" Target="../media/image17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8.xml"/><Relationship Id="rId1" Type="http://schemas.openxmlformats.org/officeDocument/2006/relationships/slideLayout" Target="../slideLayouts/slideLayout147.xml"/><Relationship Id="rId4" Type="http://schemas.openxmlformats.org/officeDocument/2006/relationships/image" Target="../media/image172.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5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5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56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4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2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2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bin"/><Relationship Id="rId1" Type="http://schemas.openxmlformats.org/officeDocument/2006/relationships/slideLayout" Target="../slideLayouts/slideLayout49.xml"/><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60.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5.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0.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0.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0.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0.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0.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0.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50.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350.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345.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4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34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45.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45.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332.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81.png"/><Relationship Id="rId4" Type="http://schemas.openxmlformats.org/officeDocument/2006/relationships/image" Target="../media/image80.emf"/></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0.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336.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336.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33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0.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334.xml"/><Relationship Id="rId5" Type="http://schemas.openxmlformats.org/officeDocument/2006/relationships/image" Target="../media/image93.jpeg"/><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5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573.xml"/></Relationships>
</file>

<file path=ppt/slides/_rels/slide8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4.xml"/><Relationship Id="rId1" Type="http://schemas.openxmlformats.org/officeDocument/2006/relationships/slideLayout" Target="../slideLayouts/slideLayout470.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5.xml"/><Relationship Id="rId1" Type="http://schemas.openxmlformats.org/officeDocument/2006/relationships/slideLayout" Target="../slideLayouts/slideLayout438.xml"/><Relationship Id="rId4" Type="http://schemas.openxmlformats.org/officeDocument/2006/relationships/image" Target="../media/image102.emf"/></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9.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86.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6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6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6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4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 8.34 Christ intercession.jpg">
            <a:extLst>
              <a:ext uri="{FF2B5EF4-FFF2-40B4-BE49-F238E27FC236}">
                <a16:creationId xmlns:a16="http://schemas.microsoft.com/office/drawing/2014/main" id="{46EEBDE0-986C-9DD2-B3BD-4B782CD49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90487" y="-872743"/>
            <a:ext cx="8999538" cy="1143000"/>
          </a:xfrm>
        </p:spPr>
        <p:txBody>
          <a:bodyPr/>
          <a:lstStyle/>
          <a:p>
            <a:pPr rtl="1" eaLnBrk="1" hangingPunct="1"/>
            <a:r>
              <a:rPr lang="ar-SA" dirty="0">
                <a:ea typeface="ＭＳ Ｐゴシック" charset="-128"/>
              </a:rPr>
              <a:t>رومية</a:t>
            </a:r>
            <a:endParaRPr lang="en-US" dirty="0">
              <a:ea typeface="ＭＳ Ｐゴシック" charset="-128"/>
            </a:endParaRPr>
          </a:p>
        </p:txBody>
      </p:sp>
      <p:sp>
        <p:nvSpPr>
          <p:cNvPr id="6148" name="WordArt 4"/>
          <p:cNvSpPr>
            <a:spLocks noChangeArrowheads="1" noChangeShapeType="1" noTextEdit="1"/>
          </p:cNvSpPr>
          <p:nvPr/>
        </p:nvSpPr>
        <p:spPr bwMode="ltGray">
          <a:xfrm>
            <a:off x="323528" y="338411"/>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٥-٨</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1" name="Rectangle 10">
            <a:extLst>
              <a:ext uri="{FF2B5EF4-FFF2-40B4-BE49-F238E27FC236}">
                <a16:creationId xmlns:a16="http://schemas.microsoft.com/office/drawing/2014/main" id="{A2D7BDDA-D956-AA4E-9DBD-4C690C88A82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dirty="0">
                <a:ea typeface="ＭＳ Ｐゴシック" charset="-128"/>
                <a:cs typeface="Arial" panose="020B0604020202020204" pitchFamily="34" charset="0"/>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dirty="0">
                <a:solidFill>
                  <a:srgbClr val="FFFFFF"/>
                </a:solidFill>
                <a:ea typeface="ＭＳ Ｐゴシック" charset="-128"/>
                <a:cs typeface="Arial" panose="020B0604020202020204" pitchFamily="34" charset="0"/>
              </a:rPr>
              <a:t>ما هي الطرق التي يحاول بها المؤمنون اليوم أن يعيشوا تحت الناموس الموسوي ؟</a:t>
            </a:r>
            <a:endParaRPr lang="en-US" dirty="0">
              <a:solidFill>
                <a:srgbClr val="FFFFFF"/>
              </a:solidFill>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حفظ السبت</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قوانين الطعام</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العشور</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عدم التقاضي لمصالح المسيحيين</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الختان</a:t>
            </a:r>
            <a:endParaRPr kumimoji="1" lang="en-US" sz="4000" b="1" u="none" strike="noStrike" kern="1200" cap="none" spc="0" normalizeH="0" baseline="0" noProof="0" dirty="0">
              <a:ln>
                <a:noFill/>
              </a:ln>
              <a:solidFill>
                <a:srgbClr val="FFFFFF"/>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ea typeface="ＭＳ Ｐゴシック" charset="-128"/>
                <a:cs typeface="Arial" panose="020B0604020202020204" pitchFamily="34" charset="0"/>
              </a:rPr>
              <a:t>المصعد يوم السبت في الجليل</a:t>
            </a:r>
            <a:endParaRPr lang="en-US" dirty="0">
              <a:solidFill>
                <a:srgbClr val="FFFFFF"/>
              </a:solidFill>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وصلنا إلى الفندق في يوم السبت، ولن يتوقف المصعد في الطابق الذي نقيم فيه، بدلاً من ذلك فقد حملنا حقائبنا طابقين احتفالاً بيوم الراحة .</a:t>
            </a:r>
            <a:endParaRPr kumimoji="1"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18590" y="17407"/>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7" name="Rectangle 5"/>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rPr>
              <a:t>صح (ص) أم خطأ (خ)؟ ما هي وجهة نظرك؟</a:t>
            </a:r>
            <a:endParaRPr kumimoji="0" lang="en-US"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384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1" y="457200"/>
            <a:ext cx="8717581" cy="1243608"/>
          </a:xfrm>
        </p:spPr>
        <p:txBody>
          <a:bodyPr/>
          <a:lstStyle/>
          <a:p>
            <a:pPr algn="r" eaLnBrk="1" hangingPunct="1">
              <a:defRPr/>
            </a:pPr>
            <a:r>
              <a:rPr lang="ar-JO" altLang="zh-CN" dirty="0">
                <a:solidFill>
                  <a:schemeClr val="bg1"/>
                </a:solidFill>
                <a:effectLst>
                  <a:glow rad="254000">
                    <a:schemeClr val="tx1">
                      <a:alpha val="85000"/>
                    </a:schemeClr>
                  </a:glow>
                </a:effectLst>
                <a:cs typeface="Arial" panose="020B0604020202020204" pitchFamily="34" charset="0"/>
              </a:rPr>
              <a:t>ب. تعريف الناموس</a:t>
            </a:r>
            <a:endParaRPr lang="en-US" altLang="zh-CN" dirty="0">
              <a:solidFill>
                <a:schemeClr val="bg1"/>
              </a:solidFill>
              <a:effectLst>
                <a:glow rad="254000">
                  <a:schemeClr val="tx1">
                    <a:alpha val="85000"/>
                  </a:schemeClr>
                </a:glow>
              </a:effectLst>
              <a:cs typeface="Arial" panose="020B0604020202020204" pitchFamily="34" charset="0"/>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1. التوراة كسفر واحد</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1"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2. التوراة كخمسة أسفار</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3. العهد القديم كاملاً</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4. أدب قانوني (خر 20 – تث 33)</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7"/>
          <p:cNvSpPr txBox="1">
            <a:spLocks noChangeArrowheads="1"/>
          </p:cNvSpPr>
          <p:nvPr/>
        </p:nvSpPr>
        <p:spPr bwMode="auto">
          <a:xfrm>
            <a:off x="8244610"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112</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463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ar-SA" altLang="zh-CN" sz="60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000" dirty="0">
              <a:solidFill>
                <a:srgbClr val="FFFFFF"/>
              </a:solidFill>
              <a:effectLst>
                <a:glow rad="254000">
                  <a:srgbClr val="000000">
                    <a:alpha val="85000"/>
                  </a:srgbClr>
                </a:glow>
              </a:effectLst>
              <a:cs typeface="Arial" panose="020B0604020202020204" pitchFamily="34" charset="0"/>
            </a:endParaRP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 يعلن أو يوضح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خطية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البشر (غل 3: 19)</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2.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قداسة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(1 بط 1: 15)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3. يعلن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معايير القداسة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للشعب في شركته مع الله (مز 24: 3-5)</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4.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يشرف عليه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من خلال التطور الجسدي، العقلي والروحي لمفديي إسرائيل حتى يصل إلى النضوج في المسيح (غل 3: 24)</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849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5.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يوحد</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الشعب ليؤسس الأمة في خضوع اختياري لمراسيم الله (خر 19: 5-8، تث 5: 27-28)</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6.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يفصل</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إسرائيل عن باقي الشعوب كمملكة كهنة لتوصل حق الله لهذه الشعوب (خر 31: 13)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7. يوفر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غفران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الخطايا لبني إسرائيل لاسترداد شركتهم مع الله حتى مع أنهم يعيشون كشعب مفدي (لا 1-7)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8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0" y="852714"/>
            <a:ext cx="896234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8. يعطي امتيازاً لإسرائيل ل</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عبادة</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الله كشعب مفدي (لا 23)</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9.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يمتحن</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 إذا كان الشخص ضمن الملكوت أو الثيوقراطية التي يحكمه الله (تث 28) فالإيمان يقود إلى الطاعة والبركة ونقص الإيمان يؤدي إلى العصيان والدينونة</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10. </a:t>
            </a:r>
            <a:r>
              <a:rPr kumimoji="0" lang="ar-JO" sz="3200" b="1"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cs typeface="Arial" panose="020B0604020202020204" pitchFamily="34" charset="0"/>
              </a:rPr>
              <a:t>يعلن يسوع </a:t>
            </a: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المسيح (علم دراسة رموز نظام الذبائح، </a:t>
            </a: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rPr>
              <a:t>لوقا 24: 27)</a:t>
            </a:r>
            <a:endParaRPr kumimoji="0" lang="en-US" sz="3200" b="1"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cs typeface="Arial" panose="020B0604020202020204" pitchFamily="34" charset="0"/>
            </a:endParaRPr>
          </a:p>
        </p:txBody>
      </p:sp>
      <p:sp>
        <p:nvSpPr>
          <p:cNvPr id="6" name="Text Box 27"/>
          <p:cNvSpPr txBox="1">
            <a:spLocks noChangeArrowheads="1"/>
          </p:cNvSpPr>
          <p:nvPr/>
        </p:nvSpPr>
        <p:spPr bwMode="auto">
          <a:xfrm>
            <a:off x="8396086"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113</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45014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ar-JO" altLang="zh-CN" dirty="0">
                <a:cs typeface="Arial" panose="020B0604020202020204" pitchFamily="34" charset="0"/>
              </a:rPr>
              <a:t>تفسير ووعظ الأدب القانوني</a:t>
            </a:r>
            <a:endParaRPr lang="en-US" dirty="0">
              <a:cs typeface="Arial" panose="020B0604020202020204" pitchFamily="34" charset="0"/>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 التفسير : أدرس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القصد خلف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الوصية القانونية واسأل : لماذا أعطيت هذه الوصية لإسرائيل ؟</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2. التأسيس : لاحظ قصد الناموس من خلال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مبدأ عام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يظهر شخصية الله</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3. التطبيق : أظهر </a:t>
            </a:r>
            <a:r>
              <a:rPr kumimoji="1" lang="ar-JO" altLang="zh-CN"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كيف يرتبط هذا المبدأ </a:t>
            </a:r>
            <a:r>
              <a:rPr kumimoji="1" lang="ar-JO"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لحالة معاصرة موازية</a:t>
            </a:r>
            <a:endParaRPr kumimoji="1" lang="en-US" altLang="zh-CN" sz="32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033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لشرح</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شريعة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التوصيات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الوضع الموازي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الحديث</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الحقيقة العالمية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3226458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241203"/>
            <a:ext cx="75505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حين تحصدون أرضكم لا تحصدوا أطرافها ولا تعودوا إلى الحقل لجمع ما تبقى أو سقط بل تتركوه للفقراء والغرباء أنا إلهكم    (لا 23: 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الكسل المقدر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3233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يريد الله من شعبه أن يعطوا المهمشين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فرصة الحصول على لقمة العيش</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709343" y="3656818"/>
              <a:ext cx="33292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تحصد زوايا الحقول لأن الله يشفق على الفقراء الذين يجب أن يلتقطوا من أجل طعامهم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بصفتك صاحب عمل ، يجب عليك توفير الفرص للفقراء لدعم أنفسهم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1737380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a:xfrm>
            <a:off x="815647" y="3029523"/>
            <a:ext cx="7550573"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دخل أحدكم كرم شخص آخر يمكنه أن يأكل قدر ما يريد من العنب إلى الشبع ولكن لا يجوز له أن يضع منه في كيس إن عبر أحدكم في حقل قمح لشخص آخر يمكنه أن يقطف من سنابله ويأكل ولكن لا يجوز أن يستخدم المنجل على قمح شخص آخر ليحمل معه (تث 23: 24-25)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سرقة مقدرة إلهياً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5190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سمح الله بأخذ كميات صغيرة كونه يهتم أكثر باحتياجات 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أكثر من الممتلكات البشرية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 name="Text Box 3"/>
          <p:cNvSpPr txBox="1">
            <a:spLocks noChangeArrowheads="1"/>
          </p:cNvSpPr>
          <p:nvPr/>
        </p:nvSpPr>
        <p:spPr bwMode="auto">
          <a:xfrm>
            <a:off x="8133354" y="133170"/>
            <a:ext cx="665567"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rPr>
              <a:t>113</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MS PGothic" charset="0"/>
            </a:endParaRP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 name="TextBox 7"/>
            <p:cNvSpPr txBox="1"/>
            <p:nvPr/>
          </p:nvSpPr>
          <p:spPr>
            <a:xfrm>
              <a:off x="709343" y="3656818"/>
              <a:ext cx="353202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تسرق محاصيل جارك ولكن لا تكن خائفاً من سرقة بعض الأمور الصغيرة</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58933" y="3711044"/>
              <a:ext cx="360720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كزائر لا تخف أن تأخذ الطعام المسموح لك به ولكن لا تحمل الغداء معك ولا تسرق المناشف</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spTree>
    <p:extLst>
      <p:ext uri="{BB962C8B-B14F-4D97-AF65-F5344CB8AC3E}">
        <p14:creationId xmlns:p14="http://schemas.microsoft.com/office/powerpoint/2010/main" val="4015275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العشرة</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sz="3600" dirty="0"/>
              <a:t>أنت تحررت من الجهد الذاتي</a:t>
            </a:r>
            <a:endParaRPr lang="en-US" sz="3600" dirty="0"/>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د.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إغنر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تشابل للكتاب المقدس، فورت وورث، تكساس (11 يونيو 2023)</a:t>
            </a:r>
            <a:endParaRPr kumimoji="0" lang="en-US"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2598175730"/>
              </p:ext>
            </p:extLst>
          </p:nvPr>
        </p:nvGraphicFramePr>
        <p:xfrm>
          <a:off x="143508" y="920079"/>
          <a:ext cx="8748972" cy="5389241"/>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rtl="1"/>
                      <a:r>
                        <a:rPr lang="ar-SA" sz="2000" b="1" i="0" dirty="0">
                          <a:latin typeface="Arial" panose="020B0604020202020204" pitchFamily="34" charset="0"/>
                          <a:cs typeface="Arial" panose="020B0604020202020204" pitchFamily="34" charset="0"/>
                        </a:rPr>
                        <a:t>"أنت قديم"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"أنت جديد"</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8209026"/>
                  </a:ext>
                </a:extLst>
              </a:tr>
              <a:tr h="757955">
                <a:tc>
                  <a:txBody>
                    <a:bodyPr/>
                    <a:lstStyle/>
                    <a:p>
                      <a:pPr algn="ctr" rtl="1"/>
                      <a:r>
                        <a:rPr lang="ar-SA" sz="2000" b="1" i="0" dirty="0">
                          <a:latin typeface="Arial" panose="020B0604020202020204" pitchFamily="34" charset="0"/>
                          <a:cs typeface="Arial" panose="020B0604020202020204" pitchFamily="34" charset="0"/>
                        </a:rPr>
                        <a:t>الشيطان</a:t>
                      </a: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المالك</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الله</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657071">
                <a:tc>
                  <a:txBody>
                    <a:bodyPr/>
                    <a:lstStyle/>
                    <a:p>
                      <a:pPr algn="ctr" rtl="1"/>
                      <a:r>
                        <a:rPr lang="ar-SA" sz="2000" b="1" i="0" dirty="0">
                          <a:latin typeface="Arial" panose="020B0604020202020204" pitchFamily="34" charset="0"/>
                          <a:cs typeface="Arial" panose="020B0604020202020204" pitchFamily="34" charset="0"/>
                        </a:rPr>
                        <a:t>الناموس/الخطيئة</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الحاكم</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نعمة/يسوع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657071">
                <a:tc>
                  <a:txBody>
                    <a:bodyPr/>
                    <a:lstStyle/>
                    <a:p>
                      <a:pPr algn="ctr" rtl="1"/>
                      <a:r>
                        <a:rPr lang="ar-SA" sz="2000" b="1" i="0" dirty="0">
                          <a:latin typeface="Arial" panose="020B0604020202020204" pitchFamily="34" charset="0"/>
                          <a:cs typeface="Arial" panose="020B0604020202020204" pitchFamily="34" charset="0"/>
                        </a:rPr>
                        <a:t>"في 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أنا</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"في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893086">
                <a:tc>
                  <a:txBody>
                    <a:bodyPr/>
                    <a:lstStyle/>
                    <a:p>
                      <a:pPr algn="ctr" rtl="1"/>
                      <a:r>
                        <a:rPr lang="ar-SA" sz="2000" b="1" i="0" dirty="0">
                          <a:latin typeface="Arial" panose="020B0604020202020204" pitchFamily="34" charset="0"/>
                          <a:cs typeface="Arial" panose="020B0604020202020204" pitchFamily="34" charset="0"/>
                        </a:rPr>
                        <a:t>مارست الخطية سلطانها وسلطتها عليّ </a:t>
                      </a:r>
                      <a:r>
                        <a:rPr lang="ar-SA" sz="2000" b="1" i="0" dirty="0" err="1">
                          <a:latin typeface="Arial" panose="020B0604020202020204" pitchFamily="34" charset="0"/>
                          <a:cs typeface="Arial" panose="020B0604020202020204" pitchFamily="34" charset="0"/>
                        </a:rPr>
                        <a:t>كإبن</a:t>
                      </a:r>
                      <a:r>
                        <a:rPr lang="ar-SA" sz="2000" b="1" i="0" dirty="0">
                          <a:latin typeface="Arial" panose="020B0604020202020204" pitchFamily="34" charset="0"/>
                          <a:cs typeface="Arial" panose="020B0604020202020204" pitchFamily="34" charset="0"/>
                        </a:rPr>
                        <a:t> لآدم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القوة</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لم يعد تحت سلطان وقوة الخطية ولكن تحت النعمة/الروح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873901">
                <a:tc>
                  <a:txBody>
                    <a:bodyPr/>
                    <a:lstStyle/>
                    <a:p>
                      <a:pPr algn="ctr" rtl="1"/>
                      <a:r>
                        <a:rPr lang="ar-SA" sz="2000" b="1" i="0" dirty="0">
                          <a:latin typeface="Arial" panose="020B0604020202020204" pitchFamily="34" charset="0"/>
                          <a:cs typeface="Arial" panose="020B0604020202020204" pitchFamily="34" charset="0"/>
                        </a:rPr>
                        <a:t>أخطأت</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نتيجة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ينجذب إلى الطاعة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r h="893086">
                <a:tc>
                  <a:txBody>
                    <a:bodyPr/>
                    <a:lstStyle/>
                    <a:p>
                      <a:pPr algn="ctr" rtl="1"/>
                      <a:r>
                        <a:rPr lang="ar-SA" sz="2000" b="1" i="0" dirty="0">
                          <a:latin typeface="Arial" panose="020B0604020202020204" pitchFamily="34" charset="0"/>
                          <a:cs typeface="Arial" panose="020B0604020202020204" pitchFamily="34" charset="0"/>
                        </a:rPr>
                        <a:t>الأجور: الموت الروحي والانفصال عن الله</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نهاية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المواهب: العلاقة مع المسيح والبر والقداسة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dirty="0">
                <a:ea typeface="ＭＳ Ｐゴシック" charset="-128"/>
                <a:cs typeface="Arial" panose="020B0604020202020204" pitchFamily="34" charset="0"/>
              </a:rPr>
              <a:t>الإنتصار في الحياة المسيحية</a:t>
            </a:r>
            <a:endParaRPr kumimoji="0" lang="en-US" dirty="0">
              <a:ea typeface="ＭＳ Ｐゴシック" charset="-128"/>
              <a:cs typeface="Arial" panose="020B0604020202020204" pitchFamily="34" charset="0"/>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 ورسائله : حياة وتعليم بولس</a:t>
            </a:r>
            <a:r>
              <a:rPr kumimoji="0" lang="en-US"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مسح العهد الجديد ( دليل دراسة مودي الإلكتروني ) ص 7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26CBB"/>
              </a:buClr>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br>
              <a:rPr lang="en-US"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يظهر بطرس الصراع </a:t>
            </a:r>
            <a:br>
              <a:rPr lang="ar-JO"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بين الجسد والروح</a:t>
            </a:r>
            <a:endParaRPr lang="en-US" sz="4000" b="1"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4737065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495800" cy="487363"/>
          </a:xfrm>
          <a:prstGeom prst="rect">
            <a:avLst/>
          </a:prstGeom>
          <a:solidFill>
            <a:srgbClr val="FCFCC6"/>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قبل الإيمان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7" name="Text Box 8"/>
          <p:cNvSpPr txBox="1">
            <a:spLocks noChangeArrowheads="1"/>
          </p:cNvSpPr>
          <p:nvPr/>
        </p:nvSpPr>
        <p:spPr bwMode="auto">
          <a:xfrm>
            <a:off x="4800600" y="2038350"/>
            <a:ext cx="4343400" cy="487363"/>
          </a:xfrm>
          <a:prstGeom prst="rect">
            <a:avLst/>
          </a:prstGeom>
          <a:solidFill>
            <a:srgbClr val="FCC6DD"/>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بعد الإيمان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ar-JO" sz="3600" b="1" i="1" dirty="0">
                <a:solidFill>
                  <a:srgbClr val="002914"/>
                </a:solidFill>
                <a:ea typeface="Times New Roman" charset="0"/>
                <a:cs typeface="Times New Roman" charset="0"/>
              </a:rPr>
              <a:t>وجهتي نظر حول الصراع مع الخطية</a:t>
            </a:r>
            <a:br>
              <a:rPr lang="en-US" sz="3600" b="1" i="1" dirty="0">
                <a:solidFill>
                  <a:srgbClr val="002914"/>
                </a:solidFill>
                <a:ea typeface="Times New Roman" charset="0"/>
                <a:cs typeface="Times New Roman" charset="0"/>
              </a:rPr>
            </a:br>
            <a:r>
              <a:rPr lang="ar-JO" sz="3600" b="1" i="1" dirty="0">
                <a:solidFill>
                  <a:srgbClr val="002914"/>
                </a:solidFill>
                <a:ea typeface="Times New Roman" charset="0"/>
                <a:cs typeface="Times New Roman" charset="0"/>
              </a:rPr>
              <a:t>رو 7: 7-25</a:t>
            </a:r>
            <a:endParaRPr lang="en-US" sz="3600" b="1" i="1" dirty="0">
              <a:solidFill>
                <a:srgbClr val="002914"/>
              </a:solidFill>
              <a:ea typeface="Times New Roman" charset="0"/>
              <a:cs typeface="Times New Roman" charset="0"/>
            </a:endParaRP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9262533" y="-4763"/>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Arial" charset="0"/>
              <a:cs typeface="Arial" panose="020B0604020202020204" pitchFamily="34" charset="0"/>
            </a:endParaRPr>
          </a:p>
        </p:txBody>
      </p:sp>
      <p:sp>
        <p:nvSpPr>
          <p:cNvPr id="43018" name="Rectangle 10"/>
          <p:cNvSpPr>
            <a:spLocks noChangeArrowheads="1"/>
          </p:cNvSpPr>
          <p:nvPr/>
        </p:nvSpPr>
        <p:spPr bwMode="auto">
          <a:xfrm>
            <a:off x="0" y="2590800"/>
            <a:ext cx="4724400" cy="4110037"/>
          </a:xfrm>
          <a:prstGeom prst="rect">
            <a:avLst/>
          </a:prstGeom>
          <a:solidFill>
            <a:schemeClr val="accent1"/>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كيف يمكن لمؤمن أن يقول أنا عبد للخطية (7: 14)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533400" marR="0" lvl="0" indent="-53340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هذا عكس حالة المؤمن التي يصفها بولس في:</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نحن الذين متنا عن الخطية كيف نعيش بعد </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فيها ؟ (6: 2) </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كي لا نعود نستعبد أيضاً للخطية (6: 6)</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 أن نكون في الجسد / في الطبيعة الساقطة لا يعني رغبة جسدية بل أسلوب حياة (7: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هيكل الحجة</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- 7: 7-25 تفسر 7: 5 (ما قبل الإيمان)</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- 8: 1-17 تفسر 7: 6 (ما بعد الإيمان)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المؤمنون يخطئون أيضًا إذ يقول بولس: إذا لا تملكن الخطية في جسدكم المائت لكي تطيعوها في شهواته (6: 12)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2</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يصف بولس حالة حياته قبل الإيمان كإنسان حر من الصراع (غل 1: 14 وفي 3: 5-6)</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3</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استخدام ضمير المضارع (7: 14-25) لوصف الصراع الحالي</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4</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الإصحاحات 6-8 تصف التقديس (سياق ما بعد الإيمان)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5</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الحقيقة: يستمر المسيحيون في الصراع مع الخطية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lvl="0" algn="r">
              <a:lnSpc>
                <a:spcPct val="80000"/>
              </a:lnSpc>
              <a:spcBef>
                <a:spcPct val="20000"/>
              </a:spcBef>
              <a:defRPr/>
            </a:pPr>
            <a:r>
              <a:rPr lang="ar-SA" sz="2000" b="1" dirty="0">
                <a:solidFill>
                  <a:srgbClr val="000000"/>
                </a:solidFill>
                <a:latin typeface="Arial" panose="020B0604020202020204" pitchFamily="34" charset="0"/>
                <a:cs typeface="Arial" panose="020B0604020202020204" pitchFamily="34" charset="0"/>
              </a:rPr>
              <a:t>6. لا يمكن للغير المسيحيين أن يكون لهم طبيعة خاطئين ويكون عبيدًا لناموس الله في وقت واحد (7: 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71742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3018">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4301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8307CFFB-A36C-FD44-F1C7-60A749EA8F2E}"/>
              </a:ext>
            </a:extLst>
          </p:cNvPr>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30819" name="Text Box 27"/>
          <p:cNvSpPr txBox="1">
            <a:spLocks noChangeArrowheads="1"/>
          </p:cNvSpPr>
          <p:nvPr/>
        </p:nvSpPr>
        <p:spPr bwMode="auto">
          <a:xfrm>
            <a:off x="8337826" y="17407"/>
            <a:ext cx="665567"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112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صح (ص) أم خطأ (خ)؟ ما هي وجهة نظرك؟</a:t>
            </a:r>
            <a:endParaRPr kumimoji="0" lang="en-US"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7668344" y="191683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TextBox 14"/>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كل الإجابات خاطئة</a:t>
            </a:r>
            <a:endParaRPr kumimoji="0" lang="en-US"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BB87ADE-9BC9-5249-3650-22330F90148A}"/>
              </a:ext>
            </a:extLst>
          </p:cNvPr>
          <p:cNvSpPr/>
          <p:nvPr/>
        </p:nvSpPr>
        <p:spPr bwMode="auto">
          <a:xfrm>
            <a:off x="7668344" y="266839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6" name="Oval 15">
            <a:extLst>
              <a:ext uri="{FF2B5EF4-FFF2-40B4-BE49-F238E27FC236}">
                <a16:creationId xmlns:a16="http://schemas.microsoft.com/office/drawing/2014/main" id="{0CB2E8AC-E4C1-1A23-3517-B527BDE30A9A}"/>
              </a:ext>
            </a:extLst>
          </p:cNvPr>
          <p:cNvSpPr/>
          <p:nvPr/>
        </p:nvSpPr>
        <p:spPr bwMode="auto">
          <a:xfrm>
            <a:off x="7668344" y="298782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7" name="Oval 16">
            <a:extLst>
              <a:ext uri="{FF2B5EF4-FFF2-40B4-BE49-F238E27FC236}">
                <a16:creationId xmlns:a16="http://schemas.microsoft.com/office/drawing/2014/main" id="{CBDBBAF4-F547-E298-E8C8-9EFD8BC29F06}"/>
              </a:ext>
            </a:extLst>
          </p:cNvPr>
          <p:cNvSpPr/>
          <p:nvPr/>
        </p:nvSpPr>
        <p:spPr bwMode="auto">
          <a:xfrm>
            <a:off x="7668344" y="335699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8" name="Oval 17">
            <a:extLst>
              <a:ext uri="{FF2B5EF4-FFF2-40B4-BE49-F238E27FC236}">
                <a16:creationId xmlns:a16="http://schemas.microsoft.com/office/drawing/2014/main" id="{C2EA02EE-362C-05C3-EE3E-A2B60B51E871}"/>
              </a:ext>
            </a:extLst>
          </p:cNvPr>
          <p:cNvSpPr/>
          <p:nvPr/>
        </p:nvSpPr>
        <p:spPr bwMode="auto">
          <a:xfrm>
            <a:off x="7668344" y="3720580"/>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9" name="Oval 18">
            <a:extLst>
              <a:ext uri="{FF2B5EF4-FFF2-40B4-BE49-F238E27FC236}">
                <a16:creationId xmlns:a16="http://schemas.microsoft.com/office/drawing/2014/main" id="{8EC28204-9188-D8AC-6744-F91BC76B6D5D}"/>
              </a:ext>
            </a:extLst>
          </p:cNvPr>
          <p:cNvSpPr/>
          <p:nvPr/>
        </p:nvSpPr>
        <p:spPr bwMode="auto">
          <a:xfrm>
            <a:off x="7668344" y="447214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20" name="Oval 19">
            <a:extLst>
              <a:ext uri="{FF2B5EF4-FFF2-40B4-BE49-F238E27FC236}">
                <a16:creationId xmlns:a16="http://schemas.microsoft.com/office/drawing/2014/main" id="{4478416F-345B-D257-73A0-3E2E4B3236F9}"/>
              </a:ext>
            </a:extLst>
          </p:cNvPr>
          <p:cNvSpPr/>
          <p:nvPr/>
        </p:nvSpPr>
        <p:spPr bwMode="auto">
          <a:xfrm>
            <a:off x="7668344" y="5586959"/>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23878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5" grpId="0" animBg="1"/>
      <p:bldP spid="16" grpId="0" animBg="1"/>
      <p:bldP spid="17" grpId="0" animBg="1"/>
      <p:bldP spid="18" grpId="0" animBg="1"/>
      <p:bldP spid="19"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8 </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8</a:t>
            </a:r>
            <a:endParaRPr lang="en-US" dirty="0">
              <a:cs typeface="Arial" panose="020B0604020202020204" pitchFamily="34" charset="0"/>
            </a:endParaRPr>
          </a:p>
        </p:txBody>
      </p:sp>
      <p:sp>
        <p:nvSpPr>
          <p:cNvPr id="831491"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قوة التقديس من خلال الروح القدس</a:t>
            </a:r>
            <a:endParaRPr lang="en-US" dirty="0">
              <a:solidFill>
                <a:srgbClr val="FFFFFF"/>
              </a:solidFill>
              <a:cs typeface="Arial" panose="020B0604020202020204" pitchFamily="34" charset="0"/>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8</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قوة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7239419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قوَّتنا في التقديس </a:t>
            </a:r>
            <a:r>
              <a:rPr lang="ar-SA" sz="2800" b="1" dirty="0">
                <a:solidFill>
                  <a:srgbClr val="FFFFFF"/>
                </a:solidFill>
                <a:latin typeface="Arial" panose="020B0604020202020204" pitchFamily="34" charset="0"/>
                <a:cs typeface="Arial" panose="020B0604020202020204" pitchFamily="34" charset="0"/>
              </a:rPr>
              <a:t>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الانتصار</a:t>
            </a:r>
            <a:r>
              <a:rPr lang="ar-SA" b="1" dirty="0">
                <a:solidFill>
                  <a:schemeClr val="bg1"/>
                </a:solidFill>
                <a:latin typeface="Arial" panose="020B0604020202020204" pitchFamily="34" charset="0"/>
                <a:cs typeface="Arial" panose="020B0604020202020204" pitchFamily="34" charset="0"/>
              </a:rPr>
              <a:t> على الخطيَّة يأتي من "روح الحياة (الروح القدس)" بصفته المصدرَ الجديد لقوَّتنا للحياة (8: 1-13).</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إنَّ التبنِّي</a:t>
            </a:r>
            <a:r>
              <a:rPr lang="ar-SA" b="1" dirty="0">
                <a:solidFill>
                  <a:schemeClr val="bg1"/>
                </a:solidFill>
                <a:latin typeface="Arial" panose="020B0604020202020204" pitchFamily="34" charset="0"/>
                <a:cs typeface="Arial" panose="020B0604020202020204" pitchFamily="34" charset="0"/>
              </a:rPr>
              <a:t> للانضمام إلى عائلة الله كأبناء يأتي من الروح القدس بوصفه المصدرَ الجديد لقوَّتنا للحياة (8: 14-27).</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يقين (تأكيد) </a:t>
            </a:r>
            <a:r>
              <a:rPr lang="ar-SA" b="1" dirty="0">
                <a:solidFill>
                  <a:schemeClr val="bg1"/>
                </a:solidFill>
                <a:latin typeface="Arial" panose="020B0604020202020204" pitchFamily="34" charset="0"/>
                <a:cs typeface="Arial" panose="020B0604020202020204" pitchFamily="34" charset="0"/>
              </a:rPr>
              <a:t>الخلاص يأتي من الروح القدس بوصفه المصدرَ الجديد لقوَّتنا للحياة (8: 28-39). </a:t>
            </a:r>
            <a:endParaRPr lang="en-US" sz="2400" b="1" dirty="0">
              <a:solidFill>
                <a:schemeClr val="bg1"/>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dirty="0">
                <a:solidFill>
                  <a:schemeClr val="tx1"/>
                </a:solidFill>
                <a:latin typeface="Arial" panose="020B0604020202020204" pitchFamily="34" charset="0"/>
                <a:ea typeface="SimSun" pitchFamily="2" charset="-122"/>
                <a:cs typeface="Arial" panose="020B0604020202020204" pitchFamily="34" charset="0"/>
              </a:rPr>
              <a:t>Jesus rose to give you new life!</a:t>
            </a:r>
            <a:endParaRPr lang="en-US" b="1" dirty="0">
              <a:latin typeface="Arial" panose="020B0604020202020204" pitchFamily="34" charset="0"/>
              <a:ea typeface="ＭＳ Ｐゴシック" charset="-128"/>
              <a:cs typeface="Arial" panose="020B0604020202020204" pitchFamily="34"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b="1" dirty="0">
              <a:latin typeface="Arial" panose="020B0604020202020204" pitchFamily="34" charset="0"/>
              <a:ea typeface="ＭＳ Ｐゴシック" pitchFamily="-112" charset="-128"/>
              <a:cs typeface="Arial" panose="020B0604020202020204" pitchFamily="34" charset="0"/>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تأتي القوة في التقديس من خلال </a:t>
            </a:r>
            <a:endParaRPr lang="en-US"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خدمات الروح القدس:</a:t>
            </a:r>
            <a:endParaRPr lang="en-US"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الخطية</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 1-13)</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ar-SA" altLang="ja-JP"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إِنْ كَانَ أَحَدٌ لَيْسَ لَهُ رُوحُ الْمَسِيحِ، فَذلِكَ لَيْسَ لَهُ." (رو 8: 9ب).</a:t>
            </a:r>
            <a:endParaRPr lang="en-US"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5659706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ea typeface="ＭＳ Ｐゴシック" charset="0"/>
              </a:rPr>
              <a:t>سكنى الروح القدس</a:t>
            </a:r>
            <a:endParaRPr kumimoji="0" lang="en-US" sz="5400" dirty="0">
              <a:ea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ea typeface="ＭＳ Ｐゴシック" charset="0"/>
              </a:rPr>
              <a:t>رومية 8: 9</a:t>
            </a:r>
            <a:endParaRPr kumimoji="0" lang="en-US" sz="4000" dirty="0">
              <a:ea typeface="ＭＳ Ｐゴシック" charset="0"/>
            </a:endParaRPr>
          </a:p>
          <a:p>
            <a:pPr marL="0" indent="0" algn="ctr" eaLnBrk="1" hangingPunct="1">
              <a:buFont typeface="Wingdings" charset="0"/>
              <a:buNone/>
            </a:pPr>
            <a:r>
              <a:rPr kumimoji="0" lang="ar-JO" sz="4000" dirty="0">
                <a:ea typeface="ＭＳ Ｐゴシック" charset="0"/>
              </a:rPr>
              <a:t>"وَأَمَّا أَنْتُمْ فَلَسْتُمْ فِي الْجَسَدِ بَلْ فِي الرُّوحِ، إِنْ كَانَ رُوحُ اللهِ سَاكِنًا فِيكُمْ. وَلكِنْ إِنْ كَانَ أَحَدٌ لَيْسَ لَهُ رُوحُ الْمَسِيحِ، فَذلِكَ لَيْسَ لَهُ."</a:t>
            </a:r>
            <a:endParaRPr kumimoji="0" lang="en-US" sz="4000" dirty="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4488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pic>
        <p:nvPicPr>
          <p:cNvPr id="4" name="Picture 1">
            <a:extLst>
              <a:ext uri="{FF2B5EF4-FFF2-40B4-BE49-F238E27FC236}">
                <a16:creationId xmlns:a16="http://schemas.microsoft.com/office/drawing/2014/main" id="{EC5DA645-471F-2F4C-8F50-9A4B979FAB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a:extLst>
              <a:ext uri="{FF2B5EF4-FFF2-40B4-BE49-F238E27FC236}">
                <a16:creationId xmlns:a16="http://schemas.microsoft.com/office/drawing/2014/main" id="{7ABAD3D7-3549-9274-22B5-4D0B9B007A11}"/>
              </a:ext>
            </a:extLst>
          </p:cNvPr>
          <p:cNvSpPr txBox="1">
            <a:spLocks noChangeArrowheads="1"/>
          </p:cNvSpPr>
          <p:nvPr/>
        </p:nvSpPr>
        <p:spPr bwMode="auto">
          <a:xfrm>
            <a:off x="-36512" y="6021288"/>
            <a:ext cx="4200525" cy="864096"/>
          </a:xfrm>
          <a:prstGeom prst="rect">
            <a:avLst/>
          </a:prstGeom>
          <a:solidFill>
            <a:srgbClr val="000090"/>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سكنى الروح</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79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765550" cy="4838700"/>
          </a:xfrm>
          <a:effectLst/>
        </p:spPr>
        <p:txBody>
          <a:bodyPr/>
          <a:lstStyle/>
          <a:p>
            <a:pPr rtl="1" eaLnBrk="1" hangingPunct="1">
              <a:lnSpc>
                <a:spcPct val="90000"/>
              </a:lnSpc>
              <a:buFont typeface="Times" charset="0"/>
              <a:buNone/>
              <a:defRPr/>
            </a:pPr>
            <a:r>
              <a:rPr lang="ar-SA" sz="36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١٥ : ١٤</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فَقَالَ صَمُوئِيلُ:</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«وَمَا هُوَ صَوْتُ الْغَنَمِ هَذَا فِي أُذُنَيَّ, وَصَوْتُ الْبَقَرِ الَّذِي أَنَا سَامِعٌ؟» </a:t>
            </a: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مزامير ٥١ : ١١</a:t>
            </a: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ar-SA" sz="48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لاَ تَطْرَحْنِي مِنْ قُدَّامِ وَجْهِكَ وَرُوحَكَ الْقُدُّوسَ لاَ تَنْزِعْهُ مِنِّي.</a:t>
            </a: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spTree>
    <p:extLst>
      <p:ext uri="{BB962C8B-B14F-4D97-AF65-F5344CB8AC3E}">
        <p14:creationId xmlns:p14="http://schemas.microsoft.com/office/powerpoint/2010/main" val="595136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الختم يضمن الأمان</a:t>
            </a:r>
            <a:b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br>
            <a:r>
              <a:rPr lang="ar-JO"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ويقدم التأكيد</a:t>
            </a:r>
            <a:endParaRPr lang="en-US"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rPr>
              <a:t>ختمتم </a:t>
            </a:r>
            <a:r>
              <a:rPr lang="ar-JO" sz="2800" dirty="0">
                <a:effectLst>
                  <a:glow rad="127000">
                    <a:schemeClr val="tx1"/>
                  </a:glow>
                </a:effectLst>
                <a:ea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rPr>
              <a:t>عربون ميراثنا</a:t>
            </a:r>
            <a:r>
              <a:rPr lang="ar-JO" sz="2800" dirty="0">
                <a:effectLst>
                  <a:glow rad="127000">
                    <a:schemeClr val="tx1"/>
                  </a:glow>
                </a:effectLst>
                <a:ea typeface="ＭＳ Ｐゴシック" charset="0"/>
              </a:rPr>
              <a:t> لفداء المقتنى لمدح مجده</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(أف 1: 13-14)</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لا تحزنوا روح الله القدوس الذي به </a:t>
            </a: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ختمتم</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 4: 30)</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تأكيد</a:t>
            </a: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br>
              <a:rPr lang="ar-JO" sz="9600" dirty="0">
                <a:solidFill>
                  <a:srgbClr val="800000"/>
                </a:solidFill>
                <a:effectLst>
                  <a:outerShdw blurRad="38100" dist="38100" dir="2700000" algn="tl">
                    <a:srgbClr val="DDDDDD"/>
                  </a:outerShdw>
                </a:effectLst>
                <a:ea typeface="Osaka" charset="0"/>
                <a:cs typeface="Arial" panose="020B0604020202020204" pitchFamily="34" charset="0"/>
              </a:rPr>
            </a:br>
            <a:r>
              <a:rPr lang="ar-JO" sz="9600" dirty="0">
                <a:solidFill>
                  <a:srgbClr val="800000"/>
                </a:solidFill>
                <a:effectLst>
                  <a:outerShdw blurRad="38100" dist="38100" dir="2700000" algn="tl">
                    <a:srgbClr val="DDDDDD"/>
                  </a:outerShdw>
                </a:effectLst>
                <a:ea typeface="Osaka" charset="0"/>
                <a:cs typeface="Arial" panose="020B0604020202020204" pitchFamily="34" charset="0"/>
              </a:rPr>
              <a:t>الخلاص</a:t>
            </a:r>
            <a:endParaRPr lang="en-US" sz="9600" dirty="0">
              <a:solidFill>
                <a:srgbClr val="800000"/>
              </a:solidFill>
              <a:effectLst>
                <a:outerShdw blurRad="38100" dist="38100" dir="2700000" algn="tl">
                  <a:srgbClr val="DDDDDD"/>
                </a:outerShdw>
              </a:effectLst>
              <a:ea typeface="Osaka"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dirty="0">
                <a:solidFill>
                  <a:srgbClr val="800000"/>
                </a:solidFill>
                <a:effectLst>
                  <a:glow rad="63500">
                    <a:schemeClr val="accent1">
                      <a:satMod val="175000"/>
                      <a:alpha val="40000"/>
                    </a:schemeClr>
                  </a:glow>
                  <a:innerShdw blurRad="63500" dist="50800" dir="13500000">
                    <a:prstClr val="black">
                      <a:alpha val="50000"/>
                    </a:prstClr>
                  </a:innerShdw>
                </a:effectLst>
                <a:cs typeface="Arial" panose="020B0604020202020204" pitchFamily="34" charset="0"/>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rial" panose="020B0604020202020204" pitchFamily="34" charset="0"/>
                <a:ea typeface="Osaka"/>
                <a:cs typeface="Arial" panose="020B0604020202020204" pitchFamily="34" charset="0"/>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E5E5E54-AA7F-31C1-B05F-4C3AAAEE00BB}"/>
              </a:ext>
            </a:extLst>
          </p:cNvPr>
          <p:cNvSpPr txBox="1">
            <a:spLocks noChangeArrowheads="1"/>
          </p:cNvSpPr>
          <p:nvPr/>
        </p:nvSpPr>
        <p:spPr bwMode="auto">
          <a:xfrm>
            <a:off x="498475" y="1066800"/>
            <a:ext cx="8229600" cy="4525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Arial" panose="020B0604020202020204" pitchFamily="34" charset="0"/>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pPr algn="l"/>
            <a:r>
              <a:rPr lang="ar-JO" sz="4800" dirty="0">
                <a:effectLst/>
                <a:cs typeface="Arial" panose="020B0604020202020204" pitchFamily="34" charset="0"/>
              </a:rPr>
              <a:t>متى دخل الموت إلى العالم؟</a:t>
            </a:r>
            <a:endParaRPr lang="en-US" sz="4800" dirty="0">
              <a:effectLst/>
              <a:cs typeface="Arial" panose="020B0604020202020204" pitchFamily="34" charset="0"/>
            </a:endParaRPr>
          </a:p>
        </p:txBody>
      </p:sp>
    </p:spTree>
    <p:extLst>
      <p:ext uri="{BB962C8B-B14F-4D97-AF65-F5344CB8AC3E}">
        <p14:creationId xmlns:p14="http://schemas.microsoft.com/office/powerpoint/2010/main" val="8657816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ليون ج. وود، الروح القدس في العهد القديم</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هربرت لوكير، كل عقائد الكتاب المقدس</a:t>
            </a:r>
            <a:r>
              <a:rPr kumimoji="0" lang="en-US" altLang="ko-KR" sz="2400" b="0" i="0"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جاء قبول الروح بعد الخلاص في بعض الإصحاحات في سفر أعمال الرسل: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2 (أنظر 1: 4-5)</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8: 14-17</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19: 1-7 يشير إلى مؤمني العهد القديم في المسيح)</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 هل يجب على المؤمنين اليوم أن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يطلبوا</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السكنى؟</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128"/>
                <a:cs typeface="Arial"/>
              </a:rPr>
              <a:t>ارتباك: كل شيء أم جزء منه في الخلاص؟</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تحدث بولس عن 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باعتباره الساكن في 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أو بينهم (1 كو 14: 24-25؛         2 كو 6: 16).</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rtl="1" eaLnBrk="1" hangingPunct="1">
              <a:defRPr/>
            </a:pPr>
            <a:r>
              <a:rPr lang="ar-SA" sz="4000" b="1" dirty="0">
                <a:solidFill>
                  <a:schemeClr val="tx1"/>
                </a:solidFill>
                <a:latin typeface="Arial" panose="020B0604020202020204" pitchFamily="34" charset="0"/>
                <a:ea typeface="ＭＳ Ｐゴシック" charset="-128"/>
                <a:cs typeface="Arial" panose="020B0604020202020204" pitchFamily="34" charset="0"/>
              </a:rPr>
              <a:t>الروح يسكن فينا (رو 8: 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ea typeface="Arial" charset="0"/>
                <a:cs typeface="Arial" panose="020B0604020202020204" pitchFamily="34" charset="0"/>
              </a:rPr>
              <a:t>155q</a:t>
            </a:r>
            <a:endParaRPr lang="en-US" b="1" dirty="0">
              <a:latin typeface="Arial" panose="020B0604020202020204" pitchFamily="34" charset="0"/>
              <a:ea typeface="Arial" charset="0"/>
              <a:cs typeface="Arial" panose="020B0604020202020204" pitchFamily="34" charset="0"/>
            </a:endParaRPr>
          </a:p>
        </p:txBody>
      </p:sp>
      <p:sp>
        <p:nvSpPr>
          <p:cNvPr id="840709" name="TextBox 5"/>
          <p:cNvSpPr txBox="1">
            <a:spLocks noChangeArrowheads="1"/>
          </p:cNvSpPr>
          <p:nvPr/>
        </p:nvSpPr>
        <p:spPr bwMode="auto">
          <a:xfrm>
            <a:off x="0" y="533400"/>
            <a:ext cx="9144000" cy="1754326"/>
          </a:xfrm>
          <a:prstGeom prst="rect">
            <a:avLst/>
          </a:prstGeom>
          <a:solidFill>
            <a:schemeClr val="tx2"/>
          </a:solidFill>
          <a:ln w="9525">
            <a:noFill/>
            <a:miter lim="800000"/>
            <a:headEnd/>
            <a:tailEnd/>
          </a:ln>
        </p:spPr>
        <p:txBody>
          <a:bodyPr>
            <a:prstTxWarp prst="textNoShape">
              <a:avLst/>
            </a:prstTxWarp>
            <a:spAutoFit/>
          </a:bodyPr>
          <a:lstStyle/>
          <a:p>
            <a:pPr algn="r" rtl="1"/>
            <a:r>
              <a:rPr lang="ar-SA" altLang="ja-JP" sz="3600" b="1" dirty="0">
                <a:solidFill>
                  <a:srgbClr val="000000"/>
                </a:solidFill>
                <a:latin typeface="Arial" panose="020B0604020202020204" pitchFamily="34" charset="0"/>
                <a:ea typeface="Arial" charset="0"/>
                <a:cs typeface="Arial" panose="020B0604020202020204" pitchFamily="34" charset="0"/>
              </a:rPr>
              <a:t>"وَإِنْ كَانَ </a:t>
            </a:r>
            <a:r>
              <a:rPr lang="ar-SA" altLang="ja-JP" sz="3600" b="1" dirty="0">
                <a:solidFill>
                  <a:srgbClr val="FF0000"/>
                </a:solidFill>
                <a:latin typeface="Arial" panose="020B0604020202020204" pitchFamily="34" charset="0"/>
                <a:ea typeface="Arial" charset="0"/>
                <a:cs typeface="Arial" panose="020B0604020202020204" pitchFamily="34" charset="0"/>
              </a:rPr>
              <a:t>رُوحُ (الله) </a:t>
            </a:r>
            <a:r>
              <a:rPr lang="ar-SA" altLang="ja-JP" sz="3600" b="1" dirty="0">
                <a:solidFill>
                  <a:srgbClr val="000000"/>
                </a:solidFill>
                <a:latin typeface="Arial" panose="020B0604020202020204" pitchFamily="34" charset="0"/>
                <a:ea typeface="Arial" charset="0"/>
                <a:cs typeface="Arial" panose="020B0604020202020204" pitchFamily="34" charset="0"/>
              </a:rPr>
              <a:t>الَّذِي أَقَامَ يَسُوعَ مِنَ الأَمْوَاتِ </a:t>
            </a:r>
            <a:r>
              <a:rPr lang="ar-SA" altLang="ja-JP" sz="3600" b="1" dirty="0">
                <a:solidFill>
                  <a:srgbClr val="FF0000"/>
                </a:solidFill>
                <a:latin typeface="Arial" panose="020B0604020202020204" pitchFamily="34" charset="0"/>
                <a:ea typeface="Arial" charset="0"/>
                <a:cs typeface="Arial" panose="020B0604020202020204" pitchFamily="34" charset="0"/>
              </a:rPr>
              <a:t>سَاكِنًا فِيكُمْ</a:t>
            </a:r>
            <a:r>
              <a:rPr lang="ar-SA" altLang="ja-JP" sz="3600" b="1" dirty="0">
                <a:solidFill>
                  <a:srgbClr val="000000"/>
                </a:solidFill>
                <a:latin typeface="Arial" panose="020B0604020202020204" pitchFamily="34" charset="0"/>
                <a:ea typeface="Arial" charset="0"/>
                <a:cs typeface="Arial" panose="020B0604020202020204" pitchFamily="34" charset="0"/>
              </a:rPr>
              <a:t>، فَالَّذِي أَقَامَ الْمَسِيحَ مِنَ الأَمْوَاتِ سَيُحْيِي أَجْسَادَكُمُ الْمَائِتَةَ أَيْضًا </a:t>
            </a:r>
            <a:r>
              <a:rPr lang="ar-SA" altLang="ja-JP" sz="3600" b="1" dirty="0">
                <a:solidFill>
                  <a:srgbClr val="FF0000"/>
                </a:solidFill>
                <a:latin typeface="Arial" panose="020B0604020202020204" pitchFamily="34" charset="0"/>
                <a:ea typeface="Arial" charset="0"/>
                <a:cs typeface="Arial" panose="020B0604020202020204" pitchFamily="34" charset="0"/>
              </a:rPr>
              <a:t>بِرُوحِهِ السَّاكِنِ فِيكُمْ</a:t>
            </a:r>
            <a:r>
              <a:rPr lang="ar-SA" altLang="ja-JP" sz="3600" b="1" dirty="0">
                <a:solidFill>
                  <a:srgbClr val="000000"/>
                </a:solidFill>
                <a:latin typeface="Arial" panose="020B0604020202020204" pitchFamily="34" charset="0"/>
                <a:ea typeface="Arial" charset="0"/>
                <a:cs typeface="Arial" panose="020B0604020202020204" pitchFamily="34" charset="0"/>
              </a:rPr>
              <a:t>."</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1313041"/>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54352" y="4734264"/>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3" name="Rectangle 2"/>
          <p:cNvSpPr>
            <a:spLocks noChangeArrowheads="1"/>
          </p:cNvSpPr>
          <p:nvPr/>
        </p:nvSpPr>
        <p:spPr bwMode="auto">
          <a:xfrm>
            <a:off x="3054352" y="917912"/>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054352" y="1925974"/>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3054352" y="2862599"/>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3054352" y="5661248"/>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3054352" y="3861097"/>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248262"/>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إِذْ لَمْ تَأْخُذُوا رُوحَ الْعُبُودِيَّةِ أَيْضاً لِلْخَوْفِ بَلْ أَخَذْتُمْ رُوحَ التَّبَنِّي الَّذِي بِهِ نَصْرُخُ:</a:t>
            </a:r>
            <a:br>
              <a:rPr kumimoji="0" lang="en-US" sz="3600" u="none" strike="noStrike" kern="1200" cap="none" spc="0" normalizeH="0" baseline="0" noProof="0" dirty="0">
                <a:ln>
                  <a:noFill/>
                </a:ln>
                <a:solidFill>
                  <a:srgbClr val="000000"/>
                </a:solidFill>
                <a:effectLst/>
                <a:uLnTx/>
                <a:uFillTx/>
              </a:rPr>
            </a:br>
            <a:r>
              <a:rPr kumimoji="0" lang="ar-SA" sz="3600" u="none" strike="noStrike" kern="1200" cap="none" spc="0" normalizeH="0" baseline="0" noProof="0" dirty="0">
                <a:ln>
                  <a:noFill/>
                </a:ln>
                <a:solidFill>
                  <a:srgbClr val="000000"/>
                </a:solidFill>
                <a:effectLst/>
                <a:uLnTx/>
                <a:uFillTx/>
              </a:rPr>
              <a:t> «يَا أَبَا الآبُ!». </a:t>
            </a: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956148"/>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١٦-١٧</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اَلرُّوحُ نَفْسُهُ أَيْضاً يَشْهَدُ لأَرْوَاحِنَا أَنَّنَا أَوْلاَدُ اللهِ. ١٧ فَإِنْ كُنَّا أَوْلاَداً فَإِنَّنَا وَرَثَةٌ أَيْضاً وَرَثَةُ اللهِ وَوَارِثُونَ مَعَ الْمَسِيحِ. إِنْ كُنَّا نَتَأَلَّمُ مَعَهُ لِكَيْ نَتَمَجَّدَ أَيْضاً مَعَهُ. </a:t>
            </a: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332656"/>
            <a:ext cx="2667000" cy="6525344"/>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476672"/>
            <a:ext cx="2667000" cy="6381328"/>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91282" y="2106960"/>
            <a:ext cx="8388424" cy="475104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a:t>
            </a:r>
            <a:endParaRPr lang="en-US"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الخليقة مستعبدة للفساد (رومية 19:8-23)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cs typeface="Arial" panose="020B0604020202020204" pitchFamily="34" charset="0"/>
              </a:rPr>
              <a:t>إعادة البناء </a:t>
            </a:r>
            <a:r>
              <a:rPr lang="ar-SA" kern="1200" dirty="0" err="1">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cs typeface="Arial" panose="020B0604020202020204" pitchFamily="34" charset="0"/>
              </a:rPr>
              <a:t>...</a:t>
            </a:r>
            <a:r>
              <a:rPr lang="ar-SA" kern="1200" dirty="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ضمان الخلاص </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(8: 28-39)</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0937">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093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09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832092"/>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229600" y="0"/>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extLst>
              <p:ext uri="{D42A27DB-BD31-4B8C-83A1-F6EECF244321}">
                <p14:modId xmlns:p14="http://schemas.microsoft.com/office/powerpoint/2010/main" val="910588765"/>
              </p:ext>
            </p:extLst>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الزمن</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حالتي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التحرر</a:t>
                      </a:r>
                      <a:r>
                        <a:rPr b="1" i="0" dirty="0">
                          <a:solidFill>
                            <a:schemeClr val="accent3">
                              <a:lumOff val="44000"/>
                            </a:schemeClr>
                          </a:solidFill>
                          <a:latin typeface="Arial" panose="020B0604020202020204" pitchFamily="34" charset="0"/>
                          <a:ea typeface="Arial"/>
                          <a:cs typeface="Arial" panose="020B0604020202020204" pitchFamily="34" charset="0"/>
                        </a:rPr>
                        <a:t> من </a:t>
                      </a:r>
                      <a:r>
                        <a:rPr b="1" i="0" dirty="0" err="1">
                          <a:solidFill>
                            <a:schemeClr val="accent3">
                              <a:lumOff val="44000"/>
                            </a:schemeClr>
                          </a:solidFill>
                          <a:latin typeface="Arial" panose="020B0604020202020204" pitchFamily="34" charset="0"/>
                          <a:ea typeface="Arial"/>
                          <a:cs typeface="Arial" panose="020B0604020202020204" pitchFamily="34" charset="0"/>
                        </a:rPr>
                        <a:t>الخطية</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الوقت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عقيدة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الماضي</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لقد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آمنت</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جزاء</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موته</a:t>
                      </a:r>
                      <a:r>
                        <a:rPr b="1" i="0" dirty="0">
                          <a:solidFill>
                            <a:schemeClr val="accent3">
                              <a:lumOff val="44000"/>
                            </a:schemeClr>
                          </a:solidFill>
                          <a:latin typeface="Arial" panose="020B0604020202020204" pitchFamily="34" charset="0"/>
                          <a:ea typeface="Arial"/>
                          <a:cs typeface="Arial" panose="020B0604020202020204" pitchFamily="34" charset="0"/>
                        </a:rPr>
                        <a:t> (٣:٢١-٢٤)
</a:t>
                      </a:r>
                      <a:r>
                        <a:rPr b="1" i="0" dirty="0" err="1">
                          <a:solidFill>
                            <a:schemeClr val="accent3">
                              <a:lumOff val="44000"/>
                            </a:schemeClr>
                          </a:solidFill>
                          <a:latin typeface="Arial" panose="020B0604020202020204" pitchFamily="34" charset="0"/>
                          <a:ea typeface="Arial"/>
                          <a:cs typeface="Arial" panose="020B0604020202020204" pitchFamily="34" charset="0"/>
                        </a:rPr>
                        <a:t>الحكم</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بموتي</a:t>
                      </a:r>
                      <a:r>
                        <a:rPr b="1" i="0" dirty="0">
                          <a:solidFill>
                            <a:schemeClr val="accent3">
                              <a:lumOff val="44000"/>
                            </a:schemeClr>
                          </a:solidFill>
                          <a:latin typeface="Arial" panose="020B0604020202020204" pitchFamily="34" charset="0"/>
                          <a:ea typeface="Arial"/>
                          <a:cs typeface="Arial" panose="020B0604020202020204" pitchFamily="34" charset="0"/>
                        </a:rPr>
                        <a:t>
(٦:٣-٧)</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قبلت</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المسيح</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التبرير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الموضعي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أنا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مؤمن</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قوة</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سكنى</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الروح</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القدس</a:t>
                      </a:r>
                      <a:r>
                        <a:rPr b="1" i="0" dirty="0">
                          <a:solidFill>
                            <a:schemeClr val="accent3">
                              <a:lumOff val="44000"/>
                            </a:schemeClr>
                          </a:solidFill>
                          <a:latin typeface="Arial" panose="020B0604020202020204" pitchFamily="34" charset="0"/>
                          <a:ea typeface="Arial"/>
                          <a:cs typeface="Arial" panose="020B0604020202020204" pitchFamily="34" charset="0"/>
                        </a:rPr>
                        <a:t>
(٨:٢-١٤)</a:t>
                      </a: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b="1" i="0" dirty="0" err="1">
                          <a:latin typeface="Arial" panose="020B0604020202020204" pitchFamily="34" charset="0"/>
                          <a:cs typeface="Arial" panose="020B0604020202020204" pitchFamily="34" charset="0"/>
                        </a:rPr>
                        <a:t>بينما</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اعيش</a:t>
                      </a:r>
                      <a:r>
                        <a:rPr b="1" i="0" dirty="0">
                          <a:latin typeface="Arial" panose="020B0604020202020204" pitchFamily="34" charset="0"/>
                          <a:cs typeface="Arial" panose="020B0604020202020204" pitchFamily="34" charset="0"/>
                        </a:rPr>
                        <a:t> </a:t>
                      </a:r>
                      <a:r>
                        <a:rPr b="1" i="0" dirty="0" err="1">
                          <a:latin typeface="Arial" panose="020B0604020202020204" pitchFamily="34" charset="0"/>
                          <a:cs typeface="Arial" panose="020B0604020202020204" pitchFamily="34" charset="0"/>
                        </a:rPr>
                        <a:t>بالروح</a:t>
                      </a:r>
                      <a:r>
                        <a:rPr b="1" i="0" dirty="0">
                          <a:latin typeface="Arial" panose="020B0604020202020204" pitchFamily="34" charset="0"/>
                          <a:cs typeface="Arial" panose="020B0604020202020204" pitchFamily="34" charset="0"/>
                        </a:rPr>
                        <a:t> </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تقديس</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تدريجي</a:t>
                      </a:r>
                      <a:r>
                        <a:rPr b="1" i="0" dirty="0">
                          <a:solidFill>
                            <a:schemeClr val="accent3">
                              <a:lumOff val="44000"/>
                            </a:schemeClr>
                          </a:solidFill>
                          <a:latin typeface="Arial" panose="020B0604020202020204" pitchFamily="34" charset="0"/>
                          <a:ea typeface="Arial"/>
                          <a:cs typeface="Arial" panose="020B0604020202020204" pitchFamily="34" charset="0"/>
                        </a:rPr>
                        <a:t>)</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المستقبل</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سأخلص</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الحاضر</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من</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خلال</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خلاص</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(٨:٢٢-٢٥)</a:t>
                      </a: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عندما</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احصل</a:t>
                      </a:r>
                      <a:r>
                        <a:rPr b="1" i="0" dirty="0">
                          <a:solidFill>
                            <a:schemeClr val="accent3">
                              <a:lumOff val="44000"/>
                            </a:schemeClr>
                          </a:solidFill>
                          <a:latin typeface="Arial" panose="020B0604020202020204" pitchFamily="34" charset="0"/>
                          <a:ea typeface="Arial"/>
                          <a:cs typeface="Arial" panose="020B0604020202020204" pitchFamily="34" charset="0"/>
                        </a:rPr>
                        <a:t> على </a:t>
                      </a:r>
                      <a:r>
                        <a:rPr b="1" i="0" dirty="0" err="1">
                          <a:solidFill>
                            <a:schemeClr val="accent3">
                              <a:lumOff val="44000"/>
                            </a:schemeClr>
                          </a:solidFill>
                          <a:latin typeface="Arial" panose="020B0604020202020204" pitchFamily="34" charset="0"/>
                          <a:ea typeface="Arial"/>
                          <a:cs typeface="Arial" panose="020B0604020202020204" pitchFamily="34" charset="0"/>
                        </a:rPr>
                        <a:t>الجسد</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الممجد</a:t>
                      </a:r>
                      <a:endParaRPr b="1" i="0" dirty="0">
                        <a:solidFill>
                          <a:schemeClr val="accent3">
                            <a:lumOff val="44000"/>
                          </a:schemeClr>
                        </a:solidFill>
                        <a:latin typeface="Arial" panose="020B0604020202020204" pitchFamily="34" charset="0"/>
                        <a:ea typeface="Arial"/>
                        <a:cs typeface="Arial" panose="020B0604020202020204" pitchFamily="34" charset="0"/>
                      </a:endParaRPr>
                    </a:p>
                  </a:txBody>
                  <a:tcPr marL="45720" marR="45720" anchor="ctr" horzOverflow="overflow">
                    <a:solidFill>
                      <a:srgbClr val="000090"/>
                    </a:solidFill>
                  </a:tcPr>
                </a:tc>
                <a:tc>
                  <a:txBody>
                    <a:bodyPr/>
                    <a:lstStyle/>
                    <a:p>
                      <a:pPr algn="ctr" defTabSz="457200">
                        <a:defRPr sz="1800"/>
                      </a:pPr>
                      <a:r>
                        <a:rPr b="1" i="0" dirty="0" err="1">
                          <a:solidFill>
                            <a:schemeClr val="accent3">
                              <a:lumOff val="44000"/>
                            </a:schemeClr>
                          </a:solidFill>
                          <a:latin typeface="Arial" panose="020B0604020202020204" pitchFamily="34" charset="0"/>
                          <a:ea typeface="Arial"/>
                          <a:cs typeface="Arial" panose="020B0604020202020204" pitchFamily="34" charset="0"/>
                        </a:rPr>
                        <a:t>التمجيد</a:t>
                      </a:r>
                      <a:r>
                        <a:rPr b="1" i="0" dirty="0">
                          <a:solidFill>
                            <a:schemeClr val="accent3">
                              <a:lumOff val="44000"/>
                            </a:schemeClr>
                          </a:solidFill>
                          <a:latin typeface="Arial" panose="020B0604020202020204" pitchFamily="34" charset="0"/>
                          <a:ea typeface="Arial"/>
                          <a:cs typeface="Arial" panose="020B0604020202020204" pitchFamily="34" charset="0"/>
                        </a:rPr>
                        <a:t> 
( </a:t>
                      </a:r>
                      <a:r>
                        <a:rPr b="1" i="0" dirty="0" err="1">
                          <a:solidFill>
                            <a:schemeClr val="accent3">
                              <a:lumOff val="44000"/>
                            </a:schemeClr>
                          </a:solidFill>
                          <a:latin typeface="Arial" panose="020B0604020202020204" pitchFamily="34" charset="0"/>
                          <a:ea typeface="Arial"/>
                          <a:cs typeface="Arial" panose="020B0604020202020204" pitchFamily="34" charset="0"/>
                        </a:rPr>
                        <a:t>التقديس</a:t>
                      </a:r>
                      <a:r>
                        <a:rPr b="1" i="0" dirty="0">
                          <a:solidFill>
                            <a:schemeClr val="accent3">
                              <a:lumOff val="44000"/>
                            </a:schemeClr>
                          </a:solidFill>
                          <a:latin typeface="Arial" panose="020B0604020202020204" pitchFamily="34" charset="0"/>
                          <a:ea typeface="Arial"/>
                          <a:cs typeface="Arial" panose="020B0604020202020204" pitchFamily="34" charset="0"/>
                        </a:rPr>
                        <a:t> </a:t>
                      </a:r>
                      <a:r>
                        <a:rPr b="1" i="0" dirty="0" err="1">
                          <a:solidFill>
                            <a:schemeClr val="accent3">
                              <a:lumOff val="44000"/>
                            </a:schemeClr>
                          </a:solidFill>
                          <a:latin typeface="Arial" panose="020B0604020202020204" pitchFamily="34" charset="0"/>
                          <a:ea typeface="Arial"/>
                          <a:cs typeface="Arial" panose="020B0604020202020204" pitchFamily="34" charset="0"/>
                        </a:rPr>
                        <a:t>النهائي</a:t>
                      </a:r>
                      <a:r>
                        <a:rPr b="1" i="0" dirty="0">
                          <a:solidFill>
                            <a:schemeClr val="accent3">
                              <a:lumOff val="44000"/>
                            </a:schemeClr>
                          </a:solidFill>
                          <a:latin typeface="Arial" panose="020B0604020202020204" pitchFamily="34" charset="0"/>
                          <a:ea typeface="Arial"/>
                          <a:cs typeface="Arial" panose="020B0604020202020204" pitchFamily="34" charset="0"/>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r>
              <a:rPr dirty="0" err="1">
                <a:cs typeface="Arial" panose="020B0604020202020204" pitchFamily="34" charset="0"/>
              </a:rPr>
              <a:t>أزمنة</a:t>
            </a:r>
            <a:r>
              <a:rPr dirty="0">
                <a:cs typeface="Arial" panose="020B0604020202020204" pitchFamily="34" charset="0"/>
              </a:rPr>
              <a:t> </a:t>
            </a:r>
            <a:r>
              <a:rPr dirty="0" err="1">
                <a:cs typeface="Arial" panose="020B0604020202020204" pitchFamily="34" charset="0"/>
              </a:rPr>
              <a:t>الخلاص</a:t>
            </a:r>
            <a:r>
              <a:rPr dirty="0">
                <a:cs typeface="Arial" panose="020B0604020202020204" pitchFamily="34" charset="0"/>
              </a:rPr>
              <a:t> </a:t>
            </a:r>
            <a:r>
              <a:rPr dirty="0" err="1">
                <a:cs typeface="Arial" panose="020B0604020202020204" pitchFamily="34" charset="0"/>
              </a:rPr>
              <a:t>الثلاث</a:t>
            </a:r>
            <a:r>
              <a:rPr dirty="0">
                <a:cs typeface="Arial" panose="020B0604020202020204" pitchFamily="34" charset="0"/>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848948" cy="461665"/>
          </a:xfrm>
          <a:prstGeom prst="rect">
            <a:avLst/>
          </a:prstGeom>
          <a:solidFill>
            <a:srgbClr val="0000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443488"/>
            <a:ext cx="8091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FFFFFF"/>
                </a:solidFill>
                <a:latin typeface="Arial" panose="020B0604020202020204" pitchFamily="34" charset="0"/>
                <a:cs typeface="Arial" panose="020B0604020202020204" pitchFamily="34" charset="0"/>
              </a:rPr>
              <a:t>Adapted from Kay Arthur, 1 Peter: In &amp; Out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645193768"/>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ar-SA" sz="4000" b="1" dirty="0">
                <a:effectLst>
                  <a:glow rad="101600">
                    <a:schemeClr val="bg2">
                      <a:alpha val="75000"/>
                    </a:schemeClr>
                  </a:glow>
                </a:effectLst>
                <a:cs typeface="Arial" panose="020B0604020202020204" pitchFamily="34" charset="0"/>
              </a:rPr>
              <a:t> رومية 5 : 12</a:t>
            </a:r>
            <a:endParaRPr lang="en-US" sz="4000" b="1" dirty="0">
              <a:effectLst>
                <a:glow rad="101600">
                  <a:schemeClr val="bg2">
                    <a:alpha val="75000"/>
                  </a:schemeClr>
                </a:glow>
              </a:effectLst>
              <a:cs typeface="Arial" panose="020B0604020202020204" pitchFamily="34" charset="0"/>
            </a:endParaRP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rtl="1"/>
            <a:endParaRPr lang="ar-SA" sz="3600" b="1" dirty="0">
              <a:effectLst>
                <a:glow rad="101600">
                  <a:schemeClr val="bg2">
                    <a:alpha val="75000"/>
                  </a:schemeClr>
                </a:glow>
              </a:effectLst>
              <a:latin typeface="Arial" panose="020B0604020202020204" pitchFamily="34" charset="0"/>
              <a:cs typeface="Arial" panose="020B0604020202020204" pitchFamily="34" charset="0"/>
            </a:endParaRPr>
          </a:p>
          <a:p>
            <a:pPr algn="ctr" rtl="1"/>
            <a:r>
              <a:rPr lang="ar-SA" b="1" dirty="0">
                <a:effectLst>
                  <a:glow rad="101600">
                    <a:schemeClr val="bg2">
                      <a:alpha val="75000"/>
                    </a:schemeClr>
                  </a:glow>
                </a:effectLst>
                <a:latin typeface="Arial" panose="020B0604020202020204" pitchFamily="34" charset="0"/>
                <a:cs typeface="Arial" panose="020B0604020202020204" pitchFamily="34" charset="0"/>
              </a:rPr>
              <a:t>عندما أخطأ آدم دخلت الخطية إلى العالم وأحضرت خطية آدم الموت الذي دخل إلى الجميع إذ أخطأ الجميع</a:t>
            </a:r>
          </a:p>
        </p:txBody>
      </p:sp>
    </p:spTree>
    <p:extLst>
      <p:ext uri="{BB962C8B-B14F-4D97-AF65-F5344CB8AC3E}">
        <p14:creationId xmlns:p14="http://schemas.microsoft.com/office/powerpoint/2010/main" val="2481524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pPr rtl="1"/>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364832610"/>
              </p:ext>
            </p:extLst>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ctr" rtl="1">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rtl="1">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8240347" y="20901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3">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268822" y="1508242"/>
            <a:ext cx="6612708"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لقد انفجرت الآن رؤى الإختطاف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8170760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الإختيار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لشخص أو مجموعة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لقصد أو مصير محدد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276783" y="130144"/>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89059" y="170707"/>
              <a:ext cx="4028798" cy="882509"/>
            </a:xfrm>
            <a:custGeom>
              <a:avLst/>
              <a:gdLst>
                <a:gd name="connsiteX0" fmla="*/ 0 w 4028798"/>
                <a:gd name="connsiteY0" fmla="*/ 93464 h 560775"/>
                <a:gd name="connsiteX1" fmla="*/ 93464 w 4028798"/>
                <a:gd name="connsiteY1" fmla="*/ 0 h 560775"/>
                <a:gd name="connsiteX2" fmla="*/ 3935334 w 4028798"/>
                <a:gd name="connsiteY2" fmla="*/ 0 h 560775"/>
                <a:gd name="connsiteX3" fmla="*/ 4028798 w 4028798"/>
                <a:gd name="connsiteY3" fmla="*/ 93464 h 560775"/>
                <a:gd name="connsiteX4" fmla="*/ 4028798 w 4028798"/>
                <a:gd name="connsiteY4" fmla="*/ 467311 h 560775"/>
                <a:gd name="connsiteX5" fmla="*/ 3935334 w 4028798"/>
                <a:gd name="connsiteY5" fmla="*/ 560775 h 560775"/>
                <a:gd name="connsiteX6" fmla="*/ 93464 w 4028798"/>
                <a:gd name="connsiteY6" fmla="*/ 560775 h 560775"/>
                <a:gd name="connsiteX7" fmla="*/ 0 w 4028798"/>
                <a:gd name="connsiteY7" fmla="*/ 467311 h 560775"/>
                <a:gd name="connsiteX8" fmla="*/ 0 w 4028798"/>
                <a:gd name="connsiteY8" fmla="*/ 93464 h 560775"/>
                <a:gd name="connsiteX0" fmla="*/ 0 w 4028798"/>
                <a:gd name="connsiteY0" fmla="*/ 93464 h 865575"/>
                <a:gd name="connsiteX1" fmla="*/ 93464 w 4028798"/>
                <a:gd name="connsiteY1" fmla="*/ 0 h 865575"/>
                <a:gd name="connsiteX2" fmla="*/ 3935334 w 4028798"/>
                <a:gd name="connsiteY2" fmla="*/ 0 h 865575"/>
                <a:gd name="connsiteX3" fmla="*/ 4028798 w 4028798"/>
                <a:gd name="connsiteY3" fmla="*/ 93464 h 865575"/>
                <a:gd name="connsiteX4" fmla="*/ 4028798 w 4028798"/>
                <a:gd name="connsiteY4" fmla="*/ 467311 h 865575"/>
                <a:gd name="connsiteX5" fmla="*/ 3698267 w 4028798"/>
                <a:gd name="connsiteY5" fmla="*/ 865575 h 865575"/>
                <a:gd name="connsiteX6" fmla="*/ 93464 w 4028798"/>
                <a:gd name="connsiteY6" fmla="*/ 560775 h 865575"/>
                <a:gd name="connsiteX7" fmla="*/ 0 w 4028798"/>
                <a:gd name="connsiteY7" fmla="*/ 467311 h 865575"/>
                <a:gd name="connsiteX8" fmla="*/ 0 w 4028798"/>
                <a:gd name="connsiteY8" fmla="*/ 93464 h 865575"/>
                <a:gd name="connsiteX0" fmla="*/ 0 w 4028798"/>
                <a:gd name="connsiteY0" fmla="*/ 934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0 w 4028798"/>
                <a:gd name="connsiteY8" fmla="*/ 93464 h 882509"/>
                <a:gd name="connsiteX0" fmla="*/ 186266 w 4028798"/>
                <a:gd name="connsiteY0" fmla="*/ 1950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 name="connsiteX0" fmla="*/ 186266 w 4028798"/>
                <a:gd name="connsiteY0" fmla="*/ 195064 h 882509"/>
                <a:gd name="connsiteX1" fmla="*/ 93464 w 4028798"/>
                <a:gd name="connsiteY1" fmla="*/ 0 h 882509"/>
                <a:gd name="connsiteX2" fmla="*/ 3647468 w 4028798"/>
                <a:gd name="connsiteY2" fmla="*/ 33866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798" h="882509">
                  <a:moveTo>
                    <a:pt x="186266" y="195064"/>
                  </a:moveTo>
                  <a:cubicBezTo>
                    <a:pt x="186266" y="143445"/>
                    <a:pt x="41845" y="0"/>
                    <a:pt x="93464" y="0"/>
                  </a:cubicBezTo>
                  <a:lnTo>
                    <a:pt x="3647468" y="33866"/>
                  </a:lnTo>
                  <a:cubicBezTo>
                    <a:pt x="3699087" y="33866"/>
                    <a:pt x="4028798" y="41845"/>
                    <a:pt x="4028798" y="93464"/>
                  </a:cubicBezTo>
                  <a:lnTo>
                    <a:pt x="4028798" y="467311"/>
                  </a:lnTo>
                  <a:cubicBezTo>
                    <a:pt x="4028798" y="518930"/>
                    <a:pt x="3749886" y="865575"/>
                    <a:pt x="3698267" y="865575"/>
                  </a:cubicBezTo>
                  <a:lnTo>
                    <a:pt x="228930" y="882509"/>
                  </a:lnTo>
                  <a:cubicBezTo>
                    <a:pt x="177311" y="882509"/>
                    <a:pt x="0" y="518930"/>
                    <a:pt x="0" y="467311"/>
                  </a:cubicBezTo>
                  <a:lnTo>
                    <a:pt x="186266" y="19506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4360518" y="1013493"/>
              <a:ext cx="3248589" cy="970391"/>
            </a:xfrm>
            <a:custGeom>
              <a:avLst/>
              <a:gdLst>
                <a:gd name="connsiteX0" fmla="*/ 0 w 2874558"/>
                <a:gd name="connsiteY0" fmla="*/ 85534 h 513191"/>
                <a:gd name="connsiteX1" fmla="*/ 85534 w 2874558"/>
                <a:gd name="connsiteY1" fmla="*/ 0 h 513191"/>
                <a:gd name="connsiteX2" fmla="*/ 2789024 w 2874558"/>
                <a:gd name="connsiteY2" fmla="*/ 0 h 513191"/>
                <a:gd name="connsiteX3" fmla="*/ 2874558 w 2874558"/>
                <a:gd name="connsiteY3" fmla="*/ 85534 h 513191"/>
                <a:gd name="connsiteX4" fmla="*/ 2874558 w 2874558"/>
                <a:gd name="connsiteY4" fmla="*/ 427657 h 513191"/>
                <a:gd name="connsiteX5" fmla="*/ 2789024 w 2874558"/>
                <a:gd name="connsiteY5" fmla="*/ 513191 h 513191"/>
                <a:gd name="connsiteX6" fmla="*/ 85534 w 2874558"/>
                <a:gd name="connsiteY6" fmla="*/ 513191 h 513191"/>
                <a:gd name="connsiteX7" fmla="*/ 0 w 2874558"/>
                <a:gd name="connsiteY7" fmla="*/ 427657 h 513191"/>
                <a:gd name="connsiteX8" fmla="*/ 0 w 2874558"/>
                <a:gd name="connsiteY8" fmla="*/ 85534 h 513191"/>
                <a:gd name="connsiteX0" fmla="*/ 0 w 2874558"/>
                <a:gd name="connsiteY0" fmla="*/ 85534 h 970391"/>
                <a:gd name="connsiteX1" fmla="*/ 85534 w 2874558"/>
                <a:gd name="connsiteY1" fmla="*/ 0 h 970391"/>
                <a:gd name="connsiteX2" fmla="*/ 2789024 w 2874558"/>
                <a:gd name="connsiteY2" fmla="*/ 0 h 970391"/>
                <a:gd name="connsiteX3" fmla="*/ 2874558 w 2874558"/>
                <a:gd name="connsiteY3" fmla="*/ 85534 h 970391"/>
                <a:gd name="connsiteX4" fmla="*/ 2874558 w 2874558"/>
                <a:gd name="connsiteY4" fmla="*/ 427657 h 970391"/>
                <a:gd name="connsiteX5" fmla="*/ 2687424 w 2874558"/>
                <a:gd name="connsiteY5" fmla="*/ 970391 h 970391"/>
                <a:gd name="connsiteX6" fmla="*/ 85534 w 2874558"/>
                <a:gd name="connsiteY6" fmla="*/ 513191 h 970391"/>
                <a:gd name="connsiteX7" fmla="*/ 0 w 2874558"/>
                <a:gd name="connsiteY7" fmla="*/ 427657 h 970391"/>
                <a:gd name="connsiteX8" fmla="*/ 0 w 2874558"/>
                <a:gd name="connsiteY8" fmla="*/ 85534 h 970391"/>
                <a:gd name="connsiteX0" fmla="*/ 0 w 3145491"/>
                <a:gd name="connsiteY0" fmla="*/ 85534 h 970391"/>
                <a:gd name="connsiteX1" fmla="*/ 85534 w 3145491"/>
                <a:gd name="connsiteY1" fmla="*/ 0 h 970391"/>
                <a:gd name="connsiteX2" fmla="*/ 2789024 w 3145491"/>
                <a:gd name="connsiteY2" fmla="*/ 0 h 970391"/>
                <a:gd name="connsiteX3" fmla="*/ 2874558 w 3145491"/>
                <a:gd name="connsiteY3" fmla="*/ 85534 h 970391"/>
                <a:gd name="connsiteX4" fmla="*/ 3145491 w 3145491"/>
                <a:gd name="connsiteY4" fmla="*/ 647790 h 970391"/>
                <a:gd name="connsiteX5" fmla="*/ 2687424 w 3145491"/>
                <a:gd name="connsiteY5" fmla="*/ 970391 h 970391"/>
                <a:gd name="connsiteX6" fmla="*/ 85534 w 3145491"/>
                <a:gd name="connsiteY6" fmla="*/ 513191 h 970391"/>
                <a:gd name="connsiteX7" fmla="*/ 0 w 3145491"/>
                <a:gd name="connsiteY7" fmla="*/ 427657 h 970391"/>
                <a:gd name="connsiteX8" fmla="*/ 0 w 3145491"/>
                <a:gd name="connsiteY8" fmla="*/ 85534 h 970391"/>
                <a:gd name="connsiteX0" fmla="*/ 78323 w 3223814"/>
                <a:gd name="connsiteY0" fmla="*/ 85534 h 970391"/>
                <a:gd name="connsiteX1" fmla="*/ 163857 w 3223814"/>
                <a:gd name="connsiteY1" fmla="*/ 0 h 970391"/>
                <a:gd name="connsiteX2" fmla="*/ 2867347 w 3223814"/>
                <a:gd name="connsiteY2" fmla="*/ 0 h 970391"/>
                <a:gd name="connsiteX3" fmla="*/ 2952881 w 3223814"/>
                <a:gd name="connsiteY3" fmla="*/ 85534 h 970391"/>
                <a:gd name="connsiteX4" fmla="*/ 3223814 w 3223814"/>
                <a:gd name="connsiteY4" fmla="*/ 647790 h 970391"/>
                <a:gd name="connsiteX5" fmla="*/ 2765747 w 3223814"/>
                <a:gd name="connsiteY5" fmla="*/ 970391 h 970391"/>
                <a:gd name="connsiteX6" fmla="*/ 11457 w 3223814"/>
                <a:gd name="connsiteY6" fmla="*/ 970391 h 970391"/>
                <a:gd name="connsiteX7" fmla="*/ 78323 w 3223814"/>
                <a:gd name="connsiteY7" fmla="*/ 427657 h 970391"/>
                <a:gd name="connsiteX8" fmla="*/ 78323 w 3223814"/>
                <a:gd name="connsiteY8" fmla="*/ 85534 h 970391"/>
                <a:gd name="connsiteX0" fmla="*/ 103098 w 3248589"/>
                <a:gd name="connsiteY0" fmla="*/ 855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03098 w 3248589"/>
                <a:gd name="connsiteY8" fmla="*/ 85534 h 970391"/>
                <a:gd name="connsiteX0" fmla="*/ 187765 w 3248589"/>
                <a:gd name="connsiteY0" fmla="*/ 1871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 name="connsiteX0" fmla="*/ 187765 w 3248589"/>
                <a:gd name="connsiteY0" fmla="*/ 187134 h 970391"/>
                <a:gd name="connsiteX1" fmla="*/ 188632 w 3248589"/>
                <a:gd name="connsiteY1" fmla="*/ 0 h 970391"/>
                <a:gd name="connsiteX2" fmla="*/ 2892122 w 3248589"/>
                <a:gd name="connsiteY2" fmla="*/ 0 h 970391"/>
                <a:gd name="connsiteX3" fmla="*/ 2876056 w 3248589"/>
                <a:gd name="connsiteY3" fmla="*/ 102467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589" h="970391">
                  <a:moveTo>
                    <a:pt x="187765" y="187134"/>
                  </a:moveTo>
                  <a:cubicBezTo>
                    <a:pt x="187765" y="139895"/>
                    <a:pt x="141393" y="0"/>
                    <a:pt x="188632" y="0"/>
                  </a:cubicBezTo>
                  <a:lnTo>
                    <a:pt x="2892122" y="0"/>
                  </a:lnTo>
                  <a:cubicBezTo>
                    <a:pt x="2939361" y="0"/>
                    <a:pt x="2876056" y="55228"/>
                    <a:pt x="2876056" y="102467"/>
                  </a:cubicBezTo>
                  <a:lnTo>
                    <a:pt x="3248589" y="647790"/>
                  </a:lnTo>
                  <a:cubicBezTo>
                    <a:pt x="3248589" y="695029"/>
                    <a:pt x="2837761" y="970391"/>
                    <a:pt x="2790522" y="970391"/>
                  </a:cubicBezTo>
                  <a:lnTo>
                    <a:pt x="36232" y="970391"/>
                  </a:lnTo>
                  <a:cubicBezTo>
                    <a:pt x="-11007" y="970391"/>
                    <a:pt x="1498" y="474896"/>
                    <a:pt x="1498" y="427657"/>
                  </a:cubicBezTo>
                  <a:lnTo>
                    <a:pt x="187765" y="18713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angle 2"/>
          <p:cNvSpPr txBox="1">
            <a:spLocks noChangeArrowheads="1"/>
          </p:cNvSpPr>
          <p:nvPr/>
        </p:nvSpPr>
        <p:spPr bwMode="auto">
          <a:xfrm>
            <a:off x="4239839" y="986035"/>
            <a:ext cx="3657797" cy="1252827"/>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6878" y="22987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grpSp>
        <p:nvGrpSpPr>
          <p:cNvPr id="14" name="Group 13"/>
          <p:cNvGrpSpPr/>
          <p:nvPr/>
        </p:nvGrpSpPr>
        <p:grpSpPr>
          <a:xfrm>
            <a:off x="2967436" y="4377096"/>
            <a:ext cx="1741982" cy="2356921"/>
            <a:chOff x="4112952" y="4377096"/>
            <a:chExt cx="2626255" cy="2356921"/>
          </a:xfrm>
        </p:grpSpPr>
        <p:sp>
          <p:nvSpPr>
            <p:cNvPr id="5" name="Oval 4"/>
            <p:cNvSpPr/>
            <p:nvPr/>
          </p:nvSpPr>
          <p:spPr bwMode="auto">
            <a:xfrm>
              <a:off x="4112952" y="6081762"/>
              <a:ext cx="2075621" cy="652255"/>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508610" y="4377096"/>
              <a:ext cx="1230597" cy="221599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rPr>
                <a:t>؟</a:t>
              </a:r>
              <a:endParaRPr kumimoji="0" lang="en-US"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 العار : فانفتحت أعينهما وعلما أنهما عريانان فخاطا أوراق تين وصنعا لأنفسها مآزر (تك 3 : 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الإنفصال عن الله : اختبأ آدم في الجنة (تك 3 : 8)</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الموت : يوم تأكل منها موتاً تموت (تك 2 : 17)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981739" y="6088326"/>
            <a:ext cx="1363801" cy="769674"/>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dirty="0"/>
              <a:t>أرمني أم أرميني ؟</a:t>
            </a:r>
            <a:endParaRPr lang="en-US" dirty="0"/>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dirty="0"/>
              <a:t>التعيين المسبق</a:t>
            </a:r>
            <a:endParaRPr lang="en-US" dirty="0"/>
          </a:p>
        </p:txBody>
      </p:sp>
    </p:spTree>
    <p:extLst>
      <p:ext uri="{BB962C8B-B14F-4D97-AF65-F5344CB8AC3E}">
        <p14:creationId xmlns:p14="http://schemas.microsoft.com/office/powerpoint/2010/main" val="33953375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لا شروط في الإختيار</a:t>
            </a:r>
            <a:endParaRPr lang="en-US" dirty="0">
              <a:solidFill>
                <a:srgbClr val="FFFFFF"/>
              </a:solidFill>
              <a:effectLst>
                <a:glow rad="127000">
                  <a:schemeClr val="tx1"/>
                </a:glow>
              </a:effectLst>
              <a:ea typeface="ＭＳ Ｐゴシック" charset="0"/>
            </a:endParaRPr>
          </a:p>
        </p:txBody>
      </p:sp>
      <p:sp>
        <p:nvSpPr>
          <p:cNvPr id="2" name="Rectangle 1"/>
          <p:cNvSpPr/>
          <p:nvPr/>
        </p:nvSpPr>
        <p:spPr>
          <a:xfrm>
            <a:off x="2" y="3493782"/>
            <a:ext cx="5128590"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كفارة محدودة</a:t>
            </a:r>
            <a:endParaRPr kumimoji="0" lang="en-US" sz="4400" b="1" u="none" strike="noStrike" kern="1200" cap="none" spc="0" normalizeH="0" baseline="0" noProof="0" dirty="0">
              <a:ln>
                <a:noFill/>
              </a:ln>
              <a:solidFill>
                <a:schemeClr val="bg1"/>
              </a:solidFill>
              <a:effectLst>
                <a:glow rad="127000">
                  <a:srgbClr val="000000"/>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p:cNvSpPr/>
          <p:nvPr/>
        </p:nvSpPr>
        <p:spPr>
          <a:xfrm>
            <a:off x="2" y="1371921"/>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فساد كامل</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ectangle 4"/>
          <p:cNvSpPr/>
          <p:nvPr/>
        </p:nvSpPr>
        <p:spPr>
          <a:xfrm>
            <a:off x="2" y="2463629"/>
            <a:ext cx="5128589"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إختيار غير مشروط</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a:off x="-9851" y="4585491"/>
            <a:ext cx="513844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نعمة لا تقاوم</a:t>
            </a:r>
            <a:endParaRPr kumimoji="0" lang="en-SG" sz="40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ectangle 6"/>
          <p:cNvSpPr/>
          <p:nvPr/>
        </p:nvSpPr>
        <p:spPr>
          <a:xfrm>
            <a:off x="0" y="5615645"/>
            <a:ext cx="5128589"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مثابرة القديسين</a:t>
            </a:r>
            <a:endParaRPr kumimoji="0" lang="en-SG" sz="4400" b="1" u="none" strike="noStrike" kern="1200" cap="none" spc="0" normalizeH="0" baseline="0" noProof="0" dirty="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Down Arrow 8"/>
          <p:cNvSpPr/>
          <p:nvPr/>
        </p:nvSpPr>
        <p:spPr bwMode="auto">
          <a:xfrm rot="3761867">
            <a:off x="4579344" y="840037"/>
            <a:ext cx="1118195" cy="237744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41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معين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ممجد</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مبرر</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معروف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الأزل</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الأبد</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سلسلة الله الذهبية</a:t>
            </a:r>
            <a:endParaRPr kumimoji="0" lang="en-US"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u="none" strike="noStrike" kern="0" cap="none" spc="0" normalizeH="0" baseline="0" noProof="0" dirty="0">
                <a:ln>
                  <a:noFill/>
                </a:ln>
                <a:solidFill>
                  <a:srgbClr val="FFFFFF"/>
                </a:solidFill>
                <a:effectLst>
                  <a:glow rad="127000">
                    <a:srgbClr val="000000"/>
                  </a:glow>
                </a:effectLst>
                <a:uLnTx/>
                <a:uFillTx/>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28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endParaRPr kumimoji="0" lang="en-US" sz="18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نعلم) لأن الذين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فعرفهم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نعمة الإختيار)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فعينهم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(الذين هم أبناء الله، أنظر الأعداد 14-16)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29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30أ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دعاهم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بررهم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مجدهم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30ب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25089" y="102101"/>
            <a:ext cx="7956985" cy="1026335"/>
          </a:xfrm>
          <a:noFill/>
          <a:effectLst/>
        </p:spPr>
        <p:txBody>
          <a:bodyPr/>
          <a:lstStyle/>
          <a:p>
            <a:pPr>
              <a:defRPr/>
            </a:pPr>
            <a:r>
              <a:rPr lang="ar-JO" sz="2800" dirty="0">
                <a:solidFill>
                  <a:schemeClr val="tx2"/>
                </a:solidFill>
                <a:effectLst>
                  <a:glow rad="127000">
                    <a:schemeClr val="bg1"/>
                  </a:glow>
                </a:effectLst>
                <a:ea typeface="ＭＳ Ｐゴシック" charset="0"/>
              </a:rPr>
              <a:t>تفضل بالجلوس يا كيرميت. أريد أن أقول لك </a:t>
            </a:r>
            <a:br>
              <a:rPr lang="ar-JO" sz="2800"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ما قد يكون بمثابة صدمة كبيرة ...</a:t>
            </a:r>
            <a:endParaRPr lang="en-US" sz="2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84569" y="433874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بريئاً</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90570" y="4928644"/>
            <a:ext cx="3533163" cy="1520686"/>
          </a:xfrm>
          <a:custGeom>
            <a:avLst/>
            <a:gdLst>
              <a:gd name="connsiteX0" fmla="*/ 0 w 3516229"/>
              <a:gd name="connsiteY0" fmla="*/ 0 h 707886"/>
              <a:gd name="connsiteX1" fmla="*/ 3516229 w 3516229"/>
              <a:gd name="connsiteY1" fmla="*/ 0 h 707886"/>
              <a:gd name="connsiteX2" fmla="*/ 3516229 w 3516229"/>
              <a:gd name="connsiteY2" fmla="*/ 707886 h 707886"/>
              <a:gd name="connsiteX3" fmla="*/ 0 w 3516229"/>
              <a:gd name="connsiteY3" fmla="*/ 707886 h 707886"/>
              <a:gd name="connsiteX4" fmla="*/ 0 w 3516229"/>
              <a:gd name="connsiteY4" fmla="*/ 0 h 707886"/>
              <a:gd name="connsiteX0" fmla="*/ 0 w 3516229"/>
              <a:gd name="connsiteY0" fmla="*/ 0 h 1520686"/>
              <a:gd name="connsiteX1" fmla="*/ 3516229 w 3516229"/>
              <a:gd name="connsiteY1" fmla="*/ 0 h 1520686"/>
              <a:gd name="connsiteX2" fmla="*/ 3499296 w 3516229"/>
              <a:gd name="connsiteY2" fmla="*/ 1520686 h 1520686"/>
              <a:gd name="connsiteX3" fmla="*/ 0 w 3516229"/>
              <a:gd name="connsiteY3" fmla="*/ 707886 h 1520686"/>
              <a:gd name="connsiteX4" fmla="*/ 0 w 3516229"/>
              <a:gd name="connsiteY4" fmla="*/ 0 h 1520686"/>
              <a:gd name="connsiteX0" fmla="*/ 16934 w 3533163"/>
              <a:gd name="connsiteY0" fmla="*/ 0 h 1520686"/>
              <a:gd name="connsiteX1" fmla="*/ 3533163 w 3533163"/>
              <a:gd name="connsiteY1" fmla="*/ 0 h 1520686"/>
              <a:gd name="connsiteX2" fmla="*/ 3516230 w 3533163"/>
              <a:gd name="connsiteY2" fmla="*/ 1520686 h 1520686"/>
              <a:gd name="connsiteX3" fmla="*/ 0 w 3533163"/>
              <a:gd name="connsiteY3" fmla="*/ 1452952 h 1520686"/>
              <a:gd name="connsiteX4" fmla="*/ 16934 w 3533163"/>
              <a:gd name="connsiteY4" fmla="*/ 0 h 15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163" h="1520686">
                <a:moveTo>
                  <a:pt x="16934" y="0"/>
                </a:moveTo>
                <a:lnTo>
                  <a:pt x="3533163" y="0"/>
                </a:lnTo>
                <a:lnTo>
                  <a:pt x="3516230" y="1520686"/>
                </a:lnTo>
                <a:lnTo>
                  <a:pt x="0" y="1452952"/>
                </a:lnTo>
                <a:lnTo>
                  <a:pt x="16934" y="0"/>
                </a:lnTo>
                <a:close/>
              </a:path>
            </a:pathLst>
          </a:custGeom>
          <a:solidFill>
            <a:srgbClr val="F3E0D4"/>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sz="1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3231654"/>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إن كان الله معنا فمن علينا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5102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841804"/>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لا يهبنا أيضاً معه كل شيء</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7892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249299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الله هو الذي يبرر</a:t>
            </a: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86649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34</a:t>
            </a: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من هو الذي يدين المسيح هو الذي مات بل بالحري قام أيضاً الذي هو أيضاً عن يمين الله الذي أيضاً يشفع فينا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8442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657138"/>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من سيفصلنا عن محبة المسيح أشدة أم ضيق أم اضطهاد أم جوع أم عري أم خطر أم سيف</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410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كما هو مكتوب إننا من أجلك نمات كل النهار قد حسبنا مثل غنم للذبح</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292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37 ولكننا في هذه جميعها يعظم انتصارنا بالذي أحبنا </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4488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86232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فإني متيقن أنه لا موت ولا حياة ولا ملائكة ولا رؤساء ولا قوات ولا أمور حاضرة ولا مستقبلة</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082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55454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ولا علو ولا عمق ولا خليقة أخرى تقدر أن تفصلنا عن محبة الله التي في المسيح يسوع ربنا </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3664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04301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ونقلها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rtl="1">
              <a:spcBef>
                <a:spcPct val="20000"/>
              </a:spcBef>
              <a:buClr>
                <a:schemeClr val="hlink"/>
              </a:buClr>
              <a:buSzPct val="80000"/>
              <a:defRPr/>
            </a:pPr>
            <a:r>
              <a:rPr lang="ar-SA" sz="3600" b="1" dirty="0">
                <a:effectLst>
                  <a:glow rad="330200">
                    <a:srgbClr val="000000"/>
                  </a:glow>
                </a:effectLst>
                <a:latin typeface="Arial" panose="020B0604020202020204" pitchFamily="34" charset="0"/>
                <a:cs typeface="Arial" panose="020B0604020202020204" pitchFamily="34" charset="0"/>
              </a:rPr>
              <a:t>رومية ٨ : ٣٤</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extLst>
              <p:ext uri="{D42A27DB-BD31-4B8C-83A1-F6EECF244321}">
                <p14:modId xmlns:p14="http://schemas.microsoft.com/office/powerpoint/2010/main" val="2656960592"/>
              </p:ext>
            </p:extLst>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1502754"/>
              </p:ext>
            </p:extLst>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376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78F0"/>
              </a:buClr>
              <a:buSzPct val="85000"/>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charset="2"/>
              <a:buChar char="o"/>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479580205"/>
              </p:ext>
            </p:extLst>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128811178"/>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590161632"/>
              </p:ext>
            </p:extLst>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مطابقة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dirty="0">
                <a:solidFill>
                  <a:srgbClr val="800000"/>
                </a:solidFill>
                <a:effectLst/>
                <a:cs typeface="Arial" panose="020B0604020202020204" pitchFamily="34" charset="0"/>
              </a:rPr>
              <a:t>رومية ٨ : ٣٨-٣٩</a:t>
            </a:r>
            <a:br>
              <a:rPr lang="ar-SA" dirty="0">
                <a:solidFill>
                  <a:srgbClr val="800000"/>
                </a:solidFill>
                <a:effectLst/>
                <a:cs typeface="Arial" panose="020B0604020202020204" pitchFamily="34" charset="0"/>
              </a:rPr>
            </a:br>
            <a:br>
              <a:rPr lang="en-US" dirty="0">
                <a:solidFill>
                  <a:srgbClr val="800000"/>
                </a:solidFill>
                <a:effectLst/>
                <a:cs typeface="Arial" panose="020B0604020202020204" pitchFamily="34" charset="0"/>
              </a:rPr>
            </a:br>
            <a:r>
              <a:rPr lang="ar-SA" dirty="0">
                <a:solidFill>
                  <a:srgbClr val="800000"/>
                </a:solidFill>
                <a:effectLst/>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dirty="0"/>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dirty="0"/>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cs typeface="Arial" panose="020B0604020202020204" pitchFamily="34" charset="0"/>
              </a:rPr>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عقيدة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الأسبوع 7 أيام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العمل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السيادة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اللعنة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آدم الأخير</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الأول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الثاني</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Blocks-God</a:t>
            </a:r>
            <a:r>
              <a:rPr lang="fr-FR" dirty="0">
                <a:ea typeface="+mj-ea"/>
                <a:cs typeface="Arial" panose="020B0604020202020204" pitchFamily="34" charset="0"/>
              </a:rPr>
              <a:t>'</a:t>
            </a:r>
            <a:r>
              <a:rPr lang="en-US" dirty="0">
                <a:ea typeface="+mj-ea"/>
                <a:cs typeface="Arial" panose="020B0604020202020204" pitchFamily="34" charset="0"/>
              </a:rPr>
              <a:t>s Word &amp; Man</a:t>
            </a:r>
            <a:r>
              <a:rPr lang="fr-FR" dirty="0">
                <a:ea typeface="+mj-ea"/>
                <a:cs typeface="Arial" panose="020B0604020202020204" pitchFamily="34" charset="0"/>
              </a:rPr>
              <a:t>'</a:t>
            </a:r>
            <a:r>
              <a:rPr lang="en-US" dirty="0">
                <a:ea typeface="+mj-ea"/>
                <a:cs typeface="Arial" panose="020B0604020202020204" pitchFamily="34" charset="0"/>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 الله العالم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زواج</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المعايير</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معنى الحياة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تطور</a:t>
            </a:r>
            <a:endParaRPr kumimoji="0" lang="en-US"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أنظمة الإنسان</a:t>
            </a:r>
            <a:endParaRPr kumimoji="0" lang="en-US" altLang="en-US" sz="4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لا يوجد 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الشذوذ الجنسي</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المواد الإباحية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إجهاض</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 name="TextBox 1"/>
          <p:cNvSpPr txBox="1"/>
          <p:nvPr/>
        </p:nvSpPr>
        <p:spPr>
          <a:xfrm>
            <a:off x="468313" y="652463"/>
            <a:ext cx="8280400"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8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أسرار التطور هي الزمن والموت. حان الوقت للتراكم البطيء للطفرات المواتية، والموت لإفساح المجال لأنواع جديدة.</a:t>
            </a:r>
            <a:endParaRPr kumimoji="0" lang="en-US" altLang="en-US" sz="48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2003 Answers in Genesis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5</a:t>
            </a:r>
            <a:endParaRPr lang="en-US" dirty="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البر من خلال الحسبان</a:t>
            </a:r>
          </a:p>
          <a:p>
            <a:pPr eaLnBrk="1" hangingPunct="1"/>
            <a:r>
              <a:rPr lang="ar-JO" dirty="0">
                <a:solidFill>
                  <a:srgbClr val="FFFFFF"/>
                </a:solidFill>
                <a:cs typeface="Arial" panose="020B0604020202020204" pitchFamily="34" charset="0"/>
              </a:rPr>
              <a:t> يعطي التأكيد</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أيُّ النظرتين حول الموت تتطابق مع رومية 5: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35531"/>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التكوين أساسي للعقيدة عن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554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3707904" cy="4648200"/>
          </a:xfrm>
        </p:spPr>
        <p:txBody>
          <a:bodyPr>
            <a:normAutofit/>
          </a:bodyPr>
          <a:lstStyle/>
          <a:p>
            <a:pPr rtl="1" eaLnBrk="1" hangingPunct="1">
              <a:defRPr/>
            </a:pPr>
            <a:r>
              <a:rPr lang="ar-JO" sz="4000" b="1" dirty="0">
                <a:solidFill>
                  <a:schemeClr val="bg1"/>
                </a:solidFill>
                <a:latin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mj-cs"/>
              </a:rPr>
            </a:br>
            <a:r>
              <a:rPr lang="ar-JO" sz="4000" b="1" dirty="0">
                <a:solidFill>
                  <a:schemeClr val="bg1"/>
                </a:solidFill>
                <a:latin typeface="Arial" panose="020B0604020202020204" pitchFamily="34" charset="0"/>
              </a:rPr>
              <a:t>(يو 1 : 3</a:t>
            </a:r>
            <a:r>
              <a:rPr lang="ar-SA" sz="4000" b="1" dirty="0">
                <a:solidFill>
                  <a:schemeClr val="bg1"/>
                </a:solidFill>
                <a:latin typeface="Arial" panose="020B0604020202020204" pitchFamily="34" charset="0"/>
              </a:rPr>
              <a:t>،</a:t>
            </a:r>
            <a:r>
              <a:rPr lang="ar-JO" sz="4000" b="1" dirty="0">
                <a:solidFill>
                  <a:schemeClr val="bg1"/>
                </a:solidFill>
                <a:latin typeface="Arial" panose="020B0604020202020204" pitchFamily="34" charset="0"/>
              </a:rPr>
              <a:t> تك 2 : 7)</a:t>
            </a:r>
            <a:endParaRPr lang="en-US" sz="4000" b="1" dirty="0">
              <a:solidFill>
                <a:schemeClr val="bg1"/>
              </a:solidFill>
              <a:effectLst/>
              <a:latin typeface="Arial" panose="020B0604020202020204" pitchFamily="34" charset="0"/>
              <a:cs typeface="+mj-cs"/>
            </a:endParaRPr>
          </a:p>
        </p:txBody>
      </p:sp>
    </p:spTree>
    <p:extLst>
      <p:ext uri="{BB962C8B-B14F-4D97-AF65-F5344CB8AC3E}">
        <p14:creationId xmlns:p14="http://schemas.microsoft.com/office/powerpoint/2010/main" val="203933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rtl="1" eaLnBrk="1" hangingPunct="1">
              <a:defRPr/>
            </a:pPr>
            <a:r>
              <a:rPr lang="ar-JO" dirty="0">
                <a:solidFill>
                  <a:schemeClr val="bg1"/>
                </a:solidFill>
                <a:effectLst>
                  <a:glow rad="342900">
                    <a:schemeClr val="tx1">
                      <a:alpha val="75000"/>
                    </a:schemeClr>
                  </a:glow>
                </a:effectLst>
                <a:ea typeface="+mj-ea"/>
                <a:cs typeface="+mj-cs"/>
              </a:rPr>
              <a:t>خلق يسوع</a:t>
            </a:r>
            <a:br>
              <a:rPr lang="ar-JO" dirty="0">
                <a:solidFill>
                  <a:schemeClr val="bg1"/>
                </a:solidFill>
                <a:effectLst>
                  <a:glow rad="342900">
                    <a:schemeClr val="tx1">
                      <a:alpha val="75000"/>
                    </a:schemeClr>
                  </a:glow>
                </a:effectLst>
                <a:ea typeface="+mj-ea"/>
                <a:cs typeface="+mj-cs"/>
              </a:rPr>
            </a:br>
            <a:r>
              <a:rPr lang="ar-JO" dirty="0">
                <a:solidFill>
                  <a:schemeClr val="bg1"/>
                </a:solidFill>
                <a:effectLst>
                  <a:glow rad="342900">
                    <a:schemeClr val="tx1">
                      <a:alpha val="75000"/>
                    </a:schemeClr>
                  </a:glow>
                </a:effectLst>
              </a:rPr>
              <a:t>آدم وحواء</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(تك2 : 21 – 23</a:t>
            </a:r>
            <a:r>
              <a:rPr lang="ar-SA" dirty="0">
                <a:solidFill>
                  <a:schemeClr val="bg1"/>
                </a:solidFill>
                <a:effectLst>
                  <a:glow rad="342900">
                    <a:schemeClr val="tx1">
                      <a:alpha val="75000"/>
                    </a:schemeClr>
                  </a:glow>
                </a:effectLst>
              </a:rPr>
              <a:t>،</a:t>
            </a:r>
            <a:r>
              <a:rPr lang="ar-JO" dirty="0">
                <a:solidFill>
                  <a:schemeClr val="bg1"/>
                </a:solidFill>
                <a:effectLst>
                  <a:glow rad="342900">
                    <a:schemeClr val="tx1">
                      <a:alpha val="75000"/>
                    </a:schemeClr>
                  </a:glow>
                </a:effectLst>
              </a:rPr>
              <a:t> </a:t>
            </a:r>
            <a:br>
              <a:rPr lang="ar-JO" dirty="0">
                <a:solidFill>
                  <a:schemeClr val="bg1"/>
                </a:solidFill>
                <a:effectLst>
                  <a:glow rad="342900">
                    <a:schemeClr val="tx1">
                      <a:alpha val="75000"/>
                    </a:schemeClr>
                  </a:glow>
                </a:effectLst>
              </a:rPr>
            </a:br>
            <a:r>
              <a:rPr lang="ar-JO" dirty="0">
                <a:solidFill>
                  <a:schemeClr val="bg1"/>
                </a:solidFill>
                <a:effectLst>
                  <a:glow rad="342900">
                    <a:schemeClr val="tx1">
                      <a:alpha val="75000"/>
                    </a:schemeClr>
                  </a:glow>
                </a:effectLst>
              </a:rPr>
              <a:t>يو 1 : 3)</a:t>
            </a:r>
            <a:endParaRPr lang="en-US" dirty="0">
              <a:solidFill>
                <a:schemeClr val="bg1"/>
              </a:solidFill>
              <a:effectLst>
                <a:glow rad="342900">
                  <a:schemeClr val="tx1">
                    <a:alpha val="75000"/>
                  </a:schemeClr>
                </a:glow>
              </a:effectLst>
              <a:ea typeface="+mj-ea"/>
              <a:cs typeface="+mj-cs"/>
            </a:endParaRPr>
          </a:p>
        </p:txBody>
      </p:sp>
    </p:spTree>
    <p:extLst>
      <p:ext uri="{BB962C8B-B14F-4D97-AF65-F5344CB8AC3E}">
        <p14:creationId xmlns:p14="http://schemas.microsoft.com/office/powerpoint/2010/main" val="273355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تمثيل النعمة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الله بين محبته لنا لأنه ونحن بعد خطاة مات المسيح لأجلنا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5: 8</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3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4" name="Picture 4"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0297" y="1542257"/>
            <a:ext cx="2764816" cy="4191000"/>
          </a:xfrm>
          <a:prstGeom prst="rect">
            <a:avLst/>
          </a:prstGeom>
          <a:noFill/>
          <a:ln w="9525">
            <a:noFill/>
            <a:miter lim="800000"/>
            <a:headEnd/>
            <a:tailEnd/>
          </a:ln>
        </p:spPr>
      </p:pic>
      <p:sp>
        <p:nvSpPr>
          <p:cNvPr id="778242"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ea typeface="ＭＳ Ｐゴシック" charset="-128"/>
                <a:cs typeface="Arial" panose="020B0604020202020204" pitchFamily="34" charset="0"/>
              </a:rPr>
              <a:t>آدم مقابل المسيح</a:t>
            </a:r>
            <a:endParaRPr lang="en-US" dirty="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54" y="1526894"/>
            <a:ext cx="2432050" cy="4191000"/>
          </a:xfrm>
          <a:prstGeom prst="rect">
            <a:avLst/>
          </a:prstGeom>
          <a:noFill/>
          <a:ln w="9525">
            <a:noFill/>
            <a:miter lim="800000"/>
            <a:headEnd/>
            <a:tailEnd/>
          </a:ln>
        </p:spPr>
      </p:pic>
      <p:sp>
        <p:nvSpPr>
          <p:cNvPr id="778245" name="AutoShape 5"/>
          <p:cNvSpPr>
            <a:spLocks noChangeArrowheads="1"/>
          </p:cNvSpPr>
          <p:nvPr/>
        </p:nvSpPr>
        <p:spPr bwMode="auto">
          <a:xfrm>
            <a:off x="2799184"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6" name="Text Box 6"/>
          <p:cNvSpPr txBox="1">
            <a:spLocks noChangeArrowheads="1"/>
          </p:cNvSpPr>
          <p:nvPr/>
        </p:nvSpPr>
        <p:spPr bwMode="auto">
          <a:xfrm>
            <a:off x="2875384"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5: 12-21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7" name="Text Box 7"/>
          <p:cNvSpPr txBox="1">
            <a:spLocks noChangeArrowheads="1"/>
          </p:cNvSpPr>
          <p:nvPr/>
        </p:nvSpPr>
        <p:spPr bwMode="auto">
          <a:xfrm>
            <a:off x="2875384"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8" name="Text Box 8"/>
          <p:cNvSpPr txBox="1">
            <a:spLocks noChangeArrowheads="1"/>
          </p:cNvSpPr>
          <p:nvPr/>
        </p:nvSpPr>
        <p:spPr bwMode="auto">
          <a:xfrm>
            <a:off x="2875384"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45-49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236206" y="159802"/>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Arial" panose="020B0604020202020204" pitchFamily="34" charset="0"/>
              </a:rPr>
              <a:t>رومية 5: 8-21</a:t>
            </a:r>
            <a:endParaRPr lang="en-US" dirty="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36927" name="Picture 63" descr="IN00667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OYFU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r>
              <a:rPr lang="ar-SA" sz="3600" dirty="0">
                <a:solidFill>
                  <a:schemeClr val="bg1"/>
                </a:solidFill>
                <a:effectLst>
                  <a:glow rad="101600">
                    <a:schemeClr val="tx1">
                      <a:alpha val="75000"/>
                    </a:schemeClr>
                  </a:glow>
                </a:effectLst>
                <a:cs typeface="Arial" panose="020B0604020202020204" pitchFamily="34" charset="0"/>
              </a:rPr>
              <a:t>؟</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التقديس</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6-8</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الإنفصال</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7395">
                                            <p:txEl>
                                              <p:pRg st="1" end="1"/>
                                            </p:txEl>
                                          </p:spTgt>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997394"/>
                                        </p:tgtEl>
                                        <p:attrNameLst>
                                          <p:attrName>style.visibility</p:attrName>
                                        </p:attrNameLst>
                                      </p:cBhvr>
                                      <p:to>
                                        <p:strVal val="visible"/>
                                      </p:to>
                                    </p:set>
                                    <p:animEffect transition="in" filter="wipe(up)">
                                      <p:cBhvr>
                                        <p:cTn id="13" dur="500"/>
                                        <p:tgtEl>
                                          <p:spTgt spid="9973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97404">
                                            <p:txEl>
                                              <p:pRg st="0" end="0"/>
                                            </p:txEl>
                                          </p:spTgt>
                                        </p:tgtEl>
                                        <p:attrNameLst>
                                          <p:attrName>style.visibility</p:attrName>
                                        </p:attrNameLst>
                                      </p:cBhvr>
                                      <p:to>
                                        <p:strVal val="visible"/>
                                      </p:to>
                                    </p:set>
                                    <p:animEffect transition="in" filter="dissolve">
                                      <p:cBhvr>
                                        <p:cTn id="18"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6</a:t>
            </a:r>
            <a:endParaRPr lang="en-US" dirty="0">
              <a:cs typeface="Arial" panose="020B0604020202020204" pitchFamily="34" charset="0"/>
            </a:endParaRPr>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dirty="0">
                <a:solidFill>
                  <a:schemeClr val="bg1"/>
                </a:solidFill>
                <a:cs typeface="Arial" panose="020B0604020202020204" pitchFamily="34" charset="0"/>
              </a:rPr>
              <a:t>يُمنح البر في التقديس من خلال </a:t>
            </a:r>
          </a:p>
          <a:p>
            <a:pPr eaLnBrk="1" hangingPunct="1"/>
            <a:r>
              <a:rPr lang="ar-JO" dirty="0">
                <a:solidFill>
                  <a:schemeClr val="bg1"/>
                </a:solidFill>
                <a:cs typeface="Arial" panose="020B0604020202020204" pitchFamily="34" charset="0"/>
              </a:rPr>
              <a:t>التماثل المقامي مع المسيح</a:t>
            </a:r>
            <a:endParaRPr lang="en-US" dirty="0">
              <a:solidFill>
                <a:schemeClr val="bg1"/>
              </a:solidFill>
              <a:cs typeface="Arial" panose="020B0604020202020204" pitchFamily="34" charset="0"/>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963979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2989210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62281970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31380607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بوب، من هو صديقك؟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طبيعتي الخاطئة القديمة... إنه موجود دائماً - مثير للمشاكل بالفعل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كيف حالك؟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يتعب أبداً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dirty="0">
                <a:ea typeface="Times New Roman" pitchFamily="-112" charset="0"/>
                <a:cs typeface="Times New Roman" pitchFamily="-112" charset="0"/>
              </a:rPr>
              <a:t>التباين بين </a:t>
            </a:r>
            <a:br>
              <a:rPr lang="ar-JO" sz="3000" dirty="0">
                <a:ea typeface="Times New Roman" pitchFamily="-112" charset="0"/>
                <a:cs typeface="Times New Roman" pitchFamily="-112" charset="0"/>
              </a:rPr>
            </a:br>
            <a:r>
              <a:rPr lang="ar-JO" sz="3000" dirty="0">
                <a:ea typeface="Times New Roman" pitchFamily="-112" charset="0"/>
                <a:cs typeface="Times New Roman" pitchFamily="-112" charset="0"/>
              </a:rPr>
              <a:t>التبرير والتقديس</a:t>
            </a:r>
            <a:endParaRPr lang="en-US" sz="3000"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التقديس</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1. منفصل</a:t>
            </a:r>
            <a:endParaRPr kumimoji="0" lang="en-US"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2. حالة داخلية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3. مستمرة طول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4. نتعاون مع الله</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5. غير كاملة في هذه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6. مستويات مختلفة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kumimoji="0" lang="ar-JO" sz="4800" b="1" u="none" strike="noStrike" kern="1200" cap="none" spc="0" normalizeH="0" baseline="0" noProof="0" dirty="0">
                <a:ln>
                  <a:noFill/>
                </a:ln>
                <a:solidFill>
                  <a:srgbClr val="FFFFFF"/>
                </a:solidFill>
                <a:uLnTx/>
                <a:uFillTx/>
                <a:latin typeface="Arial" panose="020B0604020202020204" pitchFamily="34" charset="0"/>
                <a:ea typeface="Times New Roman" charset="0"/>
                <a:cs typeface="Times New Roman" charset="0"/>
              </a:rPr>
              <a:t>التقديس</a:t>
            </a:r>
            <a:endParaRPr lang="en-US" sz="4800" b="1" dirty="0">
              <a:solidFill>
                <a:srgbClr val="FFFFFF"/>
              </a:solidFill>
            </a:endParaRP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432709906"/>
              </p:ext>
            </p:extLst>
          </p:nvPr>
        </p:nvGraphicFramePr>
        <p:xfrm>
          <a:off x="685800" y="980728"/>
          <a:ext cx="8278688" cy="5310627"/>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850437957"/>
                    </a:ext>
                  </a:extLst>
                </a:gridCol>
                <a:gridCol w="4139344">
                  <a:extLst>
                    <a:ext uri="{9D8B030D-6E8A-4147-A177-3AD203B41FA5}">
                      <a16:colId xmlns:a16="http://schemas.microsoft.com/office/drawing/2014/main" val="3809919152"/>
                    </a:ext>
                  </a:extLst>
                </a:gridCol>
              </a:tblGrid>
              <a:tr h="1024111">
                <a:tc>
                  <a:txBody>
                    <a:bodyPr/>
                    <a:lstStyle/>
                    <a:p>
                      <a:pPr algn="ctr"/>
                      <a:r>
                        <a:rPr lang="ar-SA" sz="3600" b="1" dirty="0"/>
                        <a:t>وجهة نظر الا نسان</a:t>
                      </a:r>
                    </a:p>
                  </a:txBody>
                  <a:tcPr anchor="ctr">
                    <a:solidFill>
                      <a:schemeClr val="accent6">
                        <a:lumMod val="75000"/>
                      </a:schemeClr>
                    </a:solidFill>
                  </a:tcPr>
                </a:tc>
                <a:tc>
                  <a:txBody>
                    <a:bodyPr/>
                    <a:lstStyle/>
                    <a:p>
                      <a:pPr algn="ctr"/>
                      <a:r>
                        <a:rPr lang="ar-SA" sz="3600" b="1" dirty="0"/>
                        <a:t>وجهة نظر الله</a:t>
                      </a:r>
                    </a:p>
                  </a:txBody>
                  <a:tcPr anchor="ctr">
                    <a:solidFill>
                      <a:schemeClr val="accent6">
                        <a:lumMod val="75000"/>
                      </a:schemeClr>
                    </a:solidFill>
                  </a:tcPr>
                </a:tc>
                <a:extLst>
                  <a:ext uri="{0D108BD9-81ED-4DB2-BD59-A6C34878D82A}">
                    <a16:rowId xmlns:a16="http://schemas.microsoft.com/office/drawing/2014/main" val="73041780"/>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اختباري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تنظيمي</a:t>
                      </a:r>
                    </a:p>
                  </a:txBody>
                  <a:tcPr anchor="ctr"/>
                </a:tc>
                <a:extLst>
                  <a:ext uri="{0D108BD9-81ED-4DB2-BD59-A6C34878D82A}">
                    <a16:rowId xmlns:a16="http://schemas.microsoft.com/office/drawing/2014/main" val="3818630294"/>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تدريجي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فوري</a:t>
                      </a:r>
                    </a:p>
                  </a:txBody>
                  <a:tcPr anchor="ctr"/>
                </a:tc>
                <a:extLst>
                  <a:ext uri="{0D108BD9-81ED-4DB2-BD59-A6C34878D82A}">
                    <a16:rowId xmlns:a16="http://schemas.microsoft.com/office/drawing/2014/main" val="3546147481"/>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عملي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مثال أ على</a:t>
                      </a:r>
                    </a:p>
                  </a:txBody>
                  <a:tcPr anchor="ctr"/>
                </a:tc>
                <a:extLst>
                  <a:ext uri="{0D108BD9-81ED-4DB2-BD59-A6C34878D82A}">
                    <a16:rowId xmlns:a16="http://schemas.microsoft.com/office/drawing/2014/main" val="4291719207"/>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جزئي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كامل</a:t>
                      </a:r>
                    </a:p>
                  </a:txBody>
                  <a:tcPr anchor="ctr"/>
                </a:tc>
                <a:extLst>
                  <a:ext uri="{0D108BD9-81ED-4DB2-BD59-A6C34878D82A}">
                    <a16:rowId xmlns:a16="http://schemas.microsoft.com/office/drawing/2014/main" val="128366057"/>
                  </a:ext>
                </a:extLst>
              </a:tr>
              <a:tr h="652481">
                <a:tc>
                  <a:txBody>
                    <a:bodyPr/>
                    <a:lstStyle/>
                    <a:p>
                      <a:pPr algn="ctr"/>
                      <a:r>
                        <a:rPr lang="ar-SA" sz="3600" b="1" dirty="0"/>
                        <a:t>حاضر</a:t>
                      </a:r>
                      <a:endParaRPr lang="en-US" sz="3600" b="1" dirty="0"/>
                    </a:p>
                  </a:txBody>
                  <a:tcPr anchor="ctr"/>
                </a:tc>
                <a:tc>
                  <a:txBody>
                    <a:bodyPr/>
                    <a:lstStyle/>
                    <a:p>
                      <a:pPr algn="ctr"/>
                      <a:r>
                        <a:rPr lang="ar-SA" sz="3600" b="1" dirty="0"/>
                        <a:t>أخير</a:t>
                      </a:r>
                      <a:endParaRPr lang="en-US" sz="3600" b="1" dirty="0"/>
                    </a:p>
                  </a:txBody>
                  <a:tcPr anchor="ctr"/>
                </a:tc>
                <a:extLst>
                  <a:ext uri="{0D108BD9-81ED-4DB2-BD59-A6C34878D82A}">
                    <a16:rowId xmlns:a16="http://schemas.microsoft.com/office/drawing/2014/main" val="3657332982"/>
                  </a:ext>
                </a:extLst>
              </a:tr>
              <a:tr h="1024111">
                <a:tc>
                  <a:txBody>
                    <a:bodyPr/>
                    <a:lstStyle/>
                    <a:p>
                      <a:pPr algn="ctr"/>
                      <a:r>
                        <a:rPr lang="ar-SA" sz="3600" b="1" dirty="0"/>
                        <a:t>رومية 6: 11-23</a:t>
                      </a:r>
                      <a:endParaRPr lang="en-US" sz="3600" b="1" dirty="0"/>
                    </a:p>
                  </a:txBody>
                  <a:tcPr anchor="ctr"/>
                </a:tc>
                <a:tc>
                  <a:txBody>
                    <a:bodyPr/>
                    <a:lstStyle/>
                    <a:p>
                      <a:pPr algn="ctr"/>
                      <a:r>
                        <a:rPr lang="ar-SA" sz="3600" b="1" dirty="0"/>
                        <a:t>رومية 6: 1-10</a:t>
                      </a:r>
                      <a:endParaRPr lang="en-US" sz="3600" b="1" dirty="0"/>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Adapted from </a:t>
            </a:r>
            <a:r>
              <a:rPr kumimoji="0" lang="en-US" sz="2000" b="1" i="1" u="none" strike="noStrike" kern="0" cap="none" spc="0" normalizeH="0" baseline="0" noProof="0" dirty="0">
                <a:ln>
                  <a:noFill/>
                </a:ln>
                <a:solidFill>
                  <a:srgbClr val="FFFFFF"/>
                </a:solidFill>
                <a:effectLst/>
                <a:uLnTx/>
                <a:uFillTx/>
                <a:latin typeface="Arial Narrow"/>
                <a:ea typeface="ＭＳ Ｐゴシック" pitchFamily="-111" charset="-128"/>
              </a:rPr>
              <a:t>Romans</a:t>
            </a: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 (Colorado Springs: BEE World, 2018), 88</a:t>
            </a:r>
            <a:endParaRPr kumimoji="0" lang="en-US" sz="3200" b="1" i="0" u="none" strike="noStrike" kern="0" cap="none" spc="0" normalizeH="0" baseline="0" noProof="0" dirty="0">
              <a:ln>
                <a:noFill/>
              </a:ln>
              <a:solidFill>
                <a:srgbClr val="FFFFFF"/>
              </a:solidFill>
              <a:effectLst/>
              <a:uLnTx/>
              <a:uFillTx/>
              <a:latin typeface="Arial Narrow"/>
              <a:ea typeface="ＭＳ Ｐゴシック" pitchFamily="-111" charset="-128"/>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251521" y="2971800"/>
            <a:ext cx="8791630" cy="3650704"/>
          </a:xfrm>
        </p:spPr>
        <p:txBody>
          <a:bodyPr/>
          <a:lstStyle/>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من سلطان الخطيَّة من جهة مَقامنا أمام الله تأتي من تَوَحُّدِنا مرَّةً واحدةً وإلى الأبد مع المسيح في موته وقيامته بواسطة المعموديَّة الماء (6: 1-10).</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إنَّ حُرِّيَّتَنا العمليَّة من سلطان الخطيَّة تحصل بالخضوع المستمرِّ بالإيمان للمسيح بوصفه سيِّدنا الجديد (6: 11-14).</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يجب علينا جميعًا أن نختار البرَّ بواسطة إدراك أنَّ سيِّدنا القديم الذي هو الخطيَّة ليس له الآن أيُّ حقٍّ في السيادة علينا (6: 15-23). </a:t>
            </a:r>
            <a:endParaRPr lang="en-US" sz="28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 برنامج الله الخلاصي</a:t>
            </a: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مركزنا               في المسيح</a:t>
            </a:r>
            <a:endParaRPr lang="en-US" sz="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نعلم عن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مركزنا في المسيح اليوم ؟</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ذلك نحن نؤكد على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كثيراً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dirty="0">
                <a:effectLst>
                  <a:glow rad="228600">
                    <a:schemeClr val="tx1"/>
                  </a:glow>
                </a:effectLst>
              </a:rPr>
              <a:t>تقدير الذات</a:t>
            </a:r>
            <a:endParaRPr lang="en-US" sz="5400"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4487"/>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dirty="0">
                <a:solidFill>
                  <a:schemeClr val="tx1"/>
                </a:solidFill>
                <a:effectLst/>
              </a:rPr>
              <a:t>سلم تقدير الذات</a:t>
            </a:r>
            <a:endParaRPr lang="en-US" sz="3600"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أستطيع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سأحاول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أستطيع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325927" y="980037"/>
            <a:ext cx="382905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نعم لقد فعلتها</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3460639750"/>
              </p:ext>
            </p:extLst>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2610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11647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المرتفع</a:t>
            </a:r>
            <a:endParaRPr lang="en-US" dirty="0">
              <a:effectLst>
                <a:glow rad="228600">
                  <a:schemeClr val="tx1"/>
                </a:glow>
              </a:effectLst>
            </a:endParaRPr>
          </a:p>
        </p:txBody>
      </p:sp>
    </p:spTree>
    <p:extLst>
      <p:ext uri="{BB962C8B-B14F-4D97-AF65-F5344CB8AC3E}">
        <p14:creationId xmlns:p14="http://schemas.microsoft.com/office/powerpoint/2010/main" val="50789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المنخفض</a:t>
            </a:r>
            <a:endParaRPr lang="en-US" dirty="0">
              <a:effectLst>
                <a:glow rad="228600">
                  <a:schemeClr val="tx1"/>
                </a:glow>
              </a:effectLst>
            </a:endParaRPr>
          </a:p>
        </p:txBody>
      </p:sp>
    </p:spTree>
    <p:extLst>
      <p:ext uri="{BB962C8B-B14F-4D97-AF65-F5344CB8AC3E}">
        <p14:creationId xmlns:p14="http://schemas.microsoft.com/office/powerpoint/2010/main" val="208749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يحصل الجميع على الكأس</a:t>
            </a:r>
            <a:endParaRPr lang="en-US"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dirty="0">
                <a:effectLst>
                  <a:glow rad="228600">
                    <a:schemeClr val="tx1"/>
                  </a:glow>
                </a:effectLst>
              </a:rPr>
              <a:t>آمن بنفسك</a:t>
            </a:r>
            <a:endParaRPr lang="en-US" sz="6600"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ar-JO" sz="4800" dirty="0">
                <a:solidFill>
                  <a:schemeClr val="tx1"/>
                </a:solidFill>
                <a:effectLst/>
              </a:rPr>
              <a:t>آمن بنفسك</a:t>
            </a:r>
            <a:endParaRPr lang="en-US" sz="4800"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هويتك في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alpha val="43137"/>
                    </a:srgbClr>
                  </a:outerShdw>
                </a:effectLst>
                <a:ea typeface="ＭＳ Ｐゴシック" pitchFamily="-112" charset="-128"/>
                <a:cs typeface="Arial" panose="020B0604020202020204" pitchFamily="34" charset="0"/>
              </a:rPr>
              <a:t>رومية 5: 1</a:t>
            </a:r>
            <a:endParaRPr lang="en-US"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الامتيازات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أنبقى في الخطية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لكي تكثر النعمة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(رو 6: 1)</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76200"/>
            <a:ext cx="83227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155ك</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18154409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dirty="0">
                <a:solidFill>
                  <a:srgbClr val="FFFFFF"/>
                </a:solidFill>
                <a:ea typeface="ＭＳ Ｐゴシック" charset="-128"/>
                <a:cs typeface="Arial" panose="020B0604020202020204" pitchFamily="34" charset="0"/>
              </a:rPr>
              <a:t>ما الذي يعنيه أن هؤلاء الذين هم في المسيح           قد ماتوا عن الخطية (6: 2)</a:t>
            </a:r>
            <a:endParaRPr lang="en-US" sz="4000" dirty="0">
              <a:solidFill>
                <a:srgbClr val="FFFFFF"/>
              </a:solidFill>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1. المسيحيون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لن يخطئوا ثانية؟</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يجب أن يخطئ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المسيحيون أبداً في حالة معطاة لهم؟</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3. المسيحي الحقيقي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يمكن أن يكون له نمط الخطية</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في حياته ؟</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 typeface="Tahoma" charset="0"/>
              <a:buNone/>
              <a:tabLst/>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4. شيء آخر؟ (أذكره)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للمجموعات الصغيرة</a:t>
            </a:r>
            <a:endParaRPr kumimoji="0" lang="en-US"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ادعم إجابتك من رومية 6-7</a:t>
            </a:r>
            <a:endParaRPr kumimoji="0" lang="en-US"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المبادئ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019"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الأهمية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حياة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2،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كسر قوة الخطية </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دفن الطبيعة المحبة للخطية</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الخطية لن تسودكم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كن متأكداً أن قوة الخطية قد كسرت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طبيعة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 الآن مشترك في حياته الجديدة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 غير متجاوب مع القوة القديمة واحيا للجديدة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حرية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تدعوا الخطية تسودكم</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قدموا نفوسكم بالكامل لله</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أنتم أحرار</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تستطيع أن تختار سيدك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019"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خصص نفسك لطاعة المسيح في حرية كاملة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dirty="0">
                <a:solidFill>
                  <a:srgbClr val="FFFFFF"/>
                </a:solidFill>
                <a:ea typeface="Arial" charset="0"/>
                <a:cs typeface="Arial" panose="020B0604020202020204" pitchFamily="34" charset="0"/>
              </a:rPr>
              <a:t>ماذا فعل الله بخصوص الخطية؟</a:t>
            </a:r>
            <a:endParaRPr lang="en-US" sz="2300" dirty="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8331355" y="89095"/>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261724" y="5910763"/>
            <a:ext cx="2214161"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kern="1200" dirty="0">
                <a:solidFill>
                  <a:srgbClr val="FFE889"/>
                </a:solidFill>
                <a:effectLst>
                  <a:outerShdw blurRad="50800" dist="50800" dir="2700000" algn="tl" rotWithShape="0">
                    <a:srgbClr val="000000">
                      <a:alpha val="43000"/>
                    </a:srgbClr>
                  </a:outerShdw>
                </a:effectLst>
                <a:ea typeface="ＭＳ Ｐゴシック" charset="-128"/>
                <a:cs typeface="Arial" panose="020B0604020202020204" pitchFamily="34" charset="0"/>
              </a:rPr>
              <a:t>آلات البر</a:t>
            </a:r>
            <a:endParaRPr lang="en-US" sz="7200" kern="1200" dirty="0">
              <a:solidFill>
                <a:srgbClr val="F4DE83"/>
              </a:solidFill>
              <a:effectLst>
                <a:glow rad="38100">
                  <a:srgbClr val="800000">
                    <a:alpha val="45000"/>
                  </a:srgbClr>
                </a:glow>
                <a:outerShdw blurRad="50800" dist="50800" dir="2700000" algn="tl" rotWithShape="0">
                  <a:srgbClr val="000000">
                    <a:alpha val="43000"/>
                  </a:srgbClr>
                </a:outerShdw>
              </a:effectLst>
              <a:ea typeface="ＭＳ Ｐゴシック" charset="-128"/>
              <a:cs typeface="Arial" panose="020B0604020202020204" pitchFamily="34" charset="0"/>
            </a:endParaRPr>
          </a:p>
        </p:txBody>
      </p:sp>
    </p:spTree>
    <p:extLst>
      <p:ext uri="{BB962C8B-B14F-4D97-AF65-F5344CB8AC3E}">
        <p14:creationId xmlns:p14="http://schemas.microsoft.com/office/powerpoint/2010/main" val="1899804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71600" y="1424455"/>
            <a:ext cx="7312864" cy="3814570"/>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٥ : ٣-٥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وَلَيْسَ ذَلِكَ فَقَطْ بَلْ نَفْتَخِرُ أَيْضاً فِي الضِّيقَاتِ عَالِمِينَ أَنَّ الضِّيقَ يُنْشِئُ صَبْراً ٤ وَالصَّبْرُ تَزْكِيَةً وَالتَّزْكِيَةُ رَجَاءً ٥ وَالرَّجَاءُ لاَ يُخْزِي لأَنَّ مَحَبَّةَ اللهِ قَدِ انْسَكَبَتْ فِي قُلُوبِنَا بِالرُّوحِ الْقُدُسِ الْمُعْطَى لَنَا. </a:t>
            </a:r>
          </a:p>
        </p:txBody>
      </p:sp>
      <p:sp>
        <p:nvSpPr>
          <p:cNvPr id="4" name="Title 3">
            <a:extLst>
              <a:ext uri="{FF2B5EF4-FFF2-40B4-BE49-F238E27FC236}">
                <a16:creationId xmlns:a16="http://schemas.microsoft.com/office/drawing/2014/main" id="{87050D31-53FD-C497-D8E4-64BCBD7926E6}"/>
              </a:ext>
            </a:extLst>
          </p:cNvPr>
          <p:cNvSpPr txBox="1">
            <a:spLocks/>
          </p:cNvSpPr>
          <p:nvPr/>
        </p:nvSpPr>
        <p:spPr>
          <a:xfrm>
            <a:off x="0" y="1"/>
            <a:ext cx="9144000" cy="599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SA" sz="3600" b="1" dirty="0">
                <a:solidFill>
                  <a:schemeClr val="bg1"/>
                </a:solidFill>
                <a:latin typeface="Arial" panose="020B0604020202020204" pitchFamily="34" charset="0"/>
                <a:cs typeface="Arial" panose="020B0604020202020204" pitchFamily="34" charset="0"/>
              </a:rPr>
              <a:t>الفرح، التحمل، الشخصية، الرجاء، الشرف، الحب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endParaRPr>
          </a:p>
        </p:txBody>
      </p:sp>
      <p:sp>
        <p:nvSpPr>
          <p:cNvPr id="2" name="TextBox 1"/>
          <p:cNvSpPr txBox="1"/>
          <p:nvPr/>
        </p:nvSpPr>
        <p:spPr>
          <a:xfrm>
            <a:off x="827088" y="4508500"/>
            <a:ext cx="228299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صرتم عبيداً للبر</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1. تعليم فقدان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0602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7</a:t>
            </a:r>
            <a:endParaRPr lang="en-US" dirty="0">
              <a:cs typeface="Arial" panose="020B0604020202020204" pitchFamily="34" charset="0"/>
            </a:endParaRPr>
          </a:p>
        </p:txBody>
      </p:sp>
      <p:sp>
        <p:nvSpPr>
          <p:cNvPr id="79667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المؤمنون أحرار من الناموس</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3153650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0462744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ar-JO" b="1" dirty="0">
                <a:latin typeface="Arial" panose="020B0604020202020204" pitchFamily="34" charset="0"/>
                <a:ea typeface="ＭＳ Ｐゴシック" charset="-128"/>
                <a:cs typeface="Arial" panose="020B0604020202020204" pitchFamily="34" charset="0"/>
              </a:rPr>
              <a:t>(رو 6-8)</a:t>
            </a:r>
            <a:endParaRPr lang="en-US" b="1"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كما أن المرأة لم تعد متزوجة عندما يموت زوجها، فالمؤمن أيضاً لم يعد تحت الناموس</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b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(جون أ. ويتمر، رومية)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776913" y="5257800"/>
            <a:ext cx="3367087"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حامل الراية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ar-JO" sz="6000" dirty="0">
                <a:ea typeface="ＭＳ Ｐゴシック" charset="-128"/>
                <a:cs typeface="Arial" panose="020B0604020202020204" pitchFamily="34" charset="0"/>
              </a:rPr>
              <a:t>الزواج</a:t>
            </a:r>
            <a:endParaRPr lang="en-US" sz="6000" dirty="0">
              <a:ea typeface="ＭＳ Ｐゴシック" charset="-128"/>
              <a:cs typeface="Arial" panose="020B0604020202020204" pitchFamily="34" charset="0"/>
            </a:endParaRP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rPr>
              <a:t>1955</a:t>
            </a:r>
            <a:endPar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endParaRPr>
          </a:p>
        </p:txBody>
      </p:sp>
      <p:sp>
        <p:nvSpPr>
          <p:cNvPr id="9" name="Rectangle 2"/>
          <p:cNvSpPr txBox="1">
            <a:spLocks noChangeArrowheads="1"/>
          </p:cNvSpPr>
          <p:nvPr/>
        </p:nvSpPr>
        <p:spPr bwMode="auto">
          <a:xfrm>
            <a:off x="424070" y="5257800"/>
            <a:ext cx="323353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9193336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128"/>
                <a:cs typeface="Arial" panose="020B0604020202020204" pitchFamily="34" charset="0"/>
              </a:rPr>
              <a:t>الطلاق</a:t>
            </a:r>
            <a:endParaRPr lang="en-US" sz="6000" dirty="0">
              <a:ea typeface="ＭＳ Ｐゴシック" charset="-128"/>
              <a:cs typeface="Arial" panose="020B0604020202020204" pitchFamily="34" charset="0"/>
            </a:endParaRP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endParaRP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قائد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106757407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ar-JO" dirty="0">
                <a:ea typeface="ＭＳ Ｐゴシック" charset="-128"/>
                <a:cs typeface="Arial" panose="020B0604020202020204" pitchFamily="34" charset="0"/>
              </a:rPr>
              <a:t>طلاق   آخر</a:t>
            </a:r>
            <a:endParaRPr lang="en-US" dirty="0">
              <a:ea typeface="ＭＳ Ｐゴシック" charset="-128"/>
              <a:cs typeface="Arial" panose="020B0604020202020204" pitchFamily="34" charset="0"/>
            </a:endParaRP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934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6782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ea typeface="ＭＳ Ｐゴシック" charset="-128"/>
                <a:cs typeface="Arial" panose="020B0604020202020204" pitchFamily="34" charset="0"/>
              </a:rPr>
              <a:t>سوزان وريك، 1982</a:t>
            </a:r>
            <a:endParaRPr lang="en-US" dirty="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Arial" panose="020B0604020202020204" pitchFamily="34" charset="0"/>
              </a:rPr>
              <a:t>الزواج</a:t>
            </a:r>
            <a:br>
              <a:rPr lang="en-US" dirty="0">
                <a:ea typeface="ＭＳ Ｐゴシック" charset="-128"/>
                <a:cs typeface="Arial" panose="020B0604020202020204" pitchFamily="34" charset="0"/>
              </a:rPr>
            </a:br>
            <a:r>
              <a:rPr lang="ar-JO" dirty="0">
                <a:ea typeface="ＭＳ Ｐゴシック" charset="-128"/>
                <a:cs typeface="Arial" panose="020B0604020202020204" pitchFamily="34" charset="0"/>
              </a:rPr>
              <a:t>30 كانون أول</a:t>
            </a:r>
            <a:br>
              <a:rPr lang="ar-JO" dirty="0">
                <a:ea typeface="ＭＳ Ｐゴシック" charset="-128"/>
                <a:cs typeface="Arial" panose="020B0604020202020204" pitchFamily="34" charset="0"/>
              </a:rPr>
            </a:br>
            <a:r>
              <a:rPr lang="ar-JO" dirty="0">
                <a:ea typeface="ＭＳ Ｐゴシック" charset="-128"/>
                <a:cs typeface="Arial" panose="020B0604020202020204" pitchFamily="34" charset="0"/>
              </a:rPr>
              <a:t>1983</a:t>
            </a:r>
            <a:endParaRPr lang="en-US" dirty="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b="1" dirty="0">
                <a:effectLst/>
                <a:latin typeface="Arial" panose="020B0604020202020204" pitchFamily="34" charset="0"/>
                <a:ea typeface="ＭＳ Ｐゴシック" charset="-128"/>
                <a:cs typeface="Arial" panose="020B0604020202020204" pitchFamily="34" charset="0"/>
              </a:rPr>
              <a:t>أي زواج (7: 1-6)؟</a:t>
            </a:r>
            <a:endParaRPr lang="en-US" sz="40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قبل الميلاد</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1-4أ)</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بعد الميلاد</a:t>
              </a:r>
              <a:endParaRPr kumimoji="0" lang="en-US" altLang="ja-JP"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4ب-6)</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الناموس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panose="020B0604020202020204" pitchFamily="34" charset="0"/>
                <a:ea typeface="ＭＳ Ｐゴシック" charset="-128"/>
                <a:cs typeface="Arial" panose="020B0604020202020204" pitchFamily="34" charset="0"/>
              </a:rPr>
              <a:t>موت المسيح (و موتنا معه) يحررنا من الإرتباط مع الناموس كوننا صرنا مرتبطين بالمسيح     (رو 7: 4، 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حُرِّيَّتَنا من الناموس </a:t>
            </a:r>
            <a:r>
              <a:rPr lang="ar-SA" sz="2800" b="1" dirty="0">
                <a:solidFill>
                  <a:srgbClr val="FFFFFF"/>
                </a:solidFill>
                <a:latin typeface="Arial" panose="020B0604020202020204" pitchFamily="34" charset="0"/>
                <a:cs typeface="Arial" panose="020B0604020202020204" pitchFamily="34" charset="0"/>
              </a:rPr>
              <a:t>هي نتيجةٌ لموت المسيح، ولكنَّنا ما زلنا نرتكب الخطيَّة ونحتاج إلى التقديس، وذلك لأنَّ الناموس لا يستطيع أن ينقذنا من قلبنا الخاطئ (رومية الأصحاح 7).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يتحرر المؤمنون من إطاعة العهد الموسوي (الناموس) تمامًا كما أن الأرملة غير مرتبطة بزوجها الأول عندما تكون في </a:t>
            </a:r>
            <a:r>
              <a:rPr lang="ar-SA" sz="2400" b="1" dirty="0">
                <a:solidFill>
                  <a:srgbClr val="FFFF00"/>
                </a:solidFill>
                <a:latin typeface="Arial" panose="020B0604020202020204" pitchFamily="34" charset="0"/>
                <a:cs typeface="Arial" panose="020B0604020202020204" pitchFamily="34" charset="0"/>
              </a:rPr>
              <a:t>زواج</a:t>
            </a:r>
            <a:r>
              <a:rPr lang="ar-SA" sz="2400" b="1" dirty="0">
                <a:solidFill>
                  <a:srgbClr val="FFFFFF"/>
                </a:solidFill>
                <a:latin typeface="Arial" panose="020B0604020202020204" pitchFamily="34" charset="0"/>
                <a:cs typeface="Arial" panose="020B0604020202020204" pitchFamily="34" charset="0"/>
              </a:rPr>
              <a:t> جديد (7: 1-6).</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الناموس ليس شَرًّا إذ إنَّه يُظهِر وجود الخطيَّة، لكنَّنا- </a:t>
            </a:r>
            <a:r>
              <a:rPr lang="ar-SA" sz="2400" b="1" dirty="0">
                <a:solidFill>
                  <a:srgbClr val="FFFF00"/>
                </a:solidFill>
                <a:latin typeface="Arial" panose="020B0604020202020204" pitchFamily="34" charset="0"/>
                <a:cs typeface="Arial" panose="020B0604020202020204" pitchFamily="34" charset="0"/>
              </a:rPr>
              <a:t>على نقيض الناموس- أشرارٌ </a:t>
            </a:r>
            <a:r>
              <a:rPr lang="ar-SA" sz="2400" b="1" dirty="0">
                <a:solidFill>
                  <a:srgbClr val="FFFFFF"/>
                </a:solidFill>
                <a:latin typeface="Arial" panose="020B0604020202020204" pitchFamily="34" charset="0"/>
                <a:cs typeface="Arial" panose="020B0604020202020204" pitchFamily="34" charset="0"/>
              </a:rPr>
              <a:t>(7: 7-12).</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الخطيَّة تُسبِّب الموت، لذا فإنَّ الطريق الوحيد للتحرُّر من الخطيَّة لا يحدث بواسطة بذْلِ الجهد الذاتيّ، بل </a:t>
            </a:r>
            <a:r>
              <a:rPr lang="ar-SA" sz="2400" b="1" dirty="0">
                <a:solidFill>
                  <a:srgbClr val="FFFF00"/>
                </a:solidFill>
                <a:latin typeface="Arial" panose="020B0604020202020204" pitchFamily="34" charset="0"/>
                <a:cs typeface="Arial" panose="020B0604020202020204" pitchFamily="34" charset="0"/>
              </a:rPr>
              <a:t>بالثقة بانتصار المسيح </a:t>
            </a:r>
            <a:r>
              <a:rPr lang="ar-SA" sz="2400" b="1" dirty="0">
                <a:solidFill>
                  <a:srgbClr val="FFFFFF"/>
                </a:solidFill>
                <a:latin typeface="Arial" panose="020B0604020202020204" pitchFamily="34" charset="0"/>
                <a:cs typeface="Arial" panose="020B0604020202020204" pitchFamily="34" charset="0"/>
              </a:rPr>
              <a:t>في الصليب على الموت (7: 13-25). </a:t>
            </a:r>
            <a:endParaRPr lang="en-US" sz="24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2800" dirty="0">
                <a:solidFill>
                  <a:schemeClr val="bg1"/>
                </a:solidFill>
                <a:effectLst>
                  <a:glow rad="266700">
                    <a:schemeClr val="tx1">
                      <a:alpha val="75000"/>
                    </a:schemeClr>
                  </a:glow>
                </a:effectLst>
                <a:cs typeface="Arial" panose="020B0604020202020204" pitchFamily="34" charset="0"/>
              </a:rPr>
              <a:t>لم يكن بولس             تحت الناموس</a:t>
            </a:r>
            <a:endParaRPr lang="en-US" sz="28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p:txBody>
      </p:sp>
    </p:spTree>
    <p:extLst>
      <p:ext uri="{BB962C8B-B14F-4D97-AF65-F5344CB8AC3E}">
        <p14:creationId xmlns:p14="http://schemas.microsoft.com/office/powerpoint/2010/main" val="1334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611415" y="4740275"/>
            <a:ext cx="10467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6396791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هو </a:t>
            </a:r>
            <a:r>
              <a:rPr kumimoji="1" lang="ar-JO" altLang="zh-CN" sz="8000" b="1" dirty="0">
                <a:solidFill>
                  <a:schemeClr val="tx2">
                    <a:lumMod val="50000"/>
                  </a:schemeClr>
                </a:solidFill>
                <a:effectLst>
                  <a:glow rad="228600">
                    <a:schemeClr val="bg2"/>
                  </a:glow>
                </a:effectLst>
                <a:latin typeface="Arial" panose="020B0604020202020204" pitchFamily="34" charset="0"/>
                <a:cs typeface="Arial" panose="020B0604020202020204" pitchFamily="34" charset="0"/>
              </a:rPr>
              <a:t>الوصايا العشرة</a:t>
            </a:r>
            <a:endParaRPr kumimoji="1" lang="en-US" sz="8000" dirty="0">
              <a:solidFill>
                <a:schemeClr val="tx2">
                  <a:lumMod val="50000"/>
                </a:schemeClr>
              </a:solidFill>
              <a:effectLst>
                <a:outerShdw blurRad="38100" dist="38100" dir="2700000" algn="tl">
                  <a:srgbClr val="000000"/>
                </a:outerShdw>
              </a:effectLst>
              <a:ea typeface="ＭＳ Ｐゴシック" charset="-128"/>
              <a:cs typeface="ＭＳ Ｐゴシック" charset="-128"/>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تعليم إلهي في ثلاثة أجزاء:</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أخلاقي: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لنظامنا القانوني الحالي.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مدني: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البناء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طقسي</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نعبد الله في البناء الاجتماعي الجديد</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 25-31</a:t>
            </a:r>
            <a:endParaRPr kumimoji="0" lang="en-US" sz="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MOSES</a:t>
            </a:r>
          </a:p>
        </p:txBody>
      </p:sp>
      <p:sp>
        <p:nvSpPr>
          <p:cNvPr id="490514" name="Rectangle 19"/>
          <p:cNvSpPr>
            <a:spLocks noChangeArrowheads="1"/>
          </p:cNvSpPr>
          <p:nvPr/>
        </p:nvSpPr>
        <p:spPr bwMode="auto">
          <a:xfrm>
            <a:off x="8156575" y="3841750"/>
            <a:ext cx="4584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Sinai</a:t>
            </a:r>
          </a:p>
        </p:txBody>
      </p:sp>
      <p:sp>
        <p:nvSpPr>
          <p:cNvPr id="490515" name="Rectangle 20"/>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7" name="Rectangle 22"/>
          <p:cNvSpPr>
            <a:spLocks noChangeArrowheads="1"/>
          </p:cNvSpPr>
          <p:nvPr/>
        </p:nvSpPr>
        <p:spPr bwMode="auto">
          <a:xfrm>
            <a:off x="8120063" y="36703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باهنسن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فان جيميرين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قضايا أثقل</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كايزر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دوغلاس موو</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التدبيرية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جي. ستركلاند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295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6062" name="Group 30"/>
          <p:cNvGraphicFramePr>
            <a:graphicFrameLocks noGrp="1"/>
          </p:cNvGraphicFramePr>
          <p:nvPr>
            <p:extLst>
              <p:ext uri="{D42A27DB-BD31-4B8C-83A1-F6EECF244321}">
                <p14:modId xmlns:p14="http://schemas.microsoft.com/office/powerpoint/2010/main" val="575968423"/>
              </p:ext>
            </p:extLst>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هو الناموس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النظرات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2000" b="1" i="0" dirty="0">
                          <a:latin typeface="Arial" panose="020B0604020202020204" pitchFamily="34" charset="0"/>
                          <a:cs typeface="Arial" panose="020B0604020202020204" pitchFamily="34" charset="0"/>
                        </a:rPr>
                        <a:t>الناموس الموسوي بأكمله الوارد في أسفار موسى الخمسة (سفر التكوين إلى تثنية) ولكن تم تضخيمه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الناموس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الجنس البشري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8104" name="Group 24"/>
          <p:cNvGraphicFramePr>
            <a:graphicFrameLocks noGrp="1"/>
          </p:cNvGraphicFramePr>
          <p:nvPr>
            <p:extLst>
              <p:ext uri="{D42A27DB-BD31-4B8C-83A1-F6EECF244321}">
                <p14:modId xmlns:p14="http://schemas.microsoft.com/office/powerpoint/2010/main" val="209616596"/>
              </p:ext>
            </p:extLst>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الأخلاقية أم الوصايا العشر)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شعب الله فقط في كل عصر ، لذلك يجب على جميع الأشخاص المختارين منذ الخلق أن يحفظوا إما السبت اليهودي (السبت قبل المسيح) أو "السبت المسيحي" (الأحد ،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المؤمنين وغير المؤمنين من كل الأعمار (على سبيل المثال ، يجب على جميع الأشخاص - بما في ذلك غير المؤمنين من الوثنيين منذ الخلق - مراعاة يوم السبت أو "السبت المسيحي" ، وهو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كل القوانين الأخلاقية من صفات الله: </a:t>
                      </a:r>
                      <a:endParaRPr lang="en-US" sz="1600" b="1" i="0" dirty="0">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 10 وصايا • لاويين 18-19 (جنس)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(حفظ السبت مطلوب منذ أن صارت إسرائيل الأمة كما يحظر الممارسات الجنسية وكل هذا لا تزال يطبق)</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تم إلغاء ناموس موسى بالكامل ، لكن محتواه الأخلاقي عبارة عن إرشادات مسيحية جيدة. ولكن المسيح له الكلمة الأخيرة من خلال خدمة الروح في المؤمنين اليوم. طاعة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"قانون الله الأخلاقي" قبل موسى يسمى الآن "قانون المسيح" (غلاطية 6: 2) ويحكم المؤمنين من خلال عهد الروح الجديد الذي يسكنه ؛ لا ينقسم القانون بسهولة إلى "أجزاء" ويلغى بالكامل (رومية 7: 1-6 ؛ 1 كورنثوس 9: 19-21 ؛ عب. 8:13) ، بما في ذلك يوم السبت (كولوسي 2. :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0153" name="Group 25"/>
          <p:cNvGraphicFramePr>
            <a:graphicFrameLocks noGrp="1"/>
          </p:cNvGraphicFramePr>
          <p:nvPr>
            <p:extLst>
              <p:ext uri="{D42A27DB-BD31-4B8C-83A1-F6EECF244321}">
                <p14:modId xmlns:p14="http://schemas.microsoft.com/office/powerpoint/2010/main" val="3552979759"/>
              </p:ext>
            </p:extLst>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جميعها (مثل القوانين اليوم يجب أن تطالب بالموت كعقوبة الزنا</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يطبق (مثل العشور ولا تطالب بمنفعة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 القضائية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ليست النواميس) تطبق كون القوانين الأخلاقية تقع ضمن القوانين القضائية والإحتفالية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المبادئ فقط الآن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أبداً كونها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الإحتفالية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كل النظرات الخمسة تتنفق أن النواحي الإحتفالية مثل نظام الذبائح والكهنوت اليهودي أكملت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2207" name="Group 31"/>
          <p:cNvGraphicFramePr>
            <a:graphicFrameLocks noGrp="1"/>
          </p:cNvGraphicFramePr>
          <p:nvPr>
            <p:extLst>
              <p:ext uri="{D42A27DB-BD31-4B8C-83A1-F6EECF244321}">
                <p14:modId xmlns:p14="http://schemas.microsoft.com/office/powerpoint/2010/main" val="1390762694"/>
              </p:ext>
            </p:extLst>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هي علاقة العهد الإبراهيمي بالعهد الموسوي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نفس جوهر علاقة الله المخلصة والتي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ولا يزالان قابلان للتطبيق مع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مثل التدبيريين فإن العهد الموسوي مشروط والإبراهيمي غير مشروط وقد كان العهد الموسوي إطاراً مؤقتاً ليصف مصطلحات مثل طاعة إسرائيل خلال زمن العهد</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إسرائيل حتى تختبر بركات العهد الإبراهيمي لكن العهد الموسوي لم يعد عاملاً كونه أكمل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144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667" name="Text Box 24"/>
          <p:cNvSpPr txBox="1">
            <a:spLocks noChangeArrowheads="1"/>
          </p:cNvSpPr>
          <p:nvPr/>
        </p:nvSpPr>
        <p:spPr bwMode="auto">
          <a:xfrm>
            <a:off x="0" y="8747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4248" name="Group 24"/>
          <p:cNvGraphicFramePr>
            <a:graphicFrameLocks noGrp="1"/>
          </p:cNvGraphicFramePr>
          <p:nvPr>
            <p:extLst>
              <p:ext uri="{D42A27DB-BD31-4B8C-83A1-F6EECF244321}">
                <p14:modId xmlns:p14="http://schemas.microsoft.com/office/powerpoint/2010/main" val="3218576777"/>
              </p:ext>
            </p:extLst>
          </p:nvPr>
        </p:nvGraphicFramePr>
        <p:xfrm>
          <a:off x="0" y="1066800"/>
          <a:ext cx="9144000" cy="60753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الأخلاقيات المرغوبة أن ترتبط بكل نواحي الحياة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يلاحظ ظلال المسيح في الناموس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دور إقناعي للناموس مع غير المؤمنين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يعتبر الدعم الكتابي لبعض جوانب القانون (أي الأخلاقية) أثقل من غيرها (متى 23:23)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قانون قداسة في</a:t>
                      </a:r>
                      <a:r>
                        <a:rPr lang="ar-JO" b="1" i="0" baseline="0" dirty="0">
                          <a:latin typeface="Arial" panose="020B0604020202020204" pitchFamily="34" charset="0"/>
                          <a:cs typeface="Arial" panose="020B0604020202020204" pitchFamily="34" charset="0"/>
                        </a:rPr>
                        <a:t> </a:t>
                      </a:r>
                      <a:r>
                        <a:rPr lang="ar-JO" b="1" i="0" dirty="0">
                          <a:latin typeface="Arial" panose="020B0604020202020204" pitchFamily="34" charset="0"/>
                          <a:cs typeface="Arial" panose="020B0604020202020204" pitchFamily="34" charset="0"/>
                        </a:rPr>
                        <a:t>لاويين 18-19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قصص للتأكيد على العهد الجديد تحت ناموس المسيح (غل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أن قوانين العهد القديم المكررة في العهد الجديد قابلة للتطبيق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يطبق مبادئ الناموس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الكتاب المقدس في أن الشريعة الموسوية بدأت في سيناء وانتهت بموت المسيح كمؤدب (غلاطية 3:19 ،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يحافظ على الفصل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يدافع عن القيادة المستمرة للناموس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0"/>
            <a:ext cx="9144000" cy="8382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 (5 وجهات نظر)</a:t>
            </a:r>
            <a:endParaRPr kumimoji="0" lang="en-US" sz="32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6298" name="Group 26"/>
          <p:cNvGraphicFramePr>
            <a:graphicFrameLocks noGrp="1"/>
          </p:cNvGraphicFramePr>
          <p:nvPr>
            <p:extLst>
              <p:ext uri="{D42A27DB-BD31-4B8C-83A1-F6EECF244321}">
                <p14:modId xmlns:p14="http://schemas.microsoft.com/office/powerpoint/2010/main" val="3845370103"/>
              </p:ext>
            </p:extLst>
          </p:nvPr>
        </p:nvGraphicFramePr>
        <p:xfrm>
          <a:off x="0" y="908050"/>
          <a:ext cx="9144000" cy="594360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المضلل تطبيق الأوامر الصالحة لعدم التجديد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ليس من الضروري أن تكون كل "الناموس" موسوي (القانون الطبيعي وقانون المسيح موجودان أيضًا)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يطبق العهد الجديد العهد القديم في الأمور المدنية مطلقاً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يدين الإنسان (2 كو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استخدام الناموس بطرق مختلفة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المطالبة بحفظ السبت اليوم يتناقض مع     كو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من غير الواضح إن كان القانون الأخلاقي صار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التعسف انتقاء واختيار أجزاء القانون المطلوبة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اختيار الوصايا العشرة ولا 18-19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يسعى إلى تعليم عدم تجزئة القانون مع الحفاظ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مفرط في الادعاء بأن القانون ليس له أي غرض على الإطلاق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فشل في رؤية الإنجيل في العهد القديم من خلال تحديد القانون والإنجيل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إن التمييز بين جوانب القانون الموحى</a:t>
                      </a:r>
                      <a:r>
                        <a:rPr lang="ar-JO" sz="1600" b="1" i="0" baseline="0" dirty="0">
                          <a:latin typeface="Arial" panose="020B0604020202020204" pitchFamily="34" charset="0"/>
                          <a:cs typeface="Arial" panose="020B0604020202020204" pitchFamily="34" charset="0"/>
                        </a:rPr>
                        <a:t> به</a:t>
                      </a:r>
                      <a:r>
                        <a:rPr lang="ar-JO" sz="1600" b="1" i="0" dirty="0">
                          <a:latin typeface="Arial" panose="020B0604020202020204" pitchFamily="34" charset="0"/>
                          <a:cs typeface="Arial" panose="020B0604020202020204" pitchFamily="34" charset="0"/>
                        </a:rPr>
                        <a:t> (الأبدية ، وكشف طبيعة الله) عن التنظيم (المؤقت ، وإسرائيل المحكومة) يجعل الفروق داخل قانون لا ينفصل - إذا كان قانون العهد القديم هو أساسًا وحدة ،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القانون لا يبطل ولكن يؤيده في الواقع بالإيمان (رومية 3:31)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rPr>
                  <a:t>وصايا العهد القديم</a:t>
                </a:r>
                <a:endParaRPr kumimoji="0" lang="en-US"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1-3).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2</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أَيُّهَا ٱلْأَوْلَادُ، ٱحْفَظُوا أَنْفُسَكُمْ مِنَ ٱلْأَصْنَامِ."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(يعقوب 5: 12 – 4 مرات)</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55298" name="Rectangle 2"/>
          <p:cNvSpPr>
            <a:spLocks noGrp="1" noChangeArrowheads="1"/>
          </p:cNvSpPr>
          <p:nvPr>
            <p:ph type="title"/>
          </p:nvPr>
        </p:nvSpPr>
        <p:spPr>
          <a:xfrm>
            <a:off x="0" y="76200"/>
            <a:ext cx="8077200" cy="457200"/>
          </a:xfrm>
        </p:spPr>
        <p:txBody>
          <a:bodyPr/>
          <a:lstStyle/>
          <a:p>
            <a:pPr rtl="1">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972599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12).</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13).</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kumimoji="0" lang="en-US"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74074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14).</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 13: 4؛ قارن مع مر 10: 19؛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15).</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 12: 15؛ رو 7: 7؛ 13: 9؛ أف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2036920276"/>
      </p:ext>
    </p:extLst>
  </p:cSld>
  <p:clrMapOvr>
    <a:masterClrMapping/>
  </p:clrMapOvr>
</p:sld>
</file>

<file path=ppt/theme/_rels/theme2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60024</TotalTime>
  <Words>21067</Words>
  <Application>Microsoft Macintosh PowerPoint</Application>
  <PresentationFormat>On-screen Show (4:3)</PresentationFormat>
  <Paragraphs>2370</Paragraphs>
  <Slides>205</Slides>
  <Notes>138</Notes>
  <HiddenSlides>0</HiddenSlides>
  <MMClips>2</MMClips>
  <ScaleCrop>false</ScaleCrop>
  <HeadingPairs>
    <vt:vector size="8" baseType="variant">
      <vt:variant>
        <vt:lpstr>Fonts Used</vt:lpstr>
      </vt:variant>
      <vt:variant>
        <vt:i4>24</vt:i4>
      </vt:variant>
      <vt:variant>
        <vt:lpstr>Theme</vt:lpstr>
      </vt:variant>
      <vt:variant>
        <vt:i4>76</vt:i4>
      </vt:variant>
      <vt:variant>
        <vt:lpstr>Embedded OLE Servers</vt:lpstr>
      </vt:variant>
      <vt:variant>
        <vt:i4>1</vt:i4>
      </vt:variant>
      <vt:variant>
        <vt:lpstr>Slide Titles</vt:lpstr>
      </vt:variant>
      <vt:variant>
        <vt:i4>205</vt:i4>
      </vt:variant>
    </vt:vector>
  </HeadingPairs>
  <TitlesOfParts>
    <vt:vector size="306" baseType="lpstr">
      <vt:lpstr>ＭＳ Ｐゴシック</vt:lpstr>
      <vt:lpstr>ＭＳ Ｐゴシック</vt:lpstr>
      <vt:lpstr>Osaka</vt:lpstr>
      <vt:lpstr>SimSun</vt:lpstr>
      <vt:lpstr>Times</vt:lpstr>
      <vt:lpstr>Arial</vt:lpstr>
      <vt:lpstr>Arial Black</vt:lpstr>
      <vt:lpstr>Arial Narrow</vt:lpstr>
      <vt:lpstr>Calibri</vt:lpstr>
      <vt:lpstr>Calibri Light</vt:lpstr>
      <vt:lpstr>Comic Sans MS</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Trebuchet MS</vt:lpstr>
      <vt:lpstr>Wingdings</vt:lpstr>
      <vt:lpstr>Radar</vt:lpstr>
      <vt:lpstr>Topo</vt:lpstr>
      <vt:lpstr>Orbit</vt:lpstr>
      <vt:lpstr>Default Design</vt:lpstr>
      <vt:lpstr>Cascade</vt:lpstr>
      <vt:lpstr>Slit</vt:lpstr>
      <vt:lpstr>Blank Presentation</vt:lpstr>
      <vt:lpstr>2_Optical</vt:lpstr>
      <vt:lpstr>2_Blank Presentation</vt:lpstr>
      <vt:lpstr>5_Blank Presentation</vt:lpstr>
      <vt:lpstr>4_Blank Presentation</vt:lpstr>
      <vt:lpstr>6_Blank Presentation</vt:lpstr>
      <vt:lpstr>2_Crumple</vt:lpstr>
      <vt:lpstr>Title &amp; Bullets</vt:lpstr>
      <vt:lpstr>3_Cascade</vt:lpstr>
      <vt:lpstr>1_Orbit</vt:lpstr>
      <vt:lpstr>49_Blank Presentation</vt:lpstr>
      <vt:lpstr>1_Crumple</vt:lpstr>
      <vt:lpstr>1_Lyrics</vt:lpstr>
      <vt:lpstr>17_Blank Presentation</vt:lpstr>
      <vt:lpstr>18_Blank Presentation</vt:lpstr>
      <vt:lpstr>19_Blank Presentation</vt:lpstr>
      <vt:lpstr>20_Blank Presentation</vt:lpstr>
      <vt:lpstr>Title &amp; Subtitle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2_Topo</vt:lpstr>
      <vt:lpstr>3_Blank Presentation</vt:lpstr>
      <vt:lpstr>5_Topo</vt:lpstr>
      <vt:lpstr>33_Default Design</vt:lpstr>
      <vt:lpstr>Office Theme</vt:lpstr>
      <vt:lpstr>18_Default Design</vt:lpstr>
      <vt:lpstr>2_Office Theme</vt:lpstr>
      <vt:lpstr>1_blstripc.ppt - Blue Stripes</vt:lpstr>
      <vt:lpstr>28_Office Theme</vt:lpstr>
      <vt:lpstr>35_MEADOW</vt:lpstr>
      <vt:lpstr>8_untitled 3</vt:lpstr>
      <vt:lpstr>7_untitled 3</vt:lpstr>
      <vt:lpstr>5_Stream</vt:lpstr>
      <vt:lpstr>4_Cascade</vt:lpstr>
      <vt:lpstr>1_Koi</vt:lpstr>
      <vt:lpstr>1_Default Design</vt:lpstr>
      <vt:lpstr>51_Blank Presentation</vt:lpstr>
      <vt:lpstr>1_Title &amp; Bullets</vt:lpstr>
      <vt:lpstr>5_Office Theme</vt:lpstr>
      <vt:lpstr>Mimosa</vt:lpstr>
      <vt:lpstr>2_Title &amp; Bullets</vt:lpstr>
      <vt:lpstr>3_Title &amp; Bullets</vt:lpstr>
      <vt:lpstr>3_MEADOW</vt:lpstr>
      <vt:lpstr>17_Default Design</vt:lpstr>
      <vt:lpstr>13_Blank Presentation</vt:lpstr>
      <vt:lpstr>1_Slit</vt:lpstr>
      <vt:lpstr>1_LaVerne</vt:lpstr>
      <vt:lpstr>2_untitled 1</vt:lpstr>
      <vt:lpstr>13_Default Design</vt:lpstr>
      <vt:lpstr>2_Koi</vt:lpstr>
      <vt:lpstr>30_Default Design</vt:lpstr>
      <vt:lpstr>1_Title</vt:lpstr>
      <vt:lpstr>52_Blank Presentation</vt:lpstr>
      <vt:lpstr>3_Default Design</vt:lpstr>
      <vt:lpstr>Title</vt:lpstr>
      <vt:lpstr>Lyrics</vt:lpstr>
      <vt:lpstr>Crumple</vt:lpstr>
      <vt:lpstr>1_SUNRISE</vt:lpstr>
      <vt:lpstr>3_Crumple</vt:lpstr>
      <vt:lpstr>1_TECH</vt:lpstr>
      <vt:lpstr>7_Blank Presentation</vt:lpstr>
      <vt:lpstr>53_Blank Presentation</vt:lpstr>
      <vt:lpstr>Microsoft ClipArt Gallery</vt:lpstr>
      <vt:lpstr>رومية</vt:lpstr>
      <vt:lpstr>Slides on  رومية 5 </vt:lpstr>
      <vt:lpstr>رومية 5</vt:lpstr>
      <vt:lpstr>البر في رومية</vt:lpstr>
      <vt:lpstr>نظرة عامة على رومية 5-8</vt:lpstr>
      <vt:lpstr>رومية 5: 1</vt:lpstr>
      <vt:lpstr>PowerPoint Presentation</vt:lpstr>
      <vt:lpstr>هل وجد الموت قبل الخطية؟</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متى دخل الموت إلى العالم؟</vt:lpstr>
      <vt:lpstr>رومية 5 : 12</vt:lpstr>
      <vt:lpstr> رومية 5 : 12</vt:lpstr>
      <vt:lpstr>نتائج الخطية</vt:lpstr>
      <vt:lpstr>وُلِد بريئاً؟</vt:lpstr>
      <vt:lpstr>وُلِد بريئاً</vt:lpstr>
      <vt:lpstr>وُلِد بريئاً</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تاريخين للموت</vt:lpstr>
      <vt:lpstr>PowerPoint Presentation</vt:lpstr>
      <vt:lpstr>شكل يسوع آدم من التراب (يو 1 : 3، تك 2 : 7)</vt:lpstr>
      <vt:lpstr>خلق يسوع آدم وحواء (تك2 : 21 – 23،  يو 1 : 3)</vt:lpstr>
      <vt:lpstr>تمثيل النعمة</vt:lpstr>
      <vt:lpstr>آدم مقابل المسيح</vt:lpstr>
      <vt:lpstr>رومية 5: 8-21</vt:lpstr>
      <vt:lpstr>Slides on  رومية 6 </vt:lpstr>
      <vt:lpstr>لماذا نقبل بعضنا البعض؟</vt:lpstr>
      <vt:lpstr>رومية 6</vt:lpstr>
      <vt:lpstr>البر في رومية</vt:lpstr>
      <vt:lpstr>نظرة عامة على رومية 5-8</vt:lpstr>
      <vt:lpstr>هناك دائماً</vt:lpstr>
      <vt:lpstr>التباين بين  التبرير والتقديس</vt:lpstr>
      <vt:lpstr>التقديس</vt:lpstr>
      <vt:lpstr>البر ممنوح في التقديس (رو 6-8)</vt:lpstr>
      <vt:lpstr>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vt:lpstr>
      <vt:lpstr>مركزنا               في المسيح</vt:lpstr>
      <vt:lpstr>هل نعلم عن  مركزنا في المسيح اليوم ؟</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أنبقى في الخطية لكي تكثر النعمة (رو 6: 1)</vt:lpstr>
      <vt:lpstr>الموت عن الخطية (6: 2)</vt:lpstr>
      <vt:lpstr>ما الذي يعنيه أن هؤلاء الذين هم في المسيح           قد ماتوا عن الخطية (6: 2)</vt:lpstr>
      <vt:lpstr>تتطابق المعمودية مع موته</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Slides on  رومية 7 </vt:lpstr>
      <vt:lpstr>رومية 7</vt:lpstr>
      <vt:lpstr>نظرة عامة على رومية 5-8</vt:lpstr>
      <vt:lpstr>البر ممنوح في التقديس (رو 6-8)</vt:lpstr>
      <vt:lpstr>الزواج</vt:lpstr>
      <vt:lpstr>الطلاق</vt:lpstr>
      <vt:lpstr>طلاق   آخر</vt:lpstr>
      <vt:lpstr>سوزان وريك، 1982</vt:lpstr>
      <vt:lpstr>الزواج 30 كانون أول 1983</vt:lpstr>
      <vt:lpstr>أي زواج (7: 1-6)؟</vt:lpstr>
      <vt:lpstr>موت المسيح (و موتنا معه) يحررنا من الإرتباط مع الناموس كوننا صرنا مرتبطين بالمسيح     (رو 7: 4، 6)</vt:lpstr>
      <vt:lpstr>إنَّ حُرِّيَّتَنا من الناموس هي نتيجةٌ لموت المسيح، ولكنَّنا ما زلنا نرتكب الخطيَّة ونحتاج إلى التقديس، وذلك لأنَّ الناموس لا يستطيع أن ينقذنا من قلبنا الخاطئ (رومية الأصحاح 7). </vt:lpstr>
      <vt:lpstr>لم يكن بولس             تحت الناموس</vt:lpstr>
      <vt:lpstr>عبرانيين 8: 13</vt:lpstr>
      <vt:lpstr>خط سير الملكوت والعهود</vt:lpstr>
      <vt:lpstr>إن جوهر العهد الموسوي هو الوصايا العشرة</vt:lpstr>
      <vt:lpstr>نظرة تقليدية على الشريعة</vt:lpstr>
      <vt:lpstr>هل تنطبق شريعة موسى عليّ؟ (خمسة آراء)</vt:lpstr>
      <vt:lpstr>هل ينطبق ناموس موسى علي ؟ (5 وجهات نظر)</vt:lpstr>
      <vt:lpstr>هل ينطبق ناموس موسى علي ؟ (5 وجهات نظر)</vt:lpstr>
      <vt:lpstr>هل ينطبق ناموس موسى علي؟ (5 وجهات نظر)</vt:lpstr>
      <vt:lpstr>هل ينطبق ناموس موسى علي ؟ (5 وجهات نظر)</vt:lpstr>
      <vt:lpstr>هل ينطبق ناموس موسى علي ؟ (5 وجهات نظر)</vt:lpstr>
      <vt:lpstr>هل ينطبق ناموس موسى علي ؟ (5 وجهات نظر)</vt:lpstr>
      <vt:lpstr>الوصايا العشر</vt:lpstr>
      <vt:lpstr>الوصايا العشر</vt:lpstr>
      <vt:lpstr>الوصايا العشر</vt:lpstr>
      <vt:lpstr>In your small group...</vt:lpstr>
      <vt:lpstr>المصعد يوم السبت في الجليل</vt:lpstr>
      <vt:lpstr>اختبار سريع عن الناموس</vt:lpstr>
      <vt:lpstr>ب. تعريف الناموس</vt:lpstr>
      <vt:lpstr>المسيحي والعهد الموسوي</vt:lpstr>
      <vt:lpstr>ث. مقاصد الناموس</vt:lpstr>
      <vt:lpstr>ث. مقاصد الناموس</vt:lpstr>
      <vt:lpstr>ث. مقاصد الناموس</vt:lpstr>
      <vt:lpstr>تفسير ووعظ الأدب القانوني</vt:lpstr>
      <vt:lpstr>استراتيجية مقترحة لشرح شريعة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إن جوهر العهد الموسوي هو الوصايا العشرة</vt:lpstr>
      <vt:lpstr>أنت تحررت من الجهد الذاتي</vt:lpstr>
      <vt:lpstr>القانون الأخلاقي يعني أحكام الله التي  تنطبق على ...</vt:lpstr>
      <vt:lpstr>الإنتصار في الحياة المسيحية</vt:lpstr>
      <vt:lpstr> يظهر بطرس الصراع  بين الجسد والروح</vt:lpstr>
      <vt:lpstr>وجهتي نظر حول الصراع مع الخطية رو 7: 7-25</vt:lpstr>
      <vt:lpstr>اختبار سريع عن الناموس</vt:lpstr>
      <vt:lpstr>Slides on  رومية  8 </vt:lpstr>
      <vt:lpstr>رومية 8</vt:lpstr>
      <vt:lpstr>البر ممنوح في التقديس (رو 6-8)</vt:lpstr>
      <vt:lpstr>نظرة عامة على رومية 5-8</vt:lpstr>
      <vt:lpstr>إنَّ قوَّتنا في التقديس 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vt:lpstr>
      <vt:lpstr>Jesus rose to give you new life!</vt:lpstr>
      <vt:lpstr>لا دينونة (8: 1)</vt:lpstr>
      <vt:lpstr>سكنى الروح القدس</vt:lpstr>
      <vt:lpstr>ولكن إن كان أحد ليس له روح المسيح فذلك ليس له (رو 8: 9)</vt:lpstr>
      <vt:lpstr>فَحَلَّ رُوحُ اللَّهِ عَلَى شَاوُلَ عِنْدَمَا سَمِعَ هَذَا الْكَلاَمَ وَحَمِيَ غَضَبُهُ جِدّاً. </vt:lpstr>
      <vt:lpstr>١ صموئيل ١٥ : ١٤  فَقَالَ صَمُوئِيلُ:  «وَمَا هُوَ صَوْتُ الْغَنَمِ هَذَا فِي أُذُنَيَّ, وَصَوْتُ الْبَقَرِ الَّذِي أَنَا سَامِعٌ؟» </vt:lpstr>
      <vt:lpstr>مزامير ٥١ : ١١   لاَ تَطْرَحْنِي مِنْ قُدَّامِ وَجْهِكَ وَرُوحَكَ الْقُدُّوسَ لاَ تَنْزِعْهُ مِنِّي. </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سكنى الروح القدس هو عمل الله الجديد!</vt:lpstr>
      <vt:lpstr>السكنى</vt:lpstr>
      <vt:lpstr>الروح يسكن فينا (رو 8: 11)</vt:lpstr>
      <vt:lpstr>الأسلحة</vt:lpstr>
      <vt:lpstr>Jesus rose to give you new life!</vt:lpstr>
      <vt:lpstr>PowerPoint Presentation</vt:lpstr>
      <vt:lpstr>PowerPoint Presentation</vt:lpstr>
      <vt:lpstr>نوعين من الميراث</vt:lpstr>
      <vt:lpstr>رومية 8: 19- 21</vt:lpstr>
      <vt:lpstr>رومية 8: 19- 21</vt:lpstr>
      <vt:lpstr>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vt:lpstr>
      <vt:lpstr>إعادة البناء يجلب...</vt:lpstr>
      <vt:lpstr>... أرض متجددة تماما!</vt:lpstr>
      <vt:lpstr>Jesus rose to give you new life!</vt:lpstr>
      <vt:lpstr>الضمان في رومية 8</vt:lpstr>
      <vt:lpstr>أزمنة الخلاص الثلاث </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تعريف الإختيار</vt:lpstr>
      <vt:lpstr>ساحة كلفينية وأرمينية</vt:lpstr>
      <vt:lpstr>ساحة كلفينية وأرمينية</vt:lpstr>
      <vt:lpstr>أرمني أم أرميني ؟</vt:lpstr>
      <vt:lpstr>التعيين المسبق</vt:lpstr>
      <vt:lpstr>لا شروط في الإختيار</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تفضل بالجلوس يا كيرميت. أريد أن أقول لك  ما قد يكون بمثابة صدمة كبيرة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مَنْ هُوَ الَّذِي يَدِينُ؟ الْمَسِيحُ هُوَ الَّذِي مَاتَ بَلْ بِالْحَرِيِّ قَامَ أَيْضاً الَّذِي هُوَ أَيْضاً عَنْ يَمِينِ اللهِ الَّذِي أَيْضاً يَشْفَعُ فِينَا! </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Black</vt:lpstr>
      <vt:lpstr>مسح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990</cp:revision>
  <dcterms:created xsi:type="dcterms:W3CDTF">2011-07-08T01:10:26Z</dcterms:created>
  <dcterms:modified xsi:type="dcterms:W3CDTF">2024-06-05T15:09:52Z</dcterms:modified>
</cp:coreProperties>
</file>