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7.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8.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9.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0.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4.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5.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6.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7.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8.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9.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0.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2.xml" ContentType="application/vnd.openxmlformats-officedocument.themeOverr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79" r:id="rId2"/>
    <p:sldMasterId id="2147483677" r:id="rId3"/>
    <p:sldMasterId id="2147483671" r:id="rId4"/>
    <p:sldMasterId id="2147483651" r:id="rId5"/>
    <p:sldMasterId id="2147483655" r:id="rId6"/>
    <p:sldMasterId id="2147483667" r:id="rId7"/>
    <p:sldMasterId id="2147485760" r:id="rId8"/>
    <p:sldMasterId id="2147503429" r:id="rId9"/>
    <p:sldMasterId id="2147503754" r:id="rId10"/>
    <p:sldMasterId id="2147503766" r:id="rId11"/>
    <p:sldMasterId id="2147503790" r:id="rId12"/>
    <p:sldMasterId id="2147503804" r:id="rId13"/>
    <p:sldMasterId id="2147503816" r:id="rId14"/>
    <p:sldMasterId id="2147503841" r:id="rId15"/>
    <p:sldMasterId id="2147503853" r:id="rId16"/>
    <p:sldMasterId id="2147503865" r:id="rId17"/>
    <p:sldMasterId id="2147503879" r:id="rId18"/>
    <p:sldMasterId id="2147503891" r:id="rId19"/>
    <p:sldMasterId id="2147503902" r:id="rId20"/>
    <p:sldMasterId id="2147503905" r:id="rId21"/>
    <p:sldMasterId id="2147503917" r:id="rId22"/>
    <p:sldMasterId id="2147503929" r:id="rId23"/>
    <p:sldMasterId id="2147503941" r:id="rId24"/>
    <p:sldMasterId id="2147503958" r:id="rId25"/>
    <p:sldMasterId id="2147503972" r:id="rId26"/>
    <p:sldMasterId id="2147503983" r:id="rId27"/>
    <p:sldMasterId id="2147503996" r:id="rId28"/>
    <p:sldMasterId id="2147504000" r:id="rId29"/>
    <p:sldMasterId id="2147504012" r:id="rId30"/>
    <p:sldMasterId id="2147504025" r:id="rId31"/>
  </p:sldMasterIdLst>
  <p:notesMasterIdLst>
    <p:notesMasterId r:id="rId133"/>
  </p:notesMasterIdLst>
  <p:sldIdLst>
    <p:sldId id="257" r:id="rId32"/>
    <p:sldId id="978" r:id="rId33"/>
    <p:sldId id="2516" r:id="rId34"/>
    <p:sldId id="454" r:id="rId35"/>
    <p:sldId id="4961" r:id="rId36"/>
    <p:sldId id="4962" r:id="rId37"/>
    <p:sldId id="5323" r:id="rId38"/>
    <p:sldId id="480" r:id="rId39"/>
    <p:sldId id="481" r:id="rId40"/>
    <p:sldId id="482" r:id="rId41"/>
    <p:sldId id="483" r:id="rId42"/>
    <p:sldId id="484" r:id="rId43"/>
    <p:sldId id="485" r:id="rId44"/>
    <p:sldId id="486" r:id="rId45"/>
    <p:sldId id="488" r:id="rId46"/>
    <p:sldId id="489" r:id="rId47"/>
    <p:sldId id="490" r:id="rId48"/>
    <p:sldId id="491" r:id="rId49"/>
    <p:sldId id="492" r:id="rId50"/>
    <p:sldId id="494" r:id="rId51"/>
    <p:sldId id="495" r:id="rId52"/>
    <p:sldId id="496" r:id="rId53"/>
    <p:sldId id="497" r:id="rId54"/>
    <p:sldId id="498" r:id="rId55"/>
    <p:sldId id="500" r:id="rId56"/>
    <p:sldId id="501" r:id="rId57"/>
    <p:sldId id="502" r:id="rId58"/>
    <p:sldId id="503" r:id="rId59"/>
    <p:sldId id="504" r:id="rId60"/>
    <p:sldId id="506" r:id="rId61"/>
    <p:sldId id="507" r:id="rId62"/>
    <p:sldId id="508" r:id="rId63"/>
    <p:sldId id="509" r:id="rId64"/>
    <p:sldId id="510" r:id="rId65"/>
    <p:sldId id="511" r:id="rId66"/>
    <p:sldId id="513" r:id="rId67"/>
    <p:sldId id="514" r:id="rId68"/>
    <p:sldId id="515" r:id="rId69"/>
    <p:sldId id="516" r:id="rId70"/>
    <p:sldId id="517" r:id="rId71"/>
    <p:sldId id="519" r:id="rId72"/>
    <p:sldId id="520" r:id="rId73"/>
    <p:sldId id="521" r:id="rId74"/>
    <p:sldId id="522" r:id="rId75"/>
    <p:sldId id="523" r:id="rId76"/>
    <p:sldId id="524" r:id="rId77"/>
    <p:sldId id="525" r:id="rId78"/>
    <p:sldId id="5322" r:id="rId79"/>
    <p:sldId id="959" r:id="rId80"/>
    <p:sldId id="676" r:id="rId81"/>
    <p:sldId id="4068" r:id="rId82"/>
    <p:sldId id="1028" r:id="rId83"/>
    <p:sldId id="4067" r:id="rId84"/>
    <p:sldId id="1141" r:id="rId85"/>
    <p:sldId id="3827" r:id="rId86"/>
    <p:sldId id="3829" r:id="rId87"/>
    <p:sldId id="4974" r:id="rId88"/>
    <p:sldId id="536" r:id="rId89"/>
    <p:sldId id="537" r:id="rId90"/>
    <p:sldId id="451" r:id="rId91"/>
    <p:sldId id="5324" r:id="rId92"/>
    <p:sldId id="5325" r:id="rId93"/>
    <p:sldId id="5326" r:id="rId94"/>
    <p:sldId id="391" r:id="rId95"/>
    <p:sldId id="444" r:id="rId96"/>
    <p:sldId id="277" r:id="rId97"/>
    <p:sldId id="278" r:id="rId98"/>
    <p:sldId id="2518" r:id="rId99"/>
    <p:sldId id="2520" r:id="rId100"/>
    <p:sldId id="2522" r:id="rId101"/>
    <p:sldId id="2521" r:id="rId102"/>
    <p:sldId id="294" r:id="rId103"/>
    <p:sldId id="4070" r:id="rId104"/>
    <p:sldId id="4071" r:id="rId105"/>
    <p:sldId id="499" r:id="rId106"/>
    <p:sldId id="389" r:id="rId107"/>
    <p:sldId id="4975" r:id="rId108"/>
    <p:sldId id="1020" r:id="rId109"/>
    <p:sldId id="5537" r:id="rId110"/>
    <p:sldId id="5541" r:id="rId111"/>
    <p:sldId id="5542" r:id="rId112"/>
    <p:sldId id="5543" r:id="rId113"/>
    <p:sldId id="4976" r:id="rId114"/>
    <p:sldId id="640" r:id="rId115"/>
    <p:sldId id="319" r:id="rId116"/>
    <p:sldId id="979" r:id="rId117"/>
    <p:sldId id="4072" r:id="rId118"/>
    <p:sldId id="4792" r:id="rId119"/>
    <p:sldId id="5545" r:id="rId120"/>
    <p:sldId id="4959" r:id="rId121"/>
    <p:sldId id="4958" r:id="rId122"/>
    <p:sldId id="4960" r:id="rId123"/>
    <p:sldId id="5546" r:id="rId124"/>
    <p:sldId id="4973" r:id="rId125"/>
    <p:sldId id="701" r:id="rId126"/>
    <p:sldId id="5494" r:id="rId127"/>
    <p:sldId id="2517" r:id="rId128"/>
    <p:sldId id="896" r:id="rId129"/>
    <p:sldId id="346" r:id="rId130"/>
    <p:sldId id="4045" r:id="rId131"/>
    <p:sldId id="866" r:id="rId13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New Roman"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New Roman"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New Roman"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New Roman"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205">
          <p15:clr>
            <a:srgbClr val="A4A3A4"/>
          </p15:clr>
        </p15:guide>
        <p15:guide id="2" orient="horz" pos="2208">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1466"/>
    <a:srgbClr val="000000"/>
    <a:srgbClr val="A3A3A3"/>
    <a:srgbClr val="A7A7A7"/>
    <a:srgbClr val="9D94FF"/>
    <a:srgbClr val="000054"/>
    <a:srgbClr val="000055"/>
    <a:srgbClr val="FFE889"/>
    <a:srgbClr val="F4DE83"/>
    <a:srgbClr val="D1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435" autoAdjust="0"/>
    <p:restoredTop sz="75843" autoAdjust="0"/>
  </p:normalViewPr>
  <p:slideViewPr>
    <p:cSldViewPr>
      <p:cViewPr varScale="1">
        <p:scale>
          <a:sx n="96" d="100"/>
          <a:sy n="96" d="100"/>
        </p:scale>
        <p:origin x="176" y="712"/>
      </p:cViewPr>
      <p:guideLst>
        <p:guide orient="horz" pos="2205"/>
        <p:guide orient="horz" pos="2208"/>
        <p:guide pos="2832"/>
      </p:guideLst>
    </p:cSldViewPr>
  </p:slideViewPr>
  <p:outlineViewPr>
    <p:cViewPr>
      <p:scale>
        <a:sx n="33" d="100"/>
        <a:sy n="33" d="100"/>
      </p:scale>
      <p:origin x="0" y="56536"/>
    </p:cViewPr>
  </p:outlineViewPr>
  <p:notesTextViewPr>
    <p:cViewPr>
      <p:scale>
        <a:sx n="100" d="100"/>
        <a:sy n="100" d="100"/>
      </p:scale>
      <p:origin x="0" y="0"/>
    </p:cViewPr>
  </p:notesTextViewPr>
  <p:sorterViewPr>
    <p:cViewPr varScale="1">
      <p:scale>
        <a:sx n="70" d="100"/>
        <a:sy n="70" d="100"/>
      </p:scale>
      <p:origin x="0" y="-66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6" Type="http://schemas.openxmlformats.org/officeDocument/2006/relationships/slideMaster" Target="slideMasters/slideMaster16.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28"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slide" Target="slides/slide6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113" Type="http://schemas.openxmlformats.org/officeDocument/2006/relationships/slide" Target="slides/slide82.xml"/><Relationship Id="rId118" Type="http://schemas.openxmlformats.org/officeDocument/2006/relationships/slide" Target="slides/slide87.xml"/><Relationship Id="rId134" Type="http://schemas.openxmlformats.org/officeDocument/2006/relationships/presProps" Target="presProps.xml"/><Relationship Id="rId80" Type="http://schemas.openxmlformats.org/officeDocument/2006/relationships/slide" Target="slides/slide49.xml"/><Relationship Id="rId85" Type="http://schemas.openxmlformats.org/officeDocument/2006/relationships/slide" Target="slides/slide5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124" Type="http://schemas.openxmlformats.org/officeDocument/2006/relationships/slide" Target="slides/slide93.xml"/><Relationship Id="rId129" Type="http://schemas.openxmlformats.org/officeDocument/2006/relationships/slide" Target="slides/slide98.xml"/><Relationship Id="rId54" Type="http://schemas.openxmlformats.org/officeDocument/2006/relationships/slide" Target="slides/slide23.xml"/><Relationship Id="rId70" Type="http://schemas.openxmlformats.org/officeDocument/2006/relationships/slide" Target="slides/slide39.xml"/><Relationship Id="rId75" Type="http://schemas.openxmlformats.org/officeDocument/2006/relationships/slide" Target="slides/slide44.xml"/><Relationship Id="rId91" Type="http://schemas.openxmlformats.org/officeDocument/2006/relationships/slide" Target="slides/slide60.xml"/><Relationship Id="rId96"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119" Type="http://schemas.openxmlformats.org/officeDocument/2006/relationships/slide" Target="slides/slide88.xml"/><Relationship Id="rId44" Type="http://schemas.openxmlformats.org/officeDocument/2006/relationships/slide" Target="slides/slide13.xml"/><Relationship Id="rId60" Type="http://schemas.openxmlformats.org/officeDocument/2006/relationships/slide" Target="slides/slide29.xml"/><Relationship Id="rId65" Type="http://schemas.openxmlformats.org/officeDocument/2006/relationships/slide" Target="slides/slide34.xml"/><Relationship Id="rId81" Type="http://schemas.openxmlformats.org/officeDocument/2006/relationships/slide" Target="slides/slide50.xml"/><Relationship Id="rId86" Type="http://schemas.openxmlformats.org/officeDocument/2006/relationships/slide" Target="slides/slide55.xml"/><Relationship Id="rId130" Type="http://schemas.openxmlformats.org/officeDocument/2006/relationships/slide" Target="slides/slide99.xml"/><Relationship Id="rId135"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theme" Target="theme/theme1.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13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557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1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21222E1B-B0D0-4B4F-939F-9B369177C3DC}" type="slidenum">
              <a:rPr lang="en-US"/>
              <a:pPr>
                <a:defRPr/>
              </a:pPr>
              <a:t>‹#›</a:t>
            </a:fld>
            <a:endParaRPr lang="en-US"/>
          </a:p>
        </p:txBody>
      </p:sp>
    </p:spTree>
    <p:extLst>
      <p:ext uri="{BB962C8B-B14F-4D97-AF65-F5344CB8AC3E}">
        <p14:creationId xmlns:p14="http://schemas.microsoft.com/office/powerpoint/2010/main" val="602246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p:cNvSpPr>
          <p:nvPr>
            <p:ph type="sldImg"/>
          </p:nvPr>
        </p:nvSpPr>
        <p:spPr>
          <a:ln/>
        </p:spPr>
      </p:sp>
      <p:sp>
        <p:nvSpPr>
          <p:cNvPr id="559107"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p:txBody>
      </p:sp>
      <p:sp>
        <p:nvSpPr>
          <p:cNvPr id="559108" name="Slide Number Placeholder 3"/>
          <p:cNvSpPr>
            <a:spLocks noGrp="1"/>
          </p:cNvSpPr>
          <p:nvPr>
            <p:ph type="sldNum" sz="quarter" idx="5"/>
          </p:nvPr>
        </p:nvSpPr>
        <p:spPr>
          <a:noFill/>
        </p:spPr>
        <p:txBody>
          <a:bodyPr/>
          <a:lstStyle/>
          <a:p>
            <a:fld id="{447D0619-D1B2-6A49-9480-279F03DA9E53}"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ES-06-Justification-2</a:t>
            </a:r>
          </a:p>
          <a:p>
            <a:r>
              <a:rPr lang="en-US" dirty="0">
                <a:cs typeface="ＭＳ Ｐゴシック" charset="0"/>
              </a:rPr>
              <a:t>NS-06-Rom3-4—slide 54</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ES-06-Justification-3</a:t>
            </a:r>
          </a:p>
          <a:p>
            <a:r>
              <a:rPr lang="en-US" dirty="0">
                <a:cs typeface="ＭＳ Ｐゴシック" charset="0"/>
              </a:rPr>
              <a:t>NS-06-Rom3-4—slide 55</a:t>
            </a:r>
          </a:p>
        </p:txBody>
      </p:sp>
    </p:spTree>
    <p:extLst>
      <p:ext uri="{BB962C8B-B14F-4D97-AF65-F5344CB8AC3E}">
        <p14:creationId xmlns:p14="http://schemas.microsoft.com/office/powerpoint/2010/main" val="4101951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ES-06-Justification-4</a:t>
            </a:r>
          </a:p>
          <a:p>
            <a:r>
              <a:rPr lang="en-US" dirty="0">
                <a:cs typeface="ＭＳ Ｐゴシック" charset="0"/>
              </a:rPr>
              <a:t>NS-06-Rom3-4—slide 56</a:t>
            </a:r>
          </a:p>
        </p:txBody>
      </p:sp>
    </p:spTree>
    <p:extLst>
      <p:ext uri="{BB962C8B-B14F-4D97-AF65-F5344CB8AC3E}">
        <p14:creationId xmlns:p14="http://schemas.microsoft.com/office/powerpoint/2010/main" val="4015769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NS-Rom3-4-Slide58</a:t>
            </a:r>
          </a:p>
          <a:p>
            <a:r>
              <a:rPr lang="en-US" dirty="0"/>
              <a:t>SA-16-Nature of Gospel-39</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9699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NS-Rom3-4-Slide59</a:t>
            </a:r>
          </a:p>
          <a:p>
            <a:r>
              <a:rPr lang="en-US" dirty="0"/>
              <a:t>SA-16-Nature of Gospel-40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0567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9E0748-65FE-F442-8740-28B4C4FB612A}"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128"/>
                <a:cs typeface="ＭＳ Ｐゴシック" charset="-128"/>
              </a:rPr>
              <a:t>The penalty must be paid for justice to be satisfied. But a substitute is allowed. Jesus was our substitute for the penalty of sin that we owe.</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NS-06-Rom3-4—slide 61</a:t>
            </a:r>
          </a:p>
          <a:p>
            <a:pPr eaLnBrk="1" hangingPunct="1"/>
            <a:r>
              <a:rPr lang="en-US" dirty="0">
                <a:latin typeface="Times New Roman" charset="0"/>
                <a:ea typeface="ＭＳ Ｐゴシック" charset="-128"/>
                <a:cs typeface="ＭＳ Ｐゴシック" charset="-128"/>
              </a:rPr>
              <a:t>NS-21-1Peter-112</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010A31-A7B9-C049-BACB-82E0FD75BA6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21923" name="Rectangle 2"/>
          <p:cNvSpPr>
            <a:spLocks noGrp="1" noRot="1" noChangeAspect="1" noChangeArrowheads="1"/>
          </p:cNvSpPr>
          <p:nvPr>
            <p:ph type="sldImg"/>
          </p:nvPr>
        </p:nvSpPr>
        <p:spPr>
          <a:solidFill>
            <a:srgbClr val="FFFFFF"/>
          </a:solidFill>
          <a:ln/>
        </p:spPr>
      </p:sp>
      <p:sp>
        <p:nvSpPr>
          <p:cNvPr id="7219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MacArthur</a:t>
            </a:r>
            <a:r>
              <a:rPr lang="en-US" baseline="0" dirty="0">
                <a:latin typeface="Times New Roman" charset="0"/>
                <a:ea typeface="ＭＳ Ｐゴシック" charset="-128"/>
                <a:cs typeface="ＭＳ Ｐゴシック" charset="-128"/>
              </a:rPr>
              <a:t> labels these the "Roman" and "Protestant" views, but not all Protestants agree that works </a:t>
            </a:r>
            <a:r>
              <a:rPr lang="en-US" i="1" u="sng" baseline="0" dirty="0">
                <a:latin typeface="Times New Roman" charset="0"/>
                <a:ea typeface="ＭＳ Ｐゴシック" charset="-128"/>
                <a:cs typeface="ＭＳ Ｐゴシック" charset="-128"/>
              </a:rPr>
              <a:t>must</a:t>
            </a:r>
            <a:r>
              <a:rPr lang="en-US" i="0" u="none" baseline="0" dirty="0">
                <a:latin typeface="Times New Roman" charset="0"/>
                <a:ea typeface="ＭＳ Ｐゴシック" charset="-128"/>
                <a:cs typeface="ＭＳ Ｐゴシック" charset="-128"/>
              </a:rPr>
              <a:t> follow faith.</a:t>
            </a:r>
          </a:p>
          <a:p>
            <a:pPr eaLnBrk="1" hangingPunct="1"/>
            <a:r>
              <a:rPr lang="en-US" i="0" u="none" baseline="0" dirty="0">
                <a:latin typeface="Times New Roman" charset="0"/>
                <a:ea typeface="ＭＳ Ｐゴシック" charset="-128"/>
                <a:cs typeface="ＭＳ Ｐゴシック" charset="-128"/>
              </a:rPr>
              <a:t>__________</a:t>
            </a:r>
          </a:p>
          <a:p>
            <a:pPr eaLnBrk="1" hangingPunct="1"/>
            <a:r>
              <a:rPr lang="en-US" baseline="0" dirty="0">
                <a:latin typeface="Times New Roman" charset="0"/>
                <a:ea typeface="ＭＳ Ｐゴシック" charset="0"/>
                <a:cs typeface="ＭＳ Ｐゴシック" charset="0"/>
              </a:rPr>
              <a:t>ES-02-Death-slide 32</a:t>
            </a:r>
          </a:p>
          <a:p>
            <a:pPr eaLnBrk="1" hangingPunct="1"/>
            <a:r>
              <a:rPr lang="en-US" baseline="0" dirty="0">
                <a:latin typeface="Times New Roman" charset="0"/>
                <a:ea typeface="ＭＳ Ｐゴシック" charset="0"/>
                <a:cs typeface="ＭＳ Ｐゴシック" charset="0"/>
              </a:rPr>
              <a:t>NS-06-Rom3-4—slide 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NS-09-Galatians-</a:t>
            </a:r>
            <a:r>
              <a:rPr lang="en-US" baseline="0" dirty="0">
                <a:latin typeface="Times New Roman" charset="0"/>
                <a:ea typeface="ＭＳ Ｐゴシック" charset="0"/>
                <a:cs typeface="ＭＳ Ｐゴシック" charset="0"/>
              </a:rPr>
              <a:t>109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Times New Roman" charset="0"/>
                <a:ea typeface="ＭＳ Ｐゴシック" charset="0"/>
                <a:cs typeface="ＭＳ Ｐゴシック" charset="0"/>
              </a:rPr>
              <a:t>SA-06-Justification-8</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F64007-096C-B74D-9E89-CBBAC1E09B0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NS-09-Galatians-slide</a:t>
            </a:r>
            <a:r>
              <a:rPr lang="en-US" baseline="0">
                <a:latin typeface="Times New Roman" charset="0"/>
                <a:ea typeface="ＭＳ Ｐゴシック" charset="0"/>
                <a:cs typeface="ＭＳ Ｐゴシック" charset="0"/>
              </a:rPr>
              <a:t> 110</a:t>
            </a:r>
          </a:p>
          <a:p>
            <a:pPr eaLnBrk="1" hangingPunct="1"/>
            <a:r>
              <a:rPr lang="en-US" baseline="0">
                <a:latin typeface="Times New Roman" charset="0"/>
                <a:ea typeface="ＭＳ Ｐゴシック" charset="0"/>
                <a:cs typeface="ＭＳ Ｐゴシック" charset="0"/>
              </a:rPr>
              <a:t>FU-02-Death-slide 33</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1840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2E9002-0575-1E45-84B1-169D9E6D80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8644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351E77-1BDA-3442-AF20-D853E0689C6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4995" name="Rectangle 2"/>
          <p:cNvSpPr>
            <a:spLocks noGrp="1" noRot="1" noChangeAspect="1" noChangeArrowheads="1"/>
          </p:cNvSpPr>
          <p:nvPr>
            <p:ph type="sldImg"/>
          </p:nvPr>
        </p:nvSpPr>
        <p:spPr>
          <a:solidFill>
            <a:srgbClr val="FFFFFF"/>
          </a:solidFill>
          <a:ln/>
        </p:spPr>
      </p:sp>
      <p:sp>
        <p:nvSpPr>
          <p:cNvPr id="724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461687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Slide Image Placeholder 1"/>
          <p:cNvSpPr>
            <a:spLocks noGrp="1" noRot="1" noChangeAspect="1"/>
          </p:cNvSpPr>
          <p:nvPr>
            <p:ph type="sldImg"/>
          </p:nvPr>
        </p:nvSpPr>
        <p:spPr>
          <a:ln/>
        </p:spPr>
      </p:sp>
      <p:sp>
        <p:nvSpPr>
          <p:cNvPr id="668675" name="Notes Placeholder 2"/>
          <p:cNvSpPr>
            <a:spLocks noGrp="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
        <p:nvSpPr>
          <p:cNvPr id="668676" name="Slide Number Placeholder 3"/>
          <p:cNvSpPr>
            <a:spLocks noGrp="1"/>
          </p:cNvSpPr>
          <p:nvPr>
            <p:ph type="sldNum" sz="quarter" idx="5"/>
          </p:nvPr>
        </p:nvSpPr>
        <p:spPr>
          <a:noFill/>
        </p:spPr>
        <p:txBody>
          <a:bodyPr/>
          <a:lstStyle/>
          <a:p>
            <a:fld id="{4E77FEF8-AFAE-684F-8557-0C4CBEE61B30}" type="slidenum">
              <a:rPr lang="en-US"/>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B8D80F-E73A-4F42-B175-F5A5BF718A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19384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acronym sums up GRACE well in English: </a:t>
            </a:r>
          </a:p>
          <a:p>
            <a:r>
              <a:rPr lang="en-US" dirty="0"/>
              <a:t>G—God's</a:t>
            </a:r>
          </a:p>
          <a:p>
            <a:r>
              <a:rPr lang="en-US" dirty="0"/>
              <a:t>R—Riches</a:t>
            </a:r>
          </a:p>
          <a:p>
            <a:r>
              <a:rPr lang="en-US" dirty="0"/>
              <a:t>A—At</a:t>
            </a:r>
          </a:p>
          <a:p>
            <a:r>
              <a:rPr lang="en-US" dirty="0"/>
              <a:t>C—Christ's</a:t>
            </a:r>
          </a:p>
          <a:p>
            <a:r>
              <a:rPr lang="en-US" dirty="0"/>
              <a:t>E—Expense</a:t>
            </a:r>
          </a:p>
          <a:p>
            <a:r>
              <a:rPr lang="en-US" dirty="0"/>
              <a:t>_______________</a:t>
            </a:r>
          </a:p>
          <a:p>
            <a:r>
              <a:rPr lang="en-US" dirty="0"/>
              <a:t>NS-06-Romans3-4—slide 68</a:t>
            </a:r>
          </a:p>
          <a:p>
            <a:r>
              <a:rPr lang="en-US" dirty="0"/>
              <a:t>NS-23-1John—177</a:t>
            </a:r>
          </a:p>
          <a:p>
            <a:r>
              <a:rPr lang="en-US" dirty="0"/>
              <a:t>SA-14-Eternal Security—33</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0188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0B1086-A98A-EA4F-804A-844C94184DE7}"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128"/>
                <a:cs typeface="ＭＳ Ｐゴシック" charset="-128"/>
              </a:rPr>
              <a:t>We redeem something when we pay for it with something of equal or greater value to release it from someone else's control. Christ's death was far more valuable than the hold that sin had on us.</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NS-06-Rom3-4—slide 69</a:t>
            </a:r>
          </a:p>
          <a:p>
            <a:pPr eaLnBrk="1" hangingPunct="1"/>
            <a:r>
              <a:rPr lang="en-US" dirty="0">
                <a:latin typeface="Times New Roman" charset="0"/>
                <a:ea typeface="ＭＳ Ｐゴシック" charset="-128"/>
                <a:cs typeface="ＭＳ Ｐゴシック" charset="-128"/>
              </a:rPr>
              <a:t>NS-21-1Peter-111</a:t>
            </a:r>
          </a:p>
          <a:p>
            <a:pPr eaLnBrk="1" hangingPunct="1"/>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DBED6F-C2F7-3542-A450-2F160D2DCD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32163" name="Rectangle 2"/>
          <p:cNvSpPr>
            <a:spLocks noGrp="1" noRot="1" noChangeAspect="1" noChangeArrowheads="1"/>
          </p:cNvSpPr>
          <p:nvPr>
            <p:ph type="sldImg"/>
          </p:nvPr>
        </p:nvSpPr>
        <p:spPr>
          <a:solidFill>
            <a:srgbClr val="FFFFFF"/>
          </a:solidFill>
          <a:ln/>
        </p:spPr>
      </p:sp>
      <p:sp>
        <p:nvSpPr>
          <p:cNvPr id="7321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0997E-8097-607D-2634-4E06E669EA9D}"/>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B6ADDCBB-79D9-868B-F54E-50ABE2CC884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B5E393E1-8ECE-F3B8-F6B1-F13EAD8B8B52}"/>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26A6E077-C2DE-DB0C-D871-323991EC590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78</a:t>
            </a:r>
          </a:p>
          <a:p>
            <a:pPr eaLnBrk="1" hangingPunct="1"/>
            <a:r>
              <a:rPr lang="en-US" dirty="0">
                <a:latin typeface="Times New Roman" charset="0"/>
                <a:ea typeface="ＭＳ Ｐゴシック" charset="0"/>
                <a:cs typeface="ＭＳ Ｐゴシック" charset="0"/>
              </a:rPr>
              <a:t>NS-06-Rom5-8—slide 192</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11375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79</a:t>
            </a:r>
          </a:p>
          <a:p>
            <a:pPr eaLnBrk="1" hangingPunct="1"/>
            <a:r>
              <a:rPr lang="en-US" dirty="0">
                <a:latin typeface="Times New Roman" charset="0"/>
                <a:ea typeface="ＭＳ Ｐゴシック" charset="0"/>
                <a:cs typeface="ＭＳ Ｐゴシック" charset="0"/>
              </a:rPr>
              <a:t>NS-06-Rom5-8—slide 193</a:t>
            </a:r>
          </a:p>
        </p:txBody>
      </p:sp>
    </p:spTree>
    <p:extLst>
      <p:ext uri="{BB962C8B-B14F-4D97-AF65-F5344CB8AC3E}">
        <p14:creationId xmlns:p14="http://schemas.microsoft.com/office/powerpoint/2010/main" val="947990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80</a:t>
            </a:r>
          </a:p>
          <a:p>
            <a:pPr eaLnBrk="1" hangingPunct="1"/>
            <a:r>
              <a:rPr lang="en-US" dirty="0">
                <a:latin typeface="Times New Roman" charset="0"/>
                <a:ea typeface="ＭＳ Ｐゴシック" charset="0"/>
                <a:cs typeface="ＭＳ Ｐゴシック" charset="0"/>
              </a:rPr>
              <a:t>NS-06-Rom5-8—slide 194</a:t>
            </a:r>
          </a:p>
        </p:txBody>
      </p:sp>
    </p:spTree>
    <p:extLst>
      <p:ext uri="{BB962C8B-B14F-4D97-AF65-F5344CB8AC3E}">
        <p14:creationId xmlns:p14="http://schemas.microsoft.com/office/powerpoint/2010/main" val="2035963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81</a:t>
            </a:r>
          </a:p>
          <a:p>
            <a:pPr eaLnBrk="1" hangingPunct="1"/>
            <a:r>
              <a:rPr lang="en-US" dirty="0">
                <a:latin typeface="Times New Roman" charset="0"/>
                <a:ea typeface="ＭＳ Ｐゴシック" charset="0"/>
                <a:cs typeface="ＭＳ Ｐゴシック" charset="0"/>
              </a:rPr>
              <a:t>NS-06-Rom5-8—slide 195</a:t>
            </a:r>
          </a:p>
        </p:txBody>
      </p:sp>
    </p:spTree>
    <p:extLst>
      <p:ext uri="{BB962C8B-B14F-4D97-AF65-F5344CB8AC3E}">
        <p14:creationId xmlns:p14="http://schemas.microsoft.com/office/powerpoint/2010/main" val="625855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Imputation is noted 19 times in Romans. It is the mathematical term </a:t>
            </a:r>
            <a:r>
              <a:rPr lang="en-US" i="1" dirty="0" err="1">
                <a:latin typeface="Times New Roman" charset="0"/>
                <a:ea typeface="ＭＳ Ｐゴシック" charset="0"/>
                <a:cs typeface="ＭＳ Ｐゴシック" charset="0"/>
              </a:rPr>
              <a:t>logizomai</a:t>
            </a:r>
            <a:r>
              <a:rPr lang="en-US" i="0" dirty="0">
                <a:latin typeface="Times New Roman" charset="0"/>
                <a:ea typeface="ＭＳ Ｐゴシック" charset="0"/>
                <a:cs typeface="ＭＳ Ｐゴシック" charset="0"/>
              </a:rPr>
              <a:t>, meaning "to count, to reckon, to credit, to impute" and thus only some key verses are noted above.</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82</a:t>
            </a:r>
          </a:p>
          <a:p>
            <a:pPr eaLnBrk="1" hangingPunct="1"/>
            <a:r>
              <a:rPr lang="en-US" dirty="0">
                <a:latin typeface="Times New Roman" charset="0"/>
                <a:ea typeface="ＭＳ Ｐゴシック" charset="0"/>
                <a:cs typeface="ＭＳ Ｐゴシック" charset="0"/>
              </a:rPr>
              <a:t>NS-06-Rom5-8—slide 196</a:t>
            </a:r>
          </a:p>
        </p:txBody>
      </p:sp>
    </p:spTree>
    <p:extLst>
      <p:ext uri="{BB962C8B-B14F-4D97-AF65-F5344CB8AC3E}">
        <p14:creationId xmlns:p14="http://schemas.microsoft.com/office/powerpoint/2010/main" val="625855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7"/>
          <p:cNvSpPr>
            <a:spLocks noGrp="1" noChangeArrowheads="1"/>
          </p:cNvSpPr>
          <p:nvPr>
            <p:ph type="sldNum" sz="quarter" idx="5"/>
          </p:nvPr>
        </p:nvSpPr>
        <p:spPr>
          <a:noFill/>
        </p:spPr>
        <p:txBody>
          <a:bodyPr/>
          <a:lstStyle/>
          <a:p>
            <a:fld id="{B5A607BD-D0F5-D242-97BB-BA13B9334DE7}" type="slidenum">
              <a:rPr lang="en-US">
                <a:solidFill>
                  <a:srgbClr val="000000"/>
                </a:solidFill>
              </a:rPr>
              <a:pPr/>
              <a:t>84</a:t>
            </a:fld>
            <a:endParaRPr lang="en-US">
              <a:solidFill>
                <a:srgbClr val="000000"/>
              </a:solidFill>
            </a:endParaRPr>
          </a:p>
        </p:txBody>
      </p:sp>
      <p:sp>
        <p:nvSpPr>
          <p:cNvPr id="734211" name="Rectangle 2"/>
          <p:cNvSpPr>
            <a:spLocks noGrp="1" noRot="1" noChangeAspect="1" noChangeArrowheads="1"/>
          </p:cNvSpPr>
          <p:nvPr>
            <p:ph type="sldImg"/>
          </p:nvPr>
        </p:nvSpPr>
        <p:spPr>
          <a:solidFill>
            <a:srgbClr val="FFFFFF"/>
          </a:solidFill>
          <a:ln/>
        </p:spPr>
      </p:sp>
      <p:sp>
        <p:nvSpPr>
          <p:cNvPr id="734212"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b="1" dirty="0">
              <a:latin typeface="Arial" panose="020B0604020202020204" pitchFamily="34"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4B4106-671A-D04D-9AD8-5AFFD388ECB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647171" name="Rectangle 2"/>
          <p:cNvSpPr>
            <a:spLocks noGrp="1" noRot="1" noChangeAspect="1" noChangeArrowheads="1"/>
          </p:cNvSpPr>
          <p:nvPr>
            <p:ph type="sldImg"/>
          </p:nvPr>
        </p:nvSpPr>
        <p:spPr>
          <a:solidFill>
            <a:srgbClr val="FFFFFF"/>
          </a:solidFill>
          <a:ln/>
        </p:spPr>
      </p:sp>
      <p:sp>
        <p:nvSpPr>
          <p:cNvPr id="6471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BE-45-Rom-21</a:t>
            </a:r>
          </a:p>
          <a:p>
            <a:pPr eaLnBrk="1" hangingPunct="1"/>
            <a:r>
              <a:rPr lang="en-US" dirty="0">
                <a:latin typeface="Times New Roman" charset="0"/>
                <a:ea typeface="ＭＳ Ｐゴシック" charset="-128"/>
                <a:cs typeface="ＭＳ Ｐゴシック" charset="-128"/>
              </a:rPr>
              <a:t>NS-06-Rom1-2-slide 189</a:t>
            </a:r>
          </a:p>
          <a:p>
            <a:pPr eaLnBrk="1" hangingPunct="1"/>
            <a:r>
              <a:rPr lang="en-US" dirty="0">
                <a:latin typeface="Times New Roman" charset="0"/>
                <a:ea typeface="ＭＳ Ｐゴシック" charset="-128"/>
                <a:cs typeface="ＭＳ Ｐゴシック" charset="-128"/>
              </a:rPr>
              <a:t>NS-06-Rom3-4-slide 5</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C6EF88-D2A7-D146-8066-CF54BCA8F003}" type="slidenum">
              <a:rPr kumimoji="0" lang="en-US" sz="1200" b="1" u="none" strike="noStrike" kern="1200" cap="none" spc="0" normalizeH="0" baseline="0" noProof="0">
                <a:ln>
                  <a:noFill/>
                </a:ln>
                <a:solidFill>
                  <a:srgbClr val="1F497D"/>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1" u="none" strike="noStrike" kern="1200" cap="none" spc="0" normalizeH="0" baseline="0" noProof="0" dirty="0">
              <a:ln>
                <a:noFill/>
              </a:ln>
              <a:solidFill>
                <a:srgbClr val="1F497D"/>
              </a:solidFill>
              <a:effectLst/>
              <a:uLnTx/>
              <a:uFillTx/>
              <a:latin typeface="Arial" panose="020B0604020202020204" pitchFamily="34" charset="0"/>
              <a:ea typeface="ＭＳ Ｐゴシック"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But the Galatians inherited the traditional view and the view taught at Qumran and by the rabbis that only good people go to heaven. This is clear in the letter called MMT at Qumran—as seven copies of it were dug up and it is the only letter along with 870 scrolls!</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87</a:t>
            </a:fld>
            <a:endParaRPr lang="en-US"/>
          </a:p>
        </p:txBody>
      </p:sp>
    </p:spTree>
    <p:extLst>
      <p:ext uri="{BB962C8B-B14F-4D97-AF65-F5344CB8AC3E}">
        <p14:creationId xmlns:p14="http://schemas.microsoft.com/office/powerpoint/2010/main" val="461810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379748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هل غيَّر الله وسيلة الخلاص عند الانتقال من العهد القديم إلى العهد الجديد؟</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نحن </a:t>
            </a:r>
            <a:r>
              <a:rPr lang="ar-JO" sz="1800" b="1" i="0" u="none" strike="noStrike" dirty="0">
                <a:solidFill>
                  <a:srgbClr val="000000"/>
                </a:solidFill>
                <a:effectLst/>
                <a:latin typeface="Arial" panose="020B0604020202020204" pitchFamily="34" charset="0"/>
              </a:rPr>
              <a:t>لا </a:t>
            </a:r>
            <a:r>
              <a:rPr lang="ar-JO" sz="1800" b="0" i="0" u="none" strike="noStrike" dirty="0">
                <a:solidFill>
                  <a:srgbClr val="000000"/>
                </a:solidFill>
                <a:effectLst/>
                <a:latin typeface="Arial" panose="020B0604020202020204" pitchFamily="34" charset="0"/>
              </a:rPr>
              <a:t>نتحدَّث هنا حول ما إذا كان ينبغي للناس أن يفعلوا أعمالاً صالحةً أم لا، فنحن جميعًا نتَّفق على ذلك. ولكنَّ السؤال هو: هل الأعمال ضروريَّةٌ للخلاص؟</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يجيب بولس عن هذا السؤال في رومية الأصحاح 4 بمثال إبراهيم الذي خَلُص بالإيمان وحده– راجِعْ تكوين 15: 6.</a:t>
            </a:r>
            <a:endParaRPr lang="ar-JO" b="0" dirty="0">
              <a:effectLst/>
            </a:endParaRPr>
          </a:p>
          <a:p>
            <a:endParaRPr lang="ar-JO" b="0" dirty="0">
              <a:latin typeface="Arial" panose="020B0604020202020204" pitchFamily="34" charset="0"/>
              <a:ea typeface="ＭＳ Ｐゴシック" charset="0"/>
              <a:cs typeface="Arial" panose="020B0604020202020204" pitchFamily="34" charset="0"/>
            </a:endParaRPr>
          </a:p>
          <a:p>
            <a:pPr eaLnBrk="1" hangingPunct="1"/>
            <a:r>
              <a:rPr lang="en-US" b="0"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0"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0"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0"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Common-195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BE-03-Lev-27</a:t>
            </a:r>
          </a:p>
          <a:p>
            <a:pPr eaLnBrk="1" hangingPunct="1"/>
            <a:r>
              <a:rPr lang="en-US" b="0"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0" dirty="0">
                <a:latin typeface="Arial" panose="020B0604020202020204" pitchFamily="34" charset="0"/>
                <a:ea typeface="ＭＳ Ｐゴシック" charset="0"/>
                <a:cs typeface="Arial" panose="020B0604020202020204" pitchFamily="34" charset="0"/>
              </a:rPr>
              <a:t>OB-39-Salvation-2</a:t>
            </a:r>
          </a:p>
          <a:p>
            <a:pPr eaLnBrk="1" hangingPunct="1"/>
            <a:r>
              <a:rPr lang="en-US" b="0" dirty="0">
                <a:latin typeface="Arial" panose="020B0604020202020204" pitchFamily="34" charset="0"/>
                <a:ea typeface="ＭＳ Ｐゴシック" charset="0"/>
                <a:cs typeface="Arial" panose="020B0604020202020204" pitchFamily="34" charset="0"/>
              </a:rPr>
              <a:t>OS-03-Leviticus-13</a:t>
            </a:r>
          </a:p>
          <a:p>
            <a:pPr eaLnBrk="1" hangingPunct="1"/>
            <a:r>
              <a:rPr lang="en-US" b="0" dirty="0">
                <a:latin typeface="Arial" panose="020B0604020202020204" pitchFamily="34" charset="0"/>
                <a:ea typeface="ＭＳ Ｐゴシック" charset="0"/>
                <a:cs typeface="Arial" panose="020B0604020202020204" pitchFamily="34" charset="0"/>
              </a:rPr>
              <a:t>OP-03-Lev-27</a:t>
            </a:r>
          </a:p>
          <a:p>
            <a:pPr eaLnBrk="1" hangingPunct="1"/>
            <a:r>
              <a:rPr lang="en-US" b="0"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NP-Acts_15v1-35_Dont_Be_Law_Abiding_(Rick_Griffith)-61_eng_pr_v4—slide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NS-Rom3-4-slide 89</a:t>
            </a:r>
          </a:p>
          <a:p>
            <a:pPr eaLnBrk="1" hangingPunct="1"/>
            <a:r>
              <a:rPr lang="en-US" b="0" dirty="0">
                <a:latin typeface="Arial" panose="020B0604020202020204" pitchFamily="34" charset="0"/>
                <a:ea typeface="ＭＳ Ｐゴシック" charset="0"/>
                <a:cs typeface="Arial" panose="020B0604020202020204" pitchFamily="34" charset="0"/>
              </a:rPr>
              <a:t>NS-09-Galatians-48</a:t>
            </a:r>
          </a:p>
          <a:p>
            <a:pPr eaLnBrk="1" hangingPunct="1"/>
            <a:r>
              <a:rPr lang="en-US" b="0"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introduction to Abram gives his genealogy to understand his life (11:27-32).</a:t>
            </a:r>
          </a:p>
          <a:p>
            <a:r>
              <a:rPr lang="en-US" sz="1200" kern="1200" dirty="0">
                <a:solidFill>
                  <a:schemeClr val="tx1"/>
                </a:solidFill>
                <a:effectLst/>
                <a:latin typeface="+mn-lt"/>
                <a:ea typeface="+mn-ea"/>
                <a:cs typeface="+mn-cs"/>
              </a:rPr>
              <a:t>Then…</a:t>
            </a:r>
          </a:p>
          <a:p>
            <a:r>
              <a:rPr lang="en-US" sz="1200" kern="1200" dirty="0">
                <a:solidFill>
                  <a:schemeClr val="tx1"/>
                </a:solidFill>
                <a:effectLst/>
                <a:latin typeface="+mn-lt"/>
                <a:ea typeface="+mn-ea"/>
                <a:cs typeface="+mn-cs"/>
              </a:rPr>
              <a:t>God makes an unconditional covenant with Abram that promises him a land, a nation, and a blessed name, to reveal to Israel God's initiation, separation, and ratification of His covenant (Gen 12–15).</a:t>
            </a:r>
          </a:p>
          <a:p>
            <a:r>
              <a:rPr lang="en-US" sz="1200" kern="1200" baseline="0" dirty="0">
                <a:solidFill>
                  <a:schemeClr val="tx1"/>
                </a:solidFill>
                <a:effectLst/>
                <a:latin typeface="+mn-lt"/>
                <a:ea typeface="+mn-ea"/>
                <a:cs typeface="+mn-cs"/>
              </a:rPr>
              <a:t>———</a:t>
            </a:r>
          </a:p>
          <a:p>
            <a:r>
              <a:rPr lang="en-US" sz="1200" kern="1200" baseline="0" dirty="0">
                <a:solidFill>
                  <a:schemeClr val="tx1"/>
                </a:solidFill>
                <a:effectLst/>
                <a:latin typeface="+mn-lt"/>
                <a:ea typeface="+mn-ea"/>
                <a:cs typeface="+mn-cs"/>
              </a:rPr>
              <a:t>OS-01-Gen4-20-slide 79</a:t>
            </a:r>
          </a:p>
          <a:p>
            <a:r>
              <a:rPr lang="en-US" sz="1200" kern="1200" baseline="0">
                <a:solidFill>
                  <a:schemeClr val="tx1"/>
                </a:solidFill>
                <a:effectLst/>
                <a:latin typeface="+mn-lt"/>
                <a:ea typeface="+mn-ea"/>
                <a:cs typeface="+mn-cs"/>
              </a:rPr>
              <a:t>NS-06-Rom3-4-slide 79</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3657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9DF0D92-3893-7548-9FEC-A84ED2045BF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43427" name="Rectangle 2"/>
          <p:cNvSpPr>
            <a:spLocks noGrp="1" noRot="1" noChangeAspect="1" noChangeArrowheads="1"/>
          </p:cNvSpPr>
          <p:nvPr>
            <p:ph type="sldImg"/>
          </p:nvPr>
        </p:nvSpPr>
        <p:spPr>
          <a:xfrm>
            <a:off x="1130300" y="701675"/>
            <a:ext cx="4589463" cy="3441700"/>
          </a:xfrm>
          <a:solidFill>
            <a:srgbClr val="FFFFFF"/>
          </a:solidFill>
          <a:ln/>
        </p:spPr>
      </p:sp>
      <p:sp>
        <p:nvSpPr>
          <p:cNvPr id="743428" name="Rectangle 3"/>
          <p:cNvSpPr>
            <a:spLocks noGrp="1" noChangeArrowheads="1"/>
          </p:cNvSpPr>
          <p:nvPr>
            <p:ph type="body" idx="1"/>
          </p:nvPr>
        </p:nvSpPr>
        <p:spPr>
          <a:xfrm>
            <a:off x="923925" y="4354513"/>
            <a:ext cx="5000625" cy="4071937"/>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433565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EC9BEA-6276-7A42-87E8-A945692E2F0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spcBef>
                <a:spcPts val="400"/>
              </a:spcBef>
              <a:spcAft>
                <a:spcPts val="0"/>
              </a:spcAft>
            </a:pPr>
            <a:r>
              <a:rPr lang="ar-JO" sz="1800" b="0" i="0" u="none" strike="noStrike" dirty="0">
                <a:solidFill>
                  <a:srgbClr val="000000"/>
                </a:solidFill>
                <a:effectLst/>
                <a:latin typeface="Arial" panose="020B0604020202020204" pitchFamily="34" charset="0"/>
              </a:rPr>
              <a:t>عادةً ما يسير الطرفان بين القِطَع معًا لتوضيح أنَّه إذا انتهك أيُّ شخصٍ منهما العهدَ، ستُرَاق دماء ذلك الشخص. لكنَّ إبراهيم كان نائمًا عندما سار الله بين القِطَع وحده، مُذكِّرًا إيَّانا بأن نكون مستيقظين تمامًا في أثناء قطْعِ نذور زفافنا! ولكنَّ الأمر الأكثر أهمِّيَّة من ذلك هو أنَّ الله كان يُصوِّر بوضوحٍ الطبيعةَ غير المشروطة للعهد الإبراهيميِّ الذي قدَّمه لإبراهيم.</a:t>
            </a:r>
            <a:endParaRPr lang="ar-JO" b="0" dirty="0">
              <a:effectLst/>
            </a:endParaRPr>
          </a:p>
          <a:p>
            <a:endParaRPr lang="ar-JO"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Typically both parties would walk between the pieces together to illustrate that their blood would be spilled if either violated it. But Abraham was sleeping when God walked through them alone, reminding us to be fully awake during our wedding vows! More seriously, God was graphically depicting the unconditional nature of the Abrahamic covenant to Abraham.</a:t>
            </a:r>
          </a:p>
          <a:p>
            <a:pPr eaLnBrk="1" hangingPunct="1"/>
            <a:r>
              <a:rPr lang="en-US" altLang="zh-CN" dirty="0">
                <a:latin typeface="Times New Roman" charset="0"/>
                <a:ea typeface="ＭＳ Ｐゴシック" charset="0"/>
                <a:cs typeface="ＭＳ Ｐゴシック" charset="0"/>
              </a:rPr>
              <a:t>_________</a:t>
            </a:r>
          </a:p>
          <a:p>
            <a:pPr eaLnBrk="1" hangingPunct="1"/>
            <a:r>
              <a:rPr lang="en-US" altLang="zh-CN" dirty="0">
                <a:latin typeface="Times New Roman" charset="0"/>
                <a:ea typeface="ＭＳ Ｐゴシック" charset="0"/>
                <a:cs typeface="ＭＳ Ｐゴシック" charset="0"/>
              </a:rPr>
              <a:t>Common-168</a:t>
            </a:r>
          </a:p>
          <a:p>
            <a:pPr eaLnBrk="1" hangingPunct="1"/>
            <a:r>
              <a:rPr lang="en-US" altLang="zh-CN" dirty="0">
                <a:latin typeface="Times New Roman" charset="0"/>
                <a:ea typeface="ＭＳ Ｐゴシック" charset="0"/>
                <a:cs typeface="ＭＳ Ｐゴシック" charset="0"/>
              </a:rPr>
              <a:t>ES-Covenants</a:t>
            </a:r>
          </a:p>
          <a:p>
            <a:pPr eaLnBrk="1" hangingPunct="1"/>
            <a:r>
              <a:rPr lang="en-US" altLang="zh-CN" dirty="0">
                <a:latin typeface="Times New Roman" charset="0"/>
                <a:ea typeface="ＭＳ Ｐゴシック" charset="0"/>
                <a:cs typeface="ＭＳ Ｐゴシック" charset="0"/>
              </a:rPr>
              <a:t>OS-01-Genesis4-20-slide 297</a:t>
            </a:r>
          </a:p>
          <a:p>
            <a:pPr eaLnBrk="1" hangingPunct="1"/>
            <a:r>
              <a:rPr lang="en-US" altLang="zh-CN" dirty="0">
                <a:latin typeface="Times New Roman" charset="0"/>
                <a:ea typeface="ＭＳ Ｐゴシック" charset="0"/>
                <a:cs typeface="ＭＳ Ｐゴシック" charset="0"/>
              </a:rPr>
              <a:t>NS-06-Rom3-4—slide 93</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p:cNvSpPr>
          <p:nvPr>
            <p:ph type="sldImg"/>
          </p:nvPr>
        </p:nvSpPr>
        <p:spPr>
          <a:ln/>
        </p:spPr>
      </p:sp>
      <p:sp>
        <p:nvSpPr>
          <p:cNvPr id="3901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Circumcision is not bad in itself.  God commanded it in Genesis 17 on the eighth day of a Jewish boy's life, which still has the highest blood-clotting Prothrombin of any day in a male's life!</a:t>
            </a:r>
          </a:p>
          <a:p>
            <a:r>
              <a:rPr lang="en-US" dirty="0">
                <a:latin typeface="Times New Roman" charset="0"/>
                <a:ea typeface="ＭＳ Ｐゴシック" charset="0"/>
                <a:cs typeface="ＭＳ Ｐゴシック" charset="0"/>
              </a:rPr>
              <a:t>However, the problem was with God's people in the letter to the Galatians, who made circumcision a requirement for salvation that had to be imposed on the Gentiles as well as the Jews.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OS-01-Gen4-20—slide 308</a:t>
            </a:r>
          </a:p>
          <a:p>
            <a:r>
              <a:rPr lang="en-US" dirty="0">
                <a:latin typeface="Times New Roman" charset="0"/>
                <a:ea typeface="ＭＳ Ｐゴシック" charset="0"/>
                <a:cs typeface="ＭＳ Ｐゴシック" charset="0"/>
              </a:rPr>
              <a:t>NS-Galatians-181</a:t>
            </a:r>
          </a:p>
        </p:txBody>
      </p:sp>
      <p:sp>
        <p:nvSpPr>
          <p:cNvPr id="3901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3C7C34-B6DF-284D-81AF-4D60558C903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85476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cs typeface="ＭＳ Ｐゴシック" charset="0"/>
              </a:rPr>
              <a:t>NLT: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So the promise is received by faith. It is given as a free gift. And we are all certain to receive it, whether or not we live according to the law of Moses, if we have faith like Abraham’s. For Abraham is the father of all who believe. </a:t>
            </a:r>
            <a:r>
              <a:rPr kumimoji="0" lang="en-US" sz="1200" b="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17 </a:t>
            </a:r>
            <a:r>
              <a:rPr kumimoji="0" lang="en-US" sz="1200" b="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That is what the Scriptures mean when God told him, “I have made you the father of many nations.” This happened because Abraham believed in the God who brings the dead back to life and who creates new things out of nothing.</a:t>
            </a:r>
          </a:p>
          <a:p>
            <a:endParaRPr lang="en-US" b="0" dirty="0">
              <a:cs typeface="ＭＳ Ｐゴシック" charset="0"/>
            </a:endParaRPr>
          </a:p>
          <a:p>
            <a:r>
              <a:rPr lang="en-US" b="0" dirty="0">
                <a:cs typeface="ＭＳ Ｐゴシック" charset="0"/>
              </a:rPr>
              <a:t>ESV:</a:t>
            </a:r>
          </a:p>
          <a:p>
            <a:r>
              <a:rPr lang="en-US" b="0" dirty="0">
                <a:solidFill>
                  <a:srgbClr val="000000"/>
                </a:solidFill>
                <a:effectLst/>
                <a:latin typeface="Calibri" panose="020F0502020204030204" pitchFamily="34" charset="0"/>
              </a:rPr>
              <a:t>16 That is why it depends on faith, in order that the promise may rest on</a:t>
            </a:r>
          </a:p>
          <a:p>
            <a:r>
              <a:rPr lang="en-US" b="0" dirty="0">
                <a:solidFill>
                  <a:srgbClr val="000000"/>
                </a:solidFill>
                <a:effectLst/>
                <a:latin typeface="Calibri" panose="020F0502020204030204" pitchFamily="34" charset="0"/>
              </a:rPr>
              <a:t>grace and be guaranteed to all his offspring—not only to the adherent of</a:t>
            </a:r>
          </a:p>
          <a:p>
            <a:r>
              <a:rPr lang="en-US" b="0" dirty="0">
                <a:solidFill>
                  <a:srgbClr val="000000"/>
                </a:solidFill>
                <a:effectLst/>
                <a:latin typeface="Calibri" panose="020F0502020204030204" pitchFamily="34" charset="0"/>
              </a:rPr>
              <a:t>the law but also to the one who shares the faith of Abraham, who is the</a:t>
            </a:r>
          </a:p>
          <a:p>
            <a:r>
              <a:rPr lang="en-US" b="0" dirty="0">
                <a:solidFill>
                  <a:srgbClr val="000000"/>
                </a:solidFill>
                <a:effectLst/>
                <a:latin typeface="Calibri" panose="020F0502020204030204" pitchFamily="34" charset="0"/>
              </a:rPr>
              <a:t>father of us all,</a:t>
            </a:r>
          </a:p>
          <a:p>
            <a:r>
              <a:rPr lang="en-US" b="0" dirty="0">
                <a:solidFill>
                  <a:srgbClr val="000000"/>
                </a:solidFill>
                <a:effectLst/>
                <a:latin typeface="Calibri" panose="020F0502020204030204" pitchFamily="34" charset="0"/>
              </a:rPr>
              <a:t>17 as it is written, “I have made you the father of many</a:t>
            </a:r>
          </a:p>
          <a:p>
            <a:r>
              <a:rPr lang="en-US" b="0" dirty="0">
                <a:solidFill>
                  <a:srgbClr val="000000"/>
                </a:solidFill>
                <a:effectLst/>
                <a:latin typeface="Calibri" panose="020F0502020204030204" pitchFamily="34" charset="0"/>
              </a:rPr>
              <a:t>nations”—in the presence of the God in whom he believed, who gives life</a:t>
            </a:r>
          </a:p>
          <a:p>
            <a:r>
              <a:rPr lang="en-US" b="0" dirty="0">
                <a:solidFill>
                  <a:srgbClr val="000000"/>
                </a:solidFill>
                <a:effectLst/>
                <a:latin typeface="Calibri" panose="020F0502020204030204" pitchFamily="34" charset="0"/>
              </a:rPr>
              <a:t>to the dead and calls into existence the things that do not exist.</a:t>
            </a:r>
          </a:p>
          <a:p>
            <a:endParaRPr lang="en-US" b="0" dirty="0">
              <a:cs typeface="ＭＳ Ｐゴシック" charset="0"/>
            </a:endParaRPr>
          </a:p>
        </p:txBody>
      </p:sp>
    </p:spTree>
    <p:extLst>
      <p:ext uri="{BB962C8B-B14F-4D97-AF65-F5344CB8AC3E}">
        <p14:creationId xmlns:p14="http://schemas.microsoft.com/office/powerpoint/2010/main" val="40191781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7"/>
          <p:cNvSpPr>
            <a:spLocks noGrp="1" noChangeArrowheads="1"/>
          </p:cNvSpPr>
          <p:nvPr>
            <p:ph type="sldNum" sz="quarter" idx="5"/>
          </p:nvPr>
        </p:nvSpPr>
        <p:spPr>
          <a:xfrm>
            <a:off x="3884614" y="8685213"/>
            <a:ext cx="2971800" cy="457200"/>
          </a:xfrm>
          <a:prstGeom prst="rect">
            <a:avLst/>
          </a:prstGeom>
          <a:noFill/>
        </p:spPr>
        <p:txBody>
          <a:bodyPr/>
          <a:lstStyle/>
          <a:p>
            <a:fld id="{8CC9F3B6-B322-024E-A77B-560FA5FF8AEE}" type="slidenum">
              <a:rPr lang="en-US">
                <a:solidFill>
                  <a:prstClr val="black"/>
                </a:solidFill>
              </a:rPr>
              <a:pPr/>
              <a:t>98</a:t>
            </a:fld>
            <a:endParaRPr lang="en-US">
              <a:solidFill>
                <a:prstClr val="black"/>
              </a:solidFill>
            </a:endParaRPr>
          </a:p>
        </p:txBody>
      </p:sp>
      <p:sp>
        <p:nvSpPr>
          <p:cNvPr id="747523" name="Rectangle 2"/>
          <p:cNvSpPr>
            <a:spLocks noGrp="1" noRot="1" noChangeAspect="1" noChangeArrowheads="1"/>
          </p:cNvSpPr>
          <p:nvPr>
            <p:ph type="sldImg"/>
          </p:nvPr>
        </p:nvSpPr>
        <p:spPr>
          <a:solidFill>
            <a:srgbClr val="FFFFFF"/>
          </a:solidFill>
          <a:ln/>
        </p:spPr>
      </p:sp>
      <p:sp>
        <p:nvSpPr>
          <p:cNvPr id="7475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264449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7"/>
          <p:cNvSpPr>
            <a:spLocks noGrp="1" noChangeArrowheads="1"/>
          </p:cNvSpPr>
          <p:nvPr>
            <p:ph type="sldNum" sz="quarter" idx="5"/>
          </p:nvPr>
        </p:nvSpPr>
        <p:spPr>
          <a:noFill/>
        </p:spPr>
        <p:txBody>
          <a:bodyPr/>
          <a:lstStyle/>
          <a:p>
            <a:fld id="{CA4B6A09-EF11-A647-909D-7A8270E8F725}" type="slidenum">
              <a:rPr lang="en-US"/>
              <a:pPr/>
              <a:t>99</a:t>
            </a:fld>
            <a:endParaRPr lang="en-US"/>
          </a:p>
        </p:txBody>
      </p:sp>
      <p:sp>
        <p:nvSpPr>
          <p:cNvPr id="749571" name="Rectangle 2"/>
          <p:cNvSpPr>
            <a:spLocks noGrp="1" noRot="1" noChangeAspect="1" noChangeArrowheads="1"/>
          </p:cNvSpPr>
          <p:nvPr>
            <p:ph type="sldImg"/>
          </p:nvPr>
        </p:nvSpPr>
        <p:spPr>
          <a:solidFill>
            <a:srgbClr val="FFFFFF"/>
          </a:solidFill>
          <a:ln/>
        </p:spPr>
      </p:sp>
      <p:sp>
        <p:nvSpPr>
          <p:cNvPr id="7495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1" dirty="0">
                <a:latin typeface="Arial" panose="020B0604020202020204" pitchFamily="34" charset="0"/>
                <a:cs typeface="Arial" panose="020B0604020202020204" pitchFamily="34" charset="0"/>
              </a:rPr>
              <a:t>God provided righteousness equally in the </a:t>
            </a:r>
            <a:r>
              <a:rPr lang="en-SG" b="1" u="sng" dirty="0">
                <a:latin typeface="Arial" panose="020B0604020202020204" pitchFamily="34" charset="0"/>
                <a:cs typeface="Arial" panose="020B0604020202020204" pitchFamily="34" charset="0"/>
              </a:rPr>
              <a:t>justification</a:t>
            </a:r>
            <a:r>
              <a:rPr lang="en-SG" b="1" dirty="0">
                <a:latin typeface="Arial" panose="020B0604020202020204" pitchFamily="34" charset="0"/>
                <a:cs typeface="Arial" panose="020B0604020202020204" pitchFamily="34" charset="0"/>
              </a:rPr>
              <a:t> of all who trust Christ (3:21–5:21).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[When we place our faith in Jesus, God amazingly gives us all the same verdict: “not guilty.”]</a:t>
            </a:r>
            <a:endPar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740177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379748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the most important questions that anyone can consider—if not THE most vital issue in life.</a:t>
            </a:r>
          </a:p>
          <a:p>
            <a:r>
              <a:rPr lang="en-US" sz="1200" b="1" kern="1200" dirty="0">
                <a:solidFill>
                  <a:schemeClr val="tx1"/>
                </a:solidFill>
                <a:effectLst/>
                <a:latin typeface="Arial" panose="020B0604020202020204" pitchFamily="34" charset="0"/>
                <a:cs typeface="Arial" panose="020B0604020202020204" pitchFamily="34" charset="0"/>
              </a:rPr>
              <a:t>______________</a:t>
            </a:r>
          </a:p>
          <a:p>
            <a:r>
              <a:rPr lang="en-US" sz="1200" b="1" kern="1200" dirty="0">
                <a:solidFill>
                  <a:schemeClr val="tx1"/>
                </a:solidFill>
                <a:effectLst/>
                <a:latin typeface="Arial" panose="020B0604020202020204" pitchFamily="34" charset="0"/>
                <a:cs typeface="Arial" panose="020B0604020202020204" pitchFamily="34" charset="0"/>
              </a:rPr>
              <a:t>NS-05-Acts15-16—slide 23</a:t>
            </a:r>
          </a:p>
          <a:p>
            <a:r>
              <a:rPr lang="en-US" sz="1200" b="1" kern="1200" dirty="0">
                <a:solidFill>
                  <a:schemeClr val="tx1"/>
                </a:solidFill>
                <a:effectLst/>
                <a:latin typeface="Arial" panose="020B0604020202020204" pitchFamily="34" charset="0"/>
                <a:cs typeface="Arial" panose="020B0604020202020204" pitchFamily="34" charset="0"/>
              </a:rPr>
              <a:t>NS-05-Romans3-4—slide 54</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442781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cs typeface="Arial" panose="020B0604020202020204" pitchFamily="34" charset="0"/>
              </a:rPr>
              <a:t>God is holy and we are sinful—so we are separated from God.</a:t>
            </a:r>
          </a:p>
          <a:p>
            <a:r>
              <a:rPr lang="en-US" sz="1200" b="1" kern="1200" dirty="0">
                <a:solidFill>
                  <a:schemeClr val="tx1"/>
                </a:solidFill>
                <a:effectLst/>
                <a:latin typeface="Arial" panose="020B0604020202020204" pitchFamily="34" charset="0"/>
                <a:cs typeface="Arial" panose="020B0604020202020204" pitchFamily="34" charset="0"/>
              </a:rPr>
              <a:t>______________</a:t>
            </a:r>
          </a:p>
          <a:p>
            <a:r>
              <a:rPr lang="en-US" sz="1200" b="1" kern="1200" dirty="0">
                <a:solidFill>
                  <a:schemeClr val="tx1"/>
                </a:solidFill>
                <a:effectLst/>
                <a:latin typeface="Arial" panose="020B0604020202020204" pitchFamily="34" charset="0"/>
                <a:cs typeface="Arial" panose="020B0604020202020204" pitchFamily="34" charset="0"/>
              </a:rPr>
              <a:t>NS-05-Acts15-16—slide 24</a:t>
            </a:r>
          </a:p>
          <a:p>
            <a:r>
              <a:rPr lang="en-US" sz="1200" b="1" kern="1200" dirty="0">
                <a:solidFill>
                  <a:schemeClr val="tx1"/>
                </a:solidFill>
                <a:effectLst/>
                <a:latin typeface="Arial" panose="020B0604020202020204" pitchFamily="34" charset="0"/>
                <a:cs typeface="Arial" panose="020B0604020202020204" pitchFamily="34" charset="0"/>
              </a:rPr>
              <a:t>NS-05-Romans3-4—slide 55</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677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cs typeface="Arial" panose="020B0604020202020204" pitchFamily="34" charset="0"/>
              </a:rPr>
              <a:t>So how do we bridge that gap? Religion won’t do it—nor good works, nor morality, nor the right philosophy.</a:t>
            </a:r>
          </a:p>
          <a:p>
            <a:r>
              <a:rPr lang="en-US" sz="1200" b="1" kern="1200" dirty="0">
                <a:solidFill>
                  <a:schemeClr val="tx1"/>
                </a:solidFill>
                <a:effectLst/>
                <a:latin typeface="Arial" panose="020B0604020202020204" pitchFamily="34" charset="0"/>
                <a:cs typeface="Arial" panose="020B0604020202020204" pitchFamily="34" charset="0"/>
              </a:rPr>
              <a:t>______________</a:t>
            </a:r>
          </a:p>
          <a:p>
            <a:r>
              <a:rPr lang="en-US" sz="1200" b="1" kern="1200" dirty="0">
                <a:solidFill>
                  <a:schemeClr val="tx1"/>
                </a:solidFill>
                <a:effectLst/>
                <a:latin typeface="Arial" panose="020B0604020202020204" pitchFamily="34" charset="0"/>
                <a:cs typeface="Arial" panose="020B0604020202020204" pitchFamily="34" charset="0"/>
              </a:rPr>
              <a:t>NS-05-Acts15-16—slide 25</a:t>
            </a:r>
          </a:p>
          <a:p>
            <a:r>
              <a:rPr lang="en-US" sz="1200" b="1" kern="1200" dirty="0">
                <a:solidFill>
                  <a:schemeClr val="tx1"/>
                </a:solidFill>
                <a:effectLst/>
                <a:latin typeface="Arial" panose="020B0604020202020204" pitchFamily="34" charset="0"/>
                <a:cs typeface="Arial" panose="020B0604020202020204" pitchFamily="34" charset="0"/>
              </a:rPr>
              <a:t>NS-05-Romans3-4—slide 56</a:t>
            </a:r>
          </a:p>
        </p:txBody>
      </p:sp>
    </p:spTree>
    <p:extLst>
      <p:ext uri="{BB962C8B-B14F-4D97-AF65-F5344CB8AC3E}">
        <p14:creationId xmlns:p14="http://schemas.microsoft.com/office/powerpoint/2010/main" val="2590207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423762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286482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008516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243535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101941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171515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420562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637109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128097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19945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88565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4800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203453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851971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533871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81605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607520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784990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371334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67695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032894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2162786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805004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158687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358932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539020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BE0A2CE-89B4-BF40-BFF7-B0BFCC295ED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5471612"/>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7CE20E-2814-D740-8608-C0EE0F23E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56684726"/>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B30A1C-5EBA-0843-A96B-025F963E090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276603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E8F9B68-C8EA-EF43-B10A-B785953BFE3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2670080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pPr>
                <a:defRPr/>
              </a:pPr>
              <a:t>‹#›</a:t>
            </a:fld>
            <a:endParaRPr lang="en-US" dirty="0"/>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B39689-B542-F145-9156-E684DA4AC7C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7408004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4F47F0-291F-0042-9AB9-86A6B2A7A35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44477068"/>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38B93A-72EE-FF4E-8569-AE72976AA7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84897444"/>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AA9F377-1497-7D42-8355-6BCCABF8651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2314678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D4B377C-832F-5F40-8A9A-8C99791C572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5602037"/>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2F0ADE4-8574-3B4B-8CEA-9671AD223A1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9968903"/>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4DD6BAC-0656-F642-9B08-C61AE25F8A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2543939"/>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04681C70-B94D-4549-9835-718B41824CE2}"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13779725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56C0BA-5711-484D-9FDA-874B8739ADF9}"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7077988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91ECEB9C-53F4-EB4E-8A4F-B755C1704F37}"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1915350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pPr>
                <a:defRPr/>
              </a:pPr>
              <a:t>‹#›</a:t>
            </a:fld>
            <a:endParaRPr lang="en-US" dirty="0"/>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07D2235B-C62C-1642-984F-27E099E6AA07}"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33159787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E70310CF-347F-A842-AB35-88099C81249C}"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42948551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86ECF134-A2E6-BF45-B521-390AD28EF377}"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1271042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6F1630E8-D517-274B-854A-E92DDA117705}"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28178564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DA6D355-03F2-FD4E-9DAB-EFA3BCC6A3FA}"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21368720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3F7EB35-E0A0-AB4A-A375-04F4B65E32AB}"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42704410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25C467B-BFE5-C648-808F-8F1822300D1E}"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10017247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2841D679-39C1-F343-8D8F-C1308DCC07BE}"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1628435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870734995"/>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62952457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pPr>
                <a:defRPr/>
              </a:pPr>
              <a:t>‹#›</a:t>
            </a:fld>
            <a:endParaRPr lang="en-US" dirty="0"/>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4098777531"/>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26626787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7153973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599837227"/>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114886153"/>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52327106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4290910"/>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554559960"/>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fontAlgn="auto">
              <a:spcBef>
                <a:spcPts val="0"/>
              </a:spcBef>
              <a:spcAft>
                <a:spcPts val="0"/>
              </a:spcAft>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fontAlgn="auto">
              <a:spcBef>
                <a:spcPts val="0"/>
              </a:spcBef>
              <a:spcAft>
                <a:spcPts val="0"/>
              </a:spcAft>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fontAlgn="auto">
              <a:spcBef>
                <a:spcPts val="0"/>
              </a:spcBef>
              <a:spcAft>
                <a:spcPts val="0"/>
              </a:spcAft>
              <a:defRPr/>
            </a:pPr>
            <a:fld id="{AC0D556E-1B47-E145-B343-9708077C202E}" type="slidenum">
              <a:rPr lang="en-US" smtClean="0"/>
              <a:pPr defTabSz="457150" fontAlgn="auto">
                <a:spcBef>
                  <a:spcPts val="0"/>
                </a:spcBef>
                <a:spcAft>
                  <a:spcPts val="0"/>
                </a:spcAft>
                <a:defRPr/>
              </a:pPr>
              <a:t>‹#›</a:t>
            </a:fld>
            <a:endParaRPr lang="en-US" dirty="0"/>
          </a:p>
        </p:txBody>
      </p:sp>
    </p:spTree>
    <p:extLst>
      <p:ext uri="{BB962C8B-B14F-4D97-AF65-F5344CB8AC3E}">
        <p14:creationId xmlns:p14="http://schemas.microsoft.com/office/powerpoint/2010/main" val="1190466014"/>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4139825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pPr>
                <a:defRPr/>
              </a:pPr>
              <a:t>‹#›</a:t>
            </a:fld>
            <a:endParaRPr lang="en-US" dirty="0"/>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pPr>
                <a:defRPr/>
              </a:pPr>
              <a:t>‹#›</a:t>
            </a:fld>
            <a:endParaRPr lang="en-US"/>
          </a:p>
        </p:txBody>
      </p:sp>
    </p:spTree>
    <p:extLst>
      <p:ext uri="{BB962C8B-B14F-4D97-AF65-F5344CB8AC3E}">
        <p14:creationId xmlns:p14="http://schemas.microsoft.com/office/powerpoint/2010/main" val="26833537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pPr>
                <a:defRPr/>
              </a:pPr>
              <a:t>‹#›</a:t>
            </a:fld>
            <a:endParaRPr lang="en-US"/>
          </a:p>
        </p:txBody>
      </p:sp>
    </p:spTree>
    <p:extLst>
      <p:ext uri="{BB962C8B-B14F-4D97-AF65-F5344CB8AC3E}">
        <p14:creationId xmlns:p14="http://schemas.microsoft.com/office/powerpoint/2010/main" val="39213202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pPr>
                <a:defRPr/>
              </a:pPr>
              <a:t>‹#›</a:t>
            </a:fld>
            <a:endParaRPr lang="en-US"/>
          </a:p>
        </p:txBody>
      </p:sp>
    </p:spTree>
    <p:extLst>
      <p:ext uri="{BB962C8B-B14F-4D97-AF65-F5344CB8AC3E}">
        <p14:creationId xmlns:p14="http://schemas.microsoft.com/office/powerpoint/2010/main" val="9797805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pPr>
                <a:defRPr/>
              </a:pPr>
              <a:t>‹#›</a:t>
            </a:fld>
            <a:endParaRPr lang="en-US"/>
          </a:p>
        </p:txBody>
      </p:sp>
    </p:spTree>
    <p:extLst>
      <p:ext uri="{BB962C8B-B14F-4D97-AF65-F5344CB8AC3E}">
        <p14:creationId xmlns:p14="http://schemas.microsoft.com/office/powerpoint/2010/main" val="39886123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pPr>
                <a:defRPr/>
              </a:pPr>
              <a:t>‹#›</a:t>
            </a:fld>
            <a:endParaRPr lang="en-US"/>
          </a:p>
        </p:txBody>
      </p:sp>
    </p:spTree>
    <p:extLst>
      <p:ext uri="{BB962C8B-B14F-4D97-AF65-F5344CB8AC3E}">
        <p14:creationId xmlns:p14="http://schemas.microsoft.com/office/powerpoint/2010/main" val="24012332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pPr>
                <a:defRPr/>
              </a:pPr>
              <a:t>‹#›</a:t>
            </a:fld>
            <a:endParaRPr lang="en-US"/>
          </a:p>
        </p:txBody>
      </p:sp>
    </p:spTree>
    <p:extLst>
      <p:ext uri="{BB962C8B-B14F-4D97-AF65-F5344CB8AC3E}">
        <p14:creationId xmlns:p14="http://schemas.microsoft.com/office/powerpoint/2010/main" val="28146637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pPr>
                <a:defRPr/>
              </a:pPr>
              <a:t>‹#›</a:t>
            </a:fld>
            <a:endParaRPr lang="en-US"/>
          </a:p>
        </p:txBody>
      </p:sp>
    </p:spTree>
    <p:extLst>
      <p:ext uri="{BB962C8B-B14F-4D97-AF65-F5344CB8AC3E}">
        <p14:creationId xmlns:p14="http://schemas.microsoft.com/office/powerpoint/2010/main" val="19240705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pPr>
                <a:defRPr/>
              </a:pPr>
              <a:t>‹#›</a:t>
            </a:fld>
            <a:endParaRPr lang="en-US"/>
          </a:p>
        </p:txBody>
      </p:sp>
    </p:spTree>
    <p:extLst>
      <p:ext uri="{BB962C8B-B14F-4D97-AF65-F5344CB8AC3E}">
        <p14:creationId xmlns:p14="http://schemas.microsoft.com/office/powerpoint/2010/main" val="15414783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pPr>
                <a:defRPr/>
              </a:pPr>
              <a:t>‹#›</a:t>
            </a:fld>
            <a:endParaRPr lang="en-US"/>
          </a:p>
        </p:txBody>
      </p:sp>
    </p:spTree>
    <p:extLst>
      <p:ext uri="{BB962C8B-B14F-4D97-AF65-F5344CB8AC3E}">
        <p14:creationId xmlns:p14="http://schemas.microsoft.com/office/powerpoint/2010/main" val="37797504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pPr>
                <a:defRPr/>
              </a:pPr>
              <a:t>‹#›</a:t>
            </a:fld>
            <a:endParaRPr lang="en-US"/>
          </a:p>
        </p:txBody>
      </p:sp>
    </p:spTree>
    <p:extLst>
      <p:ext uri="{BB962C8B-B14F-4D97-AF65-F5344CB8AC3E}">
        <p14:creationId xmlns:p14="http://schemas.microsoft.com/office/powerpoint/2010/main" val="3233889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pPr>
                <a:defRPr/>
              </a:pPr>
              <a:t>‹#›</a:t>
            </a:fld>
            <a:endParaRPr lang="en-US" dirty="0"/>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CF29A82-ADED-C24E-B047-8A7DABAE3346}" type="slidenum">
              <a:rPr lang="en-US"/>
              <a:pPr>
                <a:defRPr/>
              </a:pPr>
              <a:t>‹#›</a:t>
            </a:fld>
            <a:endParaRPr lang="en-US"/>
          </a:p>
        </p:txBody>
      </p:sp>
    </p:spTree>
    <p:extLst>
      <p:ext uri="{BB962C8B-B14F-4D97-AF65-F5344CB8AC3E}">
        <p14:creationId xmlns:p14="http://schemas.microsoft.com/office/powerpoint/2010/main" val="190543628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2C23BA1-646A-534F-BF09-CA3B18795DF5}" type="slidenum">
              <a:rPr lang="en-US" smtClean="0"/>
              <a:pPr>
                <a:defRPr/>
              </a:pPr>
              <a:t>‹#›</a:t>
            </a:fld>
            <a:endParaRPr lang="en-US" dirty="0"/>
          </a:p>
        </p:txBody>
      </p:sp>
    </p:spTree>
    <p:extLst>
      <p:ext uri="{BB962C8B-B14F-4D97-AF65-F5344CB8AC3E}">
        <p14:creationId xmlns:p14="http://schemas.microsoft.com/office/powerpoint/2010/main" val="109402262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2B2289-3BE8-7F4F-A169-E0A2D6CE9A3D}" type="slidenum">
              <a:rPr lang="en-US"/>
              <a:pPr>
                <a:defRPr/>
              </a:pPr>
              <a:t>‹#›</a:t>
            </a:fld>
            <a:endParaRPr lang="en-US"/>
          </a:p>
        </p:txBody>
      </p:sp>
    </p:spTree>
    <p:extLst>
      <p:ext uri="{BB962C8B-B14F-4D97-AF65-F5344CB8AC3E}">
        <p14:creationId xmlns:p14="http://schemas.microsoft.com/office/powerpoint/2010/main" val="20509827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80FB7-30AF-AC4E-827D-54225D523A47}" type="slidenum">
              <a:rPr lang="en-US"/>
              <a:pPr>
                <a:defRPr/>
              </a:pPr>
              <a:t>‹#›</a:t>
            </a:fld>
            <a:endParaRPr lang="en-US"/>
          </a:p>
        </p:txBody>
      </p:sp>
    </p:spTree>
    <p:extLst>
      <p:ext uri="{BB962C8B-B14F-4D97-AF65-F5344CB8AC3E}">
        <p14:creationId xmlns:p14="http://schemas.microsoft.com/office/powerpoint/2010/main" val="23398222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1CF5E6-452D-DB46-83AA-9C53B3F8EEDB}" type="slidenum">
              <a:rPr lang="en-US"/>
              <a:pPr>
                <a:defRPr/>
              </a:pPr>
              <a:t>‹#›</a:t>
            </a:fld>
            <a:endParaRPr lang="en-US"/>
          </a:p>
        </p:txBody>
      </p:sp>
    </p:spTree>
    <p:extLst>
      <p:ext uri="{BB962C8B-B14F-4D97-AF65-F5344CB8AC3E}">
        <p14:creationId xmlns:p14="http://schemas.microsoft.com/office/powerpoint/2010/main" val="3987974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1392AD-6002-2E44-8D5B-ADB3592D1769}" type="slidenum">
              <a:rPr lang="en-US"/>
              <a:pPr>
                <a:defRPr/>
              </a:pPr>
              <a:t>‹#›</a:t>
            </a:fld>
            <a:endParaRPr lang="en-US"/>
          </a:p>
        </p:txBody>
      </p:sp>
    </p:spTree>
    <p:extLst>
      <p:ext uri="{BB962C8B-B14F-4D97-AF65-F5344CB8AC3E}">
        <p14:creationId xmlns:p14="http://schemas.microsoft.com/office/powerpoint/2010/main" val="127261398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DD0DD1-FDF3-114B-AC4A-47F8E351D14A}" type="slidenum">
              <a:rPr lang="en-US"/>
              <a:pPr>
                <a:defRPr/>
              </a:pPr>
              <a:t>‹#›</a:t>
            </a:fld>
            <a:endParaRPr lang="en-US"/>
          </a:p>
        </p:txBody>
      </p:sp>
    </p:spTree>
    <p:extLst>
      <p:ext uri="{BB962C8B-B14F-4D97-AF65-F5344CB8AC3E}">
        <p14:creationId xmlns:p14="http://schemas.microsoft.com/office/powerpoint/2010/main" val="39882157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CF847E-9C1B-DD45-B910-6790A43E00FA}" type="slidenum">
              <a:rPr lang="en-US"/>
              <a:pPr>
                <a:defRPr/>
              </a:pPr>
              <a:t>‹#›</a:t>
            </a:fld>
            <a:endParaRPr lang="en-US"/>
          </a:p>
        </p:txBody>
      </p:sp>
    </p:spTree>
    <p:extLst>
      <p:ext uri="{BB962C8B-B14F-4D97-AF65-F5344CB8AC3E}">
        <p14:creationId xmlns:p14="http://schemas.microsoft.com/office/powerpoint/2010/main" val="1773079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69474C-1ACC-C249-AD47-E64CB9597C7E}" type="slidenum">
              <a:rPr lang="en-US"/>
              <a:pPr>
                <a:defRPr/>
              </a:pPr>
              <a:t>‹#›</a:t>
            </a:fld>
            <a:endParaRPr lang="en-US"/>
          </a:p>
        </p:txBody>
      </p:sp>
    </p:spTree>
    <p:extLst>
      <p:ext uri="{BB962C8B-B14F-4D97-AF65-F5344CB8AC3E}">
        <p14:creationId xmlns:p14="http://schemas.microsoft.com/office/powerpoint/2010/main" val="10903483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163A51-FB1C-434C-9F16-5D637B883DCE}" type="slidenum">
              <a:rPr lang="en-US"/>
              <a:pPr>
                <a:defRPr/>
              </a:pPr>
              <a:t>‹#›</a:t>
            </a:fld>
            <a:endParaRPr lang="en-US"/>
          </a:p>
        </p:txBody>
      </p:sp>
    </p:spTree>
    <p:extLst>
      <p:ext uri="{BB962C8B-B14F-4D97-AF65-F5344CB8AC3E}">
        <p14:creationId xmlns:p14="http://schemas.microsoft.com/office/powerpoint/2010/main" val="1519715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pPr>
                <a:defRPr/>
              </a:pPr>
              <a:t>‹#›</a:t>
            </a:fld>
            <a:endParaRPr lang="en-US" dirty="0"/>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EE80F0-D0B2-6943-8A21-484052A8FCDA}" type="slidenum">
              <a:rPr lang="en-US"/>
              <a:pPr>
                <a:defRPr/>
              </a:pPr>
              <a:t>‹#›</a:t>
            </a:fld>
            <a:endParaRPr lang="en-US"/>
          </a:p>
        </p:txBody>
      </p:sp>
    </p:spTree>
    <p:extLst>
      <p:ext uri="{BB962C8B-B14F-4D97-AF65-F5344CB8AC3E}">
        <p14:creationId xmlns:p14="http://schemas.microsoft.com/office/powerpoint/2010/main" val="34216988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4D4A41-960B-1C4E-9195-5F5CD7E0994C}" type="slidenum">
              <a:rPr lang="en-US"/>
              <a:pPr>
                <a:defRPr/>
              </a:pPr>
              <a:t>‹#›</a:t>
            </a:fld>
            <a:endParaRPr lang="en-US"/>
          </a:p>
        </p:txBody>
      </p:sp>
    </p:spTree>
    <p:extLst>
      <p:ext uri="{BB962C8B-B14F-4D97-AF65-F5344CB8AC3E}">
        <p14:creationId xmlns:p14="http://schemas.microsoft.com/office/powerpoint/2010/main" val="3221905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7B77ED-A2F3-9C4F-97AA-3CDE05B5DE63}" type="slidenum">
              <a:rPr lang="en-US"/>
              <a:pPr>
                <a:defRPr/>
              </a:pPr>
              <a:t>‹#›</a:t>
            </a:fld>
            <a:endParaRPr lang="en-US"/>
          </a:p>
        </p:txBody>
      </p:sp>
    </p:spTree>
    <p:extLst>
      <p:ext uri="{BB962C8B-B14F-4D97-AF65-F5344CB8AC3E}">
        <p14:creationId xmlns:p14="http://schemas.microsoft.com/office/powerpoint/2010/main" val="10646204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529547ED-9D12-CF4C-866E-FECF46D964E5}" type="slidenum">
              <a:rPr lang="en-US"/>
              <a:pPr>
                <a:defRPr/>
              </a:pPr>
              <a:t>‹#›</a:t>
            </a:fld>
            <a:endParaRPr lang="en-US"/>
          </a:p>
        </p:txBody>
      </p:sp>
    </p:spTree>
    <p:extLst>
      <p:ext uri="{BB962C8B-B14F-4D97-AF65-F5344CB8AC3E}">
        <p14:creationId xmlns:p14="http://schemas.microsoft.com/office/powerpoint/2010/main" val="887277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6D5A799-A221-3F40-99BB-E65DC95246F4}" type="slidenum">
              <a:rPr lang="en-US"/>
              <a:pPr>
                <a:defRPr/>
              </a:pPr>
              <a:t>‹#›</a:t>
            </a:fld>
            <a:endParaRPr lang="en-US"/>
          </a:p>
        </p:txBody>
      </p:sp>
    </p:spTree>
    <p:extLst>
      <p:ext uri="{BB962C8B-B14F-4D97-AF65-F5344CB8AC3E}">
        <p14:creationId xmlns:p14="http://schemas.microsoft.com/office/powerpoint/2010/main" val="22643100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97D5653-A1A7-2048-BC2F-16BE1FBD0E02}" type="slidenum">
              <a:rPr lang="en-US"/>
              <a:pPr>
                <a:defRPr/>
              </a:pPr>
              <a:t>‹#›</a:t>
            </a:fld>
            <a:endParaRPr lang="en-US"/>
          </a:p>
        </p:txBody>
      </p:sp>
    </p:spTree>
    <p:extLst>
      <p:ext uri="{BB962C8B-B14F-4D97-AF65-F5344CB8AC3E}">
        <p14:creationId xmlns:p14="http://schemas.microsoft.com/office/powerpoint/2010/main" val="20803062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2510FB64-8FE6-3B4C-9AB7-0B97F4CC843C}" type="slidenum">
              <a:rPr lang="en-US"/>
              <a:pPr>
                <a:defRPr/>
              </a:pPr>
              <a:t>‹#›</a:t>
            </a:fld>
            <a:endParaRPr lang="en-US"/>
          </a:p>
        </p:txBody>
      </p:sp>
    </p:spTree>
    <p:extLst>
      <p:ext uri="{BB962C8B-B14F-4D97-AF65-F5344CB8AC3E}">
        <p14:creationId xmlns:p14="http://schemas.microsoft.com/office/powerpoint/2010/main" val="9731589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E503C08A-8AA0-DE40-BEAA-304F2873C780}" type="slidenum">
              <a:rPr lang="en-US"/>
              <a:pPr>
                <a:defRPr/>
              </a:pPr>
              <a:t>‹#›</a:t>
            </a:fld>
            <a:endParaRPr lang="en-US"/>
          </a:p>
        </p:txBody>
      </p:sp>
    </p:spTree>
    <p:extLst>
      <p:ext uri="{BB962C8B-B14F-4D97-AF65-F5344CB8AC3E}">
        <p14:creationId xmlns:p14="http://schemas.microsoft.com/office/powerpoint/2010/main" val="42839244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CB2428E5-5503-EC44-8BE3-C6A48298D81C}" type="slidenum">
              <a:rPr lang="en-US"/>
              <a:pPr>
                <a:defRPr/>
              </a:pPr>
              <a:t>‹#›</a:t>
            </a:fld>
            <a:endParaRPr lang="en-US"/>
          </a:p>
        </p:txBody>
      </p:sp>
    </p:spTree>
    <p:extLst>
      <p:ext uri="{BB962C8B-B14F-4D97-AF65-F5344CB8AC3E}">
        <p14:creationId xmlns:p14="http://schemas.microsoft.com/office/powerpoint/2010/main" val="37669798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DAABBBCC-93CB-A64B-8A90-DDD1CFD4695E}" type="slidenum">
              <a:rPr lang="en-US"/>
              <a:pPr>
                <a:defRPr/>
              </a:pPr>
              <a:t>‹#›</a:t>
            </a:fld>
            <a:endParaRPr lang="en-US"/>
          </a:p>
        </p:txBody>
      </p:sp>
    </p:spTree>
    <p:extLst>
      <p:ext uri="{BB962C8B-B14F-4D97-AF65-F5344CB8AC3E}">
        <p14:creationId xmlns:p14="http://schemas.microsoft.com/office/powerpoint/2010/main" val="2756952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pPr>
                <a:defRPr/>
              </a:pPr>
              <a:t>‹#›</a:t>
            </a:fld>
            <a:endParaRPr lang="en-US" dirty="0"/>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4B486B9-82AB-864F-9CBE-85EFCAAA6FCD}" type="slidenum">
              <a:rPr lang="en-US"/>
              <a:pPr>
                <a:defRPr/>
              </a:pPr>
              <a:t>‹#›</a:t>
            </a:fld>
            <a:endParaRPr lang="en-US"/>
          </a:p>
        </p:txBody>
      </p:sp>
    </p:spTree>
    <p:extLst>
      <p:ext uri="{BB962C8B-B14F-4D97-AF65-F5344CB8AC3E}">
        <p14:creationId xmlns:p14="http://schemas.microsoft.com/office/powerpoint/2010/main" val="2605668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DAC08FA2-0368-4547-A2E8-868713864A76}" type="slidenum">
              <a:rPr lang="en-US"/>
              <a:pPr>
                <a:defRPr/>
              </a:pPr>
              <a:t>‹#›</a:t>
            </a:fld>
            <a:endParaRPr lang="en-US"/>
          </a:p>
        </p:txBody>
      </p:sp>
    </p:spTree>
    <p:extLst>
      <p:ext uri="{BB962C8B-B14F-4D97-AF65-F5344CB8AC3E}">
        <p14:creationId xmlns:p14="http://schemas.microsoft.com/office/powerpoint/2010/main" val="17762279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33D75FD-AC63-AA43-A2A0-AC2E9490031A}" type="slidenum">
              <a:rPr lang="en-US"/>
              <a:pPr>
                <a:defRPr/>
              </a:pPr>
              <a:t>‹#›</a:t>
            </a:fld>
            <a:endParaRPr lang="en-US"/>
          </a:p>
        </p:txBody>
      </p:sp>
    </p:spTree>
    <p:extLst>
      <p:ext uri="{BB962C8B-B14F-4D97-AF65-F5344CB8AC3E}">
        <p14:creationId xmlns:p14="http://schemas.microsoft.com/office/powerpoint/2010/main" val="30070492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i="0">
                <a:cs typeface="Arial" panose="020B0604020202020204" pitchFamily="34" charset="0"/>
              </a:defRPr>
            </a:lvl1pPr>
          </a:lstStyle>
          <a:p>
            <a:pPr>
              <a:defRPr/>
            </a:pPr>
            <a:fld id="{64F39A18-0A4C-0A40-8CFA-388B135A6118}" type="slidenum">
              <a:rPr lang="en-US" smtClean="0"/>
              <a:pPr>
                <a:defRPr/>
              </a:pPr>
              <a:t>‹#›</a:t>
            </a:fld>
            <a:endParaRPr lang="en-US" dirty="0"/>
          </a:p>
        </p:txBody>
      </p:sp>
    </p:spTree>
    <p:extLst>
      <p:ext uri="{BB962C8B-B14F-4D97-AF65-F5344CB8AC3E}">
        <p14:creationId xmlns:p14="http://schemas.microsoft.com/office/powerpoint/2010/main" val="43154265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i="0">
                <a:cs typeface="Arial" panose="020B0604020202020204" pitchFamily="34" charset="0"/>
              </a:defRPr>
            </a:lvl1pPr>
          </a:lstStyle>
          <a:p>
            <a:pPr>
              <a:defRPr/>
            </a:pPr>
            <a:fld id="{0D2BDA02-9AF8-4246-BEA8-A2C580B7B4C8}" type="slidenum">
              <a:rPr lang="en-US" smtClean="0"/>
              <a:pPr>
                <a:defRPr/>
              </a:pPr>
              <a:t>‹#›</a:t>
            </a:fld>
            <a:endParaRPr lang="en-US" dirty="0"/>
          </a:p>
        </p:txBody>
      </p:sp>
    </p:spTree>
    <p:extLst>
      <p:ext uri="{BB962C8B-B14F-4D97-AF65-F5344CB8AC3E}">
        <p14:creationId xmlns:p14="http://schemas.microsoft.com/office/powerpoint/2010/main" val="214255738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13363C-64C4-F04F-BCF1-CA4BC0861392}" type="slidenum">
              <a:rPr lang="en-US"/>
              <a:pPr>
                <a:defRPr/>
              </a:pPr>
              <a:t>‹#›</a:t>
            </a:fld>
            <a:endParaRPr lang="en-US"/>
          </a:p>
        </p:txBody>
      </p:sp>
    </p:spTree>
    <p:extLst>
      <p:ext uri="{BB962C8B-B14F-4D97-AF65-F5344CB8AC3E}">
        <p14:creationId xmlns:p14="http://schemas.microsoft.com/office/powerpoint/2010/main" val="236822252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4A47D1-C0E8-2449-BDE5-99846F995148}" type="slidenum">
              <a:rPr lang="en-US"/>
              <a:pPr>
                <a:defRPr/>
              </a:pPr>
              <a:t>‹#›</a:t>
            </a:fld>
            <a:endParaRPr lang="en-US"/>
          </a:p>
        </p:txBody>
      </p:sp>
    </p:spTree>
    <p:extLst>
      <p:ext uri="{BB962C8B-B14F-4D97-AF65-F5344CB8AC3E}">
        <p14:creationId xmlns:p14="http://schemas.microsoft.com/office/powerpoint/2010/main" val="2348911168"/>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F14C096-FA36-7A47-B8AE-628301934F9A}" type="slidenum">
              <a:rPr lang="en-US"/>
              <a:pPr>
                <a:defRPr/>
              </a:pPr>
              <a:t>‹#›</a:t>
            </a:fld>
            <a:endParaRPr lang="en-US"/>
          </a:p>
        </p:txBody>
      </p:sp>
    </p:spTree>
    <p:extLst>
      <p:ext uri="{BB962C8B-B14F-4D97-AF65-F5344CB8AC3E}">
        <p14:creationId xmlns:p14="http://schemas.microsoft.com/office/powerpoint/2010/main" val="3448398331"/>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5EBB38-0B7A-7C42-9E7D-CC1CF2A764DF}" type="slidenum">
              <a:rPr lang="en-US"/>
              <a:pPr>
                <a:defRPr/>
              </a:pPr>
              <a:t>‹#›</a:t>
            </a:fld>
            <a:endParaRPr lang="en-US"/>
          </a:p>
        </p:txBody>
      </p:sp>
    </p:spTree>
    <p:extLst>
      <p:ext uri="{BB962C8B-B14F-4D97-AF65-F5344CB8AC3E}">
        <p14:creationId xmlns:p14="http://schemas.microsoft.com/office/powerpoint/2010/main" val="3657975768"/>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DCA2D45-7B01-9044-B160-BD1CA8DF1958}" type="slidenum">
              <a:rPr lang="en-US"/>
              <a:pPr>
                <a:defRPr/>
              </a:pPr>
              <a:t>‹#›</a:t>
            </a:fld>
            <a:endParaRPr lang="en-US"/>
          </a:p>
        </p:txBody>
      </p:sp>
    </p:spTree>
    <p:extLst>
      <p:ext uri="{BB962C8B-B14F-4D97-AF65-F5344CB8AC3E}">
        <p14:creationId xmlns:p14="http://schemas.microsoft.com/office/powerpoint/2010/main" val="39762422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pPr>
                <a:defRPr/>
              </a:pPr>
              <a:t>‹#›</a:t>
            </a:fld>
            <a:endParaRPr lang="en-US" dirty="0"/>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1A601D-DE72-C843-ACE4-FB43B7D9264D}" type="slidenum">
              <a:rPr lang="en-US"/>
              <a:pPr>
                <a:defRPr/>
              </a:pPr>
              <a:t>‹#›</a:t>
            </a:fld>
            <a:endParaRPr lang="en-US"/>
          </a:p>
        </p:txBody>
      </p:sp>
    </p:spTree>
    <p:extLst>
      <p:ext uri="{BB962C8B-B14F-4D97-AF65-F5344CB8AC3E}">
        <p14:creationId xmlns:p14="http://schemas.microsoft.com/office/powerpoint/2010/main" val="441103565"/>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5FD55BF-89B6-9543-ABBC-AABE2C2BDE09}" type="slidenum">
              <a:rPr lang="en-US"/>
              <a:pPr>
                <a:defRPr/>
              </a:pPr>
              <a:t>‹#›</a:t>
            </a:fld>
            <a:endParaRPr lang="en-US"/>
          </a:p>
        </p:txBody>
      </p:sp>
    </p:spTree>
    <p:extLst>
      <p:ext uri="{BB962C8B-B14F-4D97-AF65-F5344CB8AC3E}">
        <p14:creationId xmlns:p14="http://schemas.microsoft.com/office/powerpoint/2010/main" val="476032160"/>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2ED740-E173-2347-BAEC-536359D4105A}" type="slidenum">
              <a:rPr lang="en-US"/>
              <a:pPr>
                <a:defRPr/>
              </a:pPr>
              <a:t>‹#›</a:t>
            </a:fld>
            <a:endParaRPr lang="en-US"/>
          </a:p>
        </p:txBody>
      </p:sp>
    </p:spTree>
    <p:extLst>
      <p:ext uri="{BB962C8B-B14F-4D97-AF65-F5344CB8AC3E}">
        <p14:creationId xmlns:p14="http://schemas.microsoft.com/office/powerpoint/2010/main" val="206239364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872D0F-B7D5-434B-96A9-ECE3B7272DE1}" type="slidenum">
              <a:rPr lang="en-US"/>
              <a:pPr>
                <a:defRPr/>
              </a:pPr>
              <a:t>‹#›</a:t>
            </a:fld>
            <a:endParaRPr lang="en-US"/>
          </a:p>
        </p:txBody>
      </p:sp>
    </p:spTree>
    <p:extLst>
      <p:ext uri="{BB962C8B-B14F-4D97-AF65-F5344CB8AC3E}">
        <p14:creationId xmlns:p14="http://schemas.microsoft.com/office/powerpoint/2010/main" val="400252843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D1E0169-5CC7-8E47-A881-AF5C831B9A1D}" type="slidenum">
              <a:rPr lang="en-US"/>
              <a:pPr>
                <a:defRPr/>
              </a:pPr>
              <a:t>‹#›</a:t>
            </a:fld>
            <a:endParaRPr lang="en-US"/>
          </a:p>
        </p:txBody>
      </p:sp>
    </p:spTree>
    <p:extLst>
      <p:ext uri="{BB962C8B-B14F-4D97-AF65-F5344CB8AC3E}">
        <p14:creationId xmlns:p14="http://schemas.microsoft.com/office/powerpoint/2010/main" val="242993364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7393B9-20C8-454A-BFCD-C4903EADBD58}" type="slidenum">
              <a:rPr lang="en-US"/>
              <a:pPr>
                <a:defRPr/>
              </a:pPr>
              <a:t>‹#›</a:t>
            </a:fld>
            <a:endParaRPr lang="en-US"/>
          </a:p>
        </p:txBody>
      </p:sp>
    </p:spTree>
    <p:extLst>
      <p:ext uri="{BB962C8B-B14F-4D97-AF65-F5344CB8AC3E}">
        <p14:creationId xmlns:p14="http://schemas.microsoft.com/office/powerpoint/2010/main" val="383560690"/>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sp>
        <p:nvSpPr>
          <p:cNvPr id="561180" name="Rectangle 28"/>
          <p:cNvSpPr>
            <a:spLocks noGrp="1" noChangeArrowheads="1"/>
          </p:cNvSpPr>
          <p:nvPr>
            <p:ph type="ctrTitle" sz="quarter"/>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561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0BE35B84-9E75-6943-8198-0B69769C38B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400417839"/>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CD4AA30B-50F1-CE46-B475-15E4427E31B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84746414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8E838B94-12FA-F24A-83EF-496687674C1D}"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366185726"/>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4A44E04B-7388-1240-A46D-AF03B4D87DB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0183246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pPr>
                <a:defRPr/>
              </a:pPr>
              <a:t>‹#›</a:t>
            </a:fld>
            <a:endParaRPr lang="en-US" dirty="0"/>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ACCD74D0-A574-7243-BF9B-64FF9AE9773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245347876"/>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039EB70C-1481-D248-86EB-775C1A83547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535589661"/>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p:txBody>
          <a:bodyPr/>
          <a:lstStyle>
            <a:lvl1pPr>
              <a:defRPr/>
            </a:lvl1pPr>
          </a:lstStyle>
          <a:p>
            <a:pPr>
              <a:defRPr/>
            </a:pPr>
            <a:fld id="{BCD390D7-B4A2-0845-BA37-093ABF4F0DD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67009350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16BA0D75-EEFC-F14F-87CD-893DB65C3A7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52344704"/>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9C7B95BC-1187-1C4B-A6C4-527CC62481D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600015128"/>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E3E90263-0CFB-904C-8EB9-70BEB6E2EE98}"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698828813"/>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8F01957B-9877-C248-A8C1-0F0B17D6179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79576078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3023682"/>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1596323"/>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225877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pPr>
                <a:defRPr/>
              </a:pPr>
              <a:t>‹#›</a:t>
            </a:fld>
            <a:endParaRPr lang="en-US" dirty="0"/>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676979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6411329"/>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665191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062832"/>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741423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0937505"/>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480813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455082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139711947"/>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93213924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49BB5E-5F40-294F-8D05-EB74BF22FDC1}" type="slidenum">
              <a:rPr lang="en-US" smtClean="0"/>
              <a:pPr>
                <a:defRPr/>
              </a:pPr>
              <a:t>‹#›</a:t>
            </a:fld>
            <a:endParaRPr lang="en-US" dirty="0"/>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547984337"/>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solidFill>
                  <a:srgbClr val="FFFFFF"/>
                </a:solidFill>
              </a:rPr>
              <a:pPr>
                <a:defRPr/>
              </a:pPr>
              <a:t>‹#›</a:t>
            </a:fld>
            <a:endParaRPr lang="en-US" dirty="0">
              <a:solidFill>
                <a:srgbClr val="FFFFFF"/>
              </a:solidFill>
            </a:endParaRPr>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75730200"/>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solidFill>
                  <a:srgbClr val="FFFFFF"/>
                </a:solidFill>
              </a:rPr>
              <a:pPr>
                <a:defRPr/>
              </a:pPr>
              <a:t>‹#›</a:t>
            </a:fld>
            <a:endParaRPr lang="en-US" dirty="0">
              <a:solidFill>
                <a:srgbClr val="FFFFFF"/>
              </a:solidFill>
            </a:endParaRPr>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02968660"/>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solidFill>
                  <a:srgbClr val="FFFFFF"/>
                </a:solidFill>
              </a:rPr>
              <a:pPr>
                <a:defRPr/>
              </a:pPr>
              <a:t>‹#›</a:t>
            </a:fld>
            <a:endParaRPr lang="en-US" dirty="0">
              <a:solidFill>
                <a:srgbClr val="FFFFFF"/>
              </a:solidFill>
            </a:endParaRPr>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886742555"/>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721403194"/>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66192312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05346489"/>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839149824"/>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24595235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81363375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B37664EC-D8C5-C740-848B-509081699C63}" type="slidenum">
              <a:rPr lang="en-US"/>
              <a:pPr>
                <a:defRPr/>
              </a:pPr>
              <a:t>‹#›</a:t>
            </a:fld>
            <a:endParaRPr lang="en-US"/>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997145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2115593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679624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0215311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1144809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202105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5141592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1847022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0813280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8811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D9E24EE-935A-1240-AD45-2A0388847F98}" type="slidenum">
              <a:rPr lang="en-US" smtClean="0"/>
              <a:pPr>
                <a:defRPr/>
              </a:pPr>
              <a:t>‹#›</a:t>
            </a:fld>
            <a:endParaRPr lang="en-US" dirty="0"/>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715062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4803566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183739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87424269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4" name="Picture 3">
            <a:extLst>
              <a:ext uri="{FF2B5EF4-FFF2-40B4-BE49-F238E27FC236}">
                <a16:creationId xmlns:a16="http://schemas.microsoft.com/office/drawing/2014/main" id="{E0F290B6-8ADF-4BD9-85D3-627FA759C0D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285796318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10" name="Picture 9">
            <a:extLst>
              <a:ext uri="{FF2B5EF4-FFF2-40B4-BE49-F238E27FC236}">
                <a16:creationId xmlns:a16="http://schemas.microsoft.com/office/drawing/2014/main" id="{16C6F230-C409-459C-9F6D-1BAFADE545D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144989088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4" name="Picture 3">
            <a:extLst>
              <a:ext uri="{FF2B5EF4-FFF2-40B4-BE49-F238E27FC236}">
                <a16:creationId xmlns:a16="http://schemas.microsoft.com/office/drawing/2014/main" id="{3331568A-256F-4FEE-94F4-B8EE55BFD1C7}"/>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5054" y="206260"/>
            <a:ext cx="3176653" cy="1780482"/>
          </a:xfrm>
          <a:prstGeom prst="rect">
            <a:avLst/>
          </a:prstGeom>
        </p:spPr>
      </p:pic>
    </p:spTree>
    <p:extLst>
      <p:ext uri="{BB962C8B-B14F-4D97-AF65-F5344CB8AC3E}">
        <p14:creationId xmlns:p14="http://schemas.microsoft.com/office/powerpoint/2010/main" val="38879223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52365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C6DCF30E-E4AC-48FD-9738-DEB04830E79F}"/>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32158578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8B21CD-BD50-45DC-943F-6A626E083C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122437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02A9A7-CB5A-BF45-999F-C60CF4AB6129}" type="slidenum">
              <a:rPr lang="en-US" smtClean="0"/>
              <a:pPr>
                <a:defRPr/>
              </a:pPr>
              <a:t>‹#›</a:t>
            </a:fld>
            <a:endParaRPr lang="en-US" dirty="0"/>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79191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8_Title Only">
    <p:bg>
      <p:bgPr>
        <a:solidFill>
          <a:schemeClr val="tx1"/>
        </a:solidFill>
        <a:effectLst/>
      </p:bgPr>
    </p:bg>
    <p:spTree>
      <p:nvGrpSpPr>
        <p:cNvPr id="1" name=""/>
        <p:cNvGrpSpPr/>
        <p:nvPr/>
      </p:nvGrpSpPr>
      <p:grpSpPr>
        <a:xfrm>
          <a:off x="0" y="0"/>
          <a:ext cx="0" cy="0"/>
          <a:chOff x="0" y="0"/>
          <a:chExt cx="0" cy="0"/>
        </a:xfrm>
      </p:grpSpPr>
      <p:pic>
        <p:nvPicPr>
          <p:cNvPr id="2" name="Picture 2" descr="lakers | What does it mean that Jesus is the first born from the dead?">
            <a:extLst>
              <a:ext uri="{FF2B5EF4-FFF2-40B4-BE49-F238E27FC236}">
                <a16:creationId xmlns:a16="http://schemas.microsoft.com/office/drawing/2014/main" id="{73EED69E-84E9-4679-AB59-689B0BEA38E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01842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7_Title Only">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249083A-A690-4EDC-BA99-B2064D3AB7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0"/>
            <a:ext cx="911290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7126381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extLst>
      <p:ext uri="{BB962C8B-B14F-4D97-AF65-F5344CB8AC3E}">
        <p14:creationId xmlns:p14="http://schemas.microsoft.com/office/powerpoint/2010/main" val="273066942"/>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extLst>
      <p:ext uri="{BB962C8B-B14F-4D97-AF65-F5344CB8AC3E}">
        <p14:creationId xmlns:p14="http://schemas.microsoft.com/office/powerpoint/2010/main" val="4084695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extLst>
      <p:ext uri="{BB962C8B-B14F-4D97-AF65-F5344CB8AC3E}">
        <p14:creationId xmlns:p14="http://schemas.microsoft.com/office/powerpoint/2010/main" val="7042875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extLst>
      <p:ext uri="{BB962C8B-B14F-4D97-AF65-F5344CB8AC3E}">
        <p14:creationId xmlns:p14="http://schemas.microsoft.com/office/powerpoint/2010/main" val="2586849491"/>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extLst>
      <p:ext uri="{BB962C8B-B14F-4D97-AF65-F5344CB8AC3E}">
        <p14:creationId xmlns:p14="http://schemas.microsoft.com/office/powerpoint/2010/main" val="367330178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extLst>
      <p:ext uri="{BB962C8B-B14F-4D97-AF65-F5344CB8AC3E}">
        <p14:creationId xmlns:p14="http://schemas.microsoft.com/office/powerpoint/2010/main" val="20512093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extLst>
      <p:ext uri="{BB962C8B-B14F-4D97-AF65-F5344CB8AC3E}">
        <p14:creationId xmlns:p14="http://schemas.microsoft.com/office/powerpoint/2010/main" val="15695553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2E00D2-75C9-F449-81C1-4A6B6F7DBC8A}" type="slidenum">
              <a:rPr lang="en-US" smtClean="0"/>
              <a:pPr>
                <a:defRPr/>
              </a:pPr>
              <a:t>‹#›</a:t>
            </a:fld>
            <a:endParaRPr lang="en-US" dirty="0"/>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extLst>
      <p:ext uri="{BB962C8B-B14F-4D97-AF65-F5344CB8AC3E}">
        <p14:creationId xmlns:p14="http://schemas.microsoft.com/office/powerpoint/2010/main" val="207685893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extLst>
      <p:ext uri="{BB962C8B-B14F-4D97-AF65-F5344CB8AC3E}">
        <p14:creationId xmlns:p14="http://schemas.microsoft.com/office/powerpoint/2010/main" val="4285639296"/>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extLst>
      <p:ext uri="{BB962C8B-B14F-4D97-AF65-F5344CB8AC3E}">
        <p14:creationId xmlns:p14="http://schemas.microsoft.com/office/powerpoint/2010/main" val="500837723"/>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extLst>
      <p:ext uri="{BB962C8B-B14F-4D97-AF65-F5344CB8AC3E}">
        <p14:creationId xmlns:p14="http://schemas.microsoft.com/office/powerpoint/2010/main" val="316653103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extLst>
      <p:ext uri="{BB962C8B-B14F-4D97-AF65-F5344CB8AC3E}">
        <p14:creationId xmlns:p14="http://schemas.microsoft.com/office/powerpoint/2010/main" val="833624636"/>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261277398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371251819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32764178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pPr>
                <a:defRPr/>
              </a:pPr>
              <a:t>‹#›</a:t>
            </a:fld>
            <a:endParaRPr lang="en-US"/>
          </a:p>
        </p:txBody>
      </p:sp>
    </p:spTree>
    <p:extLst>
      <p:ext uri="{BB962C8B-B14F-4D97-AF65-F5344CB8AC3E}">
        <p14:creationId xmlns:p14="http://schemas.microsoft.com/office/powerpoint/2010/main" val="2557102814"/>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pPr>
                <a:defRPr/>
              </a:pPr>
              <a:t>‹#›</a:t>
            </a:fld>
            <a:endParaRPr lang="en-US"/>
          </a:p>
        </p:txBody>
      </p:sp>
    </p:spTree>
    <p:extLst>
      <p:ext uri="{BB962C8B-B14F-4D97-AF65-F5344CB8AC3E}">
        <p14:creationId xmlns:p14="http://schemas.microsoft.com/office/powerpoint/2010/main" val="30964213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385E435-CA53-DD40-AB5B-DC133A1838A7}" type="slidenum">
              <a:rPr lang="en-US" smtClean="0"/>
              <a:pPr>
                <a:defRPr/>
              </a:pPr>
              <a:t>‹#›</a:t>
            </a:fld>
            <a:endParaRPr lang="en-US" dirty="0"/>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pPr>
                <a:defRPr/>
              </a:pPr>
              <a:t>‹#›</a:t>
            </a:fld>
            <a:endParaRPr lang="en-US"/>
          </a:p>
        </p:txBody>
      </p:sp>
    </p:spTree>
    <p:extLst>
      <p:ext uri="{BB962C8B-B14F-4D97-AF65-F5344CB8AC3E}">
        <p14:creationId xmlns:p14="http://schemas.microsoft.com/office/powerpoint/2010/main" val="1552776104"/>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pPr>
                <a:defRPr/>
              </a:pPr>
              <a:t>‹#›</a:t>
            </a:fld>
            <a:endParaRPr lang="en-US"/>
          </a:p>
        </p:txBody>
      </p:sp>
    </p:spTree>
    <p:extLst>
      <p:ext uri="{BB962C8B-B14F-4D97-AF65-F5344CB8AC3E}">
        <p14:creationId xmlns:p14="http://schemas.microsoft.com/office/powerpoint/2010/main" val="568094711"/>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pPr>
                <a:defRPr/>
              </a:pPr>
              <a:t>‹#›</a:t>
            </a:fld>
            <a:endParaRPr lang="en-US"/>
          </a:p>
        </p:txBody>
      </p:sp>
    </p:spTree>
    <p:extLst>
      <p:ext uri="{BB962C8B-B14F-4D97-AF65-F5344CB8AC3E}">
        <p14:creationId xmlns:p14="http://schemas.microsoft.com/office/powerpoint/2010/main" val="485445523"/>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pPr>
                <a:defRPr/>
              </a:pPr>
              <a:t>‹#›</a:t>
            </a:fld>
            <a:endParaRPr lang="en-US"/>
          </a:p>
        </p:txBody>
      </p:sp>
    </p:spTree>
    <p:extLst>
      <p:ext uri="{BB962C8B-B14F-4D97-AF65-F5344CB8AC3E}">
        <p14:creationId xmlns:p14="http://schemas.microsoft.com/office/powerpoint/2010/main" val="112792573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pPr>
                <a:defRPr/>
              </a:pPr>
              <a:t>‹#›</a:t>
            </a:fld>
            <a:endParaRPr lang="en-US"/>
          </a:p>
        </p:txBody>
      </p:sp>
    </p:spTree>
    <p:extLst>
      <p:ext uri="{BB962C8B-B14F-4D97-AF65-F5344CB8AC3E}">
        <p14:creationId xmlns:p14="http://schemas.microsoft.com/office/powerpoint/2010/main" val="359312084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pPr>
                <a:defRPr/>
              </a:pPr>
              <a:t>‹#›</a:t>
            </a:fld>
            <a:endParaRPr lang="en-US"/>
          </a:p>
        </p:txBody>
      </p:sp>
    </p:spTree>
    <p:extLst>
      <p:ext uri="{BB962C8B-B14F-4D97-AF65-F5344CB8AC3E}">
        <p14:creationId xmlns:p14="http://schemas.microsoft.com/office/powerpoint/2010/main" val="429516076"/>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pPr>
                <a:defRPr/>
              </a:pPr>
              <a:t>‹#›</a:t>
            </a:fld>
            <a:endParaRPr lang="en-US"/>
          </a:p>
        </p:txBody>
      </p:sp>
    </p:spTree>
    <p:extLst>
      <p:ext uri="{BB962C8B-B14F-4D97-AF65-F5344CB8AC3E}">
        <p14:creationId xmlns:p14="http://schemas.microsoft.com/office/powerpoint/2010/main" val="243211765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pPr>
                <a:defRPr/>
              </a:pPr>
              <a:t>‹#›</a:t>
            </a:fld>
            <a:endParaRPr lang="en-US"/>
          </a:p>
        </p:txBody>
      </p:sp>
    </p:spTree>
    <p:extLst>
      <p:ext uri="{BB962C8B-B14F-4D97-AF65-F5344CB8AC3E}">
        <p14:creationId xmlns:p14="http://schemas.microsoft.com/office/powerpoint/2010/main" val="3758918158"/>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pPr>
                <a:defRPr/>
              </a:pPr>
              <a:t>‹#›</a:t>
            </a:fld>
            <a:endParaRPr lang="en-US"/>
          </a:p>
        </p:txBody>
      </p:sp>
    </p:spTree>
    <p:extLst>
      <p:ext uri="{BB962C8B-B14F-4D97-AF65-F5344CB8AC3E}">
        <p14:creationId xmlns:p14="http://schemas.microsoft.com/office/powerpoint/2010/main" val="3071384932"/>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366783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40B8065-9D2F-2547-BA80-650149A5337C}" type="slidenum">
              <a:rPr lang="en-US" smtClean="0"/>
              <a:pPr>
                <a:defRPr/>
              </a:pPr>
              <a:t>‹#›</a:t>
            </a:fld>
            <a:endParaRPr lang="en-US" dirty="0"/>
          </a:p>
        </p:txBody>
      </p:sp>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591936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614569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420987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88589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025084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996882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173698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10482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990059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986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994F583-FF67-7547-A1B3-711B3D83627F}" type="slidenum">
              <a:rPr lang="en-US" smtClean="0"/>
              <a:pPr>
                <a:defRPr/>
              </a:pPr>
              <a:t>‹#›</a:t>
            </a:fld>
            <a:endParaRPr lang="en-US" dirty="0"/>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418584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3B45B18-1C03-6F46-BF52-D3AF21801E23}" type="slidenum">
              <a:rPr lang="en-US"/>
              <a:pPr>
                <a:defRPr/>
              </a:pPr>
              <a:t>‹#›</a:t>
            </a:fld>
            <a:endParaRPr lang="en-US"/>
          </a:p>
        </p:txBody>
      </p:sp>
    </p:spTree>
    <p:extLst>
      <p:ext uri="{BB962C8B-B14F-4D97-AF65-F5344CB8AC3E}">
        <p14:creationId xmlns:p14="http://schemas.microsoft.com/office/powerpoint/2010/main" val="159164422"/>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D0243C8-1631-BB44-A84A-69FE365C6B9F}" type="slidenum">
              <a:rPr lang="en-US"/>
              <a:pPr>
                <a:defRPr/>
              </a:pPr>
              <a:t>‹#›</a:t>
            </a:fld>
            <a:endParaRPr lang="en-US"/>
          </a:p>
        </p:txBody>
      </p:sp>
    </p:spTree>
    <p:extLst>
      <p:ext uri="{BB962C8B-B14F-4D97-AF65-F5344CB8AC3E}">
        <p14:creationId xmlns:p14="http://schemas.microsoft.com/office/powerpoint/2010/main" val="1806484883"/>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BFF4825-7A1C-7047-93B7-6AE53CE31E1D}" type="slidenum">
              <a:rPr lang="en-US"/>
              <a:pPr>
                <a:defRPr/>
              </a:pPr>
              <a:t>‹#›</a:t>
            </a:fld>
            <a:endParaRPr lang="en-US"/>
          </a:p>
        </p:txBody>
      </p:sp>
    </p:spTree>
    <p:extLst>
      <p:ext uri="{BB962C8B-B14F-4D97-AF65-F5344CB8AC3E}">
        <p14:creationId xmlns:p14="http://schemas.microsoft.com/office/powerpoint/2010/main" val="1020828476"/>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00CFC59-9308-5B4E-BF27-A1FC5D875764}" type="slidenum">
              <a:rPr lang="en-US"/>
              <a:pPr>
                <a:defRPr/>
              </a:pPr>
              <a:t>‹#›</a:t>
            </a:fld>
            <a:endParaRPr lang="en-US"/>
          </a:p>
        </p:txBody>
      </p:sp>
    </p:spTree>
    <p:extLst>
      <p:ext uri="{BB962C8B-B14F-4D97-AF65-F5344CB8AC3E}">
        <p14:creationId xmlns:p14="http://schemas.microsoft.com/office/powerpoint/2010/main" val="392772409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81FA56E-FEAD-2145-A466-4AB9CBAE77CD}" type="slidenum">
              <a:rPr lang="en-US"/>
              <a:pPr>
                <a:defRPr/>
              </a:pPr>
              <a:t>‹#›</a:t>
            </a:fld>
            <a:endParaRPr lang="en-US"/>
          </a:p>
        </p:txBody>
      </p:sp>
    </p:spTree>
    <p:extLst>
      <p:ext uri="{BB962C8B-B14F-4D97-AF65-F5344CB8AC3E}">
        <p14:creationId xmlns:p14="http://schemas.microsoft.com/office/powerpoint/2010/main" val="1393013110"/>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534A4A-4BCA-2B41-8E0C-6687A2EAFEDC}" type="slidenum">
              <a:rPr lang="en-US"/>
              <a:pPr>
                <a:defRPr/>
              </a:pPr>
              <a:t>‹#›</a:t>
            </a:fld>
            <a:endParaRPr lang="en-US"/>
          </a:p>
        </p:txBody>
      </p:sp>
    </p:spTree>
    <p:extLst>
      <p:ext uri="{BB962C8B-B14F-4D97-AF65-F5344CB8AC3E}">
        <p14:creationId xmlns:p14="http://schemas.microsoft.com/office/powerpoint/2010/main" val="2357110634"/>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558C09E-933E-1F46-85FB-F06F2292176E}" type="slidenum">
              <a:rPr lang="en-US"/>
              <a:pPr>
                <a:defRPr/>
              </a:pPr>
              <a:t>‹#›</a:t>
            </a:fld>
            <a:endParaRPr lang="en-US"/>
          </a:p>
        </p:txBody>
      </p:sp>
    </p:spTree>
    <p:extLst>
      <p:ext uri="{BB962C8B-B14F-4D97-AF65-F5344CB8AC3E}">
        <p14:creationId xmlns:p14="http://schemas.microsoft.com/office/powerpoint/2010/main" val="24506378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28F8463-CBF1-FC40-A64B-4520308EF6E3}" type="slidenum">
              <a:rPr lang="en-US"/>
              <a:pPr>
                <a:defRPr/>
              </a:pPr>
              <a:t>‹#›</a:t>
            </a:fld>
            <a:endParaRPr lang="en-US"/>
          </a:p>
        </p:txBody>
      </p:sp>
    </p:spTree>
    <p:extLst>
      <p:ext uri="{BB962C8B-B14F-4D97-AF65-F5344CB8AC3E}">
        <p14:creationId xmlns:p14="http://schemas.microsoft.com/office/powerpoint/2010/main" val="4003433126"/>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AF48163-A1D9-DE4B-A7F8-07468AAC19C6}" type="slidenum">
              <a:rPr lang="en-US"/>
              <a:pPr>
                <a:defRPr/>
              </a:pPr>
              <a:t>‹#›</a:t>
            </a:fld>
            <a:endParaRPr lang="en-US"/>
          </a:p>
        </p:txBody>
      </p:sp>
    </p:spTree>
    <p:extLst>
      <p:ext uri="{BB962C8B-B14F-4D97-AF65-F5344CB8AC3E}">
        <p14:creationId xmlns:p14="http://schemas.microsoft.com/office/powerpoint/2010/main" val="23593646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42B3996-8BDE-0C43-BB49-4129ECF1CA32}" type="slidenum">
              <a:rPr lang="en-US" smtClean="0"/>
              <a:pPr>
                <a:defRPr/>
              </a:pPr>
              <a:t>‹#›</a:t>
            </a:fld>
            <a:endParaRPr lang="en-US" dirty="0"/>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98F619A-0CF9-7B43-98C3-E4BC919555AB}" type="slidenum">
              <a:rPr lang="en-US"/>
              <a:pPr>
                <a:defRPr/>
              </a:pPr>
              <a:t>‹#›</a:t>
            </a:fld>
            <a:endParaRPr lang="en-US"/>
          </a:p>
        </p:txBody>
      </p:sp>
    </p:spTree>
    <p:extLst>
      <p:ext uri="{BB962C8B-B14F-4D97-AF65-F5344CB8AC3E}">
        <p14:creationId xmlns:p14="http://schemas.microsoft.com/office/powerpoint/2010/main" val="35584854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88F83ED-2787-8A4E-A40A-2E6C9B0BD39B}" type="slidenum">
              <a:rPr lang="en-US" smtClean="0"/>
              <a:pPr>
                <a:defRPr/>
              </a:pPr>
              <a:t>‹#›</a:t>
            </a:fld>
            <a:endParaRPr lang="en-US" dirty="0"/>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22C209-3ADC-4E4B-AF9F-36B1314EF8EC}" type="slidenum">
              <a:rPr lang="en-US" smtClean="0"/>
              <a:pPr>
                <a:defRPr/>
              </a:pPr>
              <a:t>‹#›</a:t>
            </a:fld>
            <a:endParaRPr lang="en-US" dirty="0"/>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8F1ABD-465E-664E-98BD-E84C006C1F3A}" type="slidenum">
              <a:rPr lang="en-US" smtClean="0"/>
              <a:pPr>
                <a:defRPr/>
              </a:pPr>
              <a:t>‹#›</a:t>
            </a:fld>
            <a:endParaRPr lang="en-US" dirty="0"/>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BE0A2CE-89B4-BF40-BFF7-B0BFCC295EDE}" type="slidenum">
              <a:rPr lang="en-US" smtClean="0"/>
              <a:pPr>
                <a:defRPr/>
              </a:pPr>
              <a:t>‹#›</a:t>
            </a:fld>
            <a:endParaRPr lang="en-US" dirty="0"/>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7CE20E-2814-D740-8608-C0EE0F23E319}" type="slidenum">
              <a:rPr lang="en-US" smtClean="0"/>
              <a:pPr>
                <a:defRPr/>
              </a:pPr>
              <a:t>‹#›</a:t>
            </a:fld>
            <a:endParaRPr lang="en-US" dirty="0"/>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B30A1C-5EBA-0843-A96B-025F963E0908}" type="slidenum">
              <a:rPr lang="en-US" smtClean="0"/>
              <a:pPr>
                <a:defRPr/>
              </a:pPr>
              <a:t>‹#›</a:t>
            </a:fld>
            <a:endParaRPr lang="en-US" dirty="0"/>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E8F9B68-C8EA-EF43-B10A-B785953BFE32}" type="slidenum">
              <a:rPr lang="en-US" smtClean="0"/>
              <a:pPr>
                <a:defRPr/>
              </a:pPr>
              <a:t>‹#›</a:t>
            </a:fld>
            <a:endParaRPr lang="en-US" dirty="0"/>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B39689-B542-F145-9156-E684DA4AC7CD}" type="slidenum">
              <a:rPr lang="en-US" smtClean="0"/>
              <a:pPr>
                <a:defRPr/>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4F47F0-291F-0042-9AB9-86A6B2A7A356}" type="slidenum">
              <a:rPr lang="en-US" smtClean="0"/>
              <a:pPr>
                <a:defRPr/>
              </a:pPr>
              <a:t>‹#›</a:t>
            </a:fld>
            <a:endParaRPr lang="en-US" dirty="0"/>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38B93A-72EE-FF4E-8569-AE72976AA713}" type="slidenum">
              <a:rPr lang="en-US" smtClean="0"/>
              <a:pPr>
                <a:defRPr/>
              </a:pPr>
              <a:t>‹#›</a:t>
            </a:fld>
            <a:endParaRPr lang="en-US" dirty="0"/>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AA9F377-1497-7D42-8355-6BCCABF8651D}" type="slidenum">
              <a:rPr lang="en-US" smtClean="0"/>
              <a:pPr>
                <a:defRPr/>
              </a:pPr>
              <a:t>‹#›</a:t>
            </a:fld>
            <a:endParaRPr lang="en-US" dirty="0"/>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D4B377C-832F-5F40-8A9A-8C99791C572A}" type="slidenum">
              <a:rPr lang="en-US" smtClean="0"/>
              <a:pPr>
                <a:defRPr/>
              </a:pPr>
              <a:t>‹#›</a:t>
            </a:fld>
            <a:endParaRPr lang="en-US" dirty="0"/>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2F0ADE4-8574-3B4B-8CEA-9671AD223A1C}" type="slidenum">
              <a:rPr lang="en-US" smtClean="0"/>
              <a:pPr>
                <a:defRPr/>
              </a:pPr>
              <a:t>‹#›</a:t>
            </a:fld>
            <a:endParaRPr lang="en-US" dirty="0"/>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4DD6BAC-0656-F642-9B08-C61AE25F8AC0}" type="slidenum">
              <a:rPr lang="en-US" smtClean="0"/>
              <a:pPr>
                <a:defRPr/>
              </a:pPr>
              <a:t>‹#›</a:t>
            </a:fld>
            <a:endParaRPr lang="en-US" dirty="0"/>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pPr>
                <a:defRPr/>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pPr>
                <a:defRPr/>
              </a:pPr>
              <a:t>‹#›</a:t>
            </a:fld>
            <a:endParaRPr lang="en-US" dirty="0"/>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pPr>
                <a:defRPr/>
              </a:pPr>
              <a:t>‹#›</a:t>
            </a:fld>
            <a:endParaRPr lang="en-US" dirty="0"/>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pPr>
                <a:defRPr/>
              </a:pPr>
              <a:t>‹#›</a:t>
            </a:fld>
            <a:endParaRPr lang="en-US" dirty="0"/>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pPr>
                <a:defRPr/>
              </a:pPr>
              <a:t>‹#›</a:t>
            </a:fld>
            <a:endParaRPr lang="en-US" dirty="0"/>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pPr>
                <a:defRPr/>
              </a:pPr>
              <a:t>‹#›</a:t>
            </a:fld>
            <a:endParaRPr lang="en-US" dirty="0"/>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pPr>
                <a:defRPr/>
              </a:pPr>
              <a:t>‹#›</a:t>
            </a:fld>
            <a:endParaRPr lang="en-US" dirty="0"/>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pPr>
                <a:defRPr/>
              </a:pPr>
              <a:t>‹#›</a:t>
            </a:fld>
            <a:endParaRPr lang="en-US" dirty="0"/>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pPr>
                <a:defRPr/>
              </a:pPr>
              <a:t>‹#›</a:t>
            </a:fld>
            <a:endParaRPr lang="en-US" dirty="0"/>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pPr>
                <a:defRPr/>
              </a:pPr>
              <a:t>‹#›</a:t>
            </a:fld>
            <a:endParaRPr lang="en-US" dirty="0"/>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pPr>
                <a:defRPr/>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145292F-3874-2548-8070-53032365AD47}" type="slidenum">
              <a:rPr lang="en-US"/>
              <a:pPr>
                <a:defRPr/>
              </a:pPr>
              <a:t>‹#›</a:t>
            </a:fld>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4188007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89768945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99434608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8587802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45790145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04755802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278201866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47114684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2523800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4131002157"/>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77959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887968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0903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075363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314470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002257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962126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908595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04259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4.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1.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theme" Target="../theme/theme19.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94.xml"/><Relationship Id="rId1" Type="http://schemas.openxmlformats.org/officeDocument/2006/relationships/slideLayout" Target="../slideLayouts/slideLayout19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1.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theme" Target="../theme/theme24.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theme" Target="../theme/theme26.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theme" Target="../theme/theme27.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277.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theme" Target="../theme/theme30.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theme" Target="../theme/theme3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theme" Target="../theme/theme9.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502822" r:id="rId1"/>
    <p:sldLayoutId id="2147502823" r:id="rId2"/>
    <p:sldLayoutId id="2147502824" r:id="rId3"/>
    <p:sldLayoutId id="2147502825" r:id="rId4"/>
    <p:sldLayoutId id="2147502826" r:id="rId5"/>
    <p:sldLayoutId id="2147502827" r:id="rId6"/>
    <p:sldLayoutId id="2147502828" r:id="rId7"/>
    <p:sldLayoutId id="2147502829" r:id="rId8"/>
    <p:sldLayoutId id="2147502830" r:id="rId9"/>
    <p:sldLayoutId id="2147502831" r:id="rId10"/>
    <p:sldLayoutId id="2147502832" r:id="rId11"/>
    <p:sldLayoutId id="2147502833" r:id="rId1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56276461"/>
      </p:ext>
    </p:extLst>
  </p:cSld>
  <p:clrMap bg1="lt1" tx1="dk1" bg2="lt2" tx2="dk2" accent1="accent1" accent2="accent2" accent3="accent3" accent4="accent4" accent5="accent5" accent6="accent6" hlink="hlink" folHlink="folHlink"/>
  <p:sldLayoutIdLst>
    <p:sldLayoutId id="2147503755" r:id="rId1"/>
    <p:sldLayoutId id="2147503756" r:id="rId2"/>
    <p:sldLayoutId id="2147503757" r:id="rId3"/>
    <p:sldLayoutId id="2147503758" r:id="rId4"/>
    <p:sldLayoutId id="2147503759" r:id="rId5"/>
    <p:sldLayoutId id="2147503760" r:id="rId6"/>
    <p:sldLayoutId id="2147503761" r:id="rId7"/>
    <p:sldLayoutId id="2147503762" r:id="rId8"/>
    <p:sldLayoutId id="2147503763" r:id="rId9"/>
    <p:sldLayoutId id="2147503764" r:id="rId10"/>
    <p:sldLayoutId id="214750376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66223539"/>
      </p:ext>
    </p:extLst>
  </p:cSld>
  <p:clrMap bg1="lt1" tx1="dk1" bg2="lt2" tx2="dk2" accent1="accent1" accent2="accent2" accent3="accent3" accent4="accent4" accent5="accent5" accent6="accent6" hlink="hlink" folHlink="folHlink"/>
  <p:sldLayoutIdLst>
    <p:sldLayoutId id="2147503767" r:id="rId1"/>
    <p:sldLayoutId id="2147503768" r:id="rId2"/>
    <p:sldLayoutId id="2147503769" r:id="rId3"/>
    <p:sldLayoutId id="2147503770" r:id="rId4"/>
    <p:sldLayoutId id="2147503771" r:id="rId5"/>
    <p:sldLayoutId id="2147503772" r:id="rId6"/>
    <p:sldLayoutId id="2147503773" r:id="rId7"/>
    <p:sldLayoutId id="2147503774" r:id="rId8"/>
    <p:sldLayoutId id="2147503775" r:id="rId9"/>
    <p:sldLayoutId id="2147503776" r:id="rId10"/>
    <p:sldLayoutId id="214750377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95000661"/>
      </p:ext>
    </p:extLst>
  </p:cSld>
  <p:clrMap bg1="lt1" tx1="dk1" bg2="lt2" tx2="dk2" accent1="accent1" accent2="accent2" accent3="accent3" accent4="accent4" accent5="accent5" accent6="accent6" hlink="hlink" folHlink="folHlink"/>
  <p:sldLayoutIdLst>
    <p:sldLayoutId id="2147503791" r:id="rId1"/>
    <p:sldLayoutId id="2147503792" r:id="rId2"/>
    <p:sldLayoutId id="2147503793" r:id="rId3"/>
    <p:sldLayoutId id="2147503794" r:id="rId4"/>
    <p:sldLayoutId id="2147503795" r:id="rId5"/>
    <p:sldLayoutId id="2147503796" r:id="rId6"/>
    <p:sldLayoutId id="2147503797" r:id="rId7"/>
    <p:sldLayoutId id="2147503798" r:id="rId8"/>
    <p:sldLayoutId id="2147503799" r:id="rId9"/>
    <p:sldLayoutId id="2147503800" r:id="rId10"/>
    <p:sldLayoutId id="2147503801" r:id="rId11"/>
    <p:sldLayoutId id="2147503802" r:id="rId12"/>
    <p:sldLayoutId id="214750380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6E036EF-5242-5241-AB42-97179E1AF20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84048190"/>
      </p:ext>
    </p:extLst>
  </p:cSld>
  <p:clrMap bg1="lt1" tx1="dk1" bg2="lt2" tx2="dk2" accent1="accent1" accent2="accent2" accent3="accent3" accent4="accent4" accent5="accent5" accent6="accent6" hlink="hlink" folHlink="folHlink"/>
  <p:sldLayoutIdLst>
    <p:sldLayoutId id="2147503805" r:id="rId1"/>
    <p:sldLayoutId id="2147503806" r:id="rId2"/>
    <p:sldLayoutId id="2147503807" r:id="rId3"/>
    <p:sldLayoutId id="2147503808" r:id="rId4"/>
    <p:sldLayoutId id="2147503809" r:id="rId5"/>
    <p:sldLayoutId id="2147503810" r:id="rId6"/>
    <p:sldLayoutId id="2147503811" r:id="rId7"/>
    <p:sldLayoutId id="2147503812" r:id="rId8"/>
    <p:sldLayoutId id="2147503813" r:id="rId9"/>
    <p:sldLayoutId id="2147503814" r:id="rId10"/>
    <p:sldLayoutId id="2147503815"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eaLnBrk="0" hangingPunct="0"/>
            <a:endParaRPr lang="en-US" dirty="0">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eaLnBrk="0" hangingPunct="0"/>
            <a:endParaRPr lang="en-US" dirty="0">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eaLnBrk="0" hangingPunct="0"/>
            <a:fld id="{5C2F5268-F079-4549-B7BC-B8D4242C6860}" type="slidenum">
              <a:rPr lang="en-US" smtClean="0">
                <a:solidFill>
                  <a:srgbClr val="000000"/>
                </a:solidFill>
                <a:ea typeface="ヒラギノ角ゴ Pro W3" charset="0"/>
                <a:cs typeface="ヒラギノ角ゴ Pro W3" charset="0"/>
              </a:rPr>
              <a:pPr eaLnBrk="0" hangingPunct="0"/>
              <a:t>‹#›</a:t>
            </a:fld>
            <a:endParaRPr lang="en-US" dirty="0">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907053999"/>
      </p:ext>
    </p:extLst>
  </p:cSld>
  <p:clrMap bg1="lt1" tx1="dk1" bg2="lt2" tx2="dk2" accent1="accent1" accent2="accent2" accent3="accent3" accent4="accent4" accent5="accent5" accent6="accent6" hlink="hlink" folHlink="folHlink"/>
  <p:sldLayoutIdLst>
    <p:sldLayoutId id="2147503817" r:id="rId1"/>
    <p:sldLayoutId id="2147503818" r:id="rId2"/>
    <p:sldLayoutId id="2147503819" r:id="rId3"/>
    <p:sldLayoutId id="2147503820" r:id="rId4"/>
    <p:sldLayoutId id="2147503821" r:id="rId5"/>
    <p:sldLayoutId id="2147503822" r:id="rId6"/>
    <p:sldLayoutId id="2147503823" r:id="rId7"/>
    <p:sldLayoutId id="2147503824" r:id="rId8"/>
    <p:sldLayoutId id="2147503825" r:id="rId9"/>
    <p:sldLayoutId id="2147503826" r:id="rId10"/>
    <p:sldLayoutId id="2147503827" r:id="rId11"/>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dirty="0"/>
          </a:p>
        </p:txBody>
      </p:sp>
    </p:spTree>
    <p:extLst>
      <p:ext uri="{BB962C8B-B14F-4D97-AF65-F5344CB8AC3E}">
        <p14:creationId xmlns:p14="http://schemas.microsoft.com/office/powerpoint/2010/main" val="3933581969"/>
      </p:ext>
    </p:extLst>
  </p:cSld>
  <p:clrMap bg1="dk2" tx1="lt1" bg2="dk1" tx2="lt2" accent1="accent1" accent2="accent2" accent3="accent3" accent4="accent4" accent5="accent5" accent6="accent6" hlink="hlink" folHlink="folHlink"/>
  <p:sldLayoutIdLst>
    <p:sldLayoutId id="2147503842" r:id="rId1"/>
    <p:sldLayoutId id="2147503843" r:id="rId2"/>
    <p:sldLayoutId id="2147503844" r:id="rId3"/>
    <p:sldLayoutId id="2147503845" r:id="rId4"/>
    <p:sldLayoutId id="2147503846" r:id="rId5"/>
    <p:sldLayoutId id="2147503847" r:id="rId6"/>
    <p:sldLayoutId id="2147503848" r:id="rId7"/>
    <p:sldLayoutId id="2147503849" r:id="rId8"/>
    <p:sldLayoutId id="2147503850" r:id="rId9"/>
    <p:sldLayoutId id="2147503851" r:id="rId10"/>
    <p:sldLayoutId id="214750385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Tree>
    <p:extLst>
      <p:ext uri="{BB962C8B-B14F-4D97-AF65-F5344CB8AC3E}">
        <p14:creationId xmlns:p14="http://schemas.microsoft.com/office/powerpoint/2010/main" val="1884432383"/>
      </p:ext>
    </p:extLst>
  </p:cSld>
  <p:clrMap bg1="dk2" tx1="lt1" bg2="dk1" tx2="lt2" accent1="accent1" accent2="accent2" accent3="accent3" accent4="accent4" accent5="accent5" accent6="accent6" hlink="hlink" folHlink="folHlink"/>
  <p:sldLayoutIdLst>
    <p:sldLayoutId id="2147503854" r:id="rId1"/>
    <p:sldLayoutId id="2147503855" r:id="rId2"/>
    <p:sldLayoutId id="2147503856" r:id="rId3"/>
    <p:sldLayoutId id="2147503857" r:id="rId4"/>
    <p:sldLayoutId id="2147503858" r:id="rId5"/>
    <p:sldLayoutId id="2147503859" r:id="rId6"/>
    <p:sldLayoutId id="2147503860" r:id="rId7"/>
    <p:sldLayoutId id="2147503861" r:id="rId8"/>
    <p:sldLayoutId id="2147503862" r:id="rId9"/>
    <p:sldLayoutId id="2147503863" r:id="rId10"/>
    <p:sldLayoutId id="2147503864"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fld id="{C92B6443-EEA3-FA4F-8288-1C29E3802DD7}" type="slidenum">
              <a:rPr lang="en-US" smtClean="0"/>
              <a:pPr>
                <a:defRPr/>
              </a:pPr>
              <a:t>‹#›</a:t>
            </a:fld>
            <a:endParaRPr lang="en-US" dirty="0"/>
          </a:p>
        </p:txBody>
      </p:sp>
    </p:spTree>
    <p:extLst>
      <p:ext uri="{BB962C8B-B14F-4D97-AF65-F5344CB8AC3E}">
        <p14:creationId xmlns:p14="http://schemas.microsoft.com/office/powerpoint/2010/main" val="3724443974"/>
      </p:ext>
    </p:extLst>
  </p:cSld>
  <p:clrMap bg1="lt1" tx1="dk1" bg2="lt2" tx2="dk2" accent1="accent1" accent2="accent2" accent3="accent3" accent4="accent4" accent5="accent5" accent6="accent6" hlink="hlink" folHlink="folHlink"/>
  <p:sldLayoutIdLst>
    <p:sldLayoutId id="2147503866" r:id="rId1"/>
    <p:sldLayoutId id="2147503867" r:id="rId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8D013C9A-F618-244F-8699-EB402E9C8B54}" type="slidenum">
              <a:rPr lang="en-US"/>
              <a:pPr>
                <a:defRPr/>
              </a:pPr>
              <a:t>‹#›</a:t>
            </a:fld>
            <a:endParaRPr lang="en-US"/>
          </a:p>
        </p:txBody>
      </p:sp>
    </p:spTree>
    <p:extLst>
      <p:ext uri="{BB962C8B-B14F-4D97-AF65-F5344CB8AC3E}">
        <p14:creationId xmlns:p14="http://schemas.microsoft.com/office/powerpoint/2010/main" val="165588309"/>
      </p:ext>
    </p:extLst>
  </p:cSld>
  <p:clrMap bg1="lt1" tx1="dk1" bg2="lt2" tx2="dk2" accent1="accent1" accent2="accent2" accent3="accent3" accent4="accent4" accent5="accent5" accent6="accent6" hlink="hlink" folHlink="folHlink"/>
  <p:sldLayoutIdLst>
    <p:sldLayoutId id="2147503880" r:id="rId1"/>
    <p:sldLayoutId id="2147503881" r:id="rId2"/>
    <p:sldLayoutId id="2147503882" r:id="rId3"/>
    <p:sldLayoutId id="2147503883" r:id="rId4"/>
    <p:sldLayoutId id="2147503884" r:id="rId5"/>
    <p:sldLayoutId id="2147503885" r:id="rId6"/>
    <p:sldLayoutId id="2147503886" r:id="rId7"/>
    <p:sldLayoutId id="2147503887" r:id="rId8"/>
    <p:sldLayoutId id="2147503888" r:id="rId9"/>
    <p:sldLayoutId id="2147503889" r:id="rId10"/>
    <p:sldLayoutId id="214750389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1026"/>
          <p:cNvGrpSpPr>
            <a:grpSpLocks/>
          </p:cNvGrpSpPr>
          <p:nvPr/>
        </p:nvGrpSpPr>
        <p:grpSpPr bwMode="auto">
          <a:xfrm>
            <a:off x="0" y="0"/>
            <a:ext cx="7242175" cy="1981200"/>
            <a:chOff x="0" y="0"/>
            <a:chExt cx="4562" cy="1248"/>
          </a:xfrm>
        </p:grpSpPr>
        <p:sp>
          <p:nvSpPr>
            <p:cNvPr id="39833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9831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9834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834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834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Tahoma" charset="0"/>
              </a:defRPr>
            </a:lvl1pPr>
          </a:lstStyle>
          <a:p>
            <a:pPr>
              <a:defRPr/>
            </a:pPr>
            <a:fld id="{3D835629-4EA5-D746-A5E2-62A2335D22BA}" type="slidenum">
              <a:rPr lang="en-US"/>
              <a:pPr>
                <a:defRPr/>
              </a:pPr>
              <a:t>‹#›</a:t>
            </a:fld>
            <a:endParaRPr lang="en-US"/>
          </a:p>
        </p:txBody>
      </p:sp>
    </p:spTree>
    <p:extLst>
      <p:ext uri="{BB962C8B-B14F-4D97-AF65-F5344CB8AC3E}">
        <p14:creationId xmlns:p14="http://schemas.microsoft.com/office/powerpoint/2010/main" val="1370630244"/>
      </p:ext>
    </p:extLst>
  </p:cSld>
  <p:clrMap bg1="dk2" tx1="lt1" bg2="dk1" tx2="lt2" accent1="accent1" accent2="accent2" accent3="accent3" accent4="accent4" accent5="accent5" accent6="accent6" hlink="hlink" folHlink="folHlink"/>
  <p:sldLayoutIdLst>
    <p:sldLayoutId id="2147503892" r:id="rId1"/>
    <p:sldLayoutId id="2147503893" r:id="rId2"/>
    <p:sldLayoutId id="2147503894" r:id="rId3"/>
    <p:sldLayoutId id="2147503895" r:id="rId4"/>
    <p:sldLayoutId id="2147503896" r:id="rId5"/>
    <p:sldLayoutId id="2147503897" r:id="rId6"/>
    <p:sldLayoutId id="2147503898" r:id="rId7"/>
    <p:sldLayoutId id="2147503899" r:id="rId8"/>
    <p:sldLayoutId id="2147503900" r:id="rId9"/>
    <p:sldLayoutId id="214750390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502951" r:id="rId1"/>
    <p:sldLayoutId id="2147502952" r:id="rId2"/>
    <p:sldLayoutId id="2147502953" r:id="rId3"/>
    <p:sldLayoutId id="2147502954" r:id="rId4"/>
    <p:sldLayoutId id="2147502955" r:id="rId5"/>
    <p:sldLayoutId id="2147502956" r:id="rId6"/>
    <p:sldLayoutId id="2147502957" r:id="rId7"/>
    <p:sldLayoutId id="2147502958" r:id="rId8"/>
    <p:sldLayoutId id="2147502959" r:id="rId9"/>
    <p:sldLayoutId id="2147502960" r:id="rId10"/>
    <p:sldLayoutId id="2147502961"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ADEBA4A3-5119-E348-8B50-B6ED910F2F8B}" type="slidenum">
              <a:rPr lang="en-US"/>
              <a:pPr>
                <a:defRPr/>
              </a:pPr>
              <a:t>‹#›</a:t>
            </a:fld>
            <a:endParaRPr lang="en-US"/>
          </a:p>
        </p:txBody>
      </p:sp>
    </p:spTree>
    <p:extLst>
      <p:ext uri="{BB962C8B-B14F-4D97-AF65-F5344CB8AC3E}">
        <p14:creationId xmlns:p14="http://schemas.microsoft.com/office/powerpoint/2010/main" val="3515666410"/>
      </p:ext>
    </p:extLst>
  </p:cSld>
  <p:clrMap bg1="dk2" tx1="lt1" bg2="dk1" tx2="lt2" accent1="accent1" accent2="accent2" accent3="accent3" accent4="accent4" accent5="accent5" accent6="accent6" hlink="hlink" folHlink="folHlink"/>
  <p:sldLayoutIdLst>
    <p:sldLayoutId id="2147503903" r:id="rId1"/>
    <p:sldLayoutId id="2147503904"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defTabSz="914400" fontAlgn="base">
              <a:spcBef>
                <a:spcPct val="0"/>
              </a:spcBef>
              <a:spcAft>
                <a:spcPct val="0"/>
              </a:spcAft>
              <a:defRPr/>
            </a:pPr>
            <a:fld id="{38C3A9BB-89EB-2042-9FC3-2997F610058D}"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095668152"/>
      </p:ext>
    </p:extLst>
  </p:cSld>
  <p:clrMap bg1="dk2" tx1="lt1" bg2="dk1" tx2="lt2" accent1="accent1" accent2="accent2" accent3="accent3" accent4="accent4" accent5="accent5" accent6="accent6" hlink="hlink" folHlink="folHlink"/>
  <p:sldLayoutIdLst>
    <p:sldLayoutId id="2147503906" r:id="rId1"/>
    <p:sldLayoutId id="2147503907" r:id="rId2"/>
    <p:sldLayoutId id="2147503908" r:id="rId3"/>
    <p:sldLayoutId id="2147503909" r:id="rId4"/>
    <p:sldLayoutId id="2147503910" r:id="rId5"/>
    <p:sldLayoutId id="2147503911" r:id="rId6"/>
    <p:sldLayoutId id="2147503912" r:id="rId7"/>
    <p:sldLayoutId id="2147503913" r:id="rId8"/>
    <p:sldLayoutId id="2147503914" r:id="rId9"/>
    <p:sldLayoutId id="2147503915" r:id="rId10"/>
    <p:sldLayoutId id="214750391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685800" y="117475"/>
            <a:ext cx="8456613" cy="6738938"/>
            <a:chOff x="432" y="74"/>
            <a:chExt cx="5327" cy="4245"/>
          </a:xfrm>
        </p:grpSpPr>
        <p:sp>
          <p:nvSpPr>
            <p:cNvPr id="51208" name="Rectangle 3"/>
            <p:cNvSpPr>
              <a:spLocks noChangeArrowheads="1"/>
            </p:cNvSpPr>
            <p:nvPr/>
          </p:nvSpPr>
          <p:spPr bwMode="invGray">
            <a:xfrm>
              <a:off x="432" y="4176"/>
              <a:ext cx="2208" cy="143"/>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73737" name="Group 4"/>
            <p:cNvGrpSpPr>
              <a:grpSpLocks/>
            </p:cNvGrpSpPr>
            <p:nvPr/>
          </p:nvGrpSpPr>
          <p:grpSpPr bwMode="auto">
            <a:xfrm>
              <a:off x="2859" y="4250"/>
              <a:ext cx="2729" cy="41"/>
              <a:chOff x="2859" y="4250"/>
              <a:chExt cx="2729" cy="41"/>
            </a:xfrm>
          </p:grpSpPr>
          <p:sp>
            <p:nvSpPr>
              <p:cNvPr id="51214" name="Oval 5"/>
              <p:cNvSpPr>
                <a:spLocks noChangeArrowheads="1"/>
              </p:cNvSpPr>
              <p:nvPr/>
            </p:nvSpPr>
            <p:spPr bwMode="invGray">
              <a:xfrm>
                <a:off x="2859"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5" name="Oval 6"/>
              <p:cNvSpPr>
                <a:spLocks noChangeArrowheads="1"/>
              </p:cNvSpPr>
              <p:nvPr/>
            </p:nvSpPr>
            <p:spPr bwMode="invGray">
              <a:xfrm>
                <a:off x="3243"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6" name="Oval 7"/>
              <p:cNvSpPr>
                <a:spLocks noChangeArrowheads="1"/>
              </p:cNvSpPr>
              <p:nvPr/>
            </p:nvSpPr>
            <p:spPr bwMode="invGray">
              <a:xfrm>
                <a:off x="3627"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7" name="Oval 8"/>
              <p:cNvSpPr>
                <a:spLocks noChangeArrowheads="1"/>
              </p:cNvSpPr>
              <p:nvPr/>
            </p:nvSpPr>
            <p:spPr bwMode="invGray">
              <a:xfrm>
                <a:off x="4011"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8" name="Oval 9"/>
              <p:cNvSpPr>
                <a:spLocks noChangeArrowheads="1"/>
              </p:cNvSpPr>
              <p:nvPr/>
            </p:nvSpPr>
            <p:spPr bwMode="invGray">
              <a:xfrm>
                <a:off x="4395"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9" name="Oval 10"/>
              <p:cNvSpPr>
                <a:spLocks noChangeArrowheads="1"/>
              </p:cNvSpPr>
              <p:nvPr/>
            </p:nvSpPr>
            <p:spPr bwMode="invGray">
              <a:xfrm>
                <a:off x="4779"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20" name="Oval 11"/>
              <p:cNvSpPr>
                <a:spLocks noChangeArrowheads="1"/>
              </p:cNvSpPr>
              <p:nvPr/>
            </p:nvSpPr>
            <p:spPr bwMode="invGray">
              <a:xfrm>
                <a:off x="5163"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21" name="Oval 12"/>
              <p:cNvSpPr>
                <a:spLocks noChangeArrowheads="1"/>
              </p:cNvSpPr>
              <p:nvPr/>
            </p:nvSpPr>
            <p:spPr bwMode="invGray">
              <a:xfrm>
                <a:off x="5547"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51210" name="Rectangle 13"/>
            <p:cNvSpPr>
              <a:spLocks noChangeArrowheads="1"/>
            </p:cNvSpPr>
            <p:nvPr/>
          </p:nvSpPr>
          <p:spPr bwMode="invGray">
            <a:xfrm>
              <a:off x="480" y="480"/>
              <a:ext cx="5279" cy="480"/>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1" name="Oval 14"/>
            <p:cNvSpPr>
              <a:spLocks noChangeArrowheads="1"/>
            </p:cNvSpPr>
            <p:nvPr/>
          </p:nvSpPr>
          <p:spPr bwMode="invGray">
            <a:xfrm>
              <a:off x="507" y="7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2" name="Oval 15"/>
            <p:cNvSpPr>
              <a:spLocks noChangeArrowheads="1"/>
            </p:cNvSpPr>
            <p:nvPr/>
          </p:nvSpPr>
          <p:spPr bwMode="invGray">
            <a:xfrm>
              <a:off x="507" y="21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3" name="Oval 16"/>
            <p:cNvSpPr>
              <a:spLocks noChangeArrowheads="1"/>
            </p:cNvSpPr>
            <p:nvPr/>
          </p:nvSpPr>
          <p:spPr bwMode="invGray">
            <a:xfrm>
              <a:off x="507" y="36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73731" name="Rectangle 17"/>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3732" name="Rectangle 1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0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560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560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defTabSz="914400" fontAlgn="base">
              <a:spcAft>
                <a:spcPct val="0"/>
              </a:spcAft>
              <a:defRPr/>
            </a:pPr>
            <a:fld id="{CE478EC6-59A0-8B46-A209-7238C1E4A507}" type="slidenum">
              <a:rPr lang="en-US">
                <a:solidFill>
                  <a:srgbClr val="FFFFFF"/>
                </a:solidFill>
                <a:latin typeface="Times New Roman" charset="0"/>
                <a:ea typeface="ＭＳ Ｐゴシック" charset="-128"/>
                <a:cs typeface="ＭＳ Ｐゴシック" charset="-128"/>
              </a:rPr>
              <a:pPr defTabSz="914400" fontAlgn="base">
                <a:spcAft>
                  <a:spcPct val="0"/>
                </a:spcAft>
                <a:defRPr/>
              </a:pPr>
              <a:t>‹#›</a:t>
            </a:fld>
            <a:endParaRPr lang="en-US">
              <a:solidFill>
                <a:srgbClr val="FFFFFF"/>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07022820"/>
      </p:ext>
    </p:extLst>
  </p:cSld>
  <p:clrMap bg1="dk2" tx1="lt1" bg2="dk1" tx2="lt2" accent1="accent1" accent2="accent2" accent3="accent3" accent4="accent4" accent5="accent5" accent6="accent6" hlink="hlink" folHlink="folHlink"/>
  <p:sldLayoutIdLst>
    <p:sldLayoutId id="2147503918" r:id="rId1"/>
    <p:sldLayoutId id="2147503919" r:id="rId2"/>
    <p:sldLayoutId id="2147503920" r:id="rId3"/>
    <p:sldLayoutId id="2147503921" r:id="rId4"/>
    <p:sldLayoutId id="2147503922" r:id="rId5"/>
    <p:sldLayoutId id="2147503923" r:id="rId6"/>
    <p:sldLayoutId id="2147503924" r:id="rId7"/>
    <p:sldLayoutId id="2147503925" r:id="rId8"/>
    <p:sldLayoutId id="2147503926" r:id="rId9"/>
    <p:sldLayoutId id="2147503927" r:id="rId10"/>
    <p:sldLayoutId id="2147503928" r:id="rId11"/>
  </p:sldLayoutIdLst>
  <p:transition/>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kumimoji="1"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defTabSz="914400" fontAlgn="base">
              <a:spcBef>
                <a:spcPct val="0"/>
              </a:spcBef>
              <a:spcAft>
                <a:spcPct val="0"/>
              </a:spcAft>
              <a:defRPr/>
            </a:pPr>
            <a:fld id="{DEE10659-F73D-554F-8DA6-62739EEB76A2}"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727211327"/>
      </p:ext>
    </p:extLst>
  </p:cSld>
  <p:clrMap bg1="dk2" tx1="lt1" bg2="dk1" tx2="lt2" accent1="accent1" accent2="accent2" accent3="accent3" accent4="accent4" accent5="accent5" accent6="accent6" hlink="hlink" folHlink="folHlink"/>
  <p:sldLayoutIdLst>
    <p:sldLayoutId id="2147503930" r:id="rId1"/>
    <p:sldLayoutId id="2147503931" r:id="rId2"/>
    <p:sldLayoutId id="2147503932" r:id="rId3"/>
    <p:sldLayoutId id="2147503933" r:id="rId4"/>
    <p:sldLayoutId id="2147503934" r:id="rId5"/>
    <p:sldLayoutId id="2147503935" r:id="rId6"/>
    <p:sldLayoutId id="2147503936" r:id="rId7"/>
    <p:sldLayoutId id="2147503937" r:id="rId8"/>
    <p:sldLayoutId id="2147503938" r:id="rId9"/>
    <p:sldLayoutId id="2147503939" r:id="rId10"/>
    <p:sldLayoutId id="214750394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solidFill>
                  <a:srgbClr val="FFFFFF"/>
                </a:solidFill>
              </a:rPr>
              <a:pPr>
                <a:defRPr/>
              </a:pPr>
              <a:t>‹#›</a:t>
            </a:fld>
            <a:endParaRPr lang="en-US" dirty="0">
              <a:solidFill>
                <a:srgbClr val="FFFFFF"/>
              </a:solidFill>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Tree>
    <p:extLst>
      <p:ext uri="{BB962C8B-B14F-4D97-AF65-F5344CB8AC3E}">
        <p14:creationId xmlns:p14="http://schemas.microsoft.com/office/powerpoint/2010/main" val="3035834505"/>
      </p:ext>
    </p:extLst>
  </p:cSld>
  <p:clrMap bg1="dk2" tx1="lt1" bg2="dk1" tx2="lt2" accent1="accent1" accent2="accent2" accent3="accent3" accent4="accent4" accent5="accent5" accent6="accent6" hlink="hlink" folHlink="folHlink"/>
  <p:sldLayoutIdLst>
    <p:sldLayoutId id="2147503942" r:id="rId1"/>
    <p:sldLayoutId id="2147503943" r:id="rId2"/>
    <p:sldLayoutId id="2147503944" r:id="rId3"/>
    <p:sldLayoutId id="2147503945" r:id="rId4"/>
    <p:sldLayoutId id="2147503946" r:id="rId5"/>
    <p:sldLayoutId id="2147503947" r:id="rId6"/>
    <p:sldLayoutId id="2147503948" r:id="rId7"/>
    <p:sldLayoutId id="2147503949" r:id="rId8"/>
    <p:sldLayoutId id="2147503950" r:id="rId9"/>
    <p:sldLayoutId id="2147503951" r:id="rId10"/>
    <p:sldLayoutId id="2147503952" r:id="rId11"/>
    <p:sldLayoutId id="2147503953"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21525626"/>
      </p:ext>
    </p:extLst>
  </p:cSld>
  <p:clrMap bg1="lt1" tx1="dk1" bg2="lt2" tx2="dk2" accent1="accent1" accent2="accent2" accent3="accent3" accent4="accent4" accent5="accent5" accent6="accent6" hlink="hlink" folHlink="folHlink"/>
  <p:sldLayoutIdLst>
    <p:sldLayoutId id="2147503959" r:id="rId1"/>
    <p:sldLayoutId id="2147503960" r:id="rId2"/>
    <p:sldLayoutId id="2147503961" r:id="rId3"/>
    <p:sldLayoutId id="2147503962" r:id="rId4"/>
    <p:sldLayoutId id="2147503963" r:id="rId5"/>
    <p:sldLayoutId id="2147503964" r:id="rId6"/>
    <p:sldLayoutId id="2147503965" r:id="rId7"/>
    <p:sldLayoutId id="2147503966" r:id="rId8"/>
    <p:sldLayoutId id="2147503967" r:id="rId9"/>
    <p:sldLayoutId id="2147503968" r:id="rId10"/>
    <p:sldLayoutId id="2147503969" r:id="rId11"/>
    <p:sldLayoutId id="2147503970" r:id="rId12"/>
    <p:sldLayoutId id="214750397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743184"/>
      </p:ext>
    </p:extLst>
  </p:cSld>
  <p:clrMap bg1="lt1" tx1="dk1" bg2="lt2" tx2="dk2" accent1="accent1" accent2="accent2" accent3="accent3" accent4="accent4" accent5="accent5" accent6="accent6" hlink="hlink" folHlink="folHlink"/>
  <p:sldLayoutIdLst>
    <p:sldLayoutId id="2147503973" r:id="rId1"/>
    <p:sldLayoutId id="2147503974" r:id="rId2"/>
    <p:sldLayoutId id="2147503975" r:id="rId3"/>
    <p:sldLayoutId id="2147503976" r:id="rId4"/>
    <p:sldLayoutId id="2147503977" r:id="rId5"/>
    <p:sldLayoutId id="2147503978" r:id="rId6"/>
    <p:sldLayoutId id="2147503979" r:id="rId7"/>
    <p:sldLayoutId id="2147503980" r:id="rId8"/>
    <p:sldLayoutId id="2147503981" r:id="rId9"/>
    <p:sldLayoutId id="214750398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644150"/>
      </p:ext>
    </p:extLst>
  </p:cSld>
  <p:clrMap bg1="dk2" tx1="lt1" bg2="dk1" tx2="lt2" accent1="accent1" accent2="accent2" accent3="accent3" accent4="accent4" accent5="accent5" accent6="accent6" hlink="hlink" folHlink="folHlink"/>
  <p:sldLayoutIdLst>
    <p:sldLayoutId id="2147503984" r:id="rId1"/>
    <p:sldLayoutId id="2147503985" r:id="rId2"/>
    <p:sldLayoutId id="2147503986" r:id="rId3"/>
    <p:sldLayoutId id="2147503987" r:id="rId4"/>
    <p:sldLayoutId id="2147503988" r:id="rId5"/>
    <p:sldLayoutId id="2147503989" r:id="rId6"/>
    <p:sldLayoutId id="2147503990" r:id="rId7"/>
    <p:sldLayoutId id="2147503991" r:id="rId8"/>
    <p:sldLayoutId id="2147503992" r:id="rId9"/>
    <p:sldLayoutId id="2147503993" r:id="rId10"/>
    <p:sldLayoutId id="2147503994" r:id="rId11"/>
    <p:sldLayoutId id="2147503995"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4139791714"/>
      </p:ext>
    </p:extLst>
  </p:cSld>
  <p:clrMap bg1="lt1" tx1="dk1" bg2="lt2" tx2="dk2" accent1="accent1" accent2="accent2" accent3="accent3" accent4="accent4" accent5="accent5" accent6="accent6" hlink="hlink" folHlink="folHlink"/>
  <p:sldLayoutIdLst>
    <p:sldLayoutId id="2147503997" r:id="rId1"/>
    <p:sldLayoutId id="2147503998" r:id="rId2"/>
    <p:sldLayoutId id="2147503999"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a:defRPr/>
            </a:pPr>
            <a:fld id="{D85C9387-3A0B-4848-AF66-620769167564}" type="slidenum">
              <a:rPr lang="en-US"/>
              <a:pPr>
                <a:defRPr/>
              </a:pPr>
              <a:t>‹#›</a:t>
            </a:fld>
            <a:endParaRPr lang="en-US"/>
          </a:p>
        </p:txBody>
      </p:sp>
    </p:spTree>
    <p:extLst>
      <p:ext uri="{BB962C8B-B14F-4D97-AF65-F5344CB8AC3E}">
        <p14:creationId xmlns:p14="http://schemas.microsoft.com/office/powerpoint/2010/main" val="2962923668"/>
      </p:ext>
    </p:extLst>
  </p:cSld>
  <p:clrMap bg1="dk2" tx1="lt1" bg2="dk1" tx2="lt2" accent1="accent1" accent2="accent2" accent3="accent3" accent4="accent4" accent5="accent5" accent6="accent6" hlink="hlink" folHlink="folHlink"/>
  <p:sldLayoutIdLst>
    <p:sldLayoutId id="2147504001" r:id="rId1"/>
    <p:sldLayoutId id="2147504002" r:id="rId2"/>
    <p:sldLayoutId id="2147504003" r:id="rId3"/>
    <p:sldLayoutId id="2147504004" r:id="rId4"/>
    <p:sldLayoutId id="2147504005" r:id="rId5"/>
    <p:sldLayoutId id="2147504006" r:id="rId6"/>
    <p:sldLayoutId id="2147504007" r:id="rId7"/>
    <p:sldLayoutId id="2147504008" r:id="rId8"/>
    <p:sldLayoutId id="2147504009" r:id="rId9"/>
    <p:sldLayoutId id="2147504010" r:id="rId10"/>
    <p:sldLayoutId id="214750401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1422400"/>
            <a:ext cx="9147175" cy="5435600"/>
            <a:chOff x="0" y="896"/>
            <a:chExt cx="5762" cy="3424"/>
          </a:xfrm>
        </p:grpSpPr>
        <p:grpSp>
          <p:nvGrpSpPr>
            <p:cNvPr id="157704" name="Group 3"/>
            <p:cNvGrpSpPr>
              <a:grpSpLocks/>
            </p:cNvGrpSpPr>
            <p:nvPr userDrawn="1"/>
          </p:nvGrpSpPr>
          <p:grpSpPr bwMode="auto">
            <a:xfrm>
              <a:off x="20" y="896"/>
              <a:ext cx="5742" cy="3424"/>
              <a:chOff x="20" y="896"/>
              <a:chExt cx="5742" cy="3424"/>
            </a:xfrm>
          </p:grpSpPr>
          <p:sp>
            <p:nvSpPr>
              <p:cNvPr id="12404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6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6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157705" name="Group 17"/>
            <p:cNvGrpSpPr>
              <a:grpSpLocks/>
            </p:cNvGrpSpPr>
            <p:nvPr userDrawn="1"/>
          </p:nvGrpSpPr>
          <p:grpSpPr bwMode="auto">
            <a:xfrm>
              <a:off x="0" y="2291"/>
              <a:ext cx="1385" cy="1702"/>
              <a:chOff x="0" y="2291"/>
              <a:chExt cx="1385" cy="1702"/>
            </a:xfrm>
          </p:grpSpPr>
          <p:sp>
            <p:nvSpPr>
              <p:cNvPr id="12391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397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4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4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latin typeface="Arial" panose="020B0604020202020204" pitchFamily="34" charset="0"/>
                <a:ea typeface="+mn-ea"/>
                <a:cs typeface="+mn-cs"/>
              </a:defRPr>
            </a:lvl1pPr>
          </a:lstStyle>
          <a:p>
            <a:pPr>
              <a:defRPr/>
            </a:pPr>
            <a:endParaRPr lang="en-US" dirty="0"/>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latin typeface="Arial" panose="020B0604020202020204" pitchFamily="34" charset="0"/>
                <a:ea typeface="+mn-ea"/>
                <a:cs typeface="+mn-cs"/>
              </a:defRPr>
            </a:lvl1pPr>
          </a:lstStyle>
          <a:p>
            <a:pPr>
              <a:defRPr/>
            </a:pPr>
            <a:endParaRPr lang="en-US" dirty="0"/>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latin typeface="Arial" panose="020B0604020202020204" pitchFamily="34" charset="0"/>
              </a:defRPr>
            </a:lvl1pPr>
          </a:lstStyle>
          <a:p>
            <a:pPr>
              <a:defRPr/>
            </a:pPr>
            <a:fld id="{16633828-5274-4D42-97EE-46B0DFE92854}" type="slidenum">
              <a:rPr lang="en-US" smtClean="0"/>
              <a:pPr>
                <a:defRPr/>
              </a:pPr>
              <a:t>‹#›</a:t>
            </a:fld>
            <a:endParaRPr lang="en-US" dirty="0"/>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2962" r:id="rId1"/>
    <p:sldLayoutId id="2147502963" r:id="rId2"/>
    <p:sldLayoutId id="2147502964" r:id="rId3"/>
    <p:sldLayoutId id="2147502965" r:id="rId4"/>
    <p:sldLayoutId id="2147502966" r:id="rId5"/>
    <p:sldLayoutId id="2147502967" r:id="rId6"/>
    <p:sldLayoutId id="2147502968" r:id="rId7"/>
    <p:sldLayoutId id="2147502969" r:id="rId8"/>
    <p:sldLayoutId id="2147502970" r:id="rId9"/>
    <p:sldLayoutId id="2147502971" r:id="rId10"/>
    <p:sldLayoutId id="214750297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761051397"/>
      </p:ext>
    </p:extLst>
  </p:cSld>
  <p:clrMap bg1="dk2" tx1="lt1" bg2="dk1" tx2="lt2" accent1="accent1" accent2="accent2" accent3="accent3" accent4="accent4" accent5="accent5" accent6="accent6" hlink="hlink" folHlink="folHlink"/>
  <p:sldLayoutIdLst>
    <p:sldLayoutId id="2147504013" r:id="rId1"/>
    <p:sldLayoutId id="2147504014" r:id="rId2"/>
    <p:sldLayoutId id="2147504015" r:id="rId3"/>
    <p:sldLayoutId id="2147504016" r:id="rId4"/>
    <p:sldLayoutId id="2147504017" r:id="rId5"/>
    <p:sldLayoutId id="2147504018" r:id="rId6"/>
    <p:sldLayoutId id="2147504019" r:id="rId7"/>
    <p:sldLayoutId id="2147504020" r:id="rId8"/>
    <p:sldLayoutId id="2147504021" r:id="rId9"/>
    <p:sldLayoutId id="2147504022" r:id="rId10"/>
    <p:sldLayoutId id="2147504023" r:id="rId11"/>
    <p:sldLayoutId id="2147504024"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3800475" y="1789113"/>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30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730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pitchFamily="-112" charset="-52"/>
                <a:ea typeface="+mn-ea"/>
                <a:cs typeface="+mn-cs"/>
              </a:defRPr>
            </a:lvl1pPr>
          </a:lstStyle>
          <a:p>
            <a:pPr>
              <a:defRPr/>
            </a:pPr>
            <a:endParaRPr lang="en-US"/>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pitchFamily="-112" charset="-52"/>
                <a:ea typeface="+mn-ea"/>
                <a:cs typeface="+mn-cs"/>
              </a:defRPr>
            </a:lvl1pPr>
          </a:lstStyle>
          <a:p>
            <a:pPr>
              <a:defRPr/>
            </a:pPr>
            <a:endParaRPr lang="en-US"/>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52"/>
                <a:ea typeface="ＭＳ Ｐゴシック" charset="-128"/>
                <a:cs typeface="ＭＳ Ｐゴシック" charset="-128"/>
              </a:defRPr>
            </a:lvl1pPr>
          </a:lstStyle>
          <a:p>
            <a:pPr>
              <a:defRPr/>
            </a:pPr>
            <a:fld id="{B336AB03-4AD0-3A48-A471-ABA770F1FF89}" type="slidenum">
              <a:rPr lang="en-US"/>
              <a:pPr>
                <a:defRPr/>
              </a:pPr>
              <a:t>‹#›</a:t>
            </a:fld>
            <a:endParaRPr lang="en-US"/>
          </a:p>
        </p:txBody>
      </p:sp>
    </p:spTree>
    <p:extLst>
      <p:ext uri="{BB962C8B-B14F-4D97-AF65-F5344CB8AC3E}">
        <p14:creationId xmlns:p14="http://schemas.microsoft.com/office/powerpoint/2010/main" val="2610004929"/>
      </p:ext>
    </p:extLst>
  </p:cSld>
  <p:clrMap bg1="dk2" tx1="lt1" bg2="dk1" tx2="lt2" accent1="accent1" accent2="accent2" accent3="accent3" accent4="accent4" accent5="accent5" accent6="accent6" hlink="hlink" folHlink="folHlink"/>
  <p:sldLayoutIdLst>
    <p:sldLayoutId id="2147504026" r:id="rId1"/>
    <p:sldLayoutId id="2147504027" r:id="rId2"/>
    <p:sldLayoutId id="2147504028" r:id="rId3"/>
    <p:sldLayoutId id="2147504029" r:id="rId4"/>
    <p:sldLayoutId id="2147504030" r:id="rId5"/>
    <p:sldLayoutId id="2147504031" r:id="rId6"/>
    <p:sldLayoutId id="2147504032" r:id="rId7"/>
    <p:sldLayoutId id="2147504033" r:id="rId8"/>
    <p:sldLayoutId id="2147504034" r:id="rId9"/>
    <p:sldLayoutId id="214750403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6E036EF-5242-5241-AB42-97179E1AF20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2993" r:id="rId1"/>
    <p:sldLayoutId id="2147502994" r:id="rId2"/>
    <p:sldLayoutId id="2147502995" r:id="rId3"/>
    <p:sldLayoutId id="2147502996" r:id="rId4"/>
    <p:sldLayoutId id="2147502997" r:id="rId5"/>
    <p:sldLayoutId id="2147502998" r:id="rId6"/>
    <p:sldLayoutId id="2147502999" r:id="rId7"/>
    <p:sldLayoutId id="2147503000" r:id="rId8"/>
    <p:sldLayoutId id="2147503001" r:id="rId9"/>
    <p:sldLayoutId id="2147503002" r:id="rId10"/>
    <p:sldLayoutId id="2147503003"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pPr>
                <a:defRPr/>
              </a:pPr>
              <a:t>‹#›</a:t>
            </a:fld>
            <a:endParaRPr lang="en-US" dirty="0"/>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p>
        </p:txBody>
      </p:sp>
    </p:spTree>
  </p:cSld>
  <p:clrMap bg1="dk2" tx1="lt1" bg2="dk1" tx2="lt2" accent1="accent1" accent2="accent2" accent3="accent3" accent4="accent4" accent5="accent5" accent6="accent6" hlink="hlink" folHlink="folHlink"/>
  <p:sldLayoutIdLst>
    <p:sldLayoutId id="2147503026" r:id="rId1"/>
    <p:sldLayoutId id="2147503027" r:id="rId2"/>
    <p:sldLayoutId id="2147503028" r:id="rId3"/>
    <p:sldLayoutId id="2147503029" r:id="rId4"/>
    <p:sldLayoutId id="2147503030" r:id="rId5"/>
    <p:sldLayoutId id="2147503031" r:id="rId6"/>
    <p:sldLayoutId id="2147503032" r:id="rId7"/>
    <p:sldLayoutId id="2147503033" r:id="rId8"/>
    <p:sldLayoutId id="2147503034" r:id="rId9"/>
    <p:sldLayoutId id="2147503035" r:id="rId10"/>
    <p:sldLayoutId id="2147503036" r:id="rId11"/>
    <p:sldLayoutId id="2147503037"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38" r:id="rId1"/>
    <p:sldLayoutId id="2147503039" r:id="rId2"/>
    <p:sldLayoutId id="2147503040" r:id="rId3"/>
    <p:sldLayoutId id="2147503041" r:id="rId4"/>
    <p:sldLayoutId id="2147503042" r:id="rId5"/>
    <p:sldLayoutId id="2147503043" r:id="rId6"/>
    <p:sldLayoutId id="2147503044" r:id="rId7"/>
    <p:sldLayoutId id="2147503045" r:id="rId8"/>
    <p:sldLayoutId id="2147503046" r:id="rId9"/>
    <p:sldLayoutId id="2147503047" r:id="rId10"/>
    <p:sldLayoutId id="214750304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071" r:id="rId1"/>
    <p:sldLayoutId id="2147503072" r:id="rId2"/>
    <p:sldLayoutId id="2147503073" r:id="rId3"/>
    <p:sldLayoutId id="2147503074" r:id="rId4"/>
    <p:sldLayoutId id="2147503075" r:id="rId5"/>
    <p:sldLayoutId id="2147503076" r:id="rId6"/>
    <p:sldLayoutId id="2147503077" r:id="rId7"/>
    <p:sldLayoutId id="2147503078" r:id="rId8"/>
    <p:sldLayoutId id="2147503079" r:id="rId9"/>
    <p:sldLayoutId id="2147503080" r:id="rId10"/>
    <p:sldLayoutId id="2147503081"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433A5C97-87D1-8142-A30F-6E11483766D2}"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134" r:id="rId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503430" r:id="rId1"/>
    <p:sldLayoutId id="2147503431" r:id="rId2"/>
    <p:sldLayoutId id="2147503432" r:id="rId3"/>
    <p:sldLayoutId id="2147503433" r:id="rId4"/>
    <p:sldLayoutId id="2147503434" r:id="rId5"/>
    <p:sldLayoutId id="2147503435" r:id="rId6"/>
    <p:sldLayoutId id="2147503436" r:id="rId7"/>
    <p:sldLayoutId id="2147503437" r:id="rId8"/>
    <p:sldLayoutId id="2147503438" r:id="rId9"/>
    <p:sldLayoutId id="2147503439"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oleObject" Target="../embeddings/oleObject3.bin"/><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158.xml"/><Relationship Id="rId4" Type="http://schemas.openxmlformats.org/officeDocument/2006/relationships/image" Target="../media/image9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oleObject" Target="../embeddings/oleObject4.bin"/><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oleObject" Target="../embeddings/oleObject5.bin"/><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oleObject" Target="../embeddings/oleObject6.bin"/><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oleObject" Target="../embeddings/oleObject7.bin"/><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oleObject" Target="../embeddings/oleObject8.bin"/><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oleObject" Target="../embeddings/oleObject9.bin"/><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oleObject" Target="../embeddings/oleObject10.bin"/><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oleObject" Target="../embeddings/oleObject11.bin"/><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oleObject" Target="../embeddings/oleObject12.bin"/><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oleObject" Target="../embeddings/oleObject13.bin"/><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oleObject" Target="../embeddings/oleObject14.bin"/><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oleObject" Target="../embeddings/oleObject15.bin"/><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oleObject" Target="../embeddings/oleObject16.bin"/><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oleObject" Target="../embeddings/oleObject17.bin"/><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oleObject" Target="../embeddings/oleObject18.bin"/><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oleObject" Target="../embeddings/oleObject19.bin"/><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oleObject" Target="../embeddings/oleObject20.bin"/><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oleObject" Target="../embeddings/oleObject21.bin"/><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oleObject" Target="../embeddings/oleObject22.bin"/><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oleObject" Target="../embeddings/oleObject23.bin"/><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oleObject" Target="../embeddings/oleObject24.bin"/><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oleObject" Target="../embeddings/oleObject25.bin"/><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oleObject" Target="../embeddings/oleObject26.bin"/><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oleObject" Target="../embeddings/oleObject27.bin"/><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oleObject" Target="../embeddings/oleObject28.bin"/><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oleObject" Target="../embeddings/oleObject29.bin"/><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oleObject" Target="../embeddings/oleObject30.bin"/><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oleObject" Target="../embeddings/oleObject31.bin"/><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oleObject" Target="../embeddings/oleObject32.bin"/><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oleObject" Target="../embeddings/oleObject33.bin"/><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oleObject" Target="../embeddings/oleObject34.bin"/><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oleObject" Target="../embeddings/oleObject35.bin"/><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oleObject" Target="../embeddings/oleObject36.bin"/><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oleObject" Target="../embeddings/oleObject37.bin"/><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oleObject" Target="../embeddings/oleObject38.bin"/><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oleObject" Target="../embeddings/oleObject39.bin"/><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oleObject" Target="../embeddings/oleObject40.bin"/><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0.xml"/><Relationship Id="rId1" Type="http://schemas.openxmlformats.org/officeDocument/2006/relationships/themeOverride" Target="../theme/themeOverride1.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60.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60.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113.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113.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11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1.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31.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31.xml"/></Relationships>
</file>

<file path=ppt/slides/_rels/slide6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jpeg"/><Relationship Id="rId1" Type="http://schemas.openxmlformats.org/officeDocument/2006/relationships/slideLayout" Target="../slideLayouts/slideLayout232.xml"/><Relationship Id="rId4" Type="http://schemas.openxmlformats.org/officeDocument/2006/relationships/image" Target="../media/image62.emf"/></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183.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21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5.xml"/><Relationship Id="rId1" Type="http://schemas.openxmlformats.org/officeDocument/2006/relationships/themeOverride" Target="../theme/themeOverride2.xml"/><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5.xml"/><Relationship Id="rId1" Type="http://schemas.openxmlformats.org/officeDocument/2006/relationships/themeOverride" Target="../theme/themeOverride3.xml"/><Relationship Id="rId5" Type="http://schemas.openxmlformats.org/officeDocument/2006/relationships/image" Target="../media/image67.png"/><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58.xml"/><Relationship Id="rId4" Type="http://schemas.openxmlformats.org/officeDocument/2006/relationships/image" Target="../media/image70.jpeg"/></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196.xml"/></Relationships>
</file>

<file path=ppt/slides/_rels/slide7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jpe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178.xml"/><Relationship Id="rId6" Type="http://schemas.openxmlformats.org/officeDocument/2006/relationships/image" Target="../media/image74.png"/><Relationship Id="rId5" Type="http://schemas.openxmlformats.org/officeDocument/2006/relationships/hyperlink" Target="http://www.abc.ca.gov/images/chainedbean.gif" TargetMode="External"/><Relationship Id="rId4" Type="http://schemas.openxmlformats.org/officeDocument/2006/relationships/image" Target="../media/image73.jpeg"/></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3.xml"/><Relationship Id="rId1" Type="http://schemas.openxmlformats.org/officeDocument/2006/relationships/slideLayout" Target="../slideLayouts/slideLayout20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oleObject" Target="../embeddings/oleObject1.bin"/><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5.xml"/></Relationships>
</file>

<file path=ppt/slides/_rels/slide8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0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0.xml"/></Relationships>
</file>

<file path=ppt/slides/_rels/slide8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17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2.xml"/></Relationships>
</file>

<file path=ppt/slides/_rels/slide8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28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oleObject" Target="../embeddings/oleObject2.bin"/><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137.xml"/></Relationships>
</file>

<file path=ppt/slides/_rels/slide9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301.xml"/><Relationship Id="rId4" Type="http://schemas.openxmlformats.org/officeDocument/2006/relationships/image" Target="../media/image84.png"/></Relationships>
</file>

<file path=ppt/slides/_rels/slide9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93.xml"/></Relationships>
</file>

<file path=ppt/slides/_rels/slide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193.xml"/></Relationships>
</file>

<file path=ppt/slides/_rels/slide9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82.xml"/></Relationships>
</file>

<file path=ppt/slides/_rels/slide9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113.xml"/></Relationships>
</file>

<file path=ppt/slides/_rels/slide9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0.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32414"/>
            <a:ext cx="9180512" cy="6858000"/>
          </a:xfrm>
          <a:prstGeom prst="rect">
            <a:avLst/>
          </a:prstGeom>
          <a:solidFill>
            <a:schemeClr val="bg2"/>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558082" name="Rectangle 7"/>
          <p:cNvSpPr>
            <a:spLocks noGrp="1" noChangeArrowheads="1"/>
          </p:cNvSpPr>
          <p:nvPr>
            <p:ph type="title"/>
          </p:nvPr>
        </p:nvSpPr>
        <p:spPr>
          <a:xfrm>
            <a:off x="144462" y="-1132234"/>
            <a:ext cx="8999538" cy="1143000"/>
          </a:xfrm>
        </p:spPr>
        <p:txBody>
          <a:bodyPr/>
          <a:lstStyle/>
          <a:p>
            <a:pPr eaLnBrk="1" hangingPunct="1"/>
            <a:r>
              <a:rPr lang="en-US" dirty="0">
                <a:latin typeface="Times New Roman" charset="0"/>
                <a:ea typeface="ＭＳ Ｐゴシック" charset="-128"/>
                <a:cs typeface="ＭＳ Ｐゴシック" charset="-128"/>
              </a:rPr>
              <a:t>The Book of </a:t>
            </a:r>
            <a:r>
              <a:rPr lang="ar-SA" dirty="0">
                <a:latin typeface="Times New Roman" charset="0"/>
                <a:ea typeface="ＭＳ Ｐゴシック" charset="-128"/>
                <a:cs typeface="ＭＳ Ｐゴシック" charset="-128"/>
              </a:rPr>
              <a:t>رومية</a:t>
            </a:r>
            <a:endParaRPr lang="en-US" dirty="0">
              <a:latin typeface="Times New Roman" charset="0"/>
              <a:ea typeface="ＭＳ Ｐゴシック" charset="-128"/>
              <a:cs typeface="ＭＳ Ｐゴシック" charset="-128"/>
            </a:endParaRPr>
          </a:p>
        </p:txBody>
      </p:sp>
      <p:sp>
        <p:nvSpPr>
          <p:cNvPr id="6148" name="WordArt 4"/>
          <p:cNvSpPr>
            <a:spLocks noChangeArrowheads="1" noChangeShapeType="1" noTextEdit="1"/>
          </p:cNvSpPr>
          <p:nvPr/>
        </p:nvSpPr>
        <p:spPr bwMode="ltGray">
          <a:xfrm>
            <a:off x="1562286" y="218594"/>
            <a:ext cx="5731396" cy="1368152"/>
          </a:xfrm>
          <a:prstGeom prst="rect">
            <a:avLst/>
          </a:prstGeom>
        </p:spPr>
        <p:txBody>
          <a:bodyPr wrap="none" fromWordArt="1">
            <a:prstTxWarp prst="textFadeUp">
              <a:avLst>
                <a:gd name="adj" fmla="val 6727"/>
              </a:avLst>
            </a:prstTxWarp>
          </a:bodyPr>
          <a:lstStyle/>
          <a:p>
            <a:pPr algn="ctr" rtl="1"/>
            <a:r>
              <a:rPr lang="ar-SA"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رومية ٣-٤</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endParaRPr>
          </a:p>
        </p:txBody>
      </p:sp>
      <p:sp>
        <p:nvSpPr>
          <p:cNvPr id="558086" name="Rectangle 5"/>
          <p:cNvSpPr>
            <a:spLocks noChangeArrowheads="1"/>
          </p:cNvSpPr>
          <p:nvPr/>
        </p:nvSpPr>
        <p:spPr bwMode="ltGray">
          <a:xfrm>
            <a:off x="1828800" y="1477963"/>
            <a:ext cx="9144000" cy="457200"/>
          </a:xfrm>
          <a:prstGeom prst="rect">
            <a:avLst/>
          </a:prstGeom>
          <a:noFill/>
          <a:ln w="9525">
            <a:noFill/>
            <a:miter lim="800000"/>
            <a:headEnd/>
            <a:tailEnd/>
          </a:ln>
        </p:spPr>
        <p:txBody>
          <a:bodyPr>
            <a:prstTxWarp prst="textNoShape">
              <a:avLst/>
            </a:prstTxWarp>
            <a:spAutoFit/>
          </a:bodyPr>
          <a:lstStyle/>
          <a:p>
            <a:endParaRPr lang="en-US"/>
          </a:p>
        </p:txBody>
      </p:sp>
      <p:sp>
        <p:nvSpPr>
          <p:cNvPr id="9" name="WordArt 4"/>
          <p:cNvSpPr>
            <a:spLocks noChangeArrowheads="1" noChangeShapeType="1" noTextEdit="1"/>
          </p:cNvSpPr>
          <p:nvPr/>
        </p:nvSpPr>
        <p:spPr bwMode="ltGray">
          <a:xfrm>
            <a:off x="539552" y="4509120"/>
            <a:ext cx="7776864" cy="1584176"/>
          </a:xfrm>
          <a:prstGeom prst="rect">
            <a:avLst/>
          </a:prstGeom>
        </p:spPr>
        <p:txBody>
          <a:bodyPr wrap="none" fromWordArt="1">
            <a:prstTxWarp prst="textFadeUp">
              <a:avLst>
                <a:gd name="adj" fmla="val 6727"/>
              </a:avLst>
            </a:prstTxWarp>
          </a:bodyPr>
          <a:lstStyle/>
          <a:p>
            <a:pPr algn="ctr"/>
            <a:r>
              <a:rPr lang="ar-SA"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إعلان بر الله</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endParaRPr>
          </a:p>
        </p:txBody>
      </p:sp>
      <p:sp>
        <p:nvSpPr>
          <p:cNvPr id="11" name="Rectangle 10">
            <a:extLst>
              <a:ext uri="{FF2B5EF4-FFF2-40B4-BE49-F238E27FC236}">
                <a16:creationId xmlns:a16="http://schemas.microsoft.com/office/drawing/2014/main" id="{681B9DE5-DCF8-D24A-A7F6-310987AAA34A}"/>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pic>
        <p:nvPicPr>
          <p:cNvPr id="10" name="Picture 9" descr="cross path Pan Diario Abril 18, 2010.jpg">
            <a:extLst>
              <a:ext uri="{FF2B5EF4-FFF2-40B4-BE49-F238E27FC236}">
                <a16:creationId xmlns:a16="http://schemas.microsoft.com/office/drawing/2014/main" id="{EB46A947-732A-C549-AEA3-746AAD74569C}"/>
              </a:ext>
            </a:extLst>
          </p:cNvPr>
          <p:cNvPicPr>
            <a:picLocks noChangeAspect="1"/>
          </p:cNvPicPr>
          <p:nvPr/>
        </p:nvPicPr>
        <p:blipFill>
          <a:blip r:embed="rId3"/>
          <a:stretch>
            <a:fillRect/>
          </a:stretch>
        </p:blipFill>
        <p:spPr>
          <a:xfrm>
            <a:off x="0" y="1828800"/>
            <a:ext cx="9105420" cy="449580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42" name="Object 2"/>
          <p:cNvGraphicFramePr>
            <a:graphicFrameLocks noChangeAspect="1"/>
          </p:cNvGraphicFramePr>
          <p:nvPr/>
        </p:nvGraphicFramePr>
        <p:xfrm>
          <a:off x="0" y="546100"/>
          <a:ext cx="9144000" cy="5337175"/>
        </p:xfrm>
        <a:graphic>
          <a:graphicData uri="http://schemas.openxmlformats.org/presentationml/2006/ole">
            <mc:AlternateContent xmlns:mc="http://schemas.openxmlformats.org/markup-compatibility/2006">
              <mc:Choice xmlns:v="urn:schemas-microsoft-com:vml" Requires="v">
                <p:oleObj name="Photo Editor Photo" r:id="rId2" imgW="5172797" imgH="3448531" progId="">
                  <p:embed/>
                </p:oleObj>
              </mc:Choice>
              <mc:Fallback>
                <p:oleObj name="Photo Editor Photo" r:id="rId2" imgW="5172797" imgH="3448531"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2431"/>
                      <a:stretch>
                        <a:fillRect/>
                      </a:stretch>
                    </p:blipFill>
                    <p:spPr bwMode="auto">
                      <a:xfrm>
                        <a:off x="0" y="546100"/>
                        <a:ext cx="9144000" cy="5337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2898"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ea typeface="ＭＳ Ｐゴシック" charset="-128"/>
              <a:cs typeface="Arial" panose="020B0604020202020204" pitchFamily="34" charset="0"/>
            </a:endParaRP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علي هذا العرض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7388142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6866" name="Object 2"/>
          <p:cNvGraphicFramePr>
            <a:graphicFrameLocks noChangeAspect="1"/>
          </p:cNvGraphicFramePr>
          <p:nvPr/>
        </p:nvGraphicFramePr>
        <p:xfrm>
          <a:off x="2133600" y="0"/>
          <a:ext cx="5127625" cy="6858000"/>
        </p:xfrm>
        <a:graphic>
          <a:graphicData uri="http://schemas.openxmlformats.org/presentationml/2006/ole">
            <mc:AlternateContent xmlns:mc="http://schemas.openxmlformats.org/markup-compatibility/2006">
              <mc:Choice xmlns:v="urn:schemas-microsoft-com:vml" Requires="v">
                <p:oleObj name="Photo Editor Photo" r:id="rId2" imgW="3076190" imgH="4571429" progId="">
                  <p:embed/>
                </p:oleObj>
              </mc:Choice>
              <mc:Fallback>
                <p:oleObj name="Photo Editor Photo" r:id="rId2" imgW="3076190"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0001"/>
                      <a:stretch>
                        <a:fillRect/>
                      </a:stretch>
                    </p:blipFill>
                    <p:spPr bwMode="auto">
                      <a:xfrm>
                        <a:off x="2133600" y="0"/>
                        <a:ext cx="512762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3922" name="Title 2"/>
          <p:cNvSpPr>
            <a:spLocks noGrp="1"/>
          </p:cNvSpPr>
          <p:nvPr>
            <p:ph type="title" idx="4294967295"/>
          </p:nvPr>
        </p:nvSpPr>
        <p:spPr>
          <a:xfrm>
            <a:off x="0" y="609600"/>
            <a:ext cx="7772400" cy="1143000"/>
          </a:xfrm>
        </p:spPr>
        <p:txBody>
          <a:bodyPr/>
          <a:lstStyle/>
          <a:p>
            <a:pPr rtl="1" eaLnBrk="1" hangingPunct="1">
              <a:defRPr/>
            </a:pPr>
            <a:r>
              <a:rPr lang="ar-SA" dirty="0">
                <a:ea typeface="ＭＳ Ｐゴシック" charset="-128"/>
                <a:cs typeface="Arial" panose="020B0604020202020204" pitchFamily="34" charset="0"/>
              </a:rPr>
              <a:t>مدان؟</a:t>
            </a:r>
            <a:endParaRPr lang="en-US" dirty="0">
              <a:ea typeface="ＭＳ Ｐゴシック" charset="-128"/>
              <a:cs typeface="Arial" panose="020B0604020202020204" pitchFamily="34"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7890" name="Object 2"/>
          <p:cNvGraphicFramePr>
            <a:graphicFrameLocks noChangeAspect="1"/>
          </p:cNvGraphicFramePr>
          <p:nvPr/>
        </p:nvGraphicFramePr>
        <p:xfrm>
          <a:off x="0" y="617538"/>
          <a:ext cx="9144000" cy="5707062"/>
        </p:xfrm>
        <a:graphic>
          <a:graphicData uri="http://schemas.openxmlformats.org/presentationml/2006/ole">
            <mc:AlternateContent xmlns:mc="http://schemas.openxmlformats.org/markup-compatibility/2006">
              <mc:Choice xmlns:v="urn:schemas-microsoft-com:vml" Requires="v">
                <p:oleObj name="Photo Editor Photo" r:id="rId2" imgW="6095238" imgH="4105848" progId="">
                  <p:embed/>
                </p:oleObj>
              </mc:Choice>
              <mc:Fallback>
                <p:oleObj name="Photo Editor Photo" r:id="rId2" imgW="6095238" imgH="4105848"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7309"/>
                      <a:stretch>
                        <a:fillRect/>
                      </a:stretch>
                    </p:blipFill>
                    <p:spPr bwMode="auto">
                      <a:xfrm>
                        <a:off x="0" y="617538"/>
                        <a:ext cx="9144000" cy="57070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4946"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ea typeface="ＭＳ Ｐゴシック" charset="-128"/>
              <a:cs typeface="Arial" panose="020B0604020202020204" pitchFamily="34"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8914" name="Object 2"/>
          <p:cNvGraphicFramePr>
            <a:graphicFrameLocks noChangeAspect="1"/>
          </p:cNvGraphicFramePr>
          <p:nvPr/>
        </p:nvGraphicFramePr>
        <p:xfrm>
          <a:off x="0" y="609600"/>
          <a:ext cx="9144000" cy="5565775"/>
        </p:xfrm>
        <a:graphic>
          <a:graphicData uri="http://schemas.openxmlformats.org/presentationml/2006/ole">
            <mc:AlternateContent xmlns:mc="http://schemas.openxmlformats.org/markup-compatibility/2006">
              <mc:Choice xmlns:v="urn:schemas-microsoft-com:vml" Requires="v">
                <p:oleObj name="Photo Editor Photo" r:id="rId2" imgW="6095238" imgH="4067743" progId="">
                  <p:embed/>
                </p:oleObj>
              </mc:Choice>
              <mc:Fallback>
                <p:oleObj name="Photo Editor Photo" r:id="rId2" imgW="6095238" imgH="4067743"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783"/>
                      <a:stretch>
                        <a:fillRect/>
                      </a:stretch>
                    </p:blipFill>
                    <p:spPr bwMode="auto">
                      <a:xfrm>
                        <a:off x="0" y="609600"/>
                        <a:ext cx="9144000" cy="5565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5970"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9938" name="Object 2"/>
          <p:cNvGraphicFramePr>
            <a:graphicFrameLocks noChangeAspect="1"/>
          </p:cNvGraphicFramePr>
          <p:nvPr/>
        </p:nvGraphicFramePr>
        <p:xfrm>
          <a:off x="2286000" y="0"/>
          <a:ext cx="4972050" cy="6858000"/>
        </p:xfrm>
        <a:graphic>
          <a:graphicData uri="http://schemas.openxmlformats.org/presentationml/2006/ole">
            <mc:AlternateContent xmlns:mc="http://schemas.openxmlformats.org/markup-compatibility/2006">
              <mc:Choice xmlns:v="urn:schemas-microsoft-com:vml" Requires="v">
                <p:oleObj name="Photo Editor Photo" r:id="rId2" imgW="3038095" imgH="4571429" progId="">
                  <p:embed/>
                </p:oleObj>
              </mc:Choice>
              <mc:Fallback>
                <p:oleObj name="Photo Editor Photo" r:id="rId2" imgW="3038095"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286000" y="0"/>
                        <a:ext cx="497205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6994"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0962" name="Object 2"/>
          <p:cNvGraphicFramePr>
            <a:graphicFrameLocks noChangeAspect="1"/>
          </p:cNvGraphicFramePr>
          <p:nvPr/>
        </p:nvGraphicFramePr>
        <p:xfrm>
          <a:off x="2209800" y="0"/>
          <a:ext cx="4940300" cy="6858000"/>
        </p:xfrm>
        <a:graphic>
          <a:graphicData uri="http://schemas.openxmlformats.org/presentationml/2006/ole">
            <mc:AlternateContent xmlns:mc="http://schemas.openxmlformats.org/markup-compatibility/2006">
              <mc:Choice xmlns:v="urn:schemas-microsoft-com:vml" Requires="v">
                <p:oleObj name="Photo Editor Photo" r:id="rId2" imgW="3019048" imgH="4571429" progId="">
                  <p:embed/>
                </p:oleObj>
              </mc:Choice>
              <mc:Fallback>
                <p:oleObj name="Photo Editor Photo" r:id="rId2" imgW="3019048"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209800" y="0"/>
                        <a:ext cx="49403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8018" name="Title 2"/>
          <p:cNvSpPr>
            <a:spLocks noGrp="1"/>
          </p:cNvSpPr>
          <p:nvPr>
            <p:ph type="title" idx="4294967295"/>
          </p:nvPr>
        </p:nvSpPr>
        <p:spPr>
          <a:xfrm>
            <a:off x="0" y="38862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ea typeface="ＭＳ Ｐゴシック" charset="-128"/>
              <a:cs typeface="Arial" panose="020B0604020202020204" pitchFamily="34"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1986" name="Object 2"/>
          <p:cNvGraphicFramePr>
            <a:graphicFrameLocks noChangeAspect="1"/>
          </p:cNvGraphicFramePr>
          <p:nvPr/>
        </p:nvGraphicFramePr>
        <p:xfrm>
          <a:off x="2133600" y="0"/>
          <a:ext cx="5033963" cy="6858000"/>
        </p:xfrm>
        <a:graphic>
          <a:graphicData uri="http://schemas.openxmlformats.org/presentationml/2006/ole">
            <mc:AlternateContent xmlns:mc="http://schemas.openxmlformats.org/markup-compatibility/2006">
              <mc:Choice xmlns:v="urn:schemas-microsoft-com:vml" Requires="v">
                <p:oleObj name="Photo Editor Photo" r:id="rId2" imgW="3076190" imgH="4571429" progId="">
                  <p:embed/>
                </p:oleObj>
              </mc:Choice>
              <mc:Fallback>
                <p:oleObj name="Photo Editor Photo" r:id="rId2" imgW="3076190"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133600" y="0"/>
                        <a:ext cx="503396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9042"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3010" name="Object 2"/>
          <p:cNvGraphicFramePr>
            <a:graphicFrameLocks noChangeAspect="1"/>
          </p:cNvGraphicFramePr>
          <p:nvPr/>
        </p:nvGraphicFramePr>
        <p:xfrm>
          <a:off x="1905000" y="0"/>
          <a:ext cx="5589588" cy="6858000"/>
        </p:xfrm>
        <a:graphic>
          <a:graphicData uri="http://schemas.openxmlformats.org/presentationml/2006/ole">
            <mc:AlternateContent xmlns:mc="http://schemas.openxmlformats.org/markup-compatibility/2006">
              <mc:Choice xmlns:v="urn:schemas-microsoft-com:vml" Requires="v">
                <p:oleObj name="Photo Editor Photo" r:id="rId2" imgW="2980952" imgH="4571429" progId="">
                  <p:embed/>
                </p:oleObj>
              </mc:Choice>
              <mc:Fallback>
                <p:oleObj name="Photo Editor Photo" r:id="rId2" imgW="2980952"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b="11667"/>
                      <a:stretch>
                        <a:fillRect/>
                      </a:stretch>
                    </p:blipFill>
                    <p:spPr bwMode="auto">
                      <a:xfrm>
                        <a:off x="1905000" y="0"/>
                        <a:ext cx="558958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0066" name="Title 2"/>
          <p:cNvSpPr>
            <a:spLocks noGrp="1"/>
          </p:cNvSpPr>
          <p:nvPr>
            <p:ph type="title" idx="4294967295"/>
          </p:nvPr>
        </p:nvSpPr>
        <p:spPr>
          <a:xfrm>
            <a:off x="0" y="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4034" name="Object 2"/>
          <p:cNvGraphicFramePr>
            <a:graphicFrameLocks noChangeAspect="1"/>
          </p:cNvGraphicFramePr>
          <p:nvPr/>
        </p:nvGraphicFramePr>
        <p:xfrm>
          <a:off x="1981200" y="0"/>
          <a:ext cx="5429250" cy="6858000"/>
        </p:xfrm>
        <a:graphic>
          <a:graphicData uri="http://schemas.openxmlformats.org/presentationml/2006/ole">
            <mc:AlternateContent xmlns:mc="http://schemas.openxmlformats.org/markup-compatibility/2006">
              <mc:Choice xmlns:v="urn:schemas-microsoft-com:vml" Requires="v">
                <p:oleObj name="Photo Editor Photo" r:id="rId2" imgW="3258005" imgH="4571429" progId="">
                  <p:embed/>
                </p:oleObj>
              </mc:Choice>
              <mc:Fallback>
                <p:oleObj name="Photo Editor Photo" r:id="rId2" imgW="3258005"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0001"/>
                      <a:stretch>
                        <a:fillRect/>
                      </a:stretch>
                    </p:blipFill>
                    <p:spPr bwMode="auto">
                      <a:xfrm>
                        <a:off x="1981200" y="0"/>
                        <a:ext cx="542925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1090"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5058" name="Object 2"/>
          <p:cNvGraphicFramePr>
            <a:graphicFrameLocks noChangeAspect="1"/>
          </p:cNvGraphicFramePr>
          <p:nvPr/>
        </p:nvGraphicFramePr>
        <p:xfrm>
          <a:off x="381000" y="0"/>
          <a:ext cx="8382000" cy="6732588"/>
        </p:xfrm>
        <a:graphic>
          <a:graphicData uri="http://schemas.openxmlformats.org/presentationml/2006/ole">
            <mc:AlternateContent xmlns:mc="http://schemas.openxmlformats.org/markup-compatibility/2006">
              <mc:Choice xmlns:v="urn:schemas-microsoft-com:vml" Requires="v">
                <p:oleObj name="Photo Editor Photo" r:id="rId2" imgW="4552381" imgH="4571429" progId="">
                  <p:embed/>
                </p:oleObj>
              </mc:Choice>
              <mc:Fallback>
                <p:oleObj name="Photo Editor Photo" r:id="rId2" imgW="4552381"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0001" b="10001"/>
                      <a:stretch>
                        <a:fillRect/>
                      </a:stretch>
                    </p:blipFill>
                    <p:spPr bwMode="auto">
                      <a:xfrm>
                        <a:off x="381000" y="0"/>
                        <a:ext cx="8382000" cy="6732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2114"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3 </a:t>
            </a:r>
          </a:p>
        </p:txBody>
      </p:sp>
    </p:spTree>
    <p:extLst>
      <p:ext uri="{BB962C8B-B14F-4D97-AF65-F5344CB8AC3E}">
        <p14:creationId xmlns:p14="http://schemas.microsoft.com/office/powerpoint/2010/main" val="2394546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082" name="Object 2"/>
          <p:cNvGraphicFramePr>
            <a:graphicFrameLocks noChangeAspect="1"/>
          </p:cNvGraphicFramePr>
          <p:nvPr/>
        </p:nvGraphicFramePr>
        <p:xfrm>
          <a:off x="2133600" y="0"/>
          <a:ext cx="5238750" cy="6858000"/>
        </p:xfrm>
        <a:graphic>
          <a:graphicData uri="http://schemas.openxmlformats.org/presentationml/2006/ole">
            <mc:AlternateContent xmlns:mc="http://schemas.openxmlformats.org/markup-compatibility/2006">
              <mc:Choice xmlns:v="urn:schemas-microsoft-com:vml" Requires="v">
                <p:oleObj name="Photo Editor Photo" r:id="rId2" imgW="3142857" imgH="4571429" progId="">
                  <p:embed/>
                </p:oleObj>
              </mc:Choice>
              <mc:Fallback>
                <p:oleObj name="Photo Editor Photo" r:id="rId2" imgW="3142857"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0001"/>
                      <a:stretch>
                        <a:fillRect/>
                      </a:stretch>
                    </p:blipFill>
                    <p:spPr bwMode="auto">
                      <a:xfrm>
                        <a:off x="2133600" y="0"/>
                        <a:ext cx="523875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3138" name="Title 2"/>
          <p:cNvSpPr>
            <a:spLocks noGrp="1"/>
          </p:cNvSpPr>
          <p:nvPr>
            <p:ph type="title" idx="4294967295"/>
          </p:nvPr>
        </p:nvSpPr>
        <p:spPr>
          <a:xfrm>
            <a:off x="0" y="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7106" name="Object 2"/>
          <p:cNvGraphicFramePr>
            <a:graphicFrameLocks noChangeAspect="1"/>
          </p:cNvGraphicFramePr>
          <p:nvPr/>
        </p:nvGraphicFramePr>
        <p:xfrm>
          <a:off x="2111375" y="0"/>
          <a:ext cx="5127625" cy="6858000"/>
        </p:xfrm>
        <a:graphic>
          <a:graphicData uri="http://schemas.openxmlformats.org/presentationml/2006/ole">
            <mc:AlternateContent xmlns:mc="http://schemas.openxmlformats.org/markup-compatibility/2006">
              <mc:Choice xmlns:v="urn:schemas-microsoft-com:vml" Requires="v">
                <p:oleObj name="Photo Editor Photo" r:id="rId2" imgW="3019048" imgH="4571429" progId="">
                  <p:embed/>
                </p:oleObj>
              </mc:Choice>
              <mc:Fallback>
                <p:oleObj name="Photo Editor Photo" r:id="rId2" imgW="3019048"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1667"/>
                      <a:stretch>
                        <a:fillRect/>
                      </a:stretch>
                    </p:blipFill>
                    <p:spPr bwMode="auto">
                      <a:xfrm>
                        <a:off x="2111375" y="0"/>
                        <a:ext cx="512762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4162" name="Title 3"/>
          <p:cNvSpPr>
            <a:spLocks noGrp="1"/>
          </p:cNvSpPr>
          <p:nvPr>
            <p:ph type="title" idx="4294967295"/>
          </p:nvPr>
        </p:nvSpPr>
        <p:spPr>
          <a:xfrm>
            <a:off x="1371600" y="4868863"/>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8130" name="Object 2"/>
          <p:cNvGraphicFramePr>
            <a:graphicFrameLocks noChangeAspect="1"/>
          </p:cNvGraphicFramePr>
          <p:nvPr/>
        </p:nvGraphicFramePr>
        <p:xfrm>
          <a:off x="1828800" y="0"/>
          <a:ext cx="5691188" cy="6858000"/>
        </p:xfrm>
        <a:graphic>
          <a:graphicData uri="http://schemas.openxmlformats.org/presentationml/2006/ole">
            <mc:AlternateContent xmlns:mc="http://schemas.openxmlformats.org/markup-compatibility/2006">
              <mc:Choice xmlns:v="urn:schemas-microsoft-com:vml" Requires="v">
                <p:oleObj name="Photo Editor Photo" r:id="rId2" imgW="4610744" imgH="3696216" progId="">
                  <p:embed/>
                </p:oleObj>
              </mc:Choice>
              <mc:Fallback>
                <p:oleObj name="Photo Editor Photo" r:id="rId2" imgW="4610744" imgH="3696216"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l="33472"/>
                      <a:stretch>
                        <a:fillRect/>
                      </a:stretch>
                    </p:blipFill>
                    <p:spPr bwMode="auto">
                      <a:xfrm>
                        <a:off x="1828800" y="0"/>
                        <a:ext cx="569118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5186" name="Title 2"/>
          <p:cNvSpPr>
            <a:spLocks noGrp="1"/>
          </p:cNvSpPr>
          <p:nvPr>
            <p:ph type="title" idx="4294967295"/>
          </p:nvPr>
        </p:nvSpPr>
        <p:spPr>
          <a:xfrm>
            <a:off x="0" y="1524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9154" name="Object 2"/>
          <p:cNvGraphicFramePr>
            <a:graphicFrameLocks noChangeAspect="1"/>
          </p:cNvGraphicFramePr>
          <p:nvPr/>
        </p:nvGraphicFramePr>
        <p:xfrm>
          <a:off x="2286000" y="0"/>
          <a:ext cx="5032375" cy="6858000"/>
        </p:xfrm>
        <a:graphic>
          <a:graphicData uri="http://schemas.openxmlformats.org/presentationml/2006/ole">
            <mc:AlternateContent xmlns:mc="http://schemas.openxmlformats.org/markup-compatibility/2006">
              <mc:Choice xmlns:v="urn:schemas-microsoft-com:vml" Requires="v">
                <p:oleObj name="Photo Editor Photo" r:id="rId2" imgW="3362794" imgH="5047619" progId="">
                  <p:embed/>
                </p:oleObj>
              </mc:Choice>
              <mc:Fallback>
                <p:oleObj name="Photo Editor Photo" r:id="rId2" imgW="3362794" imgH="504761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9245"/>
                      <a:stretch>
                        <a:fillRect/>
                      </a:stretch>
                    </p:blipFill>
                    <p:spPr bwMode="auto">
                      <a:xfrm>
                        <a:off x="2286000" y="0"/>
                        <a:ext cx="503237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96642" name="Title 3"/>
          <p:cNvSpPr>
            <a:spLocks noGrp="1"/>
          </p:cNvSpPr>
          <p:nvPr>
            <p:ph type="title" idx="4294967295"/>
          </p:nvPr>
        </p:nvSpPr>
        <p:spPr>
          <a:xfrm>
            <a:off x="1371600" y="33338"/>
            <a:ext cx="7772400" cy="731837"/>
          </a:xfrm>
          <a:effectLst>
            <a:outerShdw blurRad="50800" dist="38100" dir="2700000">
              <a:srgbClr val="000000">
                <a:alpha val="43000"/>
              </a:srgbClr>
            </a:outerShdw>
          </a:effectLst>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ea typeface="ＭＳ Ｐゴシック" charset="-128"/>
              <a:cs typeface="ＭＳ Ｐゴシック" charset="-128"/>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0178" name="Object 2"/>
          <p:cNvGraphicFramePr>
            <a:graphicFrameLocks noChangeAspect="1"/>
          </p:cNvGraphicFramePr>
          <p:nvPr/>
        </p:nvGraphicFramePr>
        <p:xfrm>
          <a:off x="838200" y="0"/>
          <a:ext cx="7496175" cy="6829425"/>
        </p:xfrm>
        <a:graphic>
          <a:graphicData uri="http://schemas.openxmlformats.org/presentationml/2006/ole">
            <mc:AlternateContent xmlns:mc="http://schemas.openxmlformats.org/markup-compatibility/2006">
              <mc:Choice xmlns:v="urn:schemas-microsoft-com:vml" Requires="v">
                <p:oleObj name="Photo Editor Photo" r:id="rId2" imgW="4600000" imgH="4571429" progId="">
                  <p:embed/>
                </p:oleObj>
              </mc:Choice>
              <mc:Fallback>
                <p:oleObj name="Photo Editor Photo" r:id="rId2" imgW="4600000"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838200" y="0"/>
                        <a:ext cx="7496175" cy="6829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7234" name="Title 2"/>
          <p:cNvSpPr>
            <a:spLocks noGrp="1"/>
          </p:cNvSpPr>
          <p:nvPr>
            <p:ph type="title" idx="4294967295"/>
          </p:nvPr>
        </p:nvSpPr>
        <p:spPr>
          <a:xfrm>
            <a:off x="0" y="-762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1202" name="Object 2"/>
          <p:cNvGraphicFramePr>
            <a:graphicFrameLocks noChangeAspect="1"/>
          </p:cNvGraphicFramePr>
          <p:nvPr/>
        </p:nvGraphicFramePr>
        <p:xfrm>
          <a:off x="0" y="762000"/>
          <a:ext cx="9144000" cy="5318125"/>
        </p:xfrm>
        <a:graphic>
          <a:graphicData uri="http://schemas.openxmlformats.org/presentationml/2006/ole">
            <mc:AlternateContent xmlns:mc="http://schemas.openxmlformats.org/markup-compatibility/2006">
              <mc:Choice xmlns:v="urn:schemas-microsoft-com:vml" Requires="v">
                <p:oleObj name="Photo Editor Photo" r:id="rId2" imgW="4847619" imgH="3200000" progId="">
                  <p:embed/>
                </p:oleObj>
              </mc:Choice>
              <mc:Fallback>
                <p:oleObj name="Photo Editor Photo" r:id="rId2" imgW="4847619" imgH="3200000"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1905"/>
                      <a:stretch>
                        <a:fillRect/>
                      </a:stretch>
                    </p:blipFill>
                    <p:spPr bwMode="auto">
                      <a:xfrm>
                        <a:off x="0" y="762000"/>
                        <a:ext cx="9144000" cy="5318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8258" name="Title 3"/>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2226" name="Object 2"/>
          <p:cNvGraphicFramePr>
            <a:graphicFrameLocks noChangeAspect="1"/>
          </p:cNvGraphicFramePr>
          <p:nvPr/>
        </p:nvGraphicFramePr>
        <p:xfrm>
          <a:off x="0" y="304800"/>
          <a:ext cx="9144000" cy="6367463"/>
        </p:xfrm>
        <a:graphic>
          <a:graphicData uri="http://schemas.openxmlformats.org/presentationml/2006/ole">
            <mc:AlternateContent xmlns:mc="http://schemas.openxmlformats.org/markup-compatibility/2006">
              <mc:Choice xmlns:v="urn:schemas-microsoft-com:vml" Requires="v">
                <p:oleObj name="Photo Editor Photo" r:id="rId2" imgW="4847619" imgH="3200000" progId="">
                  <p:embed/>
                </p:oleObj>
              </mc:Choice>
              <mc:Fallback>
                <p:oleObj name="Photo Editor Photo" r:id="rId2" imgW="4847619" imgH="3200000"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l="13850" t="9126"/>
                      <a:stretch>
                        <a:fillRect/>
                      </a:stretch>
                    </p:blipFill>
                    <p:spPr bwMode="auto">
                      <a:xfrm>
                        <a:off x="0" y="304800"/>
                        <a:ext cx="9144000" cy="6367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9282" name="Title 2"/>
          <p:cNvSpPr>
            <a:spLocks noGrp="1"/>
          </p:cNvSpPr>
          <p:nvPr>
            <p:ph type="title" idx="4294967295"/>
          </p:nvPr>
        </p:nvSpPr>
        <p:spPr>
          <a:xfrm>
            <a:off x="137160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3250" name="Object 2"/>
          <p:cNvGraphicFramePr>
            <a:graphicFrameLocks noChangeAspect="1"/>
          </p:cNvGraphicFramePr>
          <p:nvPr/>
        </p:nvGraphicFramePr>
        <p:xfrm>
          <a:off x="0" y="635000"/>
          <a:ext cx="9144000" cy="5461000"/>
        </p:xfrm>
        <a:graphic>
          <a:graphicData uri="http://schemas.openxmlformats.org/presentationml/2006/ole">
            <mc:AlternateContent xmlns:mc="http://schemas.openxmlformats.org/markup-compatibility/2006">
              <mc:Choice xmlns:v="urn:schemas-microsoft-com:vml" Requires="v">
                <p:oleObj name="Photo Editor Photo" r:id="rId2" imgW="4847619" imgH="3200000" progId="">
                  <p:embed/>
                </p:oleObj>
              </mc:Choice>
              <mc:Fallback>
                <p:oleObj name="Photo Editor Photo" r:id="rId2" imgW="4847619" imgH="3200000"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9525"/>
                      <a:stretch>
                        <a:fillRect/>
                      </a:stretch>
                    </p:blipFill>
                    <p:spPr bwMode="auto">
                      <a:xfrm>
                        <a:off x="0" y="635000"/>
                        <a:ext cx="9144000" cy="546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0306" name="Title 3"/>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r>
              <a:rPr lang="en-US" dirty="0">
                <a:latin typeface="Times New Roman" charset="0"/>
                <a:ea typeface="ＭＳ Ｐゴシック" charset="-128"/>
                <a:cs typeface="ＭＳ Ｐゴシック" charset="-128"/>
              </a:rPr>
              <a:t> </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4274" name="Object 2"/>
          <p:cNvGraphicFramePr>
            <a:graphicFrameLocks noChangeAspect="1"/>
          </p:cNvGraphicFramePr>
          <p:nvPr/>
        </p:nvGraphicFramePr>
        <p:xfrm>
          <a:off x="2514600" y="0"/>
          <a:ext cx="4554538" cy="6858000"/>
        </p:xfrm>
        <a:graphic>
          <a:graphicData uri="http://schemas.openxmlformats.org/presentationml/2006/ole">
            <mc:AlternateContent xmlns:mc="http://schemas.openxmlformats.org/markup-compatibility/2006">
              <mc:Choice xmlns:v="urn:schemas-microsoft-com:vml" Requires="v">
                <p:oleObj name="Photo Editor Photo" r:id="rId2" imgW="3505689" imgH="5276190" progId="">
                  <p:embed/>
                </p:oleObj>
              </mc:Choice>
              <mc:Fallback>
                <p:oleObj name="Photo Editor Photo" r:id="rId2" imgW="3505689" imgH="5276190"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26895" r="26903"/>
                      <a:stretch>
                        <a:fillRect/>
                      </a:stretch>
                    </p:blipFill>
                    <p:spPr bwMode="auto">
                      <a:xfrm>
                        <a:off x="2514600" y="0"/>
                        <a:ext cx="455453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1330"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5298" name="Object 2"/>
          <p:cNvGraphicFramePr>
            <a:graphicFrameLocks noChangeAspect="1"/>
          </p:cNvGraphicFramePr>
          <p:nvPr/>
        </p:nvGraphicFramePr>
        <p:xfrm>
          <a:off x="0" y="98425"/>
          <a:ext cx="9144000" cy="6683375"/>
        </p:xfrm>
        <a:graphic>
          <a:graphicData uri="http://schemas.openxmlformats.org/presentationml/2006/ole">
            <mc:AlternateContent xmlns:mc="http://schemas.openxmlformats.org/markup-compatibility/2006">
              <mc:Choice xmlns:v="urn:schemas-microsoft-com:vml" Requires="v">
                <p:oleObj name="Photo Editor Photo" r:id="rId2" imgW="3753374" imgH="4352381" progId="">
                  <p:embed/>
                </p:oleObj>
              </mc:Choice>
              <mc:Fallback>
                <p:oleObj name="Photo Editor Photo" r:id="rId2" imgW="3753374" imgH="4352381"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25493" b="11488"/>
                      <a:stretch>
                        <a:fillRect/>
                      </a:stretch>
                    </p:blipFill>
                    <p:spPr bwMode="auto">
                      <a:xfrm>
                        <a:off x="0" y="98425"/>
                        <a:ext cx="9144000" cy="6683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2354" name="Title 2"/>
          <p:cNvSpPr>
            <a:spLocks noGrp="1"/>
          </p:cNvSpPr>
          <p:nvPr>
            <p:ph type="title" idx="4294967295"/>
          </p:nvPr>
        </p:nvSpPr>
        <p:spPr>
          <a:xfrm>
            <a:off x="0" y="0"/>
            <a:ext cx="7772400" cy="9144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826" name="Rectangle 2"/>
          <p:cNvSpPr>
            <a:spLocks noGrp="1" noChangeArrowheads="1"/>
          </p:cNvSpPr>
          <p:nvPr>
            <p:ph type="ctrTitle"/>
          </p:nvPr>
        </p:nvSpPr>
        <p:spPr/>
        <p:txBody>
          <a:bodyPr/>
          <a:lstStyle/>
          <a:p>
            <a:pPr rtl="1" eaLnBrk="1" hangingPunct="1"/>
            <a:r>
              <a:rPr lang="ar-JO" dirty="0">
                <a:solidFill>
                  <a:schemeClr val="bg1"/>
                </a:solidFill>
              </a:rPr>
              <a:t>رومية 3: </a:t>
            </a:r>
            <a:r>
              <a:rPr lang="en-US" dirty="0">
                <a:solidFill>
                  <a:schemeClr val="bg1"/>
                </a:solidFill>
              </a:rPr>
              <a:t>20-9</a:t>
            </a:r>
            <a:endParaRPr lang="en-US" dirty="0"/>
          </a:p>
        </p:txBody>
      </p:sp>
      <p:sp>
        <p:nvSpPr>
          <p:cNvPr id="3" name="Subtitle 2">
            <a:extLst>
              <a:ext uri="{FF2B5EF4-FFF2-40B4-BE49-F238E27FC236}">
                <a16:creationId xmlns:a16="http://schemas.microsoft.com/office/drawing/2014/main" id="{914FE9F1-FB9C-2043-A206-8E026FFED488}"/>
              </a:ext>
            </a:extLst>
          </p:cNvPr>
          <p:cNvSpPr>
            <a:spLocks noGrp="1"/>
          </p:cNvSpPr>
          <p:nvPr>
            <p:ph type="subTitle" idx="1"/>
          </p:nvPr>
        </p:nvSpPr>
        <p:spPr>
          <a:xfrm>
            <a:off x="899592" y="3886200"/>
            <a:ext cx="7416824" cy="1752600"/>
          </a:xfrm>
        </p:spPr>
        <p:txBody>
          <a:bodyPr/>
          <a:lstStyle/>
          <a:p>
            <a:r>
              <a:rPr lang="ar-SA" dirty="0">
                <a:solidFill>
                  <a:schemeClr val="bg1"/>
                </a:solidFill>
              </a:rPr>
              <a:t>كل الناس مدانون وبالتالي يحتاجون إلى التبرير بالإيمان</a:t>
            </a:r>
            <a:endParaRPr lang="en-US" dirty="0"/>
          </a:p>
        </p:txBody>
      </p:sp>
    </p:spTree>
    <p:extLst>
      <p:ext uri="{BB962C8B-B14F-4D97-AF65-F5344CB8AC3E}">
        <p14:creationId xmlns:p14="http://schemas.microsoft.com/office/powerpoint/2010/main" val="402757134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22" name="Object 2"/>
          <p:cNvGraphicFramePr>
            <a:graphicFrameLocks noChangeAspect="1"/>
          </p:cNvGraphicFramePr>
          <p:nvPr/>
        </p:nvGraphicFramePr>
        <p:xfrm>
          <a:off x="2286000" y="0"/>
          <a:ext cx="4899025" cy="6858000"/>
        </p:xfrm>
        <a:graphic>
          <a:graphicData uri="http://schemas.openxmlformats.org/presentationml/2006/ole">
            <mc:AlternateContent xmlns:mc="http://schemas.openxmlformats.org/markup-compatibility/2006">
              <mc:Choice xmlns:v="urn:schemas-microsoft-com:vml" Requires="v">
                <p:oleObj name="Photo Editor Photo" r:id="rId2" imgW="3323810" imgH="5038095" progId="">
                  <p:embed/>
                </p:oleObj>
              </mc:Choice>
              <mc:Fallback>
                <p:oleObj name="Photo Editor Photo" r:id="rId2" imgW="3323810" imgH="5038095"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7655"/>
                      <a:stretch>
                        <a:fillRect/>
                      </a:stretch>
                    </p:blipFill>
                    <p:spPr bwMode="auto">
                      <a:xfrm>
                        <a:off x="2286000" y="0"/>
                        <a:ext cx="489902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3378" name="Title 3"/>
          <p:cNvSpPr>
            <a:spLocks noGrp="1"/>
          </p:cNvSpPr>
          <p:nvPr>
            <p:ph type="title" idx="4294967295"/>
          </p:nvPr>
        </p:nvSpPr>
        <p:spPr>
          <a:xfrm>
            <a:off x="0" y="1524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7346" name="Object 2"/>
          <p:cNvGraphicFramePr>
            <a:graphicFrameLocks noChangeAspect="1"/>
          </p:cNvGraphicFramePr>
          <p:nvPr/>
        </p:nvGraphicFramePr>
        <p:xfrm>
          <a:off x="1219200" y="-20638"/>
          <a:ext cx="7010400" cy="6819901"/>
        </p:xfrm>
        <a:graphic>
          <a:graphicData uri="http://schemas.openxmlformats.org/presentationml/2006/ole">
            <mc:AlternateContent xmlns:mc="http://schemas.openxmlformats.org/markup-compatibility/2006">
              <mc:Choice xmlns:v="urn:schemas-microsoft-com:vml" Requires="v">
                <p:oleObj name="Photo Editor Photo" r:id="rId2" imgW="4590476" imgH="3657143" progId="">
                  <p:embed/>
                </p:oleObj>
              </mc:Choice>
              <mc:Fallback>
                <p:oleObj name="Photo Editor Photo" r:id="rId2" imgW="4590476" imgH="3657143"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l="25104" t="8549"/>
                      <a:stretch>
                        <a:fillRect/>
                      </a:stretch>
                    </p:blipFill>
                    <p:spPr bwMode="auto">
                      <a:xfrm>
                        <a:off x="1219200" y="-20638"/>
                        <a:ext cx="7010400" cy="68199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4402" name="Title 3"/>
          <p:cNvSpPr>
            <a:spLocks noGrp="1"/>
          </p:cNvSpPr>
          <p:nvPr>
            <p:ph type="title" idx="4294967295"/>
          </p:nvPr>
        </p:nvSpPr>
        <p:spPr>
          <a:xfrm>
            <a:off x="0" y="1371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8370" name="Object 2"/>
          <p:cNvGraphicFramePr>
            <a:graphicFrameLocks noChangeAspect="1"/>
          </p:cNvGraphicFramePr>
          <p:nvPr/>
        </p:nvGraphicFramePr>
        <p:xfrm>
          <a:off x="1524000" y="0"/>
          <a:ext cx="6267450" cy="6858000"/>
        </p:xfrm>
        <a:graphic>
          <a:graphicData uri="http://schemas.openxmlformats.org/presentationml/2006/ole">
            <mc:AlternateContent xmlns:mc="http://schemas.openxmlformats.org/markup-compatibility/2006">
              <mc:Choice xmlns:v="urn:schemas-microsoft-com:vml" Requires="v">
                <p:oleObj name="Photo Editor Photo" r:id="rId2" imgW="3533333" imgH="4382112" progId="">
                  <p:embed/>
                </p:oleObj>
              </mc:Choice>
              <mc:Fallback>
                <p:oleObj name="Photo Editor Photo" r:id="rId2" imgW="3533333" imgH="4382112"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1739"/>
                      <a:stretch>
                        <a:fillRect/>
                      </a:stretch>
                    </p:blipFill>
                    <p:spPr bwMode="auto">
                      <a:xfrm>
                        <a:off x="1524000" y="0"/>
                        <a:ext cx="626745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5426" name="Title 3"/>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394" name="Object 2"/>
          <p:cNvGraphicFramePr>
            <a:graphicFrameLocks noChangeAspect="1"/>
          </p:cNvGraphicFramePr>
          <p:nvPr/>
        </p:nvGraphicFramePr>
        <p:xfrm>
          <a:off x="2286000" y="0"/>
          <a:ext cx="4981575" cy="6858000"/>
        </p:xfrm>
        <a:graphic>
          <a:graphicData uri="http://schemas.openxmlformats.org/presentationml/2006/ole">
            <mc:AlternateContent xmlns:mc="http://schemas.openxmlformats.org/markup-compatibility/2006">
              <mc:Choice xmlns:v="urn:schemas-microsoft-com:vml" Requires="v">
                <p:oleObj name="Photo Editor Photo" r:id="rId2" imgW="3200000" imgH="4847619" progId="">
                  <p:embed/>
                </p:oleObj>
              </mc:Choice>
              <mc:Fallback>
                <p:oleObj name="Photo Editor Photo" r:id="rId2" imgW="3200000" imgH="484761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9135"/>
                      <a:stretch>
                        <a:fillRect/>
                      </a:stretch>
                    </p:blipFill>
                    <p:spPr bwMode="auto">
                      <a:xfrm>
                        <a:off x="2286000" y="0"/>
                        <a:ext cx="498157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6450"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0418" name="Object 2"/>
          <p:cNvGraphicFramePr>
            <a:graphicFrameLocks noChangeAspect="1"/>
          </p:cNvGraphicFramePr>
          <p:nvPr/>
        </p:nvGraphicFramePr>
        <p:xfrm>
          <a:off x="152400" y="0"/>
          <a:ext cx="8915400" cy="6818313"/>
        </p:xfrm>
        <a:graphic>
          <a:graphicData uri="http://schemas.openxmlformats.org/presentationml/2006/ole">
            <mc:AlternateContent xmlns:mc="http://schemas.openxmlformats.org/markup-compatibility/2006">
              <mc:Choice xmlns:v="urn:schemas-microsoft-com:vml" Requires="v">
                <p:oleObj name="Photo Editor Photo" r:id="rId2" imgW="4580952" imgH="3638095" progId="">
                  <p:embed/>
                </p:oleObj>
              </mc:Choice>
              <mc:Fallback>
                <p:oleObj name="Photo Editor Photo" r:id="rId2" imgW="4580952" imgH="3638095"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l="6757" t="10210"/>
                      <a:stretch>
                        <a:fillRect/>
                      </a:stretch>
                    </p:blipFill>
                    <p:spPr bwMode="auto">
                      <a:xfrm>
                        <a:off x="152400" y="0"/>
                        <a:ext cx="8915400" cy="6818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7474" name="Title 3"/>
          <p:cNvSpPr>
            <a:spLocks noGrp="1"/>
          </p:cNvSpPr>
          <p:nvPr>
            <p:ph type="title" idx="4294967295"/>
          </p:nvPr>
        </p:nvSpPr>
        <p:spPr>
          <a:xfrm>
            <a:off x="1371600" y="2895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1442" name="Object 2"/>
          <p:cNvGraphicFramePr>
            <a:graphicFrameLocks noChangeAspect="1"/>
          </p:cNvGraphicFramePr>
          <p:nvPr/>
        </p:nvGraphicFramePr>
        <p:xfrm>
          <a:off x="0" y="0"/>
          <a:ext cx="6029325" cy="6858000"/>
        </p:xfrm>
        <a:graphic>
          <a:graphicData uri="http://schemas.openxmlformats.org/presentationml/2006/ole">
            <mc:AlternateContent xmlns:mc="http://schemas.openxmlformats.org/markup-compatibility/2006">
              <mc:Choice xmlns:v="urn:schemas-microsoft-com:vml" Requires="v">
                <p:oleObj name="Photo Editor Photo" r:id="rId2" imgW="3533333" imgH="4382112" progId="">
                  <p:embed/>
                </p:oleObj>
              </mc:Choice>
              <mc:Fallback>
                <p:oleObj name="Photo Editor Photo" r:id="rId2" imgW="3533333" imgH="4382112"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261"/>
                      <a:stretch>
                        <a:fillRect/>
                      </a:stretch>
                    </p:blipFill>
                    <p:spPr bwMode="auto">
                      <a:xfrm>
                        <a:off x="0" y="0"/>
                        <a:ext cx="602932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8498"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2466" name="Object 2"/>
          <p:cNvGraphicFramePr>
            <a:graphicFrameLocks noChangeAspect="1"/>
          </p:cNvGraphicFramePr>
          <p:nvPr/>
        </p:nvGraphicFramePr>
        <p:xfrm>
          <a:off x="0" y="636588"/>
          <a:ext cx="9144000" cy="5099050"/>
        </p:xfrm>
        <a:graphic>
          <a:graphicData uri="http://schemas.openxmlformats.org/presentationml/2006/ole">
            <mc:AlternateContent xmlns:mc="http://schemas.openxmlformats.org/markup-compatibility/2006">
              <mc:Choice xmlns:v="urn:schemas-microsoft-com:vml" Requires="v">
                <p:oleObj name="Photo Editor Photo" r:id="rId2" imgW="4971429" imgH="3258005" progId="">
                  <p:embed/>
                </p:oleObj>
              </mc:Choice>
              <mc:Fallback>
                <p:oleObj name="Photo Editor Photo" r:id="rId2" imgW="4971429" imgH="3258005"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4912"/>
                      <a:stretch>
                        <a:fillRect/>
                      </a:stretch>
                    </p:blipFill>
                    <p:spPr bwMode="auto">
                      <a:xfrm>
                        <a:off x="0" y="636588"/>
                        <a:ext cx="9144000" cy="5099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9522"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3490" name="Object 2"/>
          <p:cNvGraphicFramePr>
            <a:graphicFrameLocks noChangeAspect="1"/>
          </p:cNvGraphicFramePr>
          <p:nvPr/>
        </p:nvGraphicFramePr>
        <p:xfrm>
          <a:off x="2362200" y="0"/>
          <a:ext cx="4837113" cy="6858000"/>
        </p:xfrm>
        <a:graphic>
          <a:graphicData uri="http://schemas.openxmlformats.org/presentationml/2006/ole">
            <mc:AlternateContent xmlns:mc="http://schemas.openxmlformats.org/markup-compatibility/2006">
              <mc:Choice xmlns:v="urn:schemas-microsoft-com:vml" Requires="v">
                <p:oleObj name="Photo Editor Photo" r:id="rId2" imgW="3010320" imgH="4571429" progId="">
                  <p:embed/>
                </p:oleObj>
              </mc:Choice>
              <mc:Fallback>
                <p:oleObj name="Photo Editor Photo" r:id="rId2" imgW="3010320"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6667"/>
                      <a:stretch>
                        <a:fillRect/>
                      </a:stretch>
                    </p:blipFill>
                    <p:spPr bwMode="auto">
                      <a:xfrm>
                        <a:off x="2362200" y="0"/>
                        <a:ext cx="483711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0546"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4514" name="Object 2"/>
          <p:cNvGraphicFramePr>
            <a:graphicFrameLocks noChangeAspect="1"/>
          </p:cNvGraphicFramePr>
          <p:nvPr/>
        </p:nvGraphicFramePr>
        <p:xfrm>
          <a:off x="2298700" y="0"/>
          <a:ext cx="4940300" cy="6858000"/>
        </p:xfrm>
        <a:graphic>
          <a:graphicData uri="http://schemas.openxmlformats.org/presentationml/2006/ole">
            <mc:AlternateContent xmlns:mc="http://schemas.openxmlformats.org/markup-compatibility/2006">
              <mc:Choice xmlns:v="urn:schemas-microsoft-com:vml" Requires="v">
                <p:oleObj name="Photo Editor Photo" r:id="rId2" imgW="3019048" imgH="4571429" progId="">
                  <p:embed/>
                </p:oleObj>
              </mc:Choice>
              <mc:Fallback>
                <p:oleObj name="Photo Editor Photo" r:id="rId2" imgW="3019048"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298700" y="0"/>
                        <a:ext cx="49403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1570" name="Title 2"/>
          <p:cNvSpPr>
            <a:spLocks noGrp="1"/>
          </p:cNvSpPr>
          <p:nvPr>
            <p:ph type="title" idx="4294967295"/>
          </p:nvPr>
        </p:nvSpPr>
        <p:spPr>
          <a:xfrm>
            <a:off x="0" y="0"/>
            <a:ext cx="7772400" cy="8382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5538" name="Object 2"/>
          <p:cNvGraphicFramePr>
            <a:graphicFrameLocks noChangeAspect="1"/>
          </p:cNvGraphicFramePr>
          <p:nvPr/>
        </p:nvGraphicFramePr>
        <p:xfrm>
          <a:off x="2209800" y="0"/>
          <a:ext cx="5013325" cy="6858000"/>
        </p:xfrm>
        <a:graphic>
          <a:graphicData uri="http://schemas.openxmlformats.org/presentationml/2006/ole">
            <mc:AlternateContent xmlns:mc="http://schemas.openxmlformats.org/markup-compatibility/2006">
              <mc:Choice xmlns:v="urn:schemas-microsoft-com:vml" Requires="v">
                <p:oleObj name="Photo Editor Photo" r:id="rId2" imgW="3533333" imgH="5249008" progId="">
                  <p:embed/>
                </p:oleObj>
              </mc:Choice>
              <mc:Fallback>
                <p:oleObj name="Photo Editor Photo" r:id="rId2" imgW="3533333" imgH="5249008"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7895"/>
                      <a:stretch>
                        <a:fillRect/>
                      </a:stretch>
                    </p:blipFill>
                    <p:spPr bwMode="auto">
                      <a:xfrm>
                        <a:off x="2209800" y="0"/>
                        <a:ext cx="501332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594" name="Title 2"/>
          <p:cNvSpPr>
            <a:spLocks noGrp="1"/>
          </p:cNvSpPr>
          <p:nvPr>
            <p:ph type="title" idx="4294967295"/>
          </p:nvPr>
        </p:nvSpPr>
        <p:spPr>
          <a:xfrm>
            <a:off x="0" y="1371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50" name="Picture 1" descr="problems.jpg"/>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0" y="44450"/>
            <a:ext cx="9144000" cy="6723063"/>
          </a:xfrm>
          <a:prstGeom prst="rect">
            <a:avLst/>
          </a:prstGeom>
          <a:noFill/>
          <a:ln w="9525">
            <a:noFill/>
            <a:miter lim="800000"/>
            <a:headEnd/>
            <a:tailEnd/>
          </a:ln>
        </p:spPr>
      </p:pic>
      <p:sp>
        <p:nvSpPr>
          <p:cNvPr id="667651" name="Rectangle 2"/>
          <p:cNvSpPr>
            <a:spLocks noGrp="1" noChangeArrowheads="1"/>
          </p:cNvSpPr>
          <p:nvPr>
            <p:ph type="title"/>
          </p:nvPr>
        </p:nvSpPr>
        <p:spPr>
          <a:xfrm>
            <a:off x="685800" y="333375"/>
            <a:ext cx="7772400" cy="1143000"/>
          </a:xfrm>
          <a:solidFill>
            <a:srgbClr val="000000"/>
          </a:solidFill>
        </p:spPr>
        <p:txBody>
          <a:bodyPr/>
          <a:lstStyle/>
          <a:p>
            <a:pPr eaLnBrk="1" hangingPunct="1"/>
            <a:r>
              <a:rPr lang="ar-SA" dirty="0">
                <a:ea typeface="ＭＳ Ｐゴシック" charset="-128"/>
              </a:rPr>
              <a:t>استكشاف المشكلة</a:t>
            </a:r>
            <a:endParaRPr lang="en-US" dirty="0">
              <a:ea typeface="ＭＳ Ｐゴシック" charset="-128"/>
            </a:endParaRPr>
          </a:p>
        </p:txBody>
      </p:sp>
      <p:sp>
        <p:nvSpPr>
          <p:cNvPr id="882692" name="Text Box 3"/>
          <p:cNvSpPr txBox="1">
            <a:spLocks noChangeArrowheads="1"/>
          </p:cNvSpPr>
          <p:nvPr/>
        </p:nvSpPr>
        <p:spPr bwMode="auto">
          <a:xfrm>
            <a:off x="1259632" y="1844675"/>
            <a:ext cx="7522840" cy="4247317"/>
          </a:xfrm>
          <a:prstGeom prst="rect">
            <a:avLst/>
          </a:prstGeom>
          <a:noFill/>
          <a:ln>
            <a:noFill/>
          </a:ln>
        </p:spPr>
        <p:txBody>
          <a:bodyPr wrap="square">
            <a:prstTxWarp prst="textNoShape">
              <a:avLst/>
            </a:prstTxWarp>
            <a:spAutoFit/>
          </a:bodyPr>
          <a:lstStyle/>
          <a:p>
            <a:pPr marL="719138" indent="-719138" algn="r" rtl="1">
              <a:buFont typeface="Arial" charset="0"/>
              <a:buAutoNum type="arabicPeriod"/>
              <a:defRPr/>
            </a:pPr>
            <a:r>
              <a:rPr lang="ar-SA" sz="5400" b="1" dirty="0">
                <a:effectLst>
                  <a:glow rad="228600">
                    <a:schemeClr val="bg2">
                      <a:alpha val="85000"/>
                    </a:schemeClr>
                  </a:glow>
                  <a:innerShdw blurRad="63500" dist="50800" dir="2700000">
                    <a:prstClr val="black">
                      <a:alpha val="50000"/>
                    </a:prstClr>
                  </a:innerShdw>
                </a:effectLst>
                <a:latin typeface="Arial" panose="020B0604020202020204" pitchFamily="34" charset="0"/>
                <a:ea typeface="Arial" charset="0"/>
                <a:cs typeface="Arial" panose="020B0604020202020204" pitchFamily="34" charset="0"/>
              </a:rPr>
              <a:t>احصل على شريك </a:t>
            </a:r>
          </a:p>
          <a:p>
            <a:pPr marL="719138" indent="-719138" algn="r" rtl="1">
              <a:buFont typeface="Arial" charset="0"/>
              <a:buAutoNum type="arabicPeriod"/>
              <a:defRPr/>
            </a:pPr>
            <a:endParaRPr lang="en-US" sz="5400" b="1" dirty="0">
              <a:effectLst>
                <a:glow rad="228600">
                  <a:schemeClr val="bg2">
                    <a:alpha val="85000"/>
                  </a:schemeClr>
                </a:glow>
                <a:innerShdw blurRad="63500" dist="50800" dir="2700000">
                  <a:prstClr val="black">
                    <a:alpha val="50000"/>
                  </a:prstClr>
                </a:innerShdw>
              </a:effectLst>
              <a:latin typeface="Arial" panose="020B0604020202020204" pitchFamily="34" charset="0"/>
              <a:ea typeface="Arial" charset="0"/>
              <a:cs typeface="Arial" panose="020B0604020202020204" pitchFamily="34" charset="0"/>
            </a:endParaRPr>
          </a:p>
          <a:p>
            <a:pPr marL="719138" indent="-719138" algn="r" rtl="1">
              <a:buFont typeface="Arial" charset="0"/>
              <a:buAutoNum type="arabicPeriod"/>
              <a:defRPr/>
            </a:pPr>
            <a:r>
              <a:rPr lang="ar-SA" sz="5400" b="1" dirty="0">
                <a:effectLst>
                  <a:glow rad="228600">
                    <a:schemeClr val="bg2">
                      <a:alpha val="85000"/>
                    </a:schemeClr>
                  </a:glow>
                  <a:innerShdw blurRad="63500" dist="50800" dir="2700000">
                    <a:prstClr val="black">
                      <a:alpha val="50000"/>
                    </a:prstClr>
                  </a:innerShdw>
                </a:effectLst>
                <a:latin typeface="Arial" panose="020B0604020202020204" pitchFamily="34" charset="0"/>
                <a:ea typeface="Arial" charset="0"/>
                <a:cs typeface="Arial" panose="020B0604020202020204" pitchFamily="34" charset="0"/>
              </a:rPr>
              <a:t>يشارك كل واحد منكم ما يعتبره والديك أكبر مشكلة في العالم </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62" name="Object 2"/>
          <p:cNvGraphicFramePr>
            <a:graphicFrameLocks noChangeAspect="1"/>
          </p:cNvGraphicFramePr>
          <p:nvPr/>
        </p:nvGraphicFramePr>
        <p:xfrm>
          <a:off x="0" y="614363"/>
          <a:ext cx="9144000" cy="5557837"/>
        </p:xfrm>
        <a:graphic>
          <a:graphicData uri="http://schemas.openxmlformats.org/presentationml/2006/ole">
            <mc:AlternateContent xmlns:mc="http://schemas.openxmlformats.org/markup-compatibility/2006">
              <mc:Choice xmlns:v="urn:schemas-microsoft-com:vml" Requires="v">
                <p:oleObj name="Photo Editor Photo" r:id="rId2" imgW="6095238" imgH="4057143" progId="">
                  <p:embed/>
                </p:oleObj>
              </mc:Choice>
              <mc:Fallback>
                <p:oleObj name="Photo Editor Photo" r:id="rId2" imgW="6095238" imgH="4057143"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685"/>
                      <a:stretch>
                        <a:fillRect/>
                      </a:stretch>
                    </p:blipFill>
                    <p:spPr bwMode="auto">
                      <a:xfrm>
                        <a:off x="0" y="614363"/>
                        <a:ext cx="9144000" cy="55578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3618" name="Title 2"/>
          <p:cNvSpPr>
            <a:spLocks noGrp="1"/>
          </p:cNvSpPr>
          <p:nvPr>
            <p:ph type="title" idx="4294967295"/>
          </p:nvPr>
        </p:nvSpPr>
        <p:spPr>
          <a:xfrm>
            <a:off x="0" y="-26988"/>
            <a:ext cx="7772400" cy="730251"/>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586" name="Object 2"/>
          <p:cNvGraphicFramePr>
            <a:graphicFrameLocks noChangeAspect="1"/>
          </p:cNvGraphicFramePr>
          <p:nvPr/>
        </p:nvGraphicFramePr>
        <p:xfrm>
          <a:off x="2057400" y="0"/>
          <a:ext cx="5175250" cy="6858000"/>
        </p:xfrm>
        <a:graphic>
          <a:graphicData uri="http://schemas.openxmlformats.org/presentationml/2006/ole">
            <mc:AlternateContent xmlns:mc="http://schemas.openxmlformats.org/markup-compatibility/2006">
              <mc:Choice xmlns:v="urn:schemas-microsoft-com:vml" Requires="v">
                <p:oleObj name="Photo Editor Photo" r:id="rId2" imgW="3048426" imgH="4571429" progId="">
                  <p:embed/>
                </p:oleObj>
              </mc:Choice>
              <mc:Fallback>
                <p:oleObj name="Photo Editor Photo" r:id="rId2" imgW="3048426"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1667"/>
                      <a:stretch>
                        <a:fillRect/>
                      </a:stretch>
                    </p:blipFill>
                    <p:spPr bwMode="auto">
                      <a:xfrm>
                        <a:off x="2057400" y="0"/>
                        <a:ext cx="517525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4642"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8610" name="Object 2"/>
          <p:cNvGraphicFramePr>
            <a:graphicFrameLocks noChangeAspect="1"/>
          </p:cNvGraphicFramePr>
          <p:nvPr/>
        </p:nvGraphicFramePr>
        <p:xfrm>
          <a:off x="762000" y="0"/>
          <a:ext cx="7696200" cy="6846888"/>
        </p:xfrm>
        <a:graphic>
          <a:graphicData uri="http://schemas.openxmlformats.org/presentationml/2006/ole">
            <mc:AlternateContent xmlns:mc="http://schemas.openxmlformats.org/markup-compatibility/2006">
              <mc:Choice xmlns:v="urn:schemas-microsoft-com:vml" Requires="v">
                <p:oleObj name="Photo Editor Photo" r:id="rId2" imgW="6095238" imgH="4067743" progId="">
                  <p:embed/>
                </p:oleObj>
              </mc:Choice>
              <mc:Fallback>
                <p:oleObj name="Photo Editor Photo" r:id="rId2" imgW="6095238" imgH="4067743"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l="25000"/>
                      <a:stretch>
                        <a:fillRect/>
                      </a:stretch>
                    </p:blipFill>
                    <p:spPr bwMode="auto">
                      <a:xfrm>
                        <a:off x="762000" y="0"/>
                        <a:ext cx="7696200" cy="6846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5666"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9634" name="Object 2"/>
          <p:cNvGraphicFramePr>
            <a:graphicFrameLocks noChangeAspect="1"/>
          </p:cNvGraphicFramePr>
          <p:nvPr/>
        </p:nvGraphicFramePr>
        <p:xfrm>
          <a:off x="838200" y="0"/>
          <a:ext cx="7620000" cy="6842125"/>
        </p:xfrm>
        <a:graphic>
          <a:graphicData uri="http://schemas.openxmlformats.org/presentationml/2006/ole">
            <mc:AlternateContent xmlns:mc="http://schemas.openxmlformats.org/markup-compatibility/2006">
              <mc:Choice xmlns:v="urn:schemas-microsoft-com:vml" Requires="v">
                <p:oleObj name="Photo Editor Photo" r:id="rId2" imgW="4105848" imgH="4172532" progId="">
                  <p:embed/>
                </p:oleObj>
              </mc:Choice>
              <mc:Fallback>
                <p:oleObj name="Photo Editor Photo" r:id="rId2" imgW="4105848" imgH="4172532"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1644"/>
                      <a:stretch>
                        <a:fillRect/>
                      </a:stretch>
                    </p:blipFill>
                    <p:spPr bwMode="auto">
                      <a:xfrm>
                        <a:off x="838200" y="0"/>
                        <a:ext cx="7620000" cy="6842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6690"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0658" name="Object 2"/>
          <p:cNvGraphicFramePr>
            <a:graphicFrameLocks noChangeAspect="1"/>
          </p:cNvGraphicFramePr>
          <p:nvPr/>
        </p:nvGraphicFramePr>
        <p:xfrm>
          <a:off x="990600" y="0"/>
          <a:ext cx="7315200" cy="6813550"/>
        </p:xfrm>
        <a:graphic>
          <a:graphicData uri="http://schemas.openxmlformats.org/presentationml/2006/ole">
            <mc:AlternateContent xmlns:mc="http://schemas.openxmlformats.org/markup-compatibility/2006">
              <mc:Choice xmlns:v="urn:schemas-microsoft-com:vml" Requires="v">
                <p:oleObj name="Photo Editor Photo" r:id="rId2" imgW="3820058" imgH="3914286" progId="">
                  <p:embed/>
                </p:oleObj>
              </mc:Choice>
              <mc:Fallback>
                <p:oleObj name="Photo Editor Photo" r:id="rId2" imgW="3820058" imgH="3914286"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9125"/>
                      <a:stretch>
                        <a:fillRect/>
                      </a:stretch>
                    </p:blipFill>
                    <p:spPr bwMode="auto">
                      <a:xfrm>
                        <a:off x="990600" y="0"/>
                        <a:ext cx="7315200" cy="681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7714"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1682" name="Object 2"/>
          <p:cNvGraphicFramePr>
            <a:graphicFrameLocks noChangeAspect="1"/>
          </p:cNvGraphicFramePr>
          <p:nvPr/>
        </p:nvGraphicFramePr>
        <p:xfrm>
          <a:off x="0" y="590550"/>
          <a:ext cx="9144000" cy="5429250"/>
        </p:xfrm>
        <a:graphic>
          <a:graphicData uri="http://schemas.openxmlformats.org/presentationml/2006/ole">
            <mc:AlternateContent xmlns:mc="http://schemas.openxmlformats.org/markup-compatibility/2006">
              <mc:Choice xmlns:v="urn:schemas-microsoft-com:vml" Requires="v">
                <p:oleObj name="Photo Editor Photo" r:id="rId2" imgW="6095238" imgH="4038095" progId="">
                  <p:embed/>
                </p:oleObj>
              </mc:Choice>
              <mc:Fallback>
                <p:oleObj name="Photo Editor Photo" r:id="rId2" imgW="6095238" imgH="4038095"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0378"/>
                      <a:stretch>
                        <a:fillRect/>
                      </a:stretch>
                    </p:blipFill>
                    <p:spPr bwMode="auto">
                      <a:xfrm>
                        <a:off x="0" y="590550"/>
                        <a:ext cx="9144000" cy="5429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8738" name="Title 2"/>
          <p:cNvSpPr>
            <a:spLocks noGrp="1"/>
          </p:cNvSpPr>
          <p:nvPr>
            <p:ph type="title" idx="4294967295"/>
          </p:nvPr>
        </p:nvSpPr>
        <p:spPr>
          <a:xfrm>
            <a:off x="0" y="-26988"/>
            <a:ext cx="7772400" cy="658813"/>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2706" name="Object 2"/>
          <p:cNvGraphicFramePr>
            <a:graphicFrameLocks noChangeAspect="1"/>
          </p:cNvGraphicFramePr>
          <p:nvPr/>
        </p:nvGraphicFramePr>
        <p:xfrm>
          <a:off x="0" y="609600"/>
          <a:ext cx="9144000" cy="5260975"/>
        </p:xfrm>
        <a:graphic>
          <a:graphicData uri="http://schemas.openxmlformats.org/presentationml/2006/ole">
            <mc:AlternateContent xmlns:mc="http://schemas.openxmlformats.org/markup-compatibility/2006">
              <mc:Choice xmlns:v="urn:schemas-microsoft-com:vml" Requires="v">
                <p:oleObj name="Photo Editor Photo" r:id="rId2" imgW="4990476" imgH="3304762" progId="">
                  <p:embed/>
                </p:oleObj>
              </mc:Choice>
              <mc:Fallback>
                <p:oleObj name="Photo Editor Photo" r:id="rId2" imgW="4990476" imgH="3304762"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3112"/>
                      <a:stretch>
                        <a:fillRect/>
                      </a:stretch>
                    </p:blipFill>
                    <p:spPr bwMode="auto">
                      <a:xfrm>
                        <a:off x="0" y="609600"/>
                        <a:ext cx="9144000" cy="5260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9762"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3730" name="Object 2"/>
          <p:cNvGraphicFramePr>
            <a:graphicFrameLocks noChangeAspect="1"/>
          </p:cNvGraphicFramePr>
          <p:nvPr/>
        </p:nvGraphicFramePr>
        <p:xfrm>
          <a:off x="0" y="468313"/>
          <a:ext cx="9144000" cy="5551487"/>
        </p:xfrm>
        <a:graphic>
          <a:graphicData uri="http://schemas.openxmlformats.org/presentationml/2006/ole">
            <mc:AlternateContent xmlns:mc="http://schemas.openxmlformats.org/markup-compatibility/2006">
              <mc:Choice xmlns:v="urn:schemas-microsoft-com:vml" Requires="v">
                <p:oleObj name="Photo Editor Photo" r:id="rId2" imgW="6095238" imgH="4048690" progId="">
                  <p:embed/>
                </p:oleObj>
              </mc:Choice>
              <mc:Fallback>
                <p:oleObj name="Photo Editor Photo" r:id="rId2" imgW="6095238" imgH="4048690"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588"/>
                      <a:stretch>
                        <a:fillRect/>
                      </a:stretch>
                    </p:blipFill>
                    <p:spPr bwMode="auto">
                      <a:xfrm>
                        <a:off x="0" y="468313"/>
                        <a:ext cx="9144000" cy="55514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30786" name="Title 2"/>
          <p:cNvSpPr>
            <a:spLocks noGrp="1"/>
          </p:cNvSpPr>
          <p:nvPr>
            <p:ph type="title" idx="4294967295"/>
          </p:nvPr>
        </p:nvSpPr>
        <p:spPr>
          <a:xfrm>
            <a:off x="0" y="1524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55576" y="7056784"/>
            <a:ext cx="7848600" cy="1484784"/>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TW" altLang="en-US" sz="5400" b="1" i="0" u="none" strike="noStrike" kern="1200" cap="none" spc="0" normalizeH="0" baseline="0" noProof="0" dirty="0">
                <a:ln>
                  <a:noFill/>
                </a:ln>
                <a:solidFill>
                  <a:srgbClr val="FFFFFF"/>
                </a:solidFill>
                <a:effectLst/>
                <a:uLnTx/>
                <a:uFillTx/>
                <a:latin typeface="Times New Roman" charset="0"/>
                <a:ea typeface="新細明體" charset="-120"/>
                <a:cs typeface="新細明體" charset="-120"/>
              </a:rPr>
              <a:t>讓 全 世 界 都 知 道</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TW" altLang="en-US" sz="4400" b="1" i="0" u="none" strike="noStrike" kern="1200" cap="none" spc="0" normalizeH="0" baseline="0" noProof="0" dirty="0">
                <a:ln>
                  <a:noFill/>
                </a:ln>
                <a:solidFill>
                  <a:srgbClr val="FFFFFF"/>
                </a:solidFill>
                <a:effectLst/>
                <a:uLnTx/>
                <a:uFillTx/>
                <a:latin typeface="Times New Roman" charset="0"/>
                <a:ea typeface="新細明體" charset="-120"/>
                <a:cs typeface="新細明體" charset="-120"/>
              </a:rPr>
              <a:t>～直到全地，直到地極～</a:t>
            </a:r>
          </a:p>
        </p:txBody>
      </p:sp>
      <p:sp>
        <p:nvSpPr>
          <p:cNvPr id="589827" name="Title 6"/>
          <p:cNvSpPr>
            <a:spLocks noGrp="1"/>
          </p:cNvSpPr>
          <p:nvPr>
            <p:ph type="ctrTitle"/>
          </p:nvPr>
        </p:nvSpPr>
        <p:spPr>
          <a:xfrm rot="20785096">
            <a:off x="317500" y="2944813"/>
            <a:ext cx="8164513" cy="2068512"/>
          </a:xfrm>
        </p:spPr>
        <p:txBody>
          <a:bodyPr/>
          <a:lstStyle/>
          <a:p>
            <a:pPr eaLnBrk="1" hangingPunct="1">
              <a:defRPr/>
            </a:pPr>
            <a:r>
              <a:rPr lang="ar-JO" dirty="0">
                <a:solidFill>
                  <a:schemeClr val="tx1"/>
                </a:solidFill>
                <a:effectLst/>
                <a:ea typeface="Arial" charset="0"/>
                <a:cs typeface="Arial" panose="020B0604020202020204" pitchFamily="34" charset="0"/>
              </a:rPr>
              <a:t>هل كل الأشخاص التاليين </a:t>
            </a:r>
            <a:br>
              <a:rPr lang="ar-JO" dirty="0">
                <a:solidFill>
                  <a:schemeClr val="tx1"/>
                </a:solidFill>
                <a:effectLst/>
                <a:ea typeface="Arial" charset="0"/>
                <a:cs typeface="Arial" panose="020B0604020202020204" pitchFamily="34" charset="0"/>
              </a:rPr>
            </a:br>
            <a:r>
              <a:rPr lang="ar-JO" dirty="0">
                <a:solidFill>
                  <a:schemeClr val="tx1"/>
                </a:solidFill>
                <a:effectLst/>
                <a:ea typeface="Arial" charset="0"/>
                <a:cs typeface="Arial" panose="020B0604020202020204" pitchFamily="34" charset="0"/>
              </a:rPr>
              <a:t>مُدانون </a:t>
            </a:r>
            <a:r>
              <a:rPr lang="ar-JO" sz="6600" dirty="0">
                <a:solidFill>
                  <a:schemeClr val="tx1"/>
                </a:solidFill>
                <a:effectLst/>
                <a:ea typeface="Arial" charset="0"/>
                <a:cs typeface="Arial" panose="020B0604020202020204" pitchFamily="34" charset="0"/>
              </a:rPr>
              <a:t>حقًا </a:t>
            </a:r>
            <a:r>
              <a:rPr lang="ar-JO" dirty="0">
                <a:solidFill>
                  <a:schemeClr val="tx1"/>
                </a:solidFill>
                <a:effectLst/>
                <a:ea typeface="Arial" charset="0"/>
                <a:cs typeface="Arial" panose="020B0604020202020204" pitchFamily="34" charset="0"/>
              </a:rPr>
              <a:t>بدون المسيح؟</a:t>
            </a:r>
            <a:endParaRPr lang="en-US" dirty="0">
              <a:solidFill>
                <a:schemeClr val="tx1"/>
              </a:solidFill>
              <a:effectLst/>
              <a:latin typeface="Times New Roman" charset="0"/>
              <a:ea typeface="ＭＳ Ｐゴシック" charset="-128"/>
              <a:cs typeface="ＭＳ Ｐゴシック" charset="-128"/>
            </a:endParaRPr>
          </a:p>
        </p:txBody>
      </p:sp>
      <p:sp>
        <p:nvSpPr>
          <p:cNvPr id="6" name="Rectangle 5"/>
          <p:cNvSpPr/>
          <p:nvPr/>
        </p:nvSpPr>
        <p:spPr>
          <a:xfrm>
            <a:off x="0" y="-27384"/>
            <a:ext cx="9144000" cy="1477328"/>
          </a:xfrm>
          <a:prstGeom prst="rect">
            <a:avLst/>
          </a:prstGeom>
          <a:solidFill>
            <a:srgbClr val="000090"/>
          </a:solidFill>
        </p:spPr>
        <p:style>
          <a:lnRef idx="2">
            <a:schemeClr val="accent6">
              <a:shade val="50000"/>
            </a:schemeClr>
          </a:lnRef>
          <a:fillRef idx="1">
            <a:schemeClr val="accent6"/>
          </a:fillRef>
          <a:effectRef idx="0">
            <a:schemeClr val="accent6"/>
          </a:effectRef>
          <a:fontRef idx="minor">
            <a:schemeClr val="lt1"/>
          </a:fontRef>
        </p:style>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rPr>
              <a:t>اجعله مشهوراً</a:t>
            </a:r>
            <a:br>
              <a:rPr kumimoji="0" lang="en-US" sz="54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rPr>
            </a:br>
            <a:r>
              <a:rPr kumimoji="0" lang="ar-JO" sz="36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rPr>
              <a:t>قاب قوسين أو أدنى وفي جميع أنحاء العالم</a:t>
            </a:r>
            <a:endParaRPr kumimoji="0" lang="en-US" sz="36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8749604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8"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5779" name="Title 1"/>
          <p:cNvSpPr>
            <a:spLocks noGrp="1"/>
          </p:cNvSpPr>
          <p:nvPr>
            <p:ph type="title"/>
          </p:nvPr>
        </p:nvSpPr>
        <p:spPr>
          <a:xfrm rot="16200000">
            <a:off x="-2835275" y="2879725"/>
            <a:ext cx="6813550" cy="1143000"/>
          </a:xfrm>
          <a:solidFill>
            <a:schemeClr val="bg2"/>
          </a:solidFill>
        </p:spPr>
        <p:txBody>
          <a:bodyPr/>
          <a:lstStyle/>
          <a:p>
            <a:r>
              <a:rPr lang="ar-JO" dirty="0">
                <a:ea typeface="ＭＳ Ｐゴシック" charset="-128"/>
              </a:rPr>
              <a:t>الجميع تحت الخطية</a:t>
            </a:r>
            <a:endParaRPr lang="en-US" dirty="0">
              <a:ea typeface="ＭＳ Ｐゴシック" charset="-128"/>
            </a:endParaRPr>
          </a:p>
        </p:txBody>
      </p:sp>
      <p:sp>
        <p:nvSpPr>
          <p:cNvPr id="715780" name="Rectangle 2"/>
          <p:cNvSpPr>
            <a:spLocks noChangeArrowheads="1"/>
          </p:cNvSpPr>
          <p:nvPr/>
        </p:nvSpPr>
        <p:spPr bwMode="auto">
          <a:xfrm>
            <a:off x="1116013" y="714356"/>
            <a:ext cx="8027987" cy="4360168"/>
          </a:xfrm>
          <a:prstGeom prst="rect">
            <a:avLst/>
          </a:prstGeom>
          <a:noFill/>
          <a:ln w="9525">
            <a:noFill/>
            <a:miter lim="800000"/>
            <a:headEnd/>
            <a:tailEnd/>
          </a:ln>
        </p:spPr>
        <p:txBody>
          <a:bodyPr wrap="square">
            <a:prstTxWarp prst="textNoShape">
              <a:avLst/>
            </a:prstTxWarp>
            <a:spAutoFit/>
          </a:bodyPr>
          <a:lstStyle/>
          <a:p>
            <a:pPr algn="r"/>
            <a:r>
              <a:rPr lang="ar-JO"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10ب أنه ليس بار و لا واحد</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11 ليس من يفهم ليس من يطلب الله</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12 الجميع زاغوا و فسدوا معاً ليس من يعمل صلاحاً ليس و لا واحد</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13 حنجرتهم قبر مفتوح بألسنتهم قد مكروا سم الأصلال تحت شفاههم</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14 و فمهم مملوء لعنة و مرارة</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15 أرجلهم سريعة إلى سفك الدم</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16 في طرقهم اغتصاب و سحق</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17 و طريق السلام لم يعرفوه</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18 ليس خوف الله قدام عيونهم</a:t>
            </a:r>
            <a:endParaRPr lang="en-US" altLang="ja-JP" sz="4000" b="1"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endParaRPr>
          </a:p>
          <a:p>
            <a:pPr lvl="1" algn="r"/>
            <a:r>
              <a:rPr lang="ar-JO" b="1"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(رو 3: 10ب-18)</a:t>
            </a:r>
            <a:endParaRPr lang="en-US" b="1"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endParaRPr>
          </a:p>
        </p:txBody>
      </p:sp>
      <p:sp>
        <p:nvSpPr>
          <p:cNvPr id="5" name="Text Box 5"/>
          <p:cNvSpPr txBox="1">
            <a:spLocks noChangeArrowheads="1"/>
          </p:cNvSpPr>
          <p:nvPr/>
        </p:nvSpPr>
        <p:spPr bwMode="auto">
          <a:xfrm>
            <a:off x="8083176" y="138113"/>
            <a:ext cx="9028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ar-JO"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155ي</a:t>
            </a:r>
            <a:endParaRPr lang="en-US"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3399292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7"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w="9525">
            <a:noFill/>
            <a:miter lim="800000"/>
            <a:headEnd/>
            <a:tailEnd/>
          </a:ln>
        </p:spPr>
      </p:pic>
      <p:sp>
        <p:nvSpPr>
          <p:cNvPr id="214022" name="Rectangle 6"/>
          <p:cNvSpPr>
            <a:spLocks noChangeArrowheads="1"/>
          </p:cNvSpPr>
          <p:nvPr/>
        </p:nvSpPr>
        <p:spPr bwMode="auto">
          <a:xfrm>
            <a:off x="0" y="0"/>
            <a:ext cx="9144000" cy="6858000"/>
          </a:xfrm>
          <a:prstGeom prst="rect">
            <a:avLst/>
          </a:prstGeom>
          <a:gradFill rotWithShape="0">
            <a:gsLst>
              <a:gs pos="0">
                <a:schemeClr val="tx2">
                  <a:alpha val="28000"/>
                </a:schemeClr>
              </a:gs>
              <a:gs pos="100000">
                <a:schemeClr val="tx2">
                  <a:gamma/>
                  <a:tint val="90196"/>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128"/>
              <a:cs typeface="+mn-cs"/>
            </a:endParaRPr>
          </a:p>
        </p:txBody>
      </p:sp>
      <p:graphicFrame>
        <p:nvGraphicFramePr>
          <p:cNvPr id="2" name="Table 2">
            <a:extLst>
              <a:ext uri="{FF2B5EF4-FFF2-40B4-BE49-F238E27FC236}">
                <a16:creationId xmlns:a16="http://schemas.microsoft.com/office/drawing/2014/main" id="{D97BA2E6-D690-0040-A5EF-EFAD73530CED}"/>
              </a:ext>
            </a:extLst>
          </p:cNvPr>
          <p:cNvGraphicFramePr>
            <a:graphicFrameLocks noGrp="1"/>
          </p:cNvGraphicFramePr>
          <p:nvPr>
            <p:extLst>
              <p:ext uri="{D42A27DB-BD31-4B8C-83A1-F6EECF244321}">
                <p14:modId xmlns:p14="http://schemas.microsoft.com/office/powerpoint/2010/main" val="933044984"/>
              </p:ext>
            </p:extLst>
          </p:nvPr>
        </p:nvGraphicFramePr>
        <p:xfrm>
          <a:off x="0" y="1"/>
          <a:ext cx="9144000" cy="6874261"/>
        </p:xfrm>
        <a:graphic>
          <a:graphicData uri="http://schemas.openxmlformats.org/drawingml/2006/table">
            <a:tbl>
              <a:tblPr firstRow="1" bandRow="1">
                <a:tableStyleId>{1FECB4D8-DB02-4DC6-A0A2-4F2EBAE1DC90}</a:tableStyleId>
              </a:tblPr>
              <a:tblGrid>
                <a:gridCol w="1763688">
                  <a:extLst>
                    <a:ext uri="{9D8B030D-6E8A-4147-A177-3AD203B41FA5}">
                      <a16:colId xmlns:a16="http://schemas.microsoft.com/office/drawing/2014/main" val="3561875551"/>
                    </a:ext>
                  </a:extLst>
                </a:gridCol>
                <a:gridCol w="2385738">
                  <a:extLst>
                    <a:ext uri="{9D8B030D-6E8A-4147-A177-3AD203B41FA5}">
                      <a16:colId xmlns:a16="http://schemas.microsoft.com/office/drawing/2014/main" val="735184917"/>
                    </a:ext>
                  </a:extLst>
                </a:gridCol>
                <a:gridCol w="2391768">
                  <a:extLst>
                    <a:ext uri="{9D8B030D-6E8A-4147-A177-3AD203B41FA5}">
                      <a16:colId xmlns:a16="http://schemas.microsoft.com/office/drawing/2014/main" val="3041532485"/>
                    </a:ext>
                  </a:extLst>
                </a:gridCol>
                <a:gridCol w="2602806">
                  <a:extLst>
                    <a:ext uri="{9D8B030D-6E8A-4147-A177-3AD203B41FA5}">
                      <a16:colId xmlns:a16="http://schemas.microsoft.com/office/drawing/2014/main" val="830296659"/>
                    </a:ext>
                  </a:extLst>
                </a:gridCol>
              </a:tblGrid>
              <a:tr h="1081788">
                <a:tc>
                  <a:txBody>
                    <a:bodyPr/>
                    <a:lstStyle/>
                    <a:p>
                      <a:pPr marL="0" marR="0" algn="ctr" rtl="1">
                        <a:spcBef>
                          <a:spcPts val="0"/>
                        </a:spcBef>
                        <a:spcAft>
                          <a:spcPts val="0"/>
                        </a:spcAft>
                        <a:tabLst>
                          <a:tab pos="457200" algn="l"/>
                        </a:tabLst>
                      </a:pPr>
                      <a:r>
                        <a:rPr lang="ar-SA" sz="2400" b="1" dirty="0">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درجة </a:t>
                      </a:r>
                      <a:endParaRPr lang="en-US" sz="1800" b="1" dirty="0">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الحُكْم</a:t>
                      </a:r>
                      <a:endParaRPr lang="en-US" sz="1800" b="1" dirty="0">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gn="ctr" rtl="1">
                        <a:spcBef>
                          <a:spcPts val="0"/>
                        </a:spcBef>
                        <a:spcAft>
                          <a:spcPts val="0"/>
                        </a:spcAft>
                        <a:tabLst>
                          <a:tab pos="457200" algn="l"/>
                        </a:tabLst>
                      </a:pPr>
                      <a:r>
                        <a:rPr lang="ar-SA" sz="2400" b="1">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سبب</a:t>
                      </a:r>
                      <a:endParaRPr lang="en-US" sz="1800" b="1">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الإدانة</a:t>
                      </a:r>
                      <a:endParaRPr lang="en-US" sz="1800" b="1">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gn="ctr" rtl="1">
                        <a:spcBef>
                          <a:spcPts val="0"/>
                        </a:spcBef>
                        <a:spcAft>
                          <a:spcPts val="0"/>
                        </a:spcAft>
                        <a:tabLst>
                          <a:tab pos="457200" algn="l"/>
                        </a:tabLst>
                      </a:pPr>
                      <a:r>
                        <a:rPr lang="ar-SA" sz="2400" b="1">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المزايا التي</a:t>
                      </a:r>
                      <a:br>
                        <a:rPr lang="ar-SA" sz="2400" b="1">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br>
                      <a:r>
                        <a:rPr lang="ar-SA" sz="2400" b="1">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تَلَقَّتْها المجموعة</a:t>
                      </a:r>
                      <a:endParaRPr lang="en-US" sz="1800" b="1">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gn="ctr" rtl="1">
                        <a:spcBef>
                          <a:spcPts val="0"/>
                        </a:spcBef>
                        <a:spcAft>
                          <a:spcPts val="0"/>
                        </a:spcAft>
                        <a:tabLst>
                          <a:tab pos="457200" algn="l"/>
                        </a:tabLst>
                      </a:pPr>
                      <a:r>
                        <a:rPr lang="ar-SA" sz="2400" b="1" dirty="0">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المجموعة الـمُدانَة</a:t>
                      </a:r>
                      <a:endParaRPr lang="en-US" sz="1800" b="1" dirty="0">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(المحكوم عليها)</a:t>
                      </a:r>
                      <a:endParaRPr lang="en-US" sz="1800" b="1" dirty="0">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798440386"/>
                  </a:ext>
                </a:extLst>
              </a:tr>
              <a:tr h="1445192">
                <a:tc>
                  <a:txBody>
                    <a:bodyPr/>
                    <a:lstStyle/>
                    <a:p>
                      <a:pPr marL="0" marR="0" algn="ctr" rtl="1">
                        <a:spcBef>
                          <a:spcPts val="0"/>
                        </a:spcBef>
                        <a:spcAft>
                          <a:spcPts val="0"/>
                        </a:spcAft>
                        <a:tabLst>
                          <a:tab pos="457200" algn="l"/>
                        </a:tabLst>
                      </a:pPr>
                      <a: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 </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عظيم</a:t>
                      </a:r>
                      <a:b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b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(1: 20ب)</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 </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رفْضُ النور الذي </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كان لديهم  (1: 21-22)</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2743200" algn="ctr"/>
                          <a:tab pos="5486400" algn="r"/>
                          <a:tab pos="457200" algn="l"/>
                        </a:tabLst>
                      </a:pPr>
                      <a: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 </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2743200" algn="ctr"/>
                          <a:tab pos="5486400" algn="r"/>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الخَلْق</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2743200" algn="ctr"/>
                          <a:tab pos="5486400" algn="r"/>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(1: 18-20)</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2743200" algn="ctr"/>
                          <a:tab pos="5486400" algn="r"/>
                          <a:tab pos="457200" algn="l"/>
                        </a:tabLst>
                      </a:pPr>
                      <a:r>
                        <a:rPr lang="en-US" sz="2400" b="1">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 </a:t>
                      </a:r>
                      <a:endParaRPr lang="en-US" sz="2000" b="1">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2743200" algn="ctr"/>
                          <a:tab pos="5486400" algn="r"/>
                          <a:tab pos="457200" algn="l"/>
                        </a:tabLst>
                      </a:pPr>
                      <a:r>
                        <a:rPr lang="ar-SA" sz="2400" b="1">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الأمم (الوثنيُّون)</a:t>
                      </a:r>
                      <a:endParaRPr lang="en-US" sz="2000" b="1">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2743200" algn="ctr"/>
                          <a:tab pos="5486400" algn="r"/>
                          <a:tab pos="457200" algn="l"/>
                        </a:tabLst>
                      </a:pPr>
                      <a:r>
                        <a:rPr lang="ar-SA" sz="2400" b="1">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(1: 18-32)</a:t>
                      </a:r>
                      <a:endParaRPr lang="en-US" sz="2000" b="1">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9723065"/>
                  </a:ext>
                </a:extLst>
              </a:tr>
              <a:tr h="1512589">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أعظم</a:t>
                      </a:r>
                      <a:b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b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(2: 4)</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رفْضُهم أن يطيعوا</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الضمير  (2: 1)</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الضمير</a:t>
                      </a:r>
                      <a:b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b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(2: 14-15)</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أصحاب البرِّ الذاتيِّ </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(2: 1-16)</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1383685"/>
                  </a:ext>
                </a:extLst>
              </a:tr>
              <a:tr h="1304255">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الأعظم</a:t>
                      </a:r>
                      <a:b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b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(2: 24)</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err="1">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المراءاة</a:t>
                      </a:r>
                      <a:b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b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(2: 21-24)</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الناموس</a:t>
                      </a:r>
                      <a:b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b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(2: 17-20؛ 3: 2)</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اليهود</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(2: 17 – 3: 8)</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9338162"/>
                  </a:ext>
                </a:extLst>
              </a:tr>
              <a:tr h="1512589">
                <a:tc>
                  <a:txBody>
                    <a:bodyPr/>
                    <a:lstStyle/>
                    <a:p>
                      <a:pPr marL="0" marR="0" algn="ctr" rtl="1">
                        <a:spcBef>
                          <a:spcPts val="0"/>
                        </a:spcBef>
                        <a:spcAft>
                          <a:spcPts val="0"/>
                        </a:spcAft>
                        <a:tabLst>
                          <a:tab pos="457200" algn="l"/>
                        </a:tabLst>
                      </a:pPr>
                      <a: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عدم الفهم والانحراف بعيدًا</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(الزيغان) (3: 11-18)</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الخَلْق و/أو الضمير </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و/أو الناموس</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الإنسانيَّة جميعها</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(3: 9-20)</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5879569"/>
                  </a:ext>
                </a:extLst>
              </a:tr>
            </a:tbl>
          </a:graphicData>
        </a:graphic>
      </p:graphicFrame>
      <p:sp>
        <p:nvSpPr>
          <p:cNvPr id="646150" name="Text Box 5"/>
          <p:cNvSpPr txBox="1">
            <a:spLocks noChangeArrowheads="1"/>
          </p:cNvSpPr>
          <p:nvPr/>
        </p:nvSpPr>
        <p:spPr bwMode="auto">
          <a:xfrm>
            <a:off x="8461057" y="-53144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6" name="Rectangle 3">
            <a:extLst>
              <a:ext uri="{FF2B5EF4-FFF2-40B4-BE49-F238E27FC236}">
                <a16:creationId xmlns:a16="http://schemas.microsoft.com/office/drawing/2014/main" id="{8142280A-0A8E-B742-B785-2E0EC734A3CE}"/>
              </a:ext>
            </a:extLst>
          </p:cNvPr>
          <p:cNvSpPr>
            <a:spLocks noGrp="1" noChangeArrowheads="1"/>
          </p:cNvSpPr>
          <p:nvPr>
            <p:ph type="ctrTitle"/>
          </p:nvPr>
        </p:nvSpPr>
        <p:spPr>
          <a:xfrm rot="1768718">
            <a:off x="513680" y="2979931"/>
            <a:ext cx="8116641" cy="914400"/>
          </a:xfrm>
          <a:solidFill>
            <a:schemeClr val="tx1"/>
          </a:solidFill>
          <a:effectLst>
            <a:outerShdw blurRad="63500" dist="107763" dir="8100000" algn="ctr" rotWithShape="0">
              <a:schemeClr val="tx2">
                <a:alpha val="74998"/>
              </a:schemeClr>
            </a:outerShdw>
          </a:effectLst>
        </p:spPr>
        <p:txBody>
          <a:bodyPr/>
          <a:lstStyle/>
          <a:p>
            <a:pPr eaLnBrk="1" hangingPunct="1">
              <a:defRPr/>
            </a:pPr>
            <a:r>
              <a:rPr lang="ar-JO" dirty="0">
                <a:solidFill>
                  <a:schemeClr val="bg1"/>
                </a:solidFill>
                <a:ea typeface="ＭＳ Ｐゴシック" charset="-128"/>
                <a:cs typeface="Arial" panose="020B0604020202020204" pitchFamily="34" charset="0"/>
              </a:rPr>
              <a:t>الجميع مذنبين أمام الله</a:t>
            </a:r>
            <a:endParaRPr lang="en-US" sz="5400" dirty="0">
              <a:solidFill>
                <a:schemeClr val="bg1"/>
              </a:solidFill>
              <a:ea typeface="ＭＳ Ｐゴシック"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02"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6803" name="Title 1"/>
          <p:cNvSpPr>
            <a:spLocks noGrp="1"/>
          </p:cNvSpPr>
          <p:nvPr>
            <p:ph type="title"/>
          </p:nvPr>
        </p:nvSpPr>
        <p:spPr>
          <a:xfrm rot="16200000">
            <a:off x="-2835275" y="2879725"/>
            <a:ext cx="6813550" cy="1143000"/>
          </a:xfrm>
          <a:solidFill>
            <a:schemeClr val="bg2"/>
          </a:solidFill>
        </p:spPr>
        <p:txBody>
          <a:bodyPr/>
          <a:lstStyle/>
          <a:p>
            <a:r>
              <a:rPr lang="ar-SA" baseline="30000" dirty="0">
                <a:solidFill>
                  <a:srgbClr val="EAEAEA"/>
                </a:solidFill>
                <a:effectLst>
                  <a:glow rad="228600">
                    <a:schemeClr val="bg2">
                      <a:alpha val="92000"/>
                    </a:schemeClr>
                  </a:glow>
                </a:effectLst>
              </a:rPr>
              <a:t>لأَنَّهُ بِأَعْمَالِ النَّامُوسِ كُلُّ ذِي جَسَدٍ لاَ يَتَبَرَّرُ أَمَامَهُ</a:t>
            </a:r>
            <a:endParaRPr lang="en-US" dirty="0">
              <a:ea typeface="ＭＳ Ｐゴシック" charset="-128"/>
            </a:endParaRPr>
          </a:p>
        </p:txBody>
      </p:sp>
      <p:sp>
        <p:nvSpPr>
          <p:cNvPr id="716804" name="Rectangle 2"/>
          <p:cNvSpPr>
            <a:spLocks noChangeArrowheads="1"/>
          </p:cNvSpPr>
          <p:nvPr/>
        </p:nvSpPr>
        <p:spPr bwMode="auto">
          <a:xfrm>
            <a:off x="1116013" y="327040"/>
            <a:ext cx="8027987" cy="2144177"/>
          </a:xfrm>
          <a:prstGeom prst="rect">
            <a:avLst/>
          </a:prstGeom>
          <a:noFill/>
          <a:ln w="9525">
            <a:noFill/>
            <a:miter lim="800000"/>
            <a:headEnd/>
            <a:tailEnd/>
          </a:ln>
        </p:spPr>
        <p:txBody>
          <a:bodyPr wrap="square">
            <a:prstTxWarp prst="textNoShape">
              <a:avLst/>
            </a:prstTxWarp>
            <a:spAutoFit/>
          </a:bodyPr>
          <a:lstStyle/>
          <a:p>
            <a:pPr algn="r"/>
            <a:r>
              <a:rPr lang="ar-SA" sz="4000" b="1" baseline="30000" dirty="0">
                <a:solidFill>
                  <a:srgbClr val="EAEAEA"/>
                </a:solidFill>
                <a:effectLst>
                  <a:glow rad="228600">
                    <a:schemeClr val="bg2">
                      <a:alpha val="92000"/>
                    </a:schemeClr>
                  </a:glow>
                </a:effectLst>
                <a:latin typeface="Arial" panose="020B0604020202020204" pitchFamily="34" charset="0"/>
                <a:cs typeface="Arial" panose="020B0604020202020204" pitchFamily="34" charset="0"/>
              </a:rPr>
              <a:t>رومية ٣ : ١٩-٢٠</a:t>
            </a:r>
          </a:p>
          <a:p>
            <a:pPr algn="r"/>
            <a:r>
              <a:rPr lang="ar-SA" sz="4000" b="1" baseline="30000" dirty="0">
                <a:solidFill>
                  <a:srgbClr val="EAEAEA"/>
                </a:solidFill>
                <a:effectLst>
                  <a:glow rad="228600">
                    <a:schemeClr val="bg2">
                      <a:alpha val="92000"/>
                    </a:schemeClr>
                  </a:glow>
                </a:effectLst>
                <a:latin typeface="Arial" panose="020B0604020202020204" pitchFamily="34" charset="0"/>
                <a:cs typeface="Arial" panose="020B0604020202020204" pitchFamily="34" charset="0"/>
              </a:rPr>
              <a:t>١٩ وَنَحْنُ نَعْلَمُ أَنَّ كُلَّ مَا يَقُولُهُ النَّامُوسُ فَهُوَ يُكَلِّمُ بِهِ الَّذِينَ فِي النَّامُوسِ لِكَيْ يَسْتَدَّ كُلُّ فَمٍ وَيَصِيرَ كُلُّ الْعَالَمِ تَحْتَ قِصَاصٍ مِنَ اللهِ.</a:t>
            </a:r>
            <a:br>
              <a:rPr lang="en-US" sz="4000" b="1" baseline="30000" dirty="0">
                <a:solidFill>
                  <a:srgbClr val="EAEAEA"/>
                </a:solidFill>
                <a:effectLst>
                  <a:glow rad="228600">
                    <a:schemeClr val="bg2">
                      <a:alpha val="92000"/>
                    </a:schemeClr>
                  </a:glow>
                </a:effectLst>
                <a:latin typeface="Arial" panose="020B0604020202020204" pitchFamily="34" charset="0"/>
                <a:cs typeface="Arial" panose="020B0604020202020204" pitchFamily="34" charset="0"/>
              </a:rPr>
            </a:br>
            <a:r>
              <a:rPr lang="ar-SA" sz="4000" b="1" baseline="30000" dirty="0">
                <a:solidFill>
                  <a:srgbClr val="EAEAEA"/>
                </a:solidFill>
                <a:effectLst>
                  <a:glow rad="228600">
                    <a:schemeClr val="bg2">
                      <a:alpha val="92000"/>
                    </a:schemeClr>
                  </a:glow>
                </a:effectLst>
                <a:latin typeface="Arial" panose="020B0604020202020204" pitchFamily="34" charset="0"/>
                <a:cs typeface="Arial" panose="020B0604020202020204" pitchFamily="34" charset="0"/>
              </a:rPr>
              <a:t>٢٠ لأَنَّهُ بِأَعْمَالِ النَّامُوسِ كُلُّ ذِي جَسَدٍ لاَ يَتَبَرَّرُ أَمَامَهُ. لأَنَّ بِالنَّامُوسِ مَعْرِفَةَ الْخَطِيَّةِ. </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826" name="Rectangle 2"/>
          <p:cNvSpPr>
            <a:spLocks noGrp="1" noChangeArrowheads="1"/>
          </p:cNvSpPr>
          <p:nvPr>
            <p:ph type="ctrTitle"/>
          </p:nvPr>
        </p:nvSpPr>
        <p:spPr/>
        <p:txBody>
          <a:bodyPr/>
          <a:lstStyle/>
          <a:p>
            <a:pPr eaLnBrk="1" hangingPunct="1"/>
            <a:r>
              <a:rPr lang="ar-JO" dirty="0">
                <a:solidFill>
                  <a:schemeClr val="bg1"/>
                </a:solidFill>
              </a:rPr>
              <a:t>رومية 3: 21-31</a:t>
            </a:r>
            <a:endParaRPr lang="en-US" dirty="0"/>
          </a:p>
        </p:txBody>
      </p:sp>
      <p:sp>
        <p:nvSpPr>
          <p:cNvPr id="717827" name="Rectangle 3"/>
          <p:cNvSpPr>
            <a:spLocks noGrp="1" noChangeArrowheads="1"/>
          </p:cNvSpPr>
          <p:nvPr>
            <p:ph type="subTitle" idx="1"/>
          </p:nvPr>
        </p:nvSpPr>
        <p:spPr>
          <a:xfrm>
            <a:off x="800100" y="3886200"/>
            <a:ext cx="7543800" cy="1752600"/>
          </a:xfrm>
        </p:spPr>
        <p:txBody>
          <a:bodyPr/>
          <a:lstStyle/>
          <a:p>
            <a:pPr eaLnBrk="1" hangingPunct="1"/>
            <a:r>
              <a:rPr lang="ar-JO" dirty="0">
                <a:solidFill>
                  <a:schemeClr val="bg1"/>
                </a:solidFill>
              </a:rPr>
              <a:t>بر الله متاح </a:t>
            </a:r>
          </a:p>
          <a:p>
            <a:pPr eaLnBrk="1" hangingPunct="1"/>
            <a:r>
              <a:rPr lang="ar-JO" dirty="0">
                <a:solidFill>
                  <a:schemeClr val="bg1"/>
                </a:solidFill>
              </a:rPr>
              <a:t>من خلال التبرير بالإيمان</a:t>
            </a:r>
            <a:endParaRPr lang="en-US" dirty="0">
              <a:solidFill>
                <a:schemeClr val="bg1"/>
              </a:solidFill>
            </a:endParaRPr>
          </a:p>
        </p:txBody>
      </p:sp>
    </p:spTree>
    <p:extLst>
      <p:ext uri="{BB962C8B-B14F-4D97-AF65-F5344CB8AC3E}">
        <p14:creationId xmlns:p14="http://schemas.microsoft.com/office/powerpoint/2010/main" val="242276380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ar-JO" sz="3600" dirty="0">
                <a:solidFill>
                  <a:schemeClr val="bg1"/>
                </a:solidFill>
                <a:effectLst>
                  <a:glow rad="101600">
                    <a:schemeClr val="tx1">
                      <a:alpha val="75000"/>
                    </a:schemeClr>
                  </a:glow>
                </a:effectLst>
                <a:cs typeface="Arial" panose="020B0604020202020204" pitchFamily="34" charset="0"/>
              </a:rPr>
              <a:t>لماذا </a:t>
            </a:r>
            <a:r>
              <a:rPr lang="ar-JO" sz="3600" dirty="0">
                <a:solidFill>
                  <a:srgbClr val="FFFF00"/>
                </a:solidFill>
                <a:effectLst>
                  <a:glow rad="101600">
                    <a:schemeClr val="tx1">
                      <a:alpha val="75000"/>
                    </a:schemeClr>
                  </a:glow>
                </a:effectLst>
                <a:cs typeface="Arial" panose="020B0604020202020204" pitchFamily="34" charset="0"/>
              </a:rPr>
              <a:t>نقبل</a:t>
            </a:r>
            <a:r>
              <a:rPr lang="ar-JO" sz="3600" dirty="0">
                <a:solidFill>
                  <a:schemeClr val="bg1"/>
                </a:solidFill>
                <a:effectLst>
                  <a:glow rad="101600">
                    <a:schemeClr val="tx1">
                      <a:alpha val="75000"/>
                    </a:schemeClr>
                  </a:glow>
                </a:effectLst>
                <a:cs typeface="Arial" panose="020B0604020202020204" pitchFamily="34" charset="0"/>
              </a:rPr>
              <a:t> بعضنا البعض؟</a:t>
            </a:r>
            <a:endParaRPr lang="en-US" dirty="0">
              <a:solidFill>
                <a:schemeClr val="bg1"/>
              </a:solidFill>
              <a:effectLst>
                <a:glow rad="101600">
                  <a:schemeClr val="tx1">
                    <a:alpha val="75000"/>
                  </a:schemeClr>
                </a:glow>
              </a:effectLst>
              <a:cs typeface="Arial" panose="020B0604020202020204" pitchFamily="34" charset="0"/>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الحاجة إلى          </a:t>
            </a: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الدينونة</a:t>
            </a:r>
            <a:endParaRPr kumimoji="0" lang="en-US"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 18-3: 20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تقديم</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التبرير</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3: 21-5: 21</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Osaka" charset="-128"/>
              <a:cs typeface="Arial" panose="020B0604020202020204" pitchFamily="34" charset="0"/>
            </a:endParaRPr>
          </a:p>
        </p:txBody>
      </p:sp>
      <p:sp>
        <p:nvSpPr>
          <p:cNvPr id="997388" name="Rectangle 12"/>
          <p:cNvSpPr>
            <a:spLocks noChangeArrowheads="1"/>
          </p:cNvSpPr>
          <p:nvPr/>
        </p:nvSpPr>
        <p:spPr bwMode="auto">
          <a:xfrm>
            <a:off x="4267200" y="2996952"/>
            <a:ext cx="2057400" cy="113877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تساوي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البر</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 1-17</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الخطية</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الخلاص</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145</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2" name="TextBox 1">
            <a:extLst>
              <a:ext uri="{FF2B5EF4-FFF2-40B4-BE49-F238E27FC236}">
                <a16:creationId xmlns:a16="http://schemas.microsoft.com/office/drawing/2014/main" id="{719C7180-EA2D-7740-BB11-AC0D1FB39AD9}"/>
              </a:ext>
            </a:extLst>
          </p:cNvPr>
          <p:cNvSpPr txBox="1"/>
          <p:nvPr/>
        </p:nvSpPr>
        <p:spPr>
          <a:xfrm>
            <a:off x="-1130710" y="2684206"/>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199547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97393">
                                            <p:txEl>
                                              <p:pRg st="1" end="1"/>
                                            </p:txEl>
                                          </p:spTgt>
                                        </p:tgtEl>
                                        <p:attrNameLst>
                                          <p:attrName>style.visibility</p:attrName>
                                        </p:attrNameLst>
                                      </p:cBhvr>
                                      <p:to>
                                        <p:strVal val="visible"/>
                                      </p:to>
                                    </p:set>
                                  </p:childTnLst>
                                </p:cTn>
                              </p:par>
                              <p:par>
                                <p:cTn id="9" presetID="22" presetClass="entr" presetSubtype="8" fill="hold" grpId="0" nodeType="withEffect">
                                  <p:stCondLst>
                                    <p:cond delay="0"/>
                                  </p:stCondLst>
                                  <p:childTnLst>
                                    <p:set>
                                      <p:cBhvr>
                                        <p:cTn id="10" dur="1" fill="hold">
                                          <p:stCondLst>
                                            <p:cond delay="0"/>
                                          </p:stCondLst>
                                        </p:cTn>
                                        <p:tgtEl>
                                          <p:spTgt spid="997392"/>
                                        </p:tgtEl>
                                        <p:attrNameLst>
                                          <p:attrName>style.visibility</p:attrName>
                                        </p:attrNameLst>
                                      </p:cBhvr>
                                      <p:to>
                                        <p:strVal val="visible"/>
                                      </p:to>
                                    </p:set>
                                    <p:animEffect transition="in" filter="wipe(left)">
                                      <p:cBhvr>
                                        <p:cTn id="11" dur="500"/>
                                        <p:tgtEl>
                                          <p:spTgt spid="99739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997403">
                                            <p:txEl>
                                              <p:pRg st="0" end="0"/>
                                            </p:txEl>
                                          </p:spTgt>
                                        </p:tgtEl>
                                        <p:attrNameLst>
                                          <p:attrName>style.visibility</p:attrName>
                                        </p:attrNameLst>
                                      </p:cBhvr>
                                      <p:to>
                                        <p:strVal val="visible"/>
                                      </p:to>
                                    </p:set>
                                    <p:animEffect transition="in" filter="dissolve">
                                      <p:cBhvr>
                                        <p:cTn id="16" dur="500"/>
                                        <p:tgtEl>
                                          <p:spTgt spid="997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2" grpId="0" animBg="1"/>
      <p:bldP spid="997393" grpId="0" uiExpand="1" build="p" autoUpdateAnimBg="0"/>
      <p:bldP spid="997403"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dirty="0">
                <a:solidFill>
                  <a:schemeClr val="bg1"/>
                </a:solidFill>
                <a:ea typeface="ＭＳ Ｐゴシック" charset="-128"/>
                <a:cs typeface="Arial" panose="020B0604020202020204" pitchFamily="34" charset="0"/>
              </a:rPr>
              <a:t>البر في رومية</a:t>
            </a:r>
            <a:endParaRPr lang="en-US" sz="4000" dirty="0">
              <a:solidFill>
                <a:schemeClr val="bg1"/>
              </a:solidFill>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919411853"/>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a:t>
                      </a:r>
                      <a:br>
                        <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b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4851995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سؤال 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863600" y="1682045"/>
            <a:ext cx="7112000" cy="33703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نتبرر</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أمام الله؟</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5704493"/>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1499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7288945" cy="13665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4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تفصلنا الخطية عن الله</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57BF6FD7-8835-7044-B852-51156AC3A3C7}"/>
              </a:ext>
            </a:extLst>
          </p:cNvPr>
          <p:cNvSpPr>
            <a:spLocks noGrp="1"/>
          </p:cNvSpPr>
          <p:nvPr>
            <p:ph type="title" idx="4294967295"/>
          </p:nvPr>
        </p:nvSpPr>
        <p:spPr>
          <a:xfrm>
            <a:off x="595423" y="228082"/>
            <a:ext cx="7288945" cy="805328"/>
          </a:xfrm>
          <a:prstGeom prst="rect">
            <a:avLst/>
          </a:prstGeom>
        </p:spPr>
        <p:txBody>
          <a:bodyPr/>
          <a:lstStyle/>
          <a:p>
            <a:pPr algn="r"/>
            <a:r>
              <a:rPr lang="ar-JO" sz="4800" b="1" dirty="0">
                <a:latin typeface="Arial" panose="020B0604020202020204" pitchFamily="34" charset="0"/>
                <a:cs typeface="Arial" panose="020B0604020202020204" pitchFamily="34" charset="0"/>
              </a:rPr>
              <a:t>مشكلتنا:</a:t>
            </a:r>
            <a:endParaRPr lang="en-US" sz="48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البشرية</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الله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القدوس</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1342" y="1772980"/>
            <a:ext cx="2352675" cy="1533525"/>
          </a:xfrm>
          <a:prstGeom prst="rect">
            <a:avLst/>
          </a:prstGeom>
        </p:spPr>
      </p:pic>
      <p:sp>
        <p:nvSpPr>
          <p:cNvPr id="3" name="TextBox 2">
            <a:extLst>
              <a:ext uri="{FF2B5EF4-FFF2-40B4-BE49-F238E27FC236}">
                <a16:creationId xmlns:a16="http://schemas.microsoft.com/office/drawing/2014/main" id="{D1C43EB9-8980-DA8A-D30D-4A001E8489ED}"/>
              </a:ext>
            </a:extLst>
          </p:cNvPr>
          <p:cNvSpPr txBox="1"/>
          <p:nvPr/>
        </p:nvSpPr>
        <p:spPr>
          <a:xfrm rot="1588927">
            <a:off x="2661155" y="2840532"/>
            <a:ext cx="3704533" cy="142192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الخطية</a:t>
            </a:r>
            <a:endParaRPr kumimoji="0" lang="en-US" sz="8800" b="1"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034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strVal val="#ppt_w*0.70"/>
                                          </p:val>
                                        </p:tav>
                                        <p:tav tm="100000">
                                          <p:val>
                                            <p:strVal val="#ppt_w"/>
                                          </p:val>
                                        </p:tav>
                                      </p:tavLst>
                                    </p:anim>
                                    <p:anim calcmode="lin" valueType="num">
                                      <p:cBhvr>
                                        <p:cTn id="21" dur="1000" fill="hold"/>
                                        <p:tgtEl>
                                          <p:spTgt spid="3"/>
                                        </p:tgtEl>
                                        <p:attrNameLst>
                                          <p:attrName>ppt_h</p:attrName>
                                        </p:attrNameLst>
                                      </p:cBhvr>
                                      <p:tavLst>
                                        <p:tav tm="0">
                                          <p:val>
                                            <p:strVal val="#ppt_h"/>
                                          </p:val>
                                        </p:tav>
                                        <p:tav tm="100000">
                                          <p:val>
                                            <p:strVal val="#ppt_h"/>
                                          </p:val>
                                        </p:tav>
                                      </p:tavLst>
                                    </p:anim>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7793001" cy="1366528"/>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مشكلتنا:</a:t>
            </a:r>
            <a:endParaRPr kumimoji="0" lang="en-US" sz="4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تفصلنا الخطية عن الله</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البشرية</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الله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القدوس</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1342" y="1772980"/>
            <a:ext cx="2352675" cy="1533525"/>
          </a:xfrm>
          <a:prstGeom prst="rect">
            <a:avLst/>
          </a:prstGeom>
        </p:spPr>
      </p:pic>
      <p:sp>
        <p:nvSpPr>
          <p:cNvPr id="16" name="Double Wave 15">
            <a:extLst>
              <a:ext uri="{FF2B5EF4-FFF2-40B4-BE49-F238E27FC236}">
                <a16:creationId xmlns:a16="http://schemas.microsoft.com/office/drawing/2014/main" id="{0D772C0A-2956-42AD-90C8-9054D74338BA}"/>
              </a:ext>
            </a:extLst>
          </p:cNvPr>
          <p:cNvSpPr/>
          <p:nvPr/>
        </p:nvSpPr>
        <p:spPr bwMode="auto">
          <a:xfrm>
            <a:off x="3419061" y="2939167"/>
            <a:ext cx="1749287" cy="698164"/>
          </a:xfrm>
          <a:prstGeom prst="doubleWave">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Comic Sans MS" pitchFamily="-112" charset="0"/>
                <a:ea typeface="ＭＳ Ｐゴシック" charset="0"/>
                <a:cs typeface="Arial" panose="020B0604020202020204" pitchFamily="34" charset="0"/>
              </a:rPr>
              <a:t>التدين</a:t>
            </a:r>
            <a:endPar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endParaRPr>
          </a:p>
        </p:txBody>
      </p:sp>
      <p:sp>
        <p:nvSpPr>
          <p:cNvPr id="11" name="Double Wave 10">
            <a:extLst>
              <a:ext uri="{FF2B5EF4-FFF2-40B4-BE49-F238E27FC236}">
                <a16:creationId xmlns:a16="http://schemas.microsoft.com/office/drawing/2014/main" id="{E056BB17-7EB4-47F3-BDB1-892DCD23D1E4}"/>
              </a:ext>
            </a:extLst>
          </p:cNvPr>
          <p:cNvSpPr/>
          <p:nvPr/>
        </p:nvSpPr>
        <p:spPr bwMode="auto">
          <a:xfrm>
            <a:off x="3398951" y="3872453"/>
            <a:ext cx="2346097" cy="698164"/>
          </a:xfrm>
          <a:prstGeom prst="doubleWave">
            <a:avLst/>
          </a:prstGeom>
          <a:solidFill>
            <a:srgbClr val="FFBC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Comic Sans MS" pitchFamily="-112" charset="0"/>
                <a:ea typeface="ＭＳ Ｐゴシック" charset="0"/>
                <a:cs typeface="Arial" panose="020B0604020202020204" pitchFamily="34" charset="0"/>
              </a:rPr>
              <a:t>الأعمال الصالحة</a:t>
            </a:r>
            <a:endPar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endParaRPr>
          </a:p>
        </p:txBody>
      </p:sp>
      <p:sp>
        <p:nvSpPr>
          <p:cNvPr id="17" name="Double Wave 16">
            <a:extLst>
              <a:ext uri="{FF2B5EF4-FFF2-40B4-BE49-F238E27FC236}">
                <a16:creationId xmlns:a16="http://schemas.microsoft.com/office/drawing/2014/main" id="{82BAFEB4-658A-494C-A568-9E8B03B0E709}"/>
              </a:ext>
            </a:extLst>
          </p:cNvPr>
          <p:cNvSpPr/>
          <p:nvPr/>
        </p:nvSpPr>
        <p:spPr bwMode="auto">
          <a:xfrm>
            <a:off x="3716771" y="4817491"/>
            <a:ext cx="1749287" cy="698164"/>
          </a:xfrm>
          <a:prstGeom prst="doubleWave">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Comic Sans MS" pitchFamily="-112" charset="0"/>
                <a:ea typeface="ＭＳ Ｐゴシック" charset="0"/>
                <a:cs typeface="Arial" panose="020B0604020202020204" pitchFamily="34" charset="0"/>
              </a:rPr>
              <a:t>الأخلاق</a:t>
            </a:r>
            <a:endPar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endParaRPr>
          </a:p>
        </p:txBody>
      </p:sp>
      <p:sp>
        <p:nvSpPr>
          <p:cNvPr id="18" name="Double Wave 17">
            <a:extLst>
              <a:ext uri="{FF2B5EF4-FFF2-40B4-BE49-F238E27FC236}">
                <a16:creationId xmlns:a16="http://schemas.microsoft.com/office/drawing/2014/main" id="{68897130-7F3E-4576-823B-BE73C6E3C09B}"/>
              </a:ext>
            </a:extLst>
          </p:cNvPr>
          <p:cNvSpPr/>
          <p:nvPr/>
        </p:nvSpPr>
        <p:spPr bwMode="auto">
          <a:xfrm>
            <a:off x="3697355" y="5773349"/>
            <a:ext cx="2047693" cy="698164"/>
          </a:xfrm>
          <a:prstGeom prst="doubleWave">
            <a:avLst/>
          </a:prstGeom>
          <a:solidFill>
            <a:srgbClr val="FF993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Comic Sans MS" pitchFamily="-112" charset="0"/>
                <a:ea typeface="ＭＳ Ｐゴシック" charset="0"/>
                <a:cs typeface="Arial" panose="020B0604020202020204" pitchFamily="34" charset="0"/>
              </a:rPr>
              <a:t>الفلسفة</a:t>
            </a:r>
            <a:endPar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endParaRPr>
          </a:p>
        </p:txBody>
      </p:sp>
      <p:sp>
        <p:nvSpPr>
          <p:cNvPr id="19" name="&quot;Not Allowed&quot; Symbol 18">
            <a:extLst>
              <a:ext uri="{FF2B5EF4-FFF2-40B4-BE49-F238E27FC236}">
                <a16:creationId xmlns:a16="http://schemas.microsoft.com/office/drawing/2014/main" id="{87FE4C8C-3687-446D-86F7-8FD7389AFCD8}"/>
              </a:ext>
            </a:extLst>
          </p:cNvPr>
          <p:cNvSpPr>
            <a:spLocks noChangeAspect="1"/>
          </p:cNvSpPr>
          <p:nvPr/>
        </p:nvSpPr>
        <p:spPr>
          <a:xfrm>
            <a:off x="3727007" y="2781747"/>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quot;Not Allowed&quot; Symbol 19">
            <a:extLst>
              <a:ext uri="{FF2B5EF4-FFF2-40B4-BE49-F238E27FC236}">
                <a16:creationId xmlns:a16="http://schemas.microsoft.com/office/drawing/2014/main" id="{DB159D1D-0AA8-4990-BAD5-98E055B49E44}"/>
              </a:ext>
            </a:extLst>
          </p:cNvPr>
          <p:cNvSpPr>
            <a:spLocks noChangeAspect="1"/>
          </p:cNvSpPr>
          <p:nvPr/>
        </p:nvSpPr>
        <p:spPr>
          <a:xfrm>
            <a:off x="3879407" y="3729280"/>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quot;Not Allowed&quot; Symbol 21">
            <a:extLst>
              <a:ext uri="{FF2B5EF4-FFF2-40B4-BE49-F238E27FC236}">
                <a16:creationId xmlns:a16="http://schemas.microsoft.com/office/drawing/2014/main" id="{370B90AA-5C17-4A1B-8F2C-699E69E0714A}"/>
              </a:ext>
            </a:extLst>
          </p:cNvPr>
          <p:cNvSpPr>
            <a:spLocks noChangeAspect="1"/>
          </p:cNvSpPr>
          <p:nvPr/>
        </p:nvSpPr>
        <p:spPr>
          <a:xfrm>
            <a:off x="4031807" y="4676809"/>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quot;Not Allowed&quot; Symbol 22">
            <a:extLst>
              <a:ext uri="{FF2B5EF4-FFF2-40B4-BE49-F238E27FC236}">
                <a16:creationId xmlns:a16="http://schemas.microsoft.com/office/drawing/2014/main" id="{6F1619FE-B111-4F8F-B739-EDF2136C0994}"/>
              </a:ext>
            </a:extLst>
          </p:cNvPr>
          <p:cNvSpPr>
            <a:spLocks noChangeAspect="1"/>
          </p:cNvSpPr>
          <p:nvPr/>
        </p:nvSpPr>
        <p:spPr>
          <a:xfrm>
            <a:off x="4031807" y="5690603"/>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91EC2CF2-2ED6-8045-9B42-AD3ED3B6F2B9}"/>
              </a:ext>
            </a:extLst>
          </p:cNvPr>
          <p:cNvSpPr>
            <a:spLocks noGrp="1"/>
          </p:cNvSpPr>
          <p:nvPr>
            <p:ph type="title" idx="4294967295"/>
          </p:nvPr>
        </p:nvSpPr>
        <p:spPr>
          <a:xfrm>
            <a:off x="217831" y="-614404"/>
            <a:ext cx="3479524" cy="880971"/>
          </a:xfrm>
          <a:prstGeom prst="rect">
            <a:avLst/>
          </a:prstGeom>
        </p:spPr>
        <p:txBody>
          <a:bodyPr/>
          <a:lstStyle/>
          <a:p>
            <a:r>
              <a:rPr lang="ar-JO" dirty="0"/>
              <a:t>جهودنا</a:t>
            </a:r>
            <a:endParaRPr lang="en-US" dirty="0"/>
          </a:p>
        </p:txBody>
      </p:sp>
    </p:spTree>
    <p:extLst>
      <p:ext uri="{BB962C8B-B14F-4D97-AF65-F5344CB8AC3E}">
        <p14:creationId xmlns:p14="http://schemas.microsoft.com/office/powerpoint/2010/main" val="12622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19" grpId="0" animBg="1"/>
      <p:bldP spid="20" grpId="0" animBg="1"/>
      <p:bldP spid="22" grpId="0" animBg="1"/>
      <p:bldP spid="2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1C30AB3-4A13-4D44-A546-9842A2833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57653"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4007333"/>
          </a:xfrm>
          <a:effectLst>
            <a:outerShdw blurRad="63500" dist="35921" dir="2700000" algn="ctr" rotWithShape="0">
              <a:schemeClr val="tx2">
                <a:alpha val="74998"/>
              </a:schemeClr>
            </a:outerShdw>
          </a:effectLst>
        </p:spPr>
        <p:txBody>
          <a:bodyPr/>
          <a:lstStyle/>
          <a:p>
            <a:pPr>
              <a:defRPr/>
            </a:pPr>
            <a:r>
              <a:rPr lang="ar-JO" sz="7200" dirty="0">
                <a:effectLst>
                  <a:glow rad="127000">
                    <a:schemeClr val="tx1"/>
                  </a:glow>
                </a:effectLst>
                <a:ea typeface="ＭＳ Ｐゴシック" charset="0"/>
              </a:rPr>
              <a:t>التبرير:</a:t>
            </a:r>
            <a:br>
              <a:rPr lang="en-US" sz="7200" dirty="0">
                <a:effectLst>
                  <a:glow rad="127000">
                    <a:schemeClr val="tx1"/>
                  </a:glow>
                </a:effectLst>
                <a:ea typeface="ＭＳ Ｐゴシック" charset="0"/>
              </a:rPr>
            </a:br>
            <a:r>
              <a:rPr lang="ar-JO" sz="7200" dirty="0">
                <a:effectLst>
                  <a:glow rad="127000">
                    <a:schemeClr val="tx1"/>
                  </a:glow>
                </a:effectLst>
                <a:ea typeface="ＭＳ Ｐゴシック" charset="0"/>
              </a:rPr>
              <a:t>ما هو؟</a:t>
            </a:r>
            <a:endParaRPr lang="en-US" sz="72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282AD761-CF7E-FB49-9351-1CADADFA9644}"/>
              </a:ext>
            </a:extLst>
          </p:cNvPr>
          <p:cNvSpPr txBox="1">
            <a:spLocks noChangeArrowheads="1"/>
          </p:cNvSpPr>
          <p:nvPr/>
        </p:nvSpPr>
        <p:spPr bwMode="auto">
          <a:xfrm>
            <a:off x="0" y="4119937"/>
            <a:ext cx="9144000" cy="193793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أخبر الشخص الذي يجلس بجانبك</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2">
            <a:extLst>
              <a:ext uri="{FF2B5EF4-FFF2-40B4-BE49-F238E27FC236}">
                <a16:creationId xmlns:a16="http://schemas.microsoft.com/office/drawing/2014/main" id="{C8948557-816E-A54B-B012-22D46FC37453}"/>
              </a:ext>
            </a:extLst>
          </p:cNvPr>
          <p:cNvSpPr txBox="1">
            <a:spLocks noChangeArrowheads="1"/>
          </p:cNvSpPr>
          <p:nvPr/>
        </p:nvSpPr>
        <p:spPr bwMode="auto">
          <a:xfrm>
            <a:off x="8469256" y="5137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83720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1C30AB3-4A13-4D44-A546-9842A2833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57653"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4007333"/>
          </a:xfrm>
          <a:effectLst>
            <a:outerShdw blurRad="63500" dist="35921" dir="2700000" algn="ctr" rotWithShape="0">
              <a:schemeClr val="tx2">
                <a:alpha val="74998"/>
              </a:schemeClr>
            </a:outerShdw>
          </a:effectLst>
        </p:spPr>
        <p:txBody>
          <a:bodyPr/>
          <a:lstStyle/>
          <a:p>
            <a:pPr>
              <a:defRPr/>
            </a:pPr>
            <a:r>
              <a:rPr lang="ar-JO" sz="7200" dirty="0">
                <a:effectLst>
                  <a:glow rad="127000">
                    <a:schemeClr val="tx1"/>
                  </a:glow>
                </a:effectLst>
                <a:ea typeface="ＭＳ Ｐゴシック" charset="0"/>
              </a:rPr>
              <a:t>التبرير</a:t>
            </a:r>
            <a:br>
              <a:rPr lang="ar-JO" sz="7200" dirty="0">
                <a:effectLst>
                  <a:glow rad="127000">
                    <a:schemeClr val="tx1"/>
                  </a:glow>
                </a:effectLst>
                <a:ea typeface="ＭＳ Ｐゴシック" charset="0"/>
              </a:rPr>
            </a:br>
            <a:r>
              <a:rPr lang="ar-JO" sz="7200" dirty="0">
                <a:effectLst>
                  <a:glow rad="127000">
                    <a:schemeClr val="tx1"/>
                  </a:glow>
                </a:effectLst>
                <a:ea typeface="ＭＳ Ｐゴシック" charset="0"/>
              </a:rPr>
              <a:t>هو ...</a:t>
            </a:r>
            <a:endParaRPr lang="en-US" sz="72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282AD761-CF7E-FB49-9351-1CADADFA9644}"/>
              </a:ext>
            </a:extLst>
          </p:cNvPr>
          <p:cNvSpPr txBox="1">
            <a:spLocks noChangeArrowheads="1"/>
          </p:cNvSpPr>
          <p:nvPr/>
        </p:nvSpPr>
        <p:spPr bwMode="auto">
          <a:xfrm>
            <a:off x="0" y="4119937"/>
            <a:ext cx="9144000" cy="193793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إعلان الله أننا غير مذنبون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2">
            <a:extLst>
              <a:ext uri="{FF2B5EF4-FFF2-40B4-BE49-F238E27FC236}">
                <a16:creationId xmlns:a16="http://schemas.microsoft.com/office/drawing/2014/main" id="{6ADAE187-1A42-BB4C-8753-848EB47E2CE9}"/>
              </a:ext>
            </a:extLst>
          </p:cNvPr>
          <p:cNvSpPr txBox="1">
            <a:spLocks noChangeArrowheads="1"/>
          </p:cNvSpPr>
          <p:nvPr/>
        </p:nvSpPr>
        <p:spPr bwMode="auto">
          <a:xfrm>
            <a:off x="8469256" y="5137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76474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1C30AB3-4A13-4D44-A546-9842A2833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57653"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1596792"/>
          </a:xfrm>
          <a:effectLst>
            <a:outerShdw blurRad="63500" dist="35921" dir="2700000" algn="ctr" rotWithShape="0">
              <a:schemeClr val="tx2">
                <a:alpha val="74998"/>
              </a:schemeClr>
            </a:outerShdw>
          </a:effectLst>
        </p:spPr>
        <p:txBody>
          <a:bodyPr/>
          <a:lstStyle/>
          <a:p>
            <a:pPr>
              <a:defRPr/>
            </a:pPr>
            <a:r>
              <a:rPr lang="ar-JO" sz="7200" dirty="0">
                <a:effectLst>
                  <a:glow rad="127000">
                    <a:schemeClr val="tx1"/>
                  </a:glow>
                </a:effectLst>
                <a:ea typeface="ＭＳ Ｐゴシック" charset="0"/>
              </a:rPr>
              <a:t>التبرير</a:t>
            </a:r>
            <a:endParaRPr lang="en-US" sz="72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282AD761-CF7E-FB49-9351-1CADADFA9644}"/>
              </a:ext>
            </a:extLst>
          </p:cNvPr>
          <p:cNvSpPr txBox="1">
            <a:spLocks noChangeArrowheads="1"/>
          </p:cNvSpPr>
          <p:nvPr/>
        </p:nvSpPr>
        <p:spPr bwMode="auto">
          <a:xfrm>
            <a:off x="195210" y="2465798"/>
            <a:ext cx="8794679" cy="359206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الإجراء القانوني الفوري الذي يتخذه الله عندما يعلن أن الخاطئ </a:t>
            </a:r>
            <a:r>
              <a:rPr kumimoji="0" lang="ar-JO"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"غير مذنب" </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بسبب تطبيق بر المسيح على هذا الشخص، مما يجعله بارًا في نظر الله</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2">
            <a:extLst>
              <a:ext uri="{FF2B5EF4-FFF2-40B4-BE49-F238E27FC236}">
                <a16:creationId xmlns:a16="http://schemas.microsoft.com/office/drawing/2014/main" id="{FB4A1341-ED9A-6A47-8B52-BE141A0A070E}"/>
              </a:ext>
            </a:extLst>
          </p:cNvPr>
          <p:cNvSpPr txBox="1">
            <a:spLocks noChangeArrowheads="1"/>
          </p:cNvSpPr>
          <p:nvPr/>
        </p:nvSpPr>
        <p:spPr bwMode="auto">
          <a:xfrm>
            <a:off x="8469256" y="5137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56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dirty="0">
                <a:solidFill>
                  <a:schemeClr val="bg1"/>
                </a:solidFill>
                <a:ea typeface="ＭＳ Ｐゴシック" charset="-128"/>
                <a:cs typeface="Arial" panose="020B0604020202020204" pitchFamily="34" charset="0"/>
              </a:rPr>
              <a:t>البر في رومية</a:t>
            </a:r>
            <a:endParaRPr lang="en-US" sz="4000" dirty="0">
              <a:solidFill>
                <a:schemeClr val="bg1"/>
              </a:solidFill>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2123976575"/>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100000">
                          <a:schemeClr val="tx1"/>
                        </a:gs>
                        <a:gs pos="0">
                          <a:schemeClr val="accent2"/>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a:t>
                      </a:r>
                      <a:br>
                        <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b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100000">
                          <a:schemeClr val="tx1"/>
                        </a:gs>
                        <a:gs pos="0">
                          <a:schemeClr val="accent2"/>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100000">
                          <a:schemeClr val="tx1"/>
                        </a:gs>
                        <a:gs pos="0">
                          <a:schemeClr val="accent2"/>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9379965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65208"/>
            <a:ext cx="9144000" cy="6092792"/>
          </a:xfrm>
          <a:prstGeom prst="rect">
            <a:avLst/>
          </a:prstGeom>
        </p:spPr>
      </p:pic>
      <p:sp>
        <p:nvSpPr>
          <p:cNvPr id="2" name="Title 1"/>
          <p:cNvSpPr>
            <a:spLocks noGrp="1"/>
          </p:cNvSpPr>
          <p:nvPr>
            <p:ph type="title"/>
          </p:nvPr>
        </p:nvSpPr>
        <p:spPr>
          <a:xfrm>
            <a:off x="27308" y="6648"/>
            <a:ext cx="9116692" cy="758056"/>
          </a:xfrm>
          <a:noFill/>
        </p:spPr>
        <p:txBody>
          <a:bodyPr/>
          <a:lstStyle/>
          <a:p>
            <a:r>
              <a:rPr lang="ar-JO" dirty="0">
                <a:solidFill>
                  <a:schemeClr val="bg1"/>
                </a:solidFill>
                <a:ea typeface="ＭＳ Ｐゴシック" charset="-128"/>
                <a:cs typeface="Arial" panose="020B0604020202020204" pitchFamily="34" charset="0"/>
              </a:rPr>
              <a:t>الطريق الروماني</a:t>
            </a:r>
            <a:endParaRPr lang="en-US" dirty="0">
              <a:solidFill>
                <a:schemeClr val="bg1"/>
              </a:solidFill>
              <a:cs typeface="Arial" panose="020B0604020202020204" pitchFamily="34" charset="0"/>
            </a:endParaRPr>
          </a:p>
        </p:txBody>
      </p:sp>
      <p:sp>
        <p:nvSpPr>
          <p:cNvPr id="4"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145077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1556792"/>
            <a:ext cx="9140862" cy="4968552"/>
          </a:xfrm>
          <a:prstGeom prst="rect">
            <a:avLst/>
          </a:prstGeom>
        </p:spPr>
      </p:pic>
      <p:sp>
        <p:nvSpPr>
          <p:cNvPr id="2" name="Title 1"/>
          <p:cNvSpPr>
            <a:spLocks noGrp="1"/>
          </p:cNvSpPr>
          <p:nvPr>
            <p:ph type="title"/>
          </p:nvPr>
        </p:nvSpPr>
        <p:spPr>
          <a:xfrm>
            <a:off x="0" y="44624"/>
            <a:ext cx="9144000" cy="1498178"/>
          </a:xfrm>
          <a:solidFill>
            <a:schemeClr val="tx1"/>
          </a:solidFill>
        </p:spPr>
        <p:txBody>
          <a:bodyPr/>
          <a:lstStyle/>
          <a:p>
            <a:r>
              <a:rPr lang="ar-JO" dirty="0">
                <a:solidFill>
                  <a:schemeClr val="bg1"/>
                </a:solidFill>
                <a:ea typeface="ＭＳ Ｐゴシック" charset="-128"/>
                <a:cs typeface="Arial" panose="020B0604020202020204" pitchFamily="34" charset="0"/>
              </a:rPr>
              <a:t>الطريق الروماني</a:t>
            </a:r>
            <a:endParaRPr lang="en-US" dirty="0">
              <a:solidFill>
                <a:schemeClr val="bg1"/>
              </a:solidFill>
              <a:cs typeface="Arial" panose="020B0604020202020204" pitchFamily="34" charset="0"/>
            </a:endParaRPr>
          </a:p>
        </p:txBody>
      </p:sp>
      <p:sp>
        <p:nvSpPr>
          <p:cNvPr id="5"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文本框 2"/>
          <p:cNvSpPr txBox="1"/>
          <p:nvPr/>
        </p:nvSpPr>
        <p:spPr>
          <a:xfrm>
            <a:off x="2256303" y="3140968"/>
            <a:ext cx="4663001" cy="280525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ألواح حجرية كبيرة</a:t>
            </a:r>
            <a:br>
              <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b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الرمل والحصى والإسمنت</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الحصى في ملاط الإسمنت</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حجارة محطمة</a:t>
            </a:r>
            <a:br>
              <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b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الرمال المضغوطة أو الأرض الجافة</a:t>
            </a: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1" lang="zh-CN" altLang="en-US"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p:txBody>
      </p:sp>
      <p:sp>
        <p:nvSpPr>
          <p:cNvPr id="7" name="文本框 5">
            <a:extLst>
              <a:ext uri="{FF2B5EF4-FFF2-40B4-BE49-F238E27FC236}">
                <a16:creationId xmlns:a16="http://schemas.microsoft.com/office/drawing/2014/main" id="{0C1B0A80-4623-4AEF-B77D-F85181F0631E}"/>
              </a:ext>
            </a:extLst>
          </p:cNvPr>
          <p:cNvSpPr txBox="1"/>
          <p:nvPr/>
        </p:nvSpPr>
        <p:spPr>
          <a:xfrm>
            <a:off x="3025737" y="2183081"/>
            <a:ext cx="3133580" cy="400110"/>
          </a:xfrm>
          <a:prstGeom prst="rect">
            <a:avLst/>
          </a:prstGeom>
          <a:solidFill>
            <a:srgbClr val="DBFDFC"/>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بعرض حوالي 24 قدم</a:t>
            </a: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文本框 2"/>
          <p:cNvSpPr txBox="1"/>
          <p:nvPr/>
        </p:nvSpPr>
        <p:spPr>
          <a:xfrm>
            <a:off x="8760" y="5291701"/>
            <a:ext cx="2741448" cy="427746"/>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حفرة الصرف الصحي</a:t>
            </a:r>
            <a:endParaRPr kumimoji="1" lang="zh-CN" altLang="en-US"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992954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7237" y="44063"/>
            <a:ext cx="7992888" cy="6813937"/>
          </a:xfrm>
          <a:prstGeom prst="rect">
            <a:avLst/>
          </a:prstGeom>
        </p:spPr>
      </p:pic>
      <p:sp>
        <p:nvSpPr>
          <p:cNvPr id="2" name="Title 1"/>
          <p:cNvSpPr>
            <a:spLocks noGrp="1"/>
          </p:cNvSpPr>
          <p:nvPr>
            <p:ph type="title"/>
          </p:nvPr>
        </p:nvSpPr>
        <p:spPr>
          <a:xfrm>
            <a:off x="1467357" y="274638"/>
            <a:ext cx="5976664" cy="1498178"/>
          </a:xfrm>
          <a:solidFill>
            <a:schemeClr val="tx1"/>
          </a:solidFill>
        </p:spPr>
        <p:txBody>
          <a:bodyPr/>
          <a:lstStyle/>
          <a:p>
            <a:r>
              <a:rPr lang="ar-JO" dirty="0">
                <a:solidFill>
                  <a:schemeClr val="bg1"/>
                </a:solidFill>
                <a:ea typeface="ＭＳ Ｐゴシック" charset="-128"/>
                <a:cs typeface="Arial" panose="020B0604020202020204" pitchFamily="34" charset="0"/>
              </a:rPr>
              <a:t>الطريق الروماني</a:t>
            </a:r>
            <a:endParaRPr lang="en-US" dirty="0">
              <a:solidFill>
                <a:schemeClr val="bg1"/>
              </a:solidFill>
              <a:cs typeface="Arial" panose="020B0604020202020204" pitchFamily="34" charset="0"/>
            </a:endParaRPr>
          </a:p>
        </p:txBody>
      </p:sp>
      <p:sp>
        <p:nvSpPr>
          <p:cNvPr id="4"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56</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5CC3F255-0978-4B02-8133-7172453FF01F}"/>
              </a:ext>
            </a:extLst>
          </p:cNvPr>
          <p:cNvSpPr txBox="1"/>
          <p:nvPr/>
        </p:nvSpPr>
        <p:spPr>
          <a:xfrm>
            <a:off x="2856931" y="2729552"/>
            <a:ext cx="1613469"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10: 9</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文本框 6">
            <a:extLst>
              <a:ext uri="{FF2B5EF4-FFF2-40B4-BE49-F238E27FC236}">
                <a16:creationId xmlns:a16="http://schemas.microsoft.com/office/drawing/2014/main" id="{77AADA74-F955-442B-90ED-AD089C326977}"/>
              </a:ext>
            </a:extLst>
          </p:cNvPr>
          <p:cNvSpPr txBox="1"/>
          <p:nvPr/>
        </p:nvSpPr>
        <p:spPr>
          <a:xfrm>
            <a:off x="1553570" y="3818584"/>
            <a:ext cx="1519830"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5: 8</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文本框 7">
            <a:extLst>
              <a:ext uri="{FF2B5EF4-FFF2-40B4-BE49-F238E27FC236}">
                <a16:creationId xmlns:a16="http://schemas.microsoft.com/office/drawing/2014/main" id="{B83FE077-36EF-4B6E-806A-B4A8C3E7D570}"/>
              </a:ext>
            </a:extLst>
          </p:cNvPr>
          <p:cNvSpPr txBox="1"/>
          <p:nvPr/>
        </p:nvSpPr>
        <p:spPr>
          <a:xfrm>
            <a:off x="4146645" y="3514298"/>
            <a:ext cx="1796955"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10: 13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文本框 8">
            <a:extLst>
              <a:ext uri="{FF2B5EF4-FFF2-40B4-BE49-F238E27FC236}">
                <a16:creationId xmlns:a16="http://schemas.microsoft.com/office/drawing/2014/main" id="{D8E68FE9-2D69-418F-B8A7-053D2B2F8C43}"/>
              </a:ext>
            </a:extLst>
          </p:cNvPr>
          <p:cNvSpPr txBox="1"/>
          <p:nvPr/>
        </p:nvSpPr>
        <p:spPr>
          <a:xfrm>
            <a:off x="5176481" y="4287671"/>
            <a:ext cx="1687774"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6: 23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文本框 9">
            <a:extLst>
              <a:ext uri="{FF2B5EF4-FFF2-40B4-BE49-F238E27FC236}">
                <a16:creationId xmlns:a16="http://schemas.microsoft.com/office/drawing/2014/main" id="{F665E643-88C8-45B9-A4F2-177F2F10D0F9}"/>
              </a:ext>
            </a:extLst>
          </p:cNvPr>
          <p:cNvSpPr txBox="1"/>
          <p:nvPr/>
        </p:nvSpPr>
        <p:spPr>
          <a:xfrm>
            <a:off x="1744639" y="4938653"/>
            <a:ext cx="1064525" cy="584775"/>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6: 23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文本框 10">
            <a:extLst>
              <a:ext uri="{FF2B5EF4-FFF2-40B4-BE49-F238E27FC236}">
                <a16:creationId xmlns:a16="http://schemas.microsoft.com/office/drawing/2014/main" id="{5B55902C-C757-483E-8A6B-32D6E9B3670F}"/>
              </a:ext>
            </a:extLst>
          </p:cNvPr>
          <p:cNvSpPr txBox="1"/>
          <p:nvPr/>
        </p:nvSpPr>
        <p:spPr>
          <a:xfrm>
            <a:off x="5761630" y="5403558"/>
            <a:ext cx="1064525"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3: 23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023486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9875" name="Group 2"/>
          <p:cNvGrpSpPr>
            <a:grpSpLocks/>
          </p:cNvGrpSpPr>
          <p:nvPr/>
        </p:nvGrpSpPr>
        <p:grpSpPr bwMode="auto">
          <a:xfrm>
            <a:off x="457200" y="1143000"/>
            <a:ext cx="8686800" cy="4665663"/>
            <a:chOff x="-3" y="-3"/>
            <a:chExt cx="2525" cy="2156"/>
          </a:xfrm>
        </p:grpSpPr>
        <p:grpSp>
          <p:nvGrpSpPr>
            <p:cNvPr id="719881" name="Group 3"/>
            <p:cNvGrpSpPr>
              <a:grpSpLocks/>
            </p:cNvGrpSpPr>
            <p:nvPr/>
          </p:nvGrpSpPr>
          <p:grpSpPr bwMode="auto">
            <a:xfrm>
              <a:off x="0" y="0"/>
              <a:ext cx="2519" cy="2150"/>
              <a:chOff x="0" y="0"/>
              <a:chExt cx="2519" cy="2150"/>
            </a:xfrm>
          </p:grpSpPr>
          <p:grpSp>
            <p:nvGrpSpPr>
              <p:cNvPr id="719883" name="Group 4"/>
              <p:cNvGrpSpPr>
                <a:grpSpLocks/>
              </p:cNvGrpSpPr>
              <p:nvPr/>
            </p:nvGrpSpPr>
            <p:grpSpPr bwMode="auto">
              <a:xfrm>
                <a:off x="0" y="0"/>
                <a:ext cx="2519" cy="422"/>
                <a:chOff x="0" y="0"/>
                <a:chExt cx="2519" cy="422"/>
              </a:xfrm>
            </p:grpSpPr>
            <p:sp>
              <p:nvSpPr>
                <p:cNvPr id="719908" name="Rectangle 5"/>
                <p:cNvSpPr>
                  <a:spLocks noChangeArrowheads="1"/>
                </p:cNvSpPr>
                <p:nvPr/>
              </p:nvSpPr>
              <p:spPr bwMode="auto">
                <a:xfrm>
                  <a:off x="0" y="0"/>
                  <a:ext cx="2519"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19911" name="Rectangle 8"/>
                <p:cNvSpPr>
                  <a:spLocks noChangeArrowheads="1"/>
                </p:cNvSpPr>
                <p:nvPr/>
              </p:nvSpPr>
              <p:spPr bwMode="auto">
                <a:xfrm>
                  <a:off x="0" y="0"/>
                  <a:ext cx="2519"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4" name="Group 9"/>
              <p:cNvGrpSpPr>
                <a:grpSpLocks/>
              </p:cNvGrpSpPr>
              <p:nvPr/>
            </p:nvGrpSpPr>
            <p:grpSpPr bwMode="auto">
              <a:xfrm>
                <a:off x="0" y="422"/>
                <a:ext cx="813" cy="384"/>
                <a:chOff x="0" y="422"/>
                <a:chExt cx="813" cy="384"/>
              </a:xfrm>
            </p:grpSpPr>
            <p:sp>
              <p:nvSpPr>
                <p:cNvPr id="719906" name="Rectangle 10"/>
                <p:cNvSpPr>
                  <a:spLocks noChangeArrowheads="1"/>
                </p:cNvSpPr>
                <p:nvPr/>
              </p:nvSpPr>
              <p:spPr bwMode="auto">
                <a:xfrm>
                  <a:off x="43" y="422"/>
                  <a:ext cx="72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3: 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19907" name="Rectangle 11"/>
                <p:cNvSpPr>
                  <a:spLocks noChangeArrowheads="1"/>
                </p:cNvSpPr>
                <p:nvPr/>
              </p:nvSpPr>
              <p:spPr bwMode="auto">
                <a:xfrm>
                  <a:off x="0" y="422"/>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5" name="Group 12"/>
              <p:cNvGrpSpPr>
                <a:grpSpLocks/>
              </p:cNvGrpSpPr>
              <p:nvPr/>
            </p:nvGrpSpPr>
            <p:grpSpPr bwMode="auto">
              <a:xfrm>
                <a:off x="813" y="422"/>
                <a:ext cx="1706" cy="384"/>
                <a:chOff x="813" y="422"/>
                <a:chExt cx="1706" cy="384"/>
              </a:xfrm>
            </p:grpSpPr>
            <p:sp>
              <p:nvSpPr>
                <p:cNvPr id="719904" name="Rectangle 13"/>
                <p:cNvSpPr>
                  <a:spLocks noChangeArrowheads="1"/>
                </p:cNvSpPr>
                <p:nvPr/>
              </p:nvSpPr>
              <p:spPr bwMode="auto">
                <a:xfrm>
                  <a:off x="856" y="422"/>
                  <a:ext cx="983"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الجميع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أخطأوا</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Times New Roman" charset="0"/>
                    <a:cs typeface="Arial" panose="020B0604020202020204" pitchFamily="34" charset="0"/>
                  </a:endParaRPr>
                </a:p>
              </p:txBody>
            </p:sp>
            <p:sp>
              <p:nvSpPr>
                <p:cNvPr id="719905" name="Rectangle 14"/>
                <p:cNvSpPr>
                  <a:spLocks noChangeArrowheads="1"/>
                </p:cNvSpPr>
                <p:nvPr/>
              </p:nvSpPr>
              <p:spPr bwMode="auto">
                <a:xfrm>
                  <a:off x="813" y="422"/>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6" name="Group 15"/>
              <p:cNvGrpSpPr>
                <a:grpSpLocks/>
              </p:cNvGrpSpPr>
              <p:nvPr/>
            </p:nvGrpSpPr>
            <p:grpSpPr bwMode="auto">
              <a:xfrm>
                <a:off x="0" y="806"/>
                <a:ext cx="813" cy="384"/>
                <a:chOff x="0" y="806"/>
                <a:chExt cx="813" cy="384"/>
              </a:xfrm>
            </p:grpSpPr>
            <p:sp>
              <p:nvSpPr>
                <p:cNvPr id="719902" name="Rectangle 16"/>
                <p:cNvSpPr>
                  <a:spLocks noChangeArrowheads="1"/>
                </p:cNvSpPr>
                <p:nvPr/>
              </p:nvSpPr>
              <p:spPr bwMode="auto">
                <a:xfrm>
                  <a:off x="43" y="806"/>
                  <a:ext cx="72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6: 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19903" name="Rectangle 17"/>
                <p:cNvSpPr>
                  <a:spLocks noChangeArrowheads="1"/>
                </p:cNvSpPr>
                <p:nvPr/>
              </p:nvSpPr>
              <p:spPr bwMode="auto">
                <a:xfrm>
                  <a:off x="0" y="806"/>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7" name="Group 18"/>
              <p:cNvGrpSpPr>
                <a:grpSpLocks/>
              </p:cNvGrpSpPr>
              <p:nvPr/>
            </p:nvGrpSpPr>
            <p:grpSpPr bwMode="auto">
              <a:xfrm>
                <a:off x="813" y="806"/>
                <a:ext cx="1706" cy="384"/>
                <a:chOff x="813" y="806"/>
                <a:chExt cx="1706" cy="384"/>
              </a:xfrm>
            </p:grpSpPr>
            <p:sp>
              <p:nvSpPr>
                <p:cNvPr id="719900" name="Rectangle 19"/>
                <p:cNvSpPr>
                  <a:spLocks noChangeArrowheads="1"/>
                </p:cNvSpPr>
                <p:nvPr/>
              </p:nvSpPr>
              <p:spPr bwMode="auto">
                <a:xfrm>
                  <a:off x="856" y="806"/>
                  <a:ext cx="986"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أجرة خطايانا هي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الموت</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Times New Roman" charset="0"/>
                    <a:cs typeface="Arial" panose="020B0604020202020204" pitchFamily="34" charset="0"/>
                  </a:endParaRPr>
                </a:p>
              </p:txBody>
            </p:sp>
            <p:sp>
              <p:nvSpPr>
                <p:cNvPr id="719901" name="Rectangle 20"/>
                <p:cNvSpPr>
                  <a:spLocks noChangeArrowheads="1"/>
                </p:cNvSpPr>
                <p:nvPr/>
              </p:nvSpPr>
              <p:spPr bwMode="auto">
                <a:xfrm>
                  <a:off x="813" y="806"/>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8" name="Group 21"/>
              <p:cNvGrpSpPr>
                <a:grpSpLocks/>
              </p:cNvGrpSpPr>
              <p:nvPr/>
            </p:nvGrpSpPr>
            <p:grpSpPr bwMode="auto">
              <a:xfrm>
                <a:off x="0" y="1190"/>
                <a:ext cx="813" cy="384"/>
                <a:chOff x="0" y="1190"/>
                <a:chExt cx="813" cy="384"/>
              </a:xfrm>
            </p:grpSpPr>
            <p:sp>
              <p:nvSpPr>
                <p:cNvPr id="719898" name="Rectangle 22"/>
                <p:cNvSpPr>
                  <a:spLocks noChangeArrowheads="1"/>
                </p:cNvSpPr>
                <p:nvPr/>
              </p:nvSpPr>
              <p:spPr bwMode="auto">
                <a:xfrm>
                  <a:off x="43" y="1190"/>
                  <a:ext cx="72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5: 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19899" name="Rectangle 23"/>
                <p:cNvSpPr>
                  <a:spLocks noChangeArrowheads="1"/>
                </p:cNvSpPr>
                <p:nvPr/>
              </p:nvSpPr>
              <p:spPr bwMode="auto">
                <a:xfrm>
                  <a:off x="0" y="1190"/>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9" name="Group 24"/>
              <p:cNvGrpSpPr>
                <a:grpSpLocks/>
              </p:cNvGrpSpPr>
              <p:nvPr/>
            </p:nvGrpSpPr>
            <p:grpSpPr bwMode="auto">
              <a:xfrm>
                <a:off x="813" y="1190"/>
                <a:ext cx="1706" cy="384"/>
                <a:chOff x="813" y="1190"/>
                <a:chExt cx="1706" cy="384"/>
              </a:xfrm>
            </p:grpSpPr>
            <p:sp>
              <p:nvSpPr>
                <p:cNvPr id="719896" name="Rectangle 25"/>
                <p:cNvSpPr>
                  <a:spLocks noChangeArrowheads="1"/>
                </p:cNvSpPr>
                <p:nvPr/>
              </p:nvSpPr>
              <p:spPr bwMode="auto">
                <a:xfrm>
                  <a:off x="856" y="1190"/>
                  <a:ext cx="986"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يسوع المسيح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مات لأجل الخطية</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endParaRPr>
                </a:p>
              </p:txBody>
            </p:sp>
            <p:sp>
              <p:nvSpPr>
                <p:cNvPr id="719897" name="Rectangle 26"/>
                <p:cNvSpPr>
                  <a:spLocks noChangeArrowheads="1"/>
                </p:cNvSpPr>
                <p:nvPr/>
              </p:nvSpPr>
              <p:spPr bwMode="auto">
                <a:xfrm>
                  <a:off x="813" y="1190"/>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90" name="Group 27"/>
              <p:cNvGrpSpPr>
                <a:grpSpLocks/>
              </p:cNvGrpSpPr>
              <p:nvPr/>
            </p:nvGrpSpPr>
            <p:grpSpPr bwMode="auto">
              <a:xfrm>
                <a:off x="0" y="1574"/>
                <a:ext cx="813" cy="576"/>
                <a:chOff x="0" y="1574"/>
                <a:chExt cx="813" cy="576"/>
              </a:xfrm>
            </p:grpSpPr>
            <p:sp>
              <p:nvSpPr>
                <p:cNvPr id="719894" name="Rectangle 28"/>
                <p:cNvSpPr>
                  <a:spLocks noChangeArrowheads="1"/>
                </p:cNvSpPr>
                <p:nvPr/>
              </p:nvSpPr>
              <p:spPr bwMode="auto">
                <a:xfrm>
                  <a:off x="43" y="1574"/>
                  <a:ext cx="727"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10: 8-10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19895" name="Rectangle 29"/>
                <p:cNvSpPr>
                  <a:spLocks noChangeArrowheads="1"/>
                </p:cNvSpPr>
                <p:nvPr/>
              </p:nvSpPr>
              <p:spPr bwMode="auto">
                <a:xfrm>
                  <a:off x="0" y="1574"/>
                  <a:ext cx="813"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91" name="Group 30"/>
              <p:cNvGrpSpPr>
                <a:grpSpLocks/>
              </p:cNvGrpSpPr>
              <p:nvPr/>
            </p:nvGrpSpPr>
            <p:grpSpPr bwMode="auto">
              <a:xfrm>
                <a:off x="813" y="1574"/>
                <a:ext cx="1706" cy="576"/>
                <a:chOff x="813" y="1574"/>
                <a:chExt cx="1706" cy="576"/>
              </a:xfrm>
            </p:grpSpPr>
            <p:sp>
              <p:nvSpPr>
                <p:cNvPr id="719892" name="Rectangle 31"/>
                <p:cNvSpPr>
                  <a:spLocks noChangeArrowheads="1"/>
                </p:cNvSpPr>
                <p:nvPr/>
              </p:nvSpPr>
              <p:spPr bwMode="auto">
                <a:xfrm>
                  <a:off x="856" y="1574"/>
                  <a:ext cx="983"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حتى يتم غفران خطايانا علينا أن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نؤمن</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ونعترف بيسوع كرب</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a:t>
                  </a:r>
                </a:p>
              </p:txBody>
            </p:sp>
            <p:sp>
              <p:nvSpPr>
                <p:cNvPr id="719893" name="Rectangle 32"/>
                <p:cNvSpPr>
                  <a:spLocks noChangeArrowheads="1"/>
                </p:cNvSpPr>
                <p:nvPr/>
              </p:nvSpPr>
              <p:spPr bwMode="auto">
                <a:xfrm>
                  <a:off x="813" y="1574"/>
                  <a:ext cx="170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sp>
          <p:nvSpPr>
            <p:cNvPr id="719882" name="Rectangle 33"/>
            <p:cNvSpPr>
              <a:spLocks noChangeArrowheads="1"/>
            </p:cNvSpPr>
            <p:nvPr/>
          </p:nvSpPr>
          <p:spPr bwMode="auto">
            <a:xfrm>
              <a:off x="-3" y="-3"/>
              <a:ext cx="2525" cy="215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719876" name="Rectangle 34"/>
          <p:cNvSpPr>
            <a:spLocks noChangeArrowheads="1"/>
          </p:cNvSpPr>
          <p:nvPr/>
        </p:nvSpPr>
        <p:spPr bwMode="auto">
          <a:xfrm>
            <a:off x="4029075" y="3048000"/>
            <a:ext cx="9144000" cy="461665"/>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19877" name="Picture 3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96150" y="3657600"/>
            <a:ext cx="1162050" cy="815975"/>
          </a:xfrm>
          <a:prstGeom prst="rect">
            <a:avLst/>
          </a:prstGeom>
          <a:noFill/>
          <a:ln w="9525">
            <a:noFill/>
            <a:miter lim="800000"/>
            <a:headEnd/>
            <a:tailEnd/>
          </a:ln>
        </p:spPr>
      </p:pic>
      <p:pic>
        <p:nvPicPr>
          <p:cNvPr id="719878" name="Picture 36" descr="BD09145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5613" y="1676400"/>
            <a:ext cx="1804987" cy="1273175"/>
          </a:xfrm>
          <a:prstGeom prst="rect">
            <a:avLst/>
          </a:prstGeom>
          <a:noFill/>
          <a:ln w="9525">
            <a:noFill/>
            <a:miter lim="800000"/>
            <a:headEnd/>
            <a:tailEnd/>
          </a:ln>
        </p:spPr>
      </p:pic>
      <p:pic>
        <p:nvPicPr>
          <p:cNvPr id="719879" name="Picture 37" descr="BD08237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4953000"/>
            <a:ext cx="731838" cy="1293813"/>
          </a:xfrm>
          <a:prstGeom prst="rect">
            <a:avLst/>
          </a:prstGeom>
          <a:noFill/>
          <a:ln w="9525">
            <a:noFill/>
            <a:miter lim="800000"/>
            <a:headEnd/>
            <a:tailEnd/>
          </a:ln>
        </p:spPr>
      </p:pic>
      <p:sp>
        <p:nvSpPr>
          <p:cNvPr id="719880" name="Text Box 39"/>
          <p:cNvSpPr txBox="1">
            <a:spLocks noChangeArrowheads="1"/>
          </p:cNvSpPr>
          <p:nvPr/>
        </p:nvSpPr>
        <p:spPr bwMode="auto">
          <a:xfrm>
            <a:off x="8356602" y="76200"/>
            <a:ext cx="530915"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19874" name="Rectangle 38"/>
          <p:cNvSpPr>
            <a:spLocks noGrp="1" noChangeArrowheads="1"/>
          </p:cNvSpPr>
          <p:nvPr>
            <p:ph type="title"/>
          </p:nvPr>
        </p:nvSpPr>
        <p:spPr>
          <a:xfrm>
            <a:off x="1547664" y="1196752"/>
            <a:ext cx="7010400" cy="792088"/>
          </a:xfrm>
        </p:spPr>
        <p:txBody>
          <a:bodyPr/>
          <a:lstStyle/>
          <a:p>
            <a:pPr eaLnBrk="1" hangingPunct="1"/>
            <a:r>
              <a:rPr lang="ar-JO" dirty="0">
                <a:ea typeface="ＭＳ Ｐゴシック" charset="-128"/>
                <a:cs typeface="Arial" panose="020B0604020202020204" pitchFamily="34" charset="0"/>
              </a:rPr>
              <a:t>الطريق الروماني</a:t>
            </a:r>
            <a:endParaRPr lang="en-US" dirty="0">
              <a:ea typeface="ＭＳ Ｐゴシック" charset="-128"/>
              <a:cs typeface="Arial" panose="020B0604020202020204" pitchFamily="34" charset="0"/>
            </a:endParaRPr>
          </a:p>
        </p:txBody>
      </p:sp>
      <p:sp>
        <p:nvSpPr>
          <p:cNvPr id="38" name="Text Box 39"/>
          <p:cNvSpPr txBox="1">
            <a:spLocks noChangeArrowheads="1"/>
          </p:cNvSpPr>
          <p:nvPr/>
        </p:nvSpPr>
        <p:spPr bwMode="auto">
          <a:xfrm>
            <a:off x="9282367" y="76200"/>
            <a:ext cx="809837"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151ذ</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4857938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ar-JO" sz="4800" b="1" dirty="0">
                <a:latin typeface="Arial" panose="020B0604020202020204" pitchFamily="34" charset="0"/>
                <a:ea typeface="ＭＳ Ｐゴシック" charset="0"/>
                <a:cs typeface="Arial" panose="020B0604020202020204" pitchFamily="34" charset="0"/>
              </a:rPr>
              <a:t>موت يسوع دفع ثمن خطايانا</a:t>
            </a:r>
            <a:br>
              <a:rPr lang="ar-JO" sz="4800" b="1" dirty="0">
                <a:latin typeface="Arial" panose="020B0604020202020204" pitchFamily="34" charset="0"/>
                <a:ea typeface="ＭＳ Ｐゴシック" charset="0"/>
                <a:cs typeface="Arial" panose="020B0604020202020204" pitchFamily="34" charset="0"/>
              </a:rPr>
            </a:br>
            <a:r>
              <a:rPr lang="ar-JO" altLang="ja-JP" sz="4800" b="1" dirty="0">
                <a:latin typeface="Tahoma" charset="0"/>
                <a:ea typeface="ＭＳ Ｐゴシック" charset="0"/>
                <a:cs typeface="ＭＳ Ｐゴシック" charset="0"/>
              </a:rPr>
              <a:t>(</a:t>
            </a:r>
            <a:r>
              <a:rPr lang="ar-JO" altLang="ja-JP" sz="4800" b="1" dirty="0">
                <a:latin typeface="Arial" panose="020B0604020202020204" pitchFamily="34" charset="0"/>
                <a:ea typeface="ＭＳ Ｐゴシック" charset="0"/>
                <a:cs typeface="Arial" panose="020B0604020202020204" pitchFamily="34" charset="0"/>
              </a:rPr>
              <a:t>يوحنا 19: 16 ب – 42)</a:t>
            </a:r>
            <a:endParaRPr lang="en-US" sz="4800" dirty="0">
              <a:latin typeface="Tahoma" charset="0"/>
              <a:ea typeface="ＭＳ Ｐゴシック" charset="0"/>
              <a:cs typeface="ＭＳ Ｐゴシック" charset="0"/>
            </a:endParaRPr>
          </a:p>
        </p:txBody>
      </p:sp>
      <p:sp>
        <p:nvSpPr>
          <p:cNvPr id="405508" name="Rectangle 4"/>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720000"/>
                </a:solidFill>
                <a:effectLst/>
                <a:uLnTx/>
                <a:uFillTx/>
                <a:latin typeface="Times New Roman" charset="0"/>
                <a:ea typeface="ＭＳ Ｐゴシック" charset="0"/>
                <a:cs typeface="+mn-cs"/>
              </a:rPr>
              <a:t>280a</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1"/>
            <a:ext cx="9180512" cy="6858000"/>
          </a:xfrm>
          <a:prstGeom prst="rect">
            <a:avLst/>
          </a:prstGeom>
        </p:spPr>
      </p:pic>
      <p:sp>
        <p:nvSpPr>
          <p:cNvPr id="257027" name="Rectangle 3"/>
          <p:cNvSpPr>
            <a:spLocks noGrp="1" noChangeArrowheads="1"/>
          </p:cNvSpPr>
          <p:nvPr>
            <p:ph type="title"/>
          </p:nvPr>
        </p:nvSpPr>
        <p:spPr>
          <a:xfrm>
            <a:off x="0" y="195653"/>
            <a:ext cx="9144000" cy="769441"/>
          </a:xfrm>
          <a:noFill/>
        </p:spPr>
        <p:txBody>
          <a:bodyPr wrap="square" rtlCol="0">
            <a:spAutoFit/>
          </a:bodyPr>
          <a:lstStyle/>
          <a:p>
            <a:pPr marL="3311525" indent="-3311525"/>
            <a:r>
              <a:rPr lang="ar-JO" b="1" kern="1200" dirty="0">
                <a:solidFill>
                  <a:schemeClr val="tx1"/>
                </a:solidFill>
                <a:effectLst>
                  <a:glow rad="558800">
                    <a:srgbClr val="000000">
                      <a:alpha val="75000"/>
                    </a:srgbClr>
                  </a:glow>
                </a:effectLst>
                <a:latin typeface="Arial" panose="020B0604020202020204" pitchFamily="34" charset="0"/>
                <a:ea typeface="ＭＳ Ｐゴシック" charset="-128"/>
                <a:cs typeface="Arial" panose="020B0604020202020204" pitchFamily="34" charset="0"/>
              </a:rPr>
              <a:t>كيف نخلص من الخطية؟</a:t>
            </a:r>
            <a:endParaRPr lang="en-US" b="1" kern="1200" dirty="0">
              <a:solidFill>
                <a:schemeClr val="tx1"/>
              </a:solidFill>
              <a:effectLst>
                <a:glow rad="558800">
                  <a:srgbClr val="000000">
                    <a:alpha val="75000"/>
                  </a:srgbClr>
                </a:glow>
              </a:effectLst>
              <a:latin typeface="Arial" panose="020B0604020202020204" pitchFamily="34" charset="0"/>
              <a:ea typeface="ＭＳ Ｐゴシック" charset="-128"/>
              <a:cs typeface="Arial" panose="020B0604020202020204" pitchFamily="34" charset="0"/>
            </a:endParaRPr>
          </a:p>
        </p:txBody>
      </p:sp>
      <p:sp>
        <p:nvSpPr>
          <p:cNvPr id="2" name="TextBox 1"/>
          <p:cNvSpPr txBox="1"/>
          <p:nvPr/>
        </p:nvSpPr>
        <p:spPr>
          <a:xfrm>
            <a:off x="-15963" y="1700808"/>
            <a:ext cx="9180511" cy="523220"/>
          </a:xfrm>
          <a:prstGeom prst="rect">
            <a:avLst/>
          </a:prstGeom>
          <a:noFill/>
        </p:spPr>
        <p:txBody>
          <a:bodyPr wrap="square" rtlCol="0">
            <a:spAutoFit/>
          </a:bodyPr>
          <a:lstStyle/>
          <a:p>
            <a:pPr marL="3311525" marR="0" lvl="0" indent="-3311525"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39700">
                    <a:srgbClr val="0B0B24">
                      <a:alpha val="90000"/>
                    </a:srgbClr>
                  </a:glow>
                </a:effectLst>
                <a:uLnTx/>
                <a:uFillTx/>
                <a:latin typeface="Arial" panose="020B0604020202020204" pitchFamily="34" charset="0"/>
                <a:ea typeface="ＭＳ Ｐゴシック" charset="-128"/>
                <a:cs typeface="Arial" panose="020B0604020202020204" pitchFamily="34" charset="0"/>
              </a:rPr>
              <a:t>النظرة الكاثوليكية:          الإيمان + الأعمال = التبرير</a:t>
            </a:r>
            <a:endParaRPr kumimoji="0" lang="en-US" sz="2800" b="1" u="none" strike="noStrike" kern="1200" cap="none" spc="0" normalizeH="0" baseline="0" noProof="0" dirty="0">
              <a:ln>
                <a:noFill/>
              </a:ln>
              <a:solidFill>
                <a:srgbClr val="FFFFFF"/>
              </a:solidFill>
              <a:effectLst>
                <a:glow rad="139700">
                  <a:srgbClr val="0B0B24">
                    <a:alpha val="90000"/>
                  </a:srgbClr>
                </a:glow>
              </a:effectLst>
              <a:uLnTx/>
              <a:uFillTx/>
              <a:latin typeface="Arial" panose="020B0604020202020204" pitchFamily="34" charset="0"/>
              <a:ea typeface="ＭＳ Ｐゴシック" charset="-128"/>
              <a:cs typeface="Arial" panose="020B0604020202020204" pitchFamily="34" charset="0"/>
            </a:endParaRPr>
          </a:p>
        </p:txBody>
      </p:sp>
      <p:sp>
        <p:nvSpPr>
          <p:cNvPr id="3" name="Rectangle 2"/>
          <p:cNvSpPr/>
          <p:nvPr/>
        </p:nvSpPr>
        <p:spPr>
          <a:xfrm>
            <a:off x="0" y="6372036"/>
            <a:ext cx="91440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مقتبس من جون ماك آرثر، الإنجيل بحسب الرسل، 68</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TextBox 6"/>
          <p:cNvSpPr txBox="1"/>
          <p:nvPr/>
        </p:nvSpPr>
        <p:spPr>
          <a:xfrm>
            <a:off x="179781" y="2600908"/>
            <a:ext cx="8984767" cy="523220"/>
          </a:xfrm>
          <a:prstGeom prst="rect">
            <a:avLst/>
          </a:prstGeom>
          <a:noFill/>
        </p:spPr>
        <p:txBody>
          <a:bodyPr wrap="square" rtlCol="0">
            <a:spAutoFit/>
          </a:bodyPr>
          <a:lstStyle>
            <a:defPPr>
              <a:defRPr lang="en-US"/>
            </a:defPPr>
            <a:lvl1pPr marL="3311525" indent="-3311525">
              <a:defRPr sz="2800" b="1">
                <a:effectLst>
                  <a:glow rad="558800">
                    <a:srgbClr val="000000">
                      <a:alpha val="75000"/>
                    </a:srgbClr>
                  </a:glow>
                </a:effectLst>
                <a:latin typeface="Arial"/>
                <a:cs typeface="Arial"/>
              </a:defRPr>
            </a:lvl1pPr>
          </a:lstStyle>
          <a:p>
            <a:pPr marL="3311525" marR="0" lvl="0" indent="-3311525" algn="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39700">
                    <a:srgbClr val="0B0B24">
                      <a:alpha val="90000"/>
                    </a:srgbClr>
                  </a:glow>
                </a:effectLst>
                <a:uLnTx/>
                <a:uFillTx/>
                <a:latin typeface="Arial" panose="020B0604020202020204" pitchFamily="34" charset="0"/>
                <a:ea typeface="ＭＳ Ｐゴシック" charset="-128"/>
                <a:cs typeface="Arial" panose="020B0604020202020204" pitchFamily="34" charset="0"/>
              </a:rPr>
              <a:t>نظرة ماك آرثر:          الإيمان = التبرير يؤدي إلى الأعمال </a:t>
            </a:r>
            <a:endParaRPr kumimoji="0" lang="en-US" sz="2800" u="none" strike="noStrike" kern="1200" cap="none" spc="0" normalizeH="0" baseline="0" noProof="0" dirty="0">
              <a:ln>
                <a:noFill/>
              </a:ln>
              <a:solidFill>
                <a:srgbClr val="FFFFFF"/>
              </a:solidFill>
              <a:effectLst>
                <a:glow rad="139700">
                  <a:srgbClr val="0B0B24">
                    <a:alpha val="90000"/>
                  </a:srgbClr>
                </a:glow>
              </a:effectLst>
              <a:uLnTx/>
              <a:uFillTx/>
              <a:latin typeface="Arial" panose="020B0604020202020204" pitchFamily="34" charset="0"/>
              <a:ea typeface="ＭＳ Ｐゴシック" charset="-128"/>
              <a:cs typeface="Arial" panose="020B0604020202020204" pitchFamily="34" charset="0"/>
            </a:endParaRPr>
          </a:p>
        </p:txBody>
      </p:sp>
      <p:sp>
        <p:nvSpPr>
          <p:cNvPr id="8" name="TextBox 7"/>
          <p:cNvSpPr txBox="1"/>
          <p:nvPr/>
        </p:nvSpPr>
        <p:spPr>
          <a:xfrm>
            <a:off x="179781" y="3501008"/>
            <a:ext cx="8984767" cy="523220"/>
          </a:xfrm>
          <a:prstGeom prst="rect">
            <a:avLst/>
          </a:prstGeom>
          <a:noFill/>
        </p:spPr>
        <p:txBody>
          <a:bodyPr wrap="square" rtlCol="0">
            <a:spAutoFit/>
          </a:bodyPr>
          <a:lstStyle>
            <a:defPPr>
              <a:defRPr lang="en-US"/>
            </a:defPPr>
            <a:lvl1pPr marL="3311525" indent="-3311525">
              <a:defRPr sz="2800" b="1">
                <a:effectLst>
                  <a:glow rad="558800">
                    <a:srgbClr val="000000">
                      <a:alpha val="75000"/>
                    </a:srgbClr>
                  </a:glow>
                </a:effectLst>
                <a:latin typeface="Arial"/>
                <a:cs typeface="Arial"/>
              </a:defRPr>
            </a:lvl1pPr>
          </a:lstStyle>
          <a:p>
            <a:pPr marL="3311525" marR="0" lvl="0" indent="-3311525" algn="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39700">
                    <a:srgbClr val="0B0B24">
                      <a:alpha val="90000"/>
                    </a:srgbClr>
                  </a:glow>
                </a:effectLst>
                <a:uLnTx/>
                <a:uFillTx/>
                <a:latin typeface="Arial" panose="020B0604020202020204" pitchFamily="34" charset="0"/>
                <a:ea typeface="ＭＳ Ｐゴシック" charset="-128"/>
                <a:cs typeface="Arial" panose="020B0604020202020204" pitchFamily="34" charset="0"/>
              </a:rPr>
              <a:t>النظرة الكتابية:          الإيمان يؤدي إلى التبرير</a:t>
            </a:r>
            <a:endParaRPr kumimoji="0" lang="en-US" sz="2800" u="none" strike="noStrike" kern="1200" cap="none" spc="0" normalizeH="0" baseline="0" noProof="0" dirty="0">
              <a:ln>
                <a:noFill/>
              </a:ln>
              <a:solidFill>
                <a:srgbClr val="FFFFFF"/>
              </a:solidFill>
              <a:effectLst>
                <a:glow rad="139700">
                  <a:srgbClr val="0B0B24">
                    <a:alpha val="90000"/>
                  </a:srgbClr>
                </a:glo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405776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3375" y="-9525"/>
            <a:ext cx="10748963" cy="6800850"/>
            <a:chOff x="333375" y="-9525"/>
            <a:chExt cx="10748963" cy="6800850"/>
          </a:xfrm>
        </p:grpSpPr>
        <p:pic>
          <p:nvPicPr>
            <p:cNvPr id="431114"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3375" y="609600"/>
              <a:ext cx="8582025" cy="618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683568" y="1916832"/>
              <a:ext cx="223224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Rectangle 37"/>
            <p:cNvSpPr/>
            <p:nvPr/>
          </p:nvSpPr>
          <p:spPr bwMode="auto">
            <a:xfrm>
              <a:off x="827584" y="2708920"/>
              <a:ext cx="2232248" cy="93610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 name="Rectangle 39"/>
            <p:cNvSpPr/>
            <p:nvPr/>
          </p:nvSpPr>
          <p:spPr bwMode="auto">
            <a:xfrm>
              <a:off x="4211960" y="1052736"/>
              <a:ext cx="136815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p:cNvSpPr/>
            <p:nvPr/>
          </p:nvSpPr>
          <p:spPr bwMode="auto">
            <a:xfrm rot="16718171">
              <a:off x="1698045" y="3971151"/>
              <a:ext cx="192327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1106"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1107"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1108"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1109"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1110"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1111" name="Rectangle 9"/>
            <p:cNvSpPr>
              <a:spLocks noChangeArrowheads="1"/>
            </p:cNvSpPr>
            <p:nvPr/>
          </p:nvSpPr>
          <p:spPr bwMode="auto">
            <a:xfrm>
              <a:off x="1938338" y="-9525"/>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1112" name="Rectangle 11"/>
            <p:cNvSpPr>
              <a:spLocks noChangeArrowheads="1"/>
            </p:cNvSpPr>
            <p:nvPr/>
          </p:nvSpPr>
          <p:spPr bwMode="auto">
            <a:xfrm>
              <a:off x="1933575" y="1219200"/>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1113" name="Rectangle 14"/>
            <p:cNvSpPr>
              <a:spLocks noChangeArrowheads="1"/>
            </p:cNvSpPr>
            <p:nvPr/>
          </p:nvSpPr>
          <p:spPr bwMode="auto">
            <a:xfrm>
              <a:off x="1933575" y="1528763"/>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6"/>
            <p:cNvSpPr txBox="1">
              <a:spLocks noChangeArrowheads="1"/>
            </p:cNvSpPr>
            <p:nvPr/>
          </p:nvSpPr>
          <p:spPr bwMode="auto">
            <a:xfrm rot="16645632">
              <a:off x="1589034" y="4203878"/>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معمودية الماء</a:t>
              </a:r>
              <a:endParaRPr kumimoji="0" lang="zh-CN" altLang="en-GB"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54" name="Rectangle 53"/>
            <p:cNvSpPr/>
            <p:nvPr/>
          </p:nvSpPr>
          <p:spPr bwMode="auto">
            <a:xfrm>
              <a:off x="611560" y="5301208"/>
              <a:ext cx="208823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5" name="Rectangle 54"/>
            <p:cNvSpPr/>
            <p:nvPr/>
          </p:nvSpPr>
          <p:spPr bwMode="auto">
            <a:xfrm>
              <a:off x="683568" y="6309320"/>
              <a:ext cx="7992888"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6" name="Rectangle 55"/>
            <p:cNvSpPr/>
            <p:nvPr/>
          </p:nvSpPr>
          <p:spPr bwMode="auto">
            <a:xfrm>
              <a:off x="2915816" y="5733256"/>
              <a:ext cx="2088232"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 name="Rectangle 56"/>
            <p:cNvSpPr/>
            <p:nvPr/>
          </p:nvSpPr>
          <p:spPr bwMode="auto">
            <a:xfrm>
              <a:off x="7164288" y="5805264"/>
              <a:ext cx="1584176"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 name="Rectangle 57"/>
            <p:cNvSpPr/>
            <p:nvPr/>
          </p:nvSpPr>
          <p:spPr bwMode="auto">
            <a:xfrm>
              <a:off x="4355976" y="2780928"/>
              <a:ext cx="1584176"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 name="Rectangle 58"/>
            <p:cNvSpPr/>
            <p:nvPr/>
          </p:nvSpPr>
          <p:spPr bwMode="auto">
            <a:xfrm>
              <a:off x="5652120" y="3356992"/>
              <a:ext cx="1008112" cy="36004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 name="Rectangle 59"/>
            <p:cNvSpPr/>
            <p:nvPr/>
          </p:nvSpPr>
          <p:spPr bwMode="auto">
            <a:xfrm>
              <a:off x="4283968" y="1916832"/>
              <a:ext cx="1584176"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 name="Rectangle 60"/>
            <p:cNvSpPr/>
            <p:nvPr/>
          </p:nvSpPr>
          <p:spPr bwMode="auto">
            <a:xfrm>
              <a:off x="5292080" y="1052736"/>
              <a:ext cx="3312368" cy="93610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1747"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النظرة الكاثوليكية للتبرير</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431136" name="Text Box 2"/>
          <p:cNvSpPr txBox="1">
            <a:spLocks noChangeArrowheads="1"/>
          </p:cNvSpPr>
          <p:nvPr/>
        </p:nvSpPr>
        <p:spPr bwMode="auto">
          <a:xfrm>
            <a:off x="8274050" y="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Text Box 15"/>
          <p:cNvSpPr txBox="1">
            <a:spLocks noChangeArrowheads="1"/>
          </p:cNvSpPr>
          <p:nvPr/>
        </p:nvSpPr>
        <p:spPr bwMode="auto">
          <a:xfrm>
            <a:off x="611560" y="2060848"/>
            <a:ext cx="2520280" cy="246221"/>
          </a:xfrm>
          <a:prstGeom prst="rect">
            <a:avLst/>
          </a:prstGeom>
          <a:noFill/>
          <a:ln w="12700">
            <a:noFill/>
            <a:miter lim="800000"/>
            <a:headEnd type="none" w="sm" len="sm"/>
            <a:tailEnd type="none" w="sm" len="sm"/>
          </a:ln>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ليس بار ليس و لا واحد (رو 3: 10)</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5" name="Text Box 16"/>
          <p:cNvSpPr txBox="1">
            <a:spLocks noChangeArrowheads="1"/>
          </p:cNvSpPr>
          <p:nvPr/>
        </p:nvSpPr>
        <p:spPr bwMode="auto">
          <a:xfrm>
            <a:off x="323528" y="2454025"/>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البر الذاتي</a:t>
            </a:r>
            <a:endParaRPr kumimoji="0" lang="zh-CN" altLang="en-GB"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6" name="Text Box 17"/>
          <p:cNvSpPr txBox="1">
            <a:spLocks noChangeArrowheads="1"/>
          </p:cNvSpPr>
          <p:nvPr/>
        </p:nvSpPr>
        <p:spPr bwMode="auto">
          <a:xfrm>
            <a:off x="359023" y="2782669"/>
            <a:ext cx="2628801"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لا بأعمال في بر عملناها نحن بل بمقتضى رحمته خلصنا (تيطس 3: 5)</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4" name="Text Box 17"/>
          <p:cNvSpPr txBox="1">
            <a:spLocks noChangeArrowheads="1"/>
          </p:cNvSpPr>
          <p:nvPr/>
        </p:nvSpPr>
        <p:spPr bwMode="auto">
          <a:xfrm>
            <a:off x="3743399" y="1916832"/>
            <a:ext cx="2628801"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الموت على هذا الخط أو فوقه يرسلك مباشرة إلى الجنة.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5" name="Text Box 17"/>
          <p:cNvSpPr txBox="1">
            <a:spLocks noChangeArrowheads="1"/>
          </p:cNvSpPr>
          <p:nvPr/>
        </p:nvSpPr>
        <p:spPr bwMode="auto">
          <a:xfrm>
            <a:off x="503039" y="5373216"/>
            <a:ext cx="2484785"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مقدر للجحيم خال من النعمة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6" name="Text Box 17"/>
          <p:cNvSpPr txBox="1">
            <a:spLocks noChangeArrowheads="1"/>
          </p:cNvSpPr>
          <p:nvPr/>
        </p:nvSpPr>
        <p:spPr bwMode="auto">
          <a:xfrm>
            <a:off x="2843808" y="5805264"/>
            <a:ext cx="223224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خطايا مميتة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7" name="Text Box 17"/>
          <p:cNvSpPr txBox="1">
            <a:spLocks noChangeArrowheads="1"/>
          </p:cNvSpPr>
          <p:nvPr/>
        </p:nvSpPr>
        <p:spPr bwMode="auto">
          <a:xfrm>
            <a:off x="7164288" y="5733256"/>
            <a:ext cx="1440160" cy="46166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الموت على هذا الخط يرسلك مباشرة إلى الجحيم</a:t>
            </a:r>
            <a:endParaRPr kumimoji="0" lang="en-GB"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8" name="Text Box 17"/>
          <p:cNvSpPr txBox="1">
            <a:spLocks noChangeArrowheads="1"/>
          </p:cNvSpPr>
          <p:nvPr/>
        </p:nvSpPr>
        <p:spPr bwMode="auto">
          <a:xfrm>
            <a:off x="4283968" y="2946430"/>
            <a:ext cx="223224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الخطايا العرضية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50" name="Text Box 17"/>
          <p:cNvSpPr txBox="1">
            <a:spLocks noChangeArrowheads="1"/>
          </p:cNvSpPr>
          <p:nvPr/>
        </p:nvSpPr>
        <p:spPr bwMode="auto">
          <a:xfrm>
            <a:off x="7380312" y="3645024"/>
            <a:ext cx="1296144" cy="954107"/>
          </a:xfrm>
          <a:prstGeom prst="rect">
            <a:avLst/>
          </a:prstGeom>
          <a:solidFill>
            <a:srgbClr val="FFFFFF"/>
          </a:solid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الموت هنا يرسلك إلى المطهر</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51" name="Text Box 17"/>
          <p:cNvSpPr txBox="1">
            <a:spLocks noChangeArrowheads="1"/>
          </p:cNvSpPr>
          <p:nvPr/>
        </p:nvSpPr>
        <p:spPr bwMode="auto">
          <a:xfrm>
            <a:off x="4427984" y="764704"/>
            <a:ext cx="4392488" cy="1077218"/>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أولئك الذين يموتون بجدارة أكثر مما هو ضروري للسماء لديهم مزاياهم الإضافية تُنسب إلى خزينة الفاتيكان. ثم يتم تقديم هذه الميزة الإضافية من خلال الغفران والجماهير لأولئك الذين يعانون في المطهر.</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52" name="Text Box 16"/>
          <p:cNvSpPr txBox="1">
            <a:spLocks noChangeArrowheads="1"/>
          </p:cNvSpPr>
          <p:nvPr/>
        </p:nvSpPr>
        <p:spPr bwMode="auto">
          <a:xfrm>
            <a:off x="323528" y="6453336"/>
            <a:ext cx="8568952"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عرض بياني للتبرير في الكنيسة الرومانية الكاثوليكية</a:t>
            </a:r>
            <a:endParaRPr kumimoji="0" lang="zh-CN" altLang="en-GB"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9" name="Text Box 17"/>
          <p:cNvSpPr txBox="1">
            <a:spLocks noChangeArrowheads="1"/>
          </p:cNvSpPr>
          <p:nvPr/>
        </p:nvSpPr>
        <p:spPr bwMode="auto">
          <a:xfrm>
            <a:off x="5220072" y="3204264"/>
            <a:ext cx="1872208"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الأعمال الصالحة و الأسرار المقدسة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170277530"/>
      </p:ext>
    </p:extLst>
  </p:cSld>
  <p:clrMapOvr>
    <a:overrideClrMapping bg1="dk2" tx1="lt1" bg2="dk1"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4"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838200"/>
            <a:ext cx="883920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3153" name="Text Box 2"/>
          <p:cNvSpPr txBox="1">
            <a:spLocks noChangeArrowheads="1"/>
          </p:cNvSpPr>
          <p:nvPr/>
        </p:nvSpPr>
        <p:spPr bwMode="auto">
          <a:xfrm>
            <a:off x="827405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174c</a:t>
            </a:r>
          </a:p>
        </p:txBody>
      </p:sp>
      <p:sp>
        <p:nvSpPr>
          <p:cNvPr id="32771"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النظرة الكتابية للتبرير</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433155"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3156"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3157"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3158"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3159"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2"/>
          <p:cNvGrpSpPr/>
          <p:nvPr/>
        </p:nvGrpSpPr>
        <p:grpSpPr>
          <a:xfrm>
            <a:off x="251520" y="908720"/>
            <a:ext cx="8568952" cy="5544616"/>
            <a:chOff x="251520" y="908720"/>
            <a:chExt cx="8568952" cy="5544616"/>
          </a:xfrm>
        </p:grpSpPr>
        <p:sp>
          <p:nvSpPr>
            <p:cNvPr id="46" name="Rectangle 45"/>
            <p:cNvSpPr/>
            <p:nvPr/>
          </p:nvSpPr>
          <p:spPr bwMode="auto">
            <a:xfrm>
              <a:off x="323528" y="1844824"/>
              <a:ext cx="223224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 name="Rectangle 46"/>
            <p:cNvSpPr/>
            <p:nvPr/>
          </p:nvSpPr>
          <p:spPr bwMode="auto">
            <a:xfrm>
              <a:off x="3059832" y="1412776"/>
              <a:ext cx="223224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Rectangle 47"/>
            <p:cNvSpPr/>
            <p:nvPr/>
          </p:nvSpPr>
          <p:spPr bwMode="auto">
            <a:xfrm>
              <a:off x="3059832" y="2204864"/>
              <a:ext cx="223224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 name="Rectangle 48"/>
            <p:cNvSpPr/>
            <p:nvPr/>
          </p:nvSpPr>
          <p:spPr bwMode="auto">
            <a:xfrm>
              <a:off x="3347864" y="2852936"/>
              <a:ext cx="4752528" cy="187220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Rectangle 49"/>
            <p:cNvSpPr/>
            <p:nvPr/>
          </p:nvSpPr>
          <p:spPr bwMode="auto">
            <a:xfrm>
              <a:off x="7164288" y="1124744"/>
              <a:ext cx="1656184"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Rectangle 50"/>
            <p:cNvSpPr/>
            <p:nvPr/>
          </p:nvSpPr>
          <p:spPr bwMode="auto">
            <a:xfrm>
              <a:off x="251520" y="4941168"/>
              <a:ext cx="198072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 name="Rectangle 51"/>
            <p:cNvSpPr/>
            <p:nvPr/>
          </p:nvSpPr>
          <p:spPr bwMode="auto">
            <a:xfrm>
              <a:off x="6804248" y="5301208"/>
              <a:ext cx="198072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3" name="Rectangle 52"/>
            <p:cNvSpPr/>
            <p:nvPr/>
          </p:nvSpPr>
          <p:spPr bwMode="auto">
            <a:xfrm>
              <a:off x="899592" y="6093296"/>
              <a:ext cx="7488832" cy="36004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 name="Rectangle 53"/>
            <p:cNvSpPr/>
            <p:nvPr/>
          </p:nvSpPr>
          <p:spPr bwMode="auto">
            <a:xfrm rot="16663396">
              <a:off x="1514793" y="3886367"/>
              <a:ext cx="1489221"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5" name="Rectangle 54"/>
            <p:cNvSpPr/>
            <p:nvPr/>
          </p:nvSpPr>
          <p:spPr bwMode="auto">
            <a:xfrm rot="19424763">
              <a:off x="5649142" y="1193829"/>
              <a:ext cx="932867"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6" name="Rectangle 55"/>
            <p:cNvSpPr/>
            <p:nvPr/>
          </p:nvSpPr>
          <p:spPr bwMode="auto">
            <a:xfrm>
              <a:off x="4932040" y="908720"/>
              <a:ext cx="2232248" cy="504056"/>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4" name="Text Box 17"/>
          <p:cNvSpPr txBox="1">
            <a:spLocks noChangeArrowheads="1"/>
          </p:cNvSpPr>
          <p:nvPr/>
        </p:nvSpPr>
        <p:spPr bwMode="auto">
          <a:xfrm>
            <a:off x="503039" y="4941168"/>
            <a:ext cx="2484785" cy="707886"/>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مقرر للجحيم</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ميت روحياً</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5" name="Text Box 16"/>
          <p:cNvSpPr txBox="1">
            <a:spLocks noChangeArrowheads="1"/>
          </p:cNvSpPr>
          <p:nvPr/>
        </p:nvSpPr>
        <p:spPr bwMode="auto">
          <a:xfrm>
            <a:off x="395536" y="6093296"/>
            <a:ext cx="8568952"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عرض بياني للتبرير حسب الكتاب المقدس</a:t>
            </a:r>
            <a:endParaRPr kumimoji="0" lang="zh-CN" altLang="en-GB"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7" name="Text Box 17"/>
          <p:cNvSpPr txBox="1">
            <a:spLocks noChangeArrowheads="1"/>
          </p:cNvSpPr>
          <p:nvPr/>
        </p:nvSpPr>
        <p:spPr bwMode="auto">
          <a:xfrm>
            <a:off x="539552" y="2276872"/>
            <a:ext cx="2628801" cy="646331"/>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فيلبي 3: 9</a:t>
            </a:r>
            <a:br>
              <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b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رومية 5: 17</a:t>
            </a:r>
            <a:br>
              <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b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2 كورنثوس 5: 21</a:t>
            </a:r>
            <a:endParaRPr kumimoji="0" lang="en-GB"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8" name="Text Box 17"/>
          <p:cNvSpPr txBox="1">
            <a:spLocks noChangeArrowheads="1"/>
          </p:cNvSpPr>
          <p:nvPr/>
        </p:nvSpPr>
        <p:spPr bwMode="auto">
          <a:xfrm>
            <a:off x="6804248" y="5301208"/>
            <a:ext cx="2088232" cy="830997"/>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الموت دون أن تثق في المسيح يرسلك إلى الجحيم          (يوحنا ١٢: ٤٨)</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9" name="Text Box 17"/>
          <p:cNvSpPr txBox="1">
            <a:spLocks noChangeArrowheads="1"/>
          </p:cNvSpPr>
          <p:nvPr/>
        </p:nvSpPr>
        <p:spPr bwMode="auto">
          <a:xfrm>
            <a:off x="7236296" y="1052736"/>
            <a:ext cx="187220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التمجيد</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0" name="Text Box 17"/>
          <p:cNvSpPr txBox="1">
            <a:spLocks noChangeArrowheads="1"/>
          </p:cNvSpPr>
          <p:nvPr/>
        </p:nvSpPr>
        <p:spPr bwMode="auto">
          <a:xfrm>
            <a:off x="5220072" y="836712"/>
            <a:ext cx="2304256"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إن الموت ببر الله يؤهلك للسماء (يوحنا 5: 24)</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2" name="Text Box 16"/>
          <p:cNvSpPr txBox="1">
            <a:spLocks noChangeArrowheads="1"/>
          </p:cNvSpPr>
          <p:nvPr/>
        </p:nvSpPr>
        <p:spPr bwMode="auto">
          <a:xfrm>
            <a:off x="3131840" y="2188096"/>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مبرر</a:t>
            </a:r>
            <a:endParaRPr kumimoji="0" lang="zh-CN" altLang="en-GB"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3" name="Text Box 16"/>
          <p:cNvSpPr txBox="1">
            <a:spLocks noChangeArrowheads="1"/>
          </p:cNvSpPr>
          <p:nvPr/>
        </p:nvSpPr>
        <p:spPr bwMode="auto">
          <a:xfrm>
            <a:off x="3131840" y="1828056"/>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التقديس</a:t>
            </a:r>
            <a:endParaRPr kumimoji="0" lang="zh-CN" altLang="en-GB"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4" name="Text Box 17"/>
          <p:cNvSpPr txBox="1">
            <a:spLocks noChangeArrowheads="1"/>
          </p:cNvSpPr>
          <p:nvPr/>
        </p:nvSpPr>
        <p:spPr bwMode="auto">
          <a:xfrm>
            <a:off x="3203848" y="2564904"/>
            <a:ext cx="5544616" cy="1815882"/>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التبرير هو حكم دائم من الله يعلن أن الخاطئ بار بسبب إيمانه بالمسيح. إنه يُمكِّن الله من الاستمرار في رؤية الخاطئ كما لو كان بارًا حتى لو استمر في الخطيئة. أساس التبرير هو بر المسيح ، وبالتالي فإن الخطيئة أو الأعمال الصالحة لا تؤثر عليه. الإنسان إما أن يكون له بر الله ومقدر له أن يذهب إلى الجنة ، أو أنه محكوم ومقدر له أن يذهب إلى الجحيم. يُمنح بر الله كهدية لأولئك الذين يثقون في تدبير الله الوحيد لخطيتهم: أن يسوع دفع العقوبة الكاملة والكاملة بموته بدلاً عنهم. انظر رومية 3: 21- 26 ؛ 4: 2-9 وأفسس 2: 1-10.</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5" name="Text Box 16"/>
          <p:cNvSpPr txBox="1">
            <a:spLocks noChangeArrowheads="1"/>
          </p:cNvSpPr>
          <p:nvPr/>
        </p:nvSpPr>
        <p:spPr bwMode="auto">
          <a:xfrm rot="16645632">
            <a:off x="1556669" y="4122792"/>
            <a:ext cx="1884425"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الإيمان بالمسيح</a:t>
            </a:r>
            <a:endParaRPr kumimoji="0" lang="zh-CN" altLang="en-GB" sz="18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6" name="Text Box 16"/>
          <p:cNvSpPr txBox="1">
            <a:spLocks noChangeArrowheads="1"/>
          </p:cNvSpPr>
          <p:nvPr/>
        </p:nvSpPr>
        <p:spPr bwMode="auto">
          <a:xfrm>
            <a:off x="-108520" y="1972072"/>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بر الله</a:t>
            </a:r>
            <a:endParaRPr kumimoji="0" lang="zh-CN" altLang="en-GB"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pic>
        <p:nvPicPr>
          <p:cNvPr id="4" name="Picture 3" descr="Screen Shot 2018-04-16 at 6.27.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836713"/>
            <a:ext cx="3312368" cy="987490"/>
          </a:xfrm>
          <a:prstGeom prst="rect">
            <a:avLst/>
          </a:prstGeom>
        </p:spPr>
      </p:pic>
    </p:spTree>
    <p:extLst>
      <p:ext uri="{BB962C8B-B14F-4D97-AF65-F5344CB8AC3E}">
        <p14:creationId xmlns:p14="http://schemas.microsoft.com/office/powerpoint/2010/main" val="806011777"/>
      </p:ext>
    </p:extLst>
  </p:cSld>
  <p:clrMapOvr>
    <a:overrideClrMapping bg1="dk2" tx1="lt1" bg2="dk1"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D622-AA30-3632-A68D-B634D0FA955C}"/>
              </a:ext>
            </a:extLst>
          </p:cNvPr>
          <p:cNvSpPr>
            <a:spLocks noGrp="1"/>
          </p:cNvSpPr>
          <p:nvPr>
            <p:ph type="title"/>
          </p:nvPr>
        </p:nvSpPr>
        <p:spPr>
          <a:xfrm>
            <a:off x="72231" y="0"/>
            <a:ext cx="8999538" cy="1143000"/>
          </a:xfrm>
        </p:spPr>
        <p:txBody>
          <a:bodyPr/>
          <a:lstStyle/>
          <a:p>
            <a:r>
              <a:rPr lang="ar-SA" dirty="0"/>
              <a:t>رومية ٣ : ٢١-٢٣</a:t>
            </a:r>
            <a:endParaRPr lang="en-US" dirty="0"/>
          </a:p>
        </p:txBody>
      </p:sp>
      <p:sp>
        <p:nvSpPr>
          <p:cNvPr id="3" name="Title 1">
            <a:extLst>
              <a:ext uri="{FF2B5EF4-FFF2-40B4-BE49-F238E27FC236}">
                <a16:creationId xmlns:a16="http://schemas.microsoft.com/office/drawing/2014/main" id="{F28D23E4-3C7F-C2EF-5A26-E5B8411F3B5A}"/>
              </a:ext>
            </a:extLst>
          </p:cNvPr>
          <p:cNvSpPr txBox="1">
            <a:spLocks/>
          </p:cNvSpPr>
          <p:nvPr/>
        </p:nvSpPr>
        <p:spPr bwMode="auto">
          <a:xfrm>
            <a:off x="107504" y="1268760"/>
            <a:ext cx="4246243"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sz="3200"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But now apart from the Law the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righteousness</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of God has been manifested, being witnessed by the Law and the Prophets, </a:t>
            </a:r>
            <a:r>
              <a:rPr kumimoji="0" 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22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even the righteousness of God through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faith</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in Jesus Christ for all those who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believe</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for there is no distinction; </a:t>
            </a:r>
            <a:r>
              <a:rPr kumimoji="0" 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23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for all have sinned and fall short of the glory of God (NAU)</a:t>
            </a:r>
          </a:p>
        </p:txBody>
      </p:sp>
      <p:sp>
        <p:nvSpPr>
          <p:cNvPr id="4" name="Title 1">
            <a:extLst>
              <a:ext uri="{FF2B5EF4-FFF2-40B4-BE49-F238E27FC236}">
                <a16:creationId xmlns:a16="http://schemas.microsoft.com/office/drawing/2014/main" id="{3FE3DFF9-5E20-BF2D-9530-EDFDD42AAA22}"/>
              </a:ext>
            </a:extLst>
          </p:cNvPr>
          <p:cNvSpPr txBox="1">
            <a:spLocks/>
          </p:cNvSpPr>
          <p:nvPr/>
        </p:nvSpPr>
        <p:spPr bwMode="auto">
          <a:xfrm>
            <a:off x="4497763" y="1268760"/>
            <a:ext cx="4572000"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SA" sz="3600" dirty="0"/>
              <a:t>٢١ وَأَمَّا الآنَ فَقَدْ ظَهَرَ بِرُّ اللهِ بِدُونِ النَّامُوسِ مَشْهُوداً لَهُ مِنَ النَّامُوسِ وَالأَنْبِيَاءِ ٢٢ بِرُّ اللهِ بِالإِيمَانِ بِيَسُوعَ الْمَسِيحِ إِلَى كُلِّ وَعَلَى كُلِّ الَّذِينَ يُؤْمِنُونَ. لأَنَّهُ لاَ فَرْقَ. ٢٣ إِذِ الْجَمِيعُ أَخْطَأُوا وَأَعْوَزَهُمْ مَجْدُ اللهِ</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99035520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D622-AA30-3632-A68D-B634D0FA955C}"/>
              </a:ext>
            </a:extLst>
          </p:cNvPr>
          <p:cNvSpPr>
            <a:spLocks noGrp="1"/>
          </p:cNvSpPr>
          <p:nvPr>
            <p:ph type="title"/>
          </p:nvPr>
        </p:nvSpPr>
        <p:spPr>
          <a:xfrm>
            <a:off x="72231" y="0"/>
            <a:ext cx="8999538" cy="1143000"/>
          </a:xfrm>
        </p:spPr>
        <p:txBody>
          <a:bodyPr/>
          <a:lstStyle/>
          <a:p>
            <a:pPr rtl="1"/>
            <a:r>
              <a:rPr lang="ar-SA" b="1"/>
              <a:t>رومية ٣ : ٢٤-٢٥</a:t>
            </a:r>
            <a:endParaRPr lang="ar-SA" b="1" dirty="0"/>
          </a:p>
        </p:txBody>
      </p:sp>
      <p:sp>
        <p:nvSpPr>
          <p:cNvPr id="3" name="Title 1">
            <a:extLst>
              <a:ext uri="{FF2B5EF4-FFF2-40B4-BE49-F238E27FC236}">
                <a16:creationId xmlns:a16="http://schemas.microsoft.com/office/drawing/2014/main" id="{F28D23E4-3C7F-C2EF-5A26-E5B8411F3B5A}"/>
              </a:ext>
            </a:extLst>
          </p:cNvPr>
          <p:cNvSpPr txBox="1">
            <a:spLocks/>
          </p:cNvSpPr>
          <p:nvPr/>
        </p:nvSpPr>
        <p:spPr bwMode="auto">
          <a:xfrm>
            <a:off x="181741" y="1268760"/>
            <a:ext cx="3958211"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sz="3200"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being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justified</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as a gift by His grace through the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redemption</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which is in Christ Jesus; 25 whom God displayed publicly as a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propitiation</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in His blood through faith. This was to demonstrate His righteousness, because in the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forbearance</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of God He passed over the sins previously committed (NAU)</a:t>
            </a:r>
          </a:p>
        </p:txBody>
      </p:sp>
      <p:sp>
        <p:nvSpPr>
          <p:cNvPr id="4" name="Title 1">
            <a:extLst>
              <a:ext uri="{FF2B5EF4-FFF2-40B4-BE49-F238E27FC236}">
                <a16:creationId xmlns:a16="http://schemas.microsoft.com/office/drawing/2014/main" id="{47EF2419-BEF9-DEEF-671F-957DC18664CB}"/>
              </a:ext>
            </a:extLst>
          </p:cNvPr>
          <p:cNvSpPr txBox="1">
            <a:spLocks/>
          </p:cNvSpPr>
          <p:nvPr/>
        </p:nvSpPr>
        <p:spPr bwMode="auto">
          <a:xfrm>
            <a:off x="4283968" y="1268760"/>
            <a:ext cx="4752528"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SA" sz="4000" dirty="0"/>
              <a:t>٢٤ </a:t>
            </a:r>
            <a:r>
              <a:rPr lang="ar-SA" sz="4000" dirty="0" err="1"/>
              <a:t>مُتَبَرِّرِينَ</a:t>
            </a:r>
            <a:r>
              <a:rPr lang="ar-SA" sz="4000" dirty="0"/>
              <a:t> مَجَّاناً بِنِعْمَتِهِ بِالْفِدَاءِ الَّذِي بِيَسُوعَ الْمَسِيحِ ٢٥ الَّذِي قَدَّمَهُ اللهُ كَفَّارَةً بِالإِيمَانِ بِدَمِهِ لإِظْهَارِ بِرِّهِ مِنْ أَجْلِ الصَّفْحِ عَنِ الْخَطَايَا السَّالِفَةِ بِإِمْهَالِ اللهِ.</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54560352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55576" y="7056784"/>
            <a:ext cx="7848600" cy="1484784"/>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TW" altLang="en-US" sz="5400" b="1" i="0" u="none" strike="noStrike" kern="1200" cap="none" spc="0" normalizeH="0" baseline="0" noProof="0" dirty="0">
                <a:ln>
                  <a:noFill/>
                </a:ln>
                <a:solidFill>
                  <a:srgbClr val="FFFFFF"/>
                </a:solidFill>
                <a:effectLst/>
                <a:uLnTx/>
                <a:uFillTx/>
                <a:latin typeface="Times New Roman" charset="0"/>
                <a:ea typeface="新細明體" charset="-120"/>
                <a:cs typeface="新細明體" charset="-120"/>
              </a:rPr>
              <a:t>讓 全 世 界 都 知 道</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TW" altLang="en-US" sz="4400" b="1" i="0" u="none" strike="noStrike" kern="1200" cap="none" spc="0" normalizeH="0" baseline="0" noProof="0" dirty="0">
                <a:ln>
                  <a:noFill/>
                </a:ln>
                <a:solidFill>
                  <a:srgbClr val="FFFFFF"/>
                </a:solidFill>
                <a:effectLst/>
                <a:uLnTx/>
                <a:uFillTx/>
                <a:latin typeface="Times New Roman" charset="0"/>
                <a:ea typeface="新細明體" charset="-120"/>
                <a:cs typeface="新細明體" charset="-120"/>
              </a:rPr>
              <a:t>～直到全地，直到地極～</a:t>
            </a:r>
          </a:p>
        </p:txBody>
      </p:sp>
      <p:sp>
        <p:nvSpPr>
          <p:cNvPr id="589827" name="Title 6"/>
          <p:cNvSpPr>
            <a:spLocks noGrp="1"/>
          </p:cNvSpPr>
          <p:nvPr>
            <p:ph type="ctrTitle"/>
          </p:nvPr>
        </p:nvSpPr>
        <p:spPr>
          <a:xfrm rot="20785096">
            <a:off x="317500" y="2944813"/>
            <a:ext cx="8164513" cy="2068512"/>
          </a:xfrm>
        </p:spPr>
        <p:txBody>
          <a:bodyPr/>
          <a:lstStyle/>
          <a:p>
            <a:pPr eaLnBrk="1" hangingPunct="1">
              <a:defRPr/>
            </a:pPr>
            <a:r>
              <a:rPr lang="ar-JO" dirty="0">
                <a:solidFill>
                  <a:schemeClr val="tx1"/>
                </a:solidFill>
                <a:effectLst/>
                <a:ea typeface="Arial" charset="0"/>
                <a:cs typeface="Arial" panose="020B0604020202020204" pitchFamily="34" charset="0"/>
              </a:rPr>
              <a:t>هل كل الأشخاص التاليين </a:t>
            </a:r>
            <a:br>
              <a:rPr lang="ar-JO" dirty="0">
                <a:solidFill>
                  <a:schemeClr val="tx1"/>
                </a:solidFill>
                <a:effectLst/>
                <a:ea typeface="Arial" charset="0"/>
                <a:cs typeface="Arial" panose="020B0604020202020204" pitchFamily="34" charset="0"/>
              </a:rPr>
            </a:br>
            <a:r>
              <a:rPr lang="ar-JO" dirty="0">
                <a:solidFill>
                  <a:schemeClr val="tx1"/>
                </a:solidFill>
                <a:effectLst/>
                <a:ea typeface="Arial" charset="0"/>
                <a:cs typeface="Arial" panose="020B0604020202020204" pitchFamily="34" charset="0"/>
              </a:rPr>
              <a:t>مُدانون </a:t>
            </a:r>
            <a:r>
              <a:rPr lang="ar-JO" sz="6600" dirty="0">
                <a:solidFill>
                  <a:schemeClr val="tx1"/>
                </a:solidFill>
                <a:effectLst/>
                <a:ea typeface="Arial" charset="0"/>
                <a:cs typeface="Arial" panose="020B0604020202020204" pitchFamily="34" charset="0"/>
              </a:rPr>
              <a:t>حقًا </a:t>
            </a:r>
            <a:r>
              <a:rPr lang="ar-JO" dirty="0">
                <a:solidFill>
                  <a:schemeClr val="tx1"/>
                </a:solidFill>
                <a:effectLst/>
                <a:ea typeface="Arial" charset="0"/>
                <a:cs typeface="Arial" panose="020B0604020202020204" pitchFamily="34" charset="0"/>
              </a:rPr>
              <a:t>بدون المسيح؟</a:t>
            </a:r>
            <a:endParaRPr lang="en-US" dirty="0">
              <a:solidFill>
                <a:schemeClr val="tx1"/>
              </a:solidFill>
              <a:effectLst/>
              <a:latin typeface="Times New Roman" charset="0"/>
              <a:ea typeface="ＭＳ Ｐゴシック" charset="-128"/>
              <a:cs typeface="ＭＳ Ｐゴシック" charset="-128"/>
            </a:endParaRPr>
          </a:p>
        </p:txBody>
      </p:sp>
      <p:sp>
        <p:nvSpPr>
          <p:cNvPr id="6" name="Rectangle 5"/>
          <p:cNvSpPr/>
          <p:nvPr/>
        </p:nvSpPr>
        <p:spPr>
          <a:xfrm>
            <a:off x="0" y="-27384"/>
            <a:ext cx="9144000" cy="1477328"/>
          </a:xfrm>
          <a:prstGeom prst="rect">
            <a:avLst/>
          </a:prstGeom>
          <a:solidFill>
            <a:srgbClr val="000090"/>
          </a:solidFill>
        </p:spPr>
        <p:style>
          <a:lnRef idx="2">
            <a:schemeClr val="accent6">
              <a:shade val="50000"/>
            </a:schemeClr>
          </a:lnRef>
          <a:fillRef idx="1">
            <a:schemeClr val="accent6"/>
          </a:fillRef>
          <a:effectRef idx="0">
            <a:schemeClr val="accent6"/>
          </a:effectRef>
          <a:fontRef idx="minor">
            <a:schemeClr val="lt1"/>
          </a:fontRef>
        </p:style>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rPr>
              <a:t>اجعله مشهوراً</a:t>
            </a:r>
            <a:br>
              <a:rPr kumimoji="0" lang="en-US" sz="54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rPr>
            </a:br>
            <a:r>
              <a:rPr kumimoji="0" lang="ar-JO" sz="36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rPr>
              <a:t>قاب قوسين أو أدنى وفي جميع أنحاء العالم</a:t>
            </a:r>
            <a:endParaRPr kumimoji="0" lang="en-US" sz="36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D622-AA30-3632-A68D-B634D0FA955C}"/>
              </a:ext>
            </a:extLst>
          </p:cNvPr>
          <p:cNvSpPr>
            <a:spLocks noGrp="1"/>
          </p:cNvSpPr>
          <p:nvPr>
            <p:ph type="title"/>
          </p:nvPr>
        </p:nvSpPr>
        <p:spPr>
          <a:xfrm>
            <a:off x="72231" y="0"/>
            <a:ext cx="8999538" cy="1143000"/>
          </a:xfrm>
        </p:spPr>
        <p:txBody>
          <a:bodyPr/>
          <a:lstStyle/>
          <a:p>
            <a:pPr rtl="1"/>
            <a:r>
              <a:rPr lang="ar-SA" b="1" dirty="0"/>
              <a:t>رومية ٣ : ٢٦-٢٨</a:t>
            </a:r>
          </a:p>
        </p:txBody>
      </p:sp>
      <p:sp>
        <p:nvSpPr>
          <p:cNvPr id="3" name="Title 1">
            <a:extLst>
              <a:ext uri="{FF2B5EF4-FFF2-40B4-BE49-F238E27FC236}">
                <a16:creationId xmlns:a16="http://schemas.microsoft.com/office/drawing/2014/main" id="{F28D23E4-3C7F-C2EF-5A26-E5B8411F3B5A}"/>
              </a:ext>
            </a:extLst>
          </p:cNvPr>
          <p:cNvSpPr txBox="1">
            <a:spLocks/>
          </p:cNvSpPr>
          <p:nvPr/>
        </p:nvSpPr>
        <p:spPr bwMode="auto">
          <a:xfrm>
            <a:off x="4160427" y="1080120"/>
            <a:ext cx="4911342" cy="5777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SA" sz="3600" dirty="0"/>
              <a:t>٢٦ لإِظْهَارِ بِرِّهِ فِي الزَّمَانِ الْحَاضِرِ لِيَكُونَ بَارّاً وَيُبَرِّرَ مَنْ هُوَ مِنَ الإِيمَانِ بِيَسُوعَ. ٢٧ فَأَيْنَ الافْتِخَارُ؟ قَدِ انْتَفَى! بِأَيِّ نَامُوسٍ؟ </a:t>
            </a:r>
            <a:r>
              <a:rPr lang="ar-SA" sz="3600" dirty="0" err="1"/>
              <a:t>أَبِنَامُوسِ</a:t>
            </a:r>
            <a:r>
              <a:rPr lang="ar-SA" sz="3600" dirty="0"/>
              <a:t> الأَعْمَالِ؟ كَلاَّ! بَلْ بِنَامُوسِ الإِيمَانِ. ٢٨ إِذاً نَحْسِبُ أَنَّ الإِنْسَانَ يَتَبَرَّرُ بِالإِيمَانِ بِدُونِ أَعْمَالِ النَّامُوسِ.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4" name="Title 1">
            <a:extLst>
              <a:ext uri="{FF2B5EF4-FFF2-40B4-BE49-F238E27FC236}">
                <a16:creationId xmlns:a16="http://schemas.microsoft.com/office/drawing/2014/main" id="{E48AF6E3-388F-1200-4C9D-AC3FEDA95DDC}"/>
              </a:ext>
            </a:extLst>
          </p:cNvPr>
          <p:cNvSpPr txBox="1">
            <a:spLocks/>
          </p:cNvSpPr>
          <p:nvPr/>
        </p:nvSpPr>
        <p:spPr bwMode="auto">
          <a:xfrm>
            <a:off x="51757" y="1080120"/>
            <a:ext cx="4088195" cy="5777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for the demonstration, I say, of His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righteousness</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at the present time, so that He would be just and the justifier of the one who has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faith</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in Jesus. </a:t>
            </a:r>
            <a:r>
              <a:rPr kumimoji="0" 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27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Where then is boasting? It is excluded. By what kind of law? Of works? No, but by a law of faith. </a:t>
            </a:r>
            <a:r>
              <a:rPr kumimoji="0" 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28</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For we maintain that a man is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justified</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by faith apart from works of the Law (NAU). </a:t>
            </a:r>
          </a:p>
        </p:txBody>
      </p:sp>
    </p:spTree>
    <p:extLst>
      <p:ext uri="{BB962C8B-B14F-4D97-AF65-F5344CB8AC3E}">
        <p14:creationId xmlns:p14="http://schemas.microsoft.com/office/powerpoint/2010/main" val="382757713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D622-AA30-3632-A68D-B634D0FA955C}"/>
              </a:ext>
            </a:extLst>
          </p:cNvPr>
          <p:cNvSpPr>
            <a:spLocks noGrp="1"/>
          </p:cNvSpPr>
          <p:nvPr>
            <p:ph type="title"/>
          </p:nvPr>
        </p:nvSpPr>
        <p:spPr>
          <a:xfrm>
            <a:off x="72231" y="0"/>
            <a:ext cx="8999538" cy="1143000"/>
          </a:xfrm>
        </p:spPr>
        <p:txBody>
          <a:bodyPr/>
          <a:lstStyle/>
          <a:p>
            <a:pPr rtl="1"/>
            <a:r>
              <a:rPr lang="ar-SA" b="1" dirty="0"/>
              <a:t>رومية ٣ : ٢٩-٣١</a:t>
            </a:r>
          </a:p>
        </p:txBody>
      </p:sp>
      <p:sp>
        <p:nvSpPr>
          <p:cNvPr id="3" name="Title 1">
            <a:extLst>
              <a:ext uri="{FF2B5EF4-FFF2-40B4-BE49-F238E27FC236}">
                <a16:creationId xmlns:a16="http://schemas.microsoft.com/office/drawing/2014/main" id="{F28D23E4-3C7F-C2EF-5A26-E5B8411F3B5A}"/>
              </a:ext>
            </a:extLst>
          </p:cNvPr>
          <p:cNvSpPr txBox="1">
            <a:spLocks/>
          </p:cNvSpPr>
          <p:nvPr/>
        </p:nvSpPr>
        <p:spPr bwMode="auto">
          <a:xfrm>
            <a:off x="4571999" y="1080120"/>
            <a:ext cx="4499769" cy="5777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SA" sz="3600" dirty="0"/>
              <a:t>٢٩ أَمِ اللهُ لِلْيَهُودِ فَقَطْ؟ أَلَيْسَ لِلأُمَمِ أَيْضاً؟ بَلَى لِلأُمَمِ أَيْضاً؟ ٣٠ لأَنَّ اللهَ وَاحِدٌ هُوَ الَّذِي سَيُبَرِّرُ الْخِتَانَ بِالإِيمَانِ وَالْغُرْلَةَ بِالإِيمَانِ. ٣١ </a:t>
            </a:r>
            <a:r>
              <a:rPr lang="ar-SA" sz="3600" dirty="0" err="1"/>
              <a:t>أَفَنُبْطِلُ</a:t>
            </a:r>
            <a:r>
              <a:rPr lang="ar-SA" sz="3600" dirty="0"/>
              <a:t> النَّامُوسَ بِالإِيمَانِ؟ حَاشَا! بَلْ نُثَبِّتُ النَّامُوسَ. </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4" name="Title 1">
            <a:extLst>
              <a:ext uri="{FF2B5EF4-FFF2-40B4-BE49-F238E27FC236}">
                <a16:creationId xmlns:a16="http://schemas.microsoft.com/office/drawing/2014/main" id="{E48AF6E3-388F-1200-4C9D-AC3FEDA95DDC}"/>
              </a:ext>
            </a:extLst>
          </p:cNvPr>
          <p:cNvSpPr txBox="1">
            <a:spLocks/>
          </p:cNvSpPr>
          <p:nvPr/>
        </p:nvSpPr>
        <p:spPr bwMode="auto">
          <a:xfrm>
            <a:off x="51757" y="1080120"/>
            <a:ext cx="4499769" cy="5777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Or is God the God of Jews only? Is He not the God of Gentiles also? Yes, of Gentiles also, </a:t>
            </a:r>
            <a:r>
              <a:rPr kumimoji="0" 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30</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since indeed God who will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justify</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the circumcised by faith and the uncircumcised through faith is one. </a:t>
            </a:r>
            <a:r>
              <a:rPr kumimoji="0" 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31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Do we then nullify the Law through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faith</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May it never be! On the contrary, we establish the Law (NAU).</a:t>
            </a:r>
          </a:p>
        </p:txBody>
      </p:sp>
    </p:spTree>
    <p:extLst>
      <p:ext uri="{BB962C8B-B14F-4D97-AF65-F5344CB8AC3E}">
        <p14:creationId xmlns:p14="http://schemas.microsoft.com/office/powerpoint/2010/main" val="391140067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7" name="Text Box 65"/>
          <p:cNvSpPr txBox="1">
            <a:spLocks noChangeArrowheads="1"/>
          </p:cNvSpPr>
          <p:nvPr/>
        </p:nvSpPr>
        <p:spPr bwMode="auto">
          <a:xfrm>
            <a:off x="8256588" y="76200"/>
            <a:ext cx="909223"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155هـ</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22948" name="Rectangle 66"/>
          <p:cNvSpPr>
            <a:spLocks noGrp="1" noChangeArrowheads="1"/>
          </p:cNvSpPr>
          <p:nvPr>
            <p:ph type="title"/>
          </p:nvPr>
        </p:nvSpPr>
        <p:spPr>
          <a:xfrm>
            <a:off x="1822450" y="381000"/>
            <a:ext cx="7010400" cy="1295400"/>
          </a:xfrm>
        </p:spPr>
        <p:txBody>
          <a:bodyPr/>
          <a:lstStyle/>
          <a:p>
            <a:pPr algn="ctr" eaLnBrk="1" hangingPunct="1"/>
            <a:r>
              <a:rPr lang="ar-JO" sz="4000" dirty="0">
                <a:solidFill>
                  <a:schemeClr val="bg2"/>
                </a:solidFill>
                <a:ea typeface="ＭＳ Ｐゴシック" charset="-128"/>
                <a:cs typeface="Arial" panose="020B0604020202020204" pitchFamily="34" charset="0"/>
              </a:rPr>
              <a:t>الآن مع </a:t>
            </a:r>
            <a:br>
              <a:rPr lang="ar-JO" sz="4000" dirty="0">
                <a:solidFill>
                  <a:schemeClr val="bg2"/>
                </a:solidFill>
                <a:ea typeface="ＭＳ Ｐゴシック" charset="-128"/>
                <a:cs typeface="Arial" panose="020B0604020202020204" pitchFamily="34" charset="0"/>
              </a:rPr>
            </a:br>
            <a:r>
              <a:rPr lang="ar-JO" sz="4000" dirty="0">
                <a:solidFill>
                  <a:schemeClr val="bg2"/>
                </a:solidFill>
                <a:ea typeface="ＭＳ Ｐゴシック" charset="-128"/>
                <a:cs typeface="Arial" panose="020B0604020202020204" pitchFamily="34" charset="0"/>
              </a:rPr>
              <a:t>بعض الكلمات اللاهوتية في رومية</a:t>
            </a:r>
            <a:endParaRPr lang="en-US" sz="4000" dirty="0">
              <a:solidFill>
                <a:schemeClr val="bg1"/>
              </a:solidFill>
              <a:ea typeface="ＭＳ Ｐゴシック" charset="-128"/>
              <a:cs typeface="Arial" panose="020B0604020202020204" pitchFamily="34" charset="0"/>
            </a:endParaRPr>
          </a:p>
        </p:txBody>
      </p:sp>
      <p:sp>
        <p:nvSpPr>
          <p:cNvPr id="116808" name="Text Box 72"/>
          <p:cNvSpPr txBox="1">
            <a:spLocks noChangeArrowheads="1"/>
          </p:cNvSpPr>
          <p:nvPr/>
        </p:nvSpPr>
        <p:spPr bwMode="auto">
          <a:xfrm>
            <a:off x="2576513" y="4010288"/>
            <a:ext cx="5502275" cy="1938992"/>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القداسة أو الكمال المتأصل في الله ومع ذلك يُنسب إلينا (ينطبق) علينا في 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116809" name="Text Box 73"/>
          <p:cNvSpPr txBox="1">
            <a:spLocks noChangeArrowheads="1"/>
          </p:cNvSpPr>
          <p:nvPr/>
        </p:nvSpPr>
        <p:spPr bwMode="auto">
          <a:xfrm>
            <a:off x="3194050" y="1981200"/>
            <a:ext cx="4267200" cy="1569660"/>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البر</a:t>
            </a:r>
            <a:br>
              <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a:t>
            </a: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3: 21</a:t>
            </a:r>
            <a:r>
              <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a:t>
            </a:r>
          </a:p>
        </p:txBody>
      </p:sp>
    </p:spTree>
    <p:extLst>
      <p:ext uri="{BB962C8B-B14F-4D97-AF65-F5344CB8AC3E}">
        <p14:creationId xmlns:p14="http://schemas.microsoft.com/office/powerpoint/2010/main" val="15961491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6809"/>
                                        </p:tgtEl>
                                        <p:attrNameLst>
                                          <p:attrName>style.visibility</p:attrName>
                                        </p:attrNameLst>
                                      </p:cBhvr>
                                      <p:to>
                                        <p:strVal val="visible"/>
                                      </p:to>
                                    </p:set>
                                    <p:animEffect transition="in" filter="fade">
                                      <p:cBhvr>
                                        <p:cTn id="7" dur="770" decel="100000"/>
                                        <p:tgtEl>
                                          <p:spTgt spid="116809"/>
                                        </p:tgtEl>
                                      </p:cBhvr>
                                    </p:animEffect>
                                    <p:animScale>
                                      <p:cBhvr>
                                        <p:cTn id="8" dur="770" decel="100000"/>
                                        <p:tgtEl>
                                          <p:spTgt spid="116809"/>
                                        </p:tgtEl>
                                      </p:cBhvr>
                                      <p:from x="10000" y="10000"/>
                                      <p:to x="200000" y="450000"/>
                                    </p:animScale>
                                    <p:animScale>
                                      <p:cBhvr>
                                        <p:cTn id="9" dur="1230" accel="100000" fill="hold">
                                          <p:stCondLst>
                                            <p:cond delay="770"/>
                                          </p:stCondLst>
                                        </p:cTn>
                                        <p:tgtEl>
                                          <p:spTgt spid="116809"/>
                                        </p:tgtEl>
                                      </p:cBhvr>
                                      <p:from x="200000" y="450000"/>
                                      <p:to x="100000" y="100000"/>
                                    </p:animScale>
                                    <p:set>
                                      <p:cBhvr>
                                        <p:cTn id="10" dur="770" fill="hold"/>
                                        <p:tgtEl>
                                          <p:spTgt spid="116809"/>
                                        </p:tgtEl>
                                        <p:attrNameLst>
                                          <p:attrName>ppt_x</p:attrName>
                                        </p:attrNameLst>
                                      </p:cBhvr>
                                      <p:to>
                                        <p:strVal val="(0.5)"/>
                                      </p:to>
                                    </p:set>
                                    <p:anim from="(0.5)" to="(#ppt_x)" calcmode="lin" valueType="num">
                                      <p:cBhvr>
                                        <p:cTn id="11" dur="1230" accel="100000" fill="hold">
                                          <p:stCondLst>
                                            <p:cond delay="770"/>
                                          </p:stCondLst>
                                        </p:cTn>
                                        <p:tgtEl>
                                          <p:spTgt spid="116809"/>
                                        </p:tgtEl>
                                        <p:attrNameLst>
                                          <p:attrName>ppt_x</p:attrName>
                                        </p:attrNameLst>
                                      </p:cBhvr>
                                    </p:anim>
                                    <p:set>
                                      <p:cBhvr>
                                        <p:cTn id="12" dur="770" fill="hold"/>
                                        <p:tgtEl>
                                          <p:spTgt spid="116809"/>
                                        </p:tgtEl>
                                        <p:attrNameLst>
                                          <p:attrName>ppt_y</p:attrName>
                                        </p:attrNameLst>
                                      </p:cBhvr>
                                      <p:to>
                                        <p:strVal val="(#ppt_y+0.4)"/>
                                      </p:to>
                                    </p:set>
                                    <p:anim from="(#ppt_y+0.4)" to="(#ppt_y)" calcmode="lin" valueType="num">
                                      <p:cBhvr>
                                        <p:cTn id="13" dur="1230" accel="100000" fill="hold">
                                          <p:stCondLst>
                                            <p:cond delay="770"/>
                                          </p:stCondLst>
                                        </p:cTn>
                                        <p:tgtEl>
                                          <p:spTgt spid="116809"/>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16808"/>
                                        </p:tgtEl>
                                        <p:attrNameLst>
                                          <p:attrName>style.visibility</p:attrName>
                                        </p:attrNameLst>
                                      </p:cBhvr>
                                      <p:to>
                                        <p:strVal val="visible"/>
                                      </p:to>
                                    </p:set>
                                    <p:animEffect transition="in" filter="fade">
                                      <p:cBhvr>
                                        <p:cTn id="18" dur="770" decel="100000"/>
                                        <p:tgtEl>
                                          <p:spTgt spid="116808"/>
                                        </p:tgtEl>
                                      </p:cBhvr>
                                    </p:animEffect>
                                    <p:animScale>
                                      <p:cBhvr>
                                        <p:cTn id="19" dur="770" decel="100000"/>
                                        <p:tgtEl>
                                          <p:spTgt spid="116808"/>
                                        </p:tgtEl>
                                      </p:cBhvr>
                                      <p:from x="10000" y="10000"/>
                                      <p:to x="200000" y="450000"/>
                                    </p:animScale>
                                    <p:animScale>
                                      <p:cBhvr>
                                        <p:cTn id="20" dur="1230" accel="100000" fill="hold">
                                          <p:stCondLst>
                                            <p:cond delay="770"/>
                                          </p:stCondLst>
                                        </p:cTn>
                                        <p:tgtEl>
                                          <p:spTgt spid="116808"/>
                                        </p:tgtEl>
                                      </p:cBhvr>
                                      <p:from x="200000" y="450000"/>
                                      <p:to x="100000" y="100000"/>
                                    </p:animScale>
                                    <p:set>
                                      <p:cBhvr>
                                        <p:cTn id="21" dur="770" fill="hold"/>
                                        <p:tgtEl>
                                          <p:spTgt spid="116808"/>
                                        </p:tgtEl>
                                        <p:attrNameLst>
                                          <p:attrName>ppt_x</p:attrName>
                                        </p:attrNameLst>
                                      </p:cBhvr>
                                      <p:to>
                                        <p:strVal val="(0.5)"/>
                                      </p:to>
                                    </p:set>
                                    <p:anim from="(0.5)" to="(#ppt_x)" calcmode="lin" valueType="num">
                                      <p:cBhvr>
                                        <p:cTn id="22" dur="1230" accel="100000" fill="hold">
                                          <p:stCondLst>
                                            <p:cond delay="770"/>
                                          </p:stCondLst>
                                        </p:cTn>
                                        <p:tgtEl>
                                          <p:spTgt spid="116808"/>
                                        </p:tgtEl>
                                        <p:attrNameLst>
                                          <p:attrName>ppt_x</p:attrName>
                                        </p:attrNameLst>
                                      </p:cBhvr>
                                    </p:anim>
                                    <p:set>
                                      <p:cBhvr>
                                        <p:cTn id="23" dur="770" fill="hold"/>
                                        <p:tgtEl>
                                          <p:spTgt spid="116808"/>
                                        </p:tgtEl>
                                        <p:attrNameLst>
                                          <p:attrName>ppt_y</p:attrName>
                                        </p:attrNameLst>
                                      </p:cBhvr>
                                      <p:to>
                                        <p:strVal val="(#ppt_y+0.4)"/>
                                      </p:to>
                                    </p:set>
                                    <p:anim from="(#ppt_y+0.4)" to="(#ppt_y)" calcmode="lin" valueType="num">
                                      <p:cBhvr>
                                        <p:cTn id="24" dur="1230" accel="100000" fill="hold">
                                          <p:stCondLst>
                                            <p:cond delay="770"/>
                                          </p:stCondLst>
                                        </p:cTn>
                                        <p:tgtEl>
                                          <p:spTgt spid="1168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08" grpId="0"/>
      <p:bldP spid="11680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97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w="9525">
            <a:noFill/>
            <a:miter lim="800000"/>
            <a:headEnd/>
            <a:tailEnd/>
          </a:ln>
        </p:spPr>
      </p:pic>
      <p:sp>
        <p:nvSpPr>
          <p:cNvPr id="263171" name="Rectangle 3"/>
          <p:cNvSpPr>
            <a:spLocks noGrp="1" noChangeArrowheads="1"/>
          </p:cNvSpPr>
          <p:nvPr>
            <p:ph type="title"/>
          </p:nvPr>
        </p:nvSpPr>
        <p:spPr>
          <a:xfrm>
            <a:off x="457200" y="76200"/>
            <a:ext cx="8229600" cy="914400"/>
          </a:xfrm>
        </p:spPr>
        <p:txBody>
          <a:bodyPr/>
          <a:lstStyle/>
          <a:p>
            <a:pPr eaLnBrk="1" hangingPunct="1">
              <a:defRPr/>
            </a:pPr>
            <a:r>
              <a:rPr lang="ar-JO" sz="4000" b="1" dirty="0">
                <a:solidFill>
                  <a:srgbClr val="000000"/>
                </a:solidFill>
                <a:effectLst>
                  <a:outerShdw blurRad="38100" dist="38100" dir="2700000" algn="tl">
                    <a:srgbClr val="FFFFFF"/>
                  </a:outerShdw>
                </a:effectLst>
                <a:latin typeface="Arial" panose="020B0604020202020204" pitchFamily="34" charset="0"/>
                <a:ea typeface="ＭＳ Ｐゴシック" charset="-128"/>
                <a:cs typeface="Arial" panose="020B0604020202020204" pitchFamily="34" charset="0"/>
              </a:rPr>
              <a:t>الإيمان (3: 22)</a:t>
            </a:r>
            <a:endParaRPr lang="en-US" sz="4000" b="1" dirty="0">
              <a:solidFill>
                <a:srgbClr val="000000"/>
              </a:solidFill>
              <a:effectLst>
                <a:outerShdw blurRad="38100" dist="38100" dir="2700000" algn="tl">
                  <a:srgbClr val="FFFFFF"/>
                </a:outerShdw>
              </a:effectLst>
              <a:latin typeface="Arial" panose="020B0604020202020204" pitchFamily="34" charset="0"/>
              <a:ea typeface="ＭＳ Ｐゴシック" charset="-128"/>
              <a:cs typeface="Arial" panose="020B0604020202020204" pitchFamily="34" charset="0"/>
            </a:endParaRPr>
          </a:p>
        </p:txBody>
      </p:sp>
      <p:sp>
        <p:nvSpPr>
          <p:cNvPr id="723972" name="Text Box 5"/>
          <p:cNvSpPr txBox="1">
            <a:spLocks noChangeArrowheads="1"/>
          </p:cNvSpPr>
          <p:nvPr/>
        </p:nvSpPr>
        <p:spPr bwMode="auto">
          <a:xfrm>
            <a:off x="8244408" y="0"/>
            <a:ext cx="909223" cy="461665"/>
          </a:xfrm>
          <a:prstGeom prst="rect">
            <a:avLst/>
          </a:prstGeom>
          <a:solidFill>
            <a:schemeClr val="bg1"/>
          </a:solidFill>
          <a:ln w="9525">
            <a:noFill/>
            <a:miter lim="800000"/>
            <a:headEnd/>
            <a:tailEnd/>
          </a:ln>
        </p:spPr>
        <p:txBody>
          <a:bodyPr wrap="none">
            <a:prstTxWarp prst="textNoShape">
              <a:avLst/>
            </a:prstTxWarp>
            <a:spAutoFit/>
          </a:bodyPr>
          <a:lstStyle>
            <a:defPPr>
              <a:defRPr lang="en-US"/>
            </a:defPPr>
            <a:lvl1pPr>
              <a:defRPr b="1">
                <a:latin typeface="Arial"/>
                <a:cs typeface="Aria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155هـ</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3174" name="Rectangle 6"/>
          <p:cNvSpPr>
            <a:spLocks noChangeArrowheads="1"/>
          </p:cNvSpPr>
          <p:nvPr/>
        </p:nvSpPr>
        <p:spPr bwMode="auto">
          <a:xfrm>
            <a:off x="0" y="990600"/>
            <a:ext cx="9144000" cy="1874838"/>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rPr>
              <a:t>الثقة أو الاعتماد على كفارة المسيح على الصليب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rPr>
              <a:t>كبديل بلا خطية لدفع عقوبة الخاطئ المستحقة لله</a:t>
            </a:r>
            <a:endParaRPr kumimoji="0" lang="en-US" sz="3200" b="1" u="none" strike="noStrike" kern="1200" cap="none" spc="0" normalizeH="0" baseline="0" noProof="0" dirty="0">
              <a:ln>
                <a:noFill/>
              </a:ln>
              <a:solidFill>
                <a:srgbClr val="720000"/>
              </a:solidFill>
              <a:effectLst>
                <a:outerShdw blurRad="38100" dist="38100" dir="2700000" algn="tl">
                  <a:srgbClr val="FFFFFF"/>
                </a:outerShd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2556582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3171"/>
                                        </p:tgtEl>
                                        <p:attrNameLst>
                                          <p:attrName>style.visibility</p:attrName>
                                        </p:attrNameLst>
                                      </p:cBhvr>
                                      <p:to>
                                        <p:strVal val="visible"/>
                                      </p:to>
                                    </p:set>
                                    <p:animEffect transition="in" filter="fade">
                                      <p:cBhvr>
                                        <p:cTn id="7" dur="500"/>
                                        <p:tgtEl>
                                          <p:spTgt spid="263171"/>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263174">
                                            <p:txEl>
                                              <p:pRg st="0" end="0"/>
                                            </p:txEl>
                                          </p:spTgt>
                                        </p:tgtEl>
                                        <p:attrNameLst>
                                          <p:attrName>style.visibility</p:attrName>
                                        </p:attrNameLst>
                                      </p:cBhvr>
                                      <p:to>
                                        <p:strVal val="visible"/>
                                      </p:to>
                                    </p:set>
                                    <p:animEffect transition="in" filter="fade">
                                      <p:cBhvr>
                                        <p:cTn id="11" dur="500"/>
                                        <p:tgtEl>
                                          <p:spTgt spid="263174">
                                            <p:txEl>
                                              <p:pRg st="0" end="0"/>
                                            </p:txEl>
                                          </p:spTgt>
                                        </p:tgtEl>
                                      </p:cBhvr>
                                    </p:animEffect>
                                  </p:childTnLst>
                                </p:cTn>
                              </p:par>
                            </p:childTnLst>
                          </p:cTn>
                        </p:par>
                        <p:par>
                          <p:cTn id="12" fill="hold">
                            <p:stCondLst>
                              <p:cond delay="5000"/>
                            </p:stCondLst>
                            <p:childTnLst>
                              <p:par>
                                <p:cTn id="13" presetID="10" presetClass="entr" presetSubtype="0" fill="hold" grpId="0" nodeType="afterEffect">
                                  <p:stCondLst>
                                    <p:cond delay="4000"/>
                                  </p:stCondLst>
                                  <p:childTnLst>
                                    <p:set>
                                      <p:cBhvr>
                                        <p:cTn id="14" dur="1" fill="hold">
                                          <p:stCondLst>
                                            <p:cond delay="0"/>
                                          </p:stCondLst>
                                        </p:cTn>
                                        <p:tgtEl>
                                          <p:spTgt spid="263174">
                                            <p:txEl>
                                              <p:pRg st="1" end="1"/>
                                            </p:txEl>
                                          </p:spTgt>
                                        </p:tgtEl>
                                        <p:attrNameLst>
                                          <p:attrName>style.visibility</p:attrName>
                                        </p:attrNameLst>
                                      </p:cBhvr>
                                      <p:to>
                                        <p:strVal val="visible"/>
                                      </p:to>
                                    </p:set>
                                    <p:animEffect transition="in" filter="fade">
                                      <p:cBhvr>
                                        <p:cTn id="15" dur="500"/>
                                        <p:tgtEl>
                                          <p:spTgt spid="2631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autoUpdateAnimBg="0"/>
      <p:bldP spid="263174" grpId="0" build="p" autoUpdateAnimBg="0" advAuto="400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قد أكمل</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قانونياً</a:t>
            </a:r>
            <a:endParaRPr kumimoji="0" lang="en-US" sz="117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726022" name="Text Box 7"/>
          <p:cNvSpPr txBox="1">
            <a:spLocks noChangeArrowheads="1"/>
          </p:cNvSpPr>
          <p:nvPr/>
        </p:nvSpPr>
        <p:spPr bwMode="auto">
          <a:xfrm>
            <a:off x="5257800" y="3516015"/>
            <a:ext cx="37306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العدل (3: 25-26)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عدالة الله حيث يعاقب الخطيئة في الفرد نفسه أو في بديل بلا خطيئة (يسوع 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3" name="Text Box 8"/>
          <p:cNvSpPr txBox="1">
            <a:spLocks noChangeArrowheads="1"/>
          </p:cNvSpPr>
          <p:nvPr/>
        </p:nvSpPr>
        <p:spPr bwMode="auto">
          <a:xfrm>
            <a:off x="5083175" y="606623"/>
            <a:ext cx="39084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 (3: 24)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فعل الله بإعلاننا غير مذنبين لخطايانا وجعلنا على وضع صحيح معه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4" name="Text Box 9"/>
          <p:cNvSpPr txBox="1">
            <a:spLocks noChangeArrowheads="1"/>
          </p:cNvSpPr>
          <p:nvPr/>
        </p:nvSpPr>
        <p:spPr bwMode="auto">
          <a:xfrm>
            <a:off x="8172400" y="44624"/>
            <a:ext cx="9092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155هـ</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3" descr="Cork"/>
          <p:cNvSpPr txBox="1">
            <a:spLocks noChangeArrowheads="1"/>
          </p:cNvSpPr>
          <p:nvPr/>
        </p:nvSpPr>
        <p:spPr bwMode="auto">
          <a:xfrm rot="19758282">
            <a:off x="2145538" y="3686796"/>
            <a:ext cx="3111621" cy="2819400"/>
          </a:xfrm>
          <a:prstGeom prst="rect">
            <a:avLst/>
          </a:prstGeom>
          <a:noFill/>
          <a:ln w="9525">
            <a:noFill/>
            <a:miter lim="800000"/>
            <a:headEnd/>
            <a:tailEnd/>
          </a:ln>
          <a:effectLst/>
        </p:spPr>
        <p:txBody>
          <a:bodyPr>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ar-JO" sz="72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مدفوع بالكامل</a:t>
            </a:r>
            <a:endParaRPr kumimoji="0" lang="en-US" sz="72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920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3" descr="tax_mone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60400"/>
            <a:ext cx="9144000" cy="61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1188" y="0"/>
            <a:ext cx="7772400" cy="692150"/>
          </a:xfrm>
        </p:spPr>
        <p:txBody>
          <a:bodyPr/>
          <a:lstStyle/>
          <a:p>
            <a:pPr>
              <a:defRPr/>
            </a:pPr>
            <a:r>
              <a:rPr lang="ar-JO" cap="none" dirty="0">
                <a:latin typeface="Arial" panose="020B0604020202020204" pitchFamily="34" charset="0"/>
                <a:ea typeface="ＭＳ Ｐゴシック" charset="-128"/>
                <a:cs typeface="Arial" panose="020B0604020202020204" pitchFamily="34" charset="0"/>
              </a:rPr>
              <a:t>النعمة هي:</a:t>
            </a:r>
            <a:endParaRPr lang="en-US" cap="none" dirty="0">
              <a:latin typeface="Arial" panose="020B0604020202020204" pitchFamily="34" charset="0"/>
              <a:ea typeface="ＭＳ Ｐゴシック" charset="-128"/>
              <a:cs typeface="Arial" panose="020B0604020202020204" pitchFamily="34" charset="0"/>
            </a:endParaRPr>
          </a:p>
        </p:txBody>
      </p:sp>
      <p:sp>
        <p:nvSpPr>
          <p:cNvPr id="5" name="Title 1"/>
          <p:cNvSpPr txBox="1">
            <a:spLocks/>
          </p:cNvSpPr>
          <p:nvPr/>
        </p:nvSpPr>
        <p:spPr bwMode="auto">
          <a:xfrm>
            <a:off x="179388" y="6048375"/>
            <a:ext cx="6913562" cy="693738"/>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MT" charset="0"/>
                <a:ea typeface="Arial MT" charset="0"/>
                <a:cs typeface="Arial MT" charset="0"/>
              </a:rPr>
              <a:t>رومية 3: 2</a:t>
            </a:r>
            <a:r>
              <a:rPr kumimoji="0" lang="ar-JO" sz="40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Arial MT" charset="0"/>
                <a:cs typeface="Arial" panose="020B0604020202020204" pitchFamily="34" charset="0"/>
              </a:rPr>
              <a:t>4</a:t>
            </a:r>
            <a:endParaRPr kumimoji="0" lang="ar-JO" sz="40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MT" charset="0"/>
              <a:ea typeface="Arial MT" charset="0"/>
              <a:cs typeface="Arial MT" charset="0"/>
            </a:endParaRPr>
          </a:p>
        </p:txBody>
      </p:sp>
      <p:sp>
        <p:nvSpPr>
          <p:cNvPr id="3" name="Text Placeholder 2"/>
          <p:cNvSpPr>
            <a:spLocks noGrp="1"/>
          </p:cNvSpPr>
          <p:nvPr>
            <p:ph type="body" idx="1"/>
          </p:nvPr>
        </p:nvSpPr>
        <p:spPr>
          <a:xfrm>
            <a:off x="3027363" y="938213"/>
            <a:ext cx="3273425" cy="4506912"/>
          </a:xfrm>
        </p:spPr>
        <p:txBody>
          <a:bodyPr/>
          <a:lstStyle/>
          <a:p>
            <a:pP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غنى</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a:p>
            <a:pP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الله</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a:p>
            <a:pP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على</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a:p>
            <a:pP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حساب</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a:p>
            <a:pP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المسيح</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17891694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5442" name="Rectangle 4"/>
          <p:cNvSpPr>
            <a:spLocks noGrp="1" noChangeArrowheads="1"/>
          </p:cNvSpPr>
          <p:nvPr>
            <p:ph type="title" idx="4294967295"/>
          </p:nvPr>
        </p:nvSpPr>
        <p:spPr>
          <a:xfrm>
            <a:off x="609600" y="228600"/>
            <a:ext cx="7848600" cy="1295400"/>
          </a:xfrm>
          <a:solidFill>
            <a:srgbClr val="0000FF"/>
          </a:solidFill>
        </p:spPr>
        <p:txBody>
          <a:bodyPr/>
          <a:lstStyle/>
          <a:p>
            <a:pPr eaLnBrk="1" hangingPunct="1"/>
            <a:r>
              <a:rPr lang="ar-JO" sz="4000" dirty="0">
                <a:solidFill>
                  <a:schemeClr val="bg1"/>
                </a:solidFill>
                <a:ea typeface="ＭＳ Ｐゴシック" charset="0"/>
              </a:rPr>
              <a:t>الفداء: "أن تدفع فدية"</a:t>
            </a:r>
            <a:br>
              <a:rPr lang="ar-JO" sz="4000" dirty="0">
                <a:solidFill>
                  <a:schemeClr val="bg1"/>
                </a:solidFill>
                <a:ea typeface="ＭＳ Ｐゴシック" charset="0"/>
              </a:rPr>
            </a:br>
            <a:r>
              <a:rPr lang="ar-JO" altLang="ja-JP" sz="4000" dirty="0">
                <a:solidFill>
                  <a:schemeClr val="bg1"/>
                </a:solidFill>
                <a:ea typeface="ＭＳ Ｐゴシック" charset="0"/>
              </a:rPr>
              <a:t>(باللغة اليونانية)</a:t>
            </a:r>
            <a:endParaRPr lang="en-US" sz="4000" dirty="0">
              <a:solidFill>
                <a:schemeClr val="bg1"/>
              </a:solidFill>
              <a:ea typeface="ＭＳ Ｐゴシック" charset="0"/>
            </a:endParaRPr>
          </a:p>
        </p:txBody>
      </p:sp>
      <p:sp>
        <p:nvSpPr>
          <p:cNvPr id="402437" name="AutoShape 5" descr="Paper bag"/>
          <p:cNvSpPr>
            <a:spLocks noChangeArrowheads="1"/>
          </p:cNvSpPr>
          <p:nvPr/>
        </p:nvSpPr>
        <p:spPr bwMode="auto">
          <a:xfrm>
            <a:off x="304800" y="3429000"/>
            <a:ext cx="3352800" cy="3276600"/>
          </a:xfrm>
          <a:prstGeom prst="cube">
            <a:avLst>
              <a:gd name="adj" fmla="val 25000"/>
            </a:avLst>
          </a:prstGeom>
          <a:blipFill dpi="0" rotWithShape="0">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2438" name="Text Box 6"/>
          <p:cNvSpPr txBox="1">
            <a:spLocks noChangeArrowheads="1"/>
          </p:cNvSpPr>
          <p:nvPr/>
        </p:nvSpPr>
        <p:spPr bwMode="auto">
          <a:xfrm>
            <a:off x="457200" y="4427538"/>
            <a:ext cx="2286000" cy="2308324"/>
          </a:xfrm>
          <a:prstGeom prst="rect">
            <a:avLst/>
          </a:prstGeom>
          <a:noFill/>
          <a:ln w="9525">
            <a:noFill/>
            <a:miter lim="800000"/>
            <a:headEnd/>
            <a:tailEnd/>
          </a:ln>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سوق</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عبيد</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الخطية</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402439" name="Picture 7">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43600" y="3810000"/>
            <a:ext cx="1654175"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2441"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71600" y="2971800"/>
            <a:ext cx="1181100"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4" name="Text Box 2"/>
          <p:cNvSpPr txBox="1">
            <a:spLocks noChangeArrowheads="1"/>
          </p:cNvSpPr>
          <p:nvPr/>
        </p:nvSpPr>
        <p:spPr bwMode="auto">
          <a:xfrm>
            <a:off x="611560" y="1676400"/>
            <a:ext cx="7848872"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دم المسيح دفع فدية عنّا</a:t>
            </a:r>
            <a:br>
              <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b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(1 بطرس 1: 18)</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02444" name="Text Box 12"/>
          <p:cNvSpPr txBox="1">
            <a:spLocks noChangeArrowheads="1"/>
          </p:cNvSpPr>
          <p:nvPr/>
        </p:nvSpPr>
        <p:spPr bwMode="auto">
          <a:xfrm>
            <a:off x="5791200" y="2743200"/>
            <a:ext cx="2073275" cy="332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X</a:t>
            </a:r>
            <a:endParaRPr kumimoji="0" lang="en-US" sz="9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pic>
        <p:nvPicPr>
          <p:cNvPr id="402442" name="Picture 1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59400" y="3352800"/>
            <a:ext cx="26416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43" name="AutoShape 11"/>
          <p:cNvSpPr>
            <a:spLocks noChangeArrowheads="1"/>
          </p:cNvSpPr>
          <p:nvPr/>
        </p:nvSpPr>
        <p:spPr bwMode="auto">
          <a:xfrm>
            <a:off x="2590800" y="3429000"/>
            <a:ext cx="33528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02445" name="Rectangle 13"/>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2437"/>
                                        </p:tgtEl>
                                        <p:attrNameLst>
                                          <p:attrName>style.visibility</p:attrName>
                                        </p:attrNameLst>
                                      </p:cBhvr>
                                      <p:to>
                                        <p:strVal val="visible"/>
                                      </p:to>
                                    </p:set>
                                    <p:animEffect transition="in" filter="wipe(down)">
                                      <p:cBhvr>
                                        <p:cTn id="7" dur="500"/>
                                        <p:tgtEl>
                                          <p:spTgt spid="402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402438"/>
                                        </p:tgtEl>
                                        <p:attrNameLst>
                                          <p:attrName>style.visibility</p:attrName>
                                        </p:attrNameLst>
                                      </p:cBhvr>
                                      <p:to>
                                        <p:strVal val="visible"/>
                                      </p:to>
                                    </p:set>
                                    <p:animEffect transition="in" filter="fade">
                                      <p:cBhvr>
                                        <p:cTn id="12" dur="1000"/>
                                        <p:tgtEl>
                                          <p:spTgt spid="402438"/>
                                        </p:tgtEl>
                                      </p:cBhvr>
                                    </p:animEffect>
                                    <p:anim calcmode="lin" valueType="num">
                                      <p:cBhvr>
                                        <p:cTn id="13" dur="1000" fill="hold"/>
                                        <p:tgtEl>
                                          <p:spTgt spid="402438"/>
                                        </p:tgtEl>
                                        <p:attrNameLst>
                                          <p:attrName>ppt_x</p:attrName>
                                        </p:attrNameLst>
                                      </p:cBhvr>
                                      <p:tavLst>
                                        <p:tav tm="0">
                                          <p:val>
                                            <p:strVal val="#ppt_x"/>
                                          </p:val>
                                        </p:tav>
                                        <p:tav tm="100000">
                                          <p:val>
                                            <p:strVal val="#ppt_x"/>
                                          </p:val>
                                        </p:tav>
                                      </p:tavLst>
                                    </p:anim>
                                    <p:anim calcmode="lin" valueType="num">
                                      <p:cBhvr>
                                        <p:cTn id="14" dur="900" decel="100000" fill="hold"/>
                                        <p:tgtEl>
                                          <p:spTgt spid="40243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02438"/>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0244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40243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8" presetClass="entr" presetSubtype="0" accel="50000" fill="hold" grpId="0" nodeType="clickEffect">
                                  <p:stCondLst>
                                    <p:cond delay="0"/>
                                  </p:stCondLst>
                                  <p:childTnLst>
                                    <p:set>
                                      <p:cBhvr>
                                        <p:cTn id="27" dur="1" fill="hold">
                                          <p:stCondLst>
                                            <p:cond delay="0"/>
                                          </p:stCondLst>
                                        </p:cTn>
                                        <p:tgtEl>
                                          <p:spTgt spid="402444"/>
                                        </p:tgtEl>
                                        <p:attrNameLst>
                                          <p:attrName>style.visibility</p:attrName>
                                        </p:attrNameLst>
                                      </p:cBhvr>
                                      <p:to>
                                        <p:strVal val="visible"/>
                                      </p:to>
                                    </p:set>
                                    <p:anim calcmode="lin" valueType="num">
                                      <p:cBhvr>
                                        <p:cTn id="28" dur="1000" fill="hold"/>
                                        <p:tgtEl>
                                          <p:spTgt spid="40244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9" dur="1000" fill="hold"/>
                                        <p:tgtEl>
                                          <p:spTgt spid="402444"/>
                                        </p:tgtEl>
                                        <p:attrNameLst>
                                          <p:attrName>ppt_x</p:attrName>
                                        </p:attrNameLst>
                                      </p:cBhvr>
                                      <p:tavLst>
                                        <p:tav tm="0">
                                          <p:val>
                                            <p:fltVal val="-1"/>
                                          </p:val>
                                        </p:tav>
                                        <p:tav tm="50000">
                                          <p:val>
                                            <p:fltVal val="0.95"/>
                                          </p:val>
                                        </p:tav>
                                        <p:tav tm="100000">
                                          <p:val>
                                            <p:strVal val="#ppt_x"/>
                                          </p:val>
                                        </p:tav>
                                      </p:tavLst>
                                    </p:anim>
                                    <p:anim calcmode="lin" valueType="num">
                                      <p:cBhvr>
                                        <p:cTn id="30" dur="1000" fill="hold"/>
                                        <p:tgtEl>
                                          <p:spTgt spid="402444"/>
                                        </p:tgtEl>
                                        <p:attrNameLst>
                                          <p:attrName>ppt_y</p:attrName>
                                        </p:attrNameLst>
                                      </p:cBhvr>
                                      <p:tavLst>
                                        <p:tav tm="0">
                                          <p:val>
                                            <p:strVal val="#ppt_y"/>
                                          </p:val>
                                        </p:tav>
                                        <p:tav tm="100000">
                                          <p:val>
                                            <p:strVal val="#ppt_y"/>
                                          </p:val>
                                        </p:tav>
                                      </p:tavLst>
                                    </p:anim>
                                    <p:animEffect transition="in" filter="fade">
                                      <p:cBhvr>
                                        <p:cTn id="31" dur="1000"/>
                                        <p:tgtEl>
                                          <p:spTgt spid="40244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40244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02443"/>
                                        </p:tgtEl>
                                        <p:attrNameLst>
                                          <p:attrName>style.visibility</p:attrName>
                                        </p:attrNameLst>
                                      </p:cBhvr>
                                      <p:to>
                                        <p:strVal val="visible"/>
                                      </p:to>
                                    </p:set>
                                    <p:animEffect transition="in" filter="wipe(left)">
                                      <p:cBhvr>
                                        <p:cTn id="40" dur="2000"/>
                                        <p:tgtEl>
                                          <p:spTgt spid="40244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02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animBg="1"/>
      <p:bldP spid="402444" grpId="0"/>
      <p:bldP spid="40244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8" name="Picture 2" descr="blood">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66275" name="Rectangle 3"/>
          <p:cNvSpPr>
            <a:spLocks noGrp="1" noChangeArrowheads="1"/>
          </p:cNvSpPr>
          <p:nvPr>
            <p:ph type="ctrTitle"/>
          </p:nvPr>
        </p:nvSpPr>
        <p:spPr>
          <a:xfrm>
            <a:off x="35496" y="1752600"/>
            <a:ext cx="9108504" cy="1676400"/>
          </a:xfrm>
          <a:effectLst>
            <a:outerShdw blurRad="63500" dist="35921" dir="2700000" algn="ctr" rotWithShape="0">
              <a:srgbClr val="000000">
                <a:alpha val="74998"/>
              </a:srgbClr>
            </a:outerShdw>
          </a:effectLst>
        </p:spPr>
        <p:txBody>
          <a:bodyPr/>
          <a:lstStyle/>
          <a:p>
            <a:pPr>
              <a:defRPr/>
            </a:pPr>
            <a:r>
              <a:rPr kumimoji="0" lang="ar-JO" sz="5400" dirty="0">
                <a:ea typeface="ＭＳ Ｐゴシック" charset="-128"/>
              </a:rPr>
              <a:t>الكفارة (3: 25)</a:t>
            </a:r>
            <a:br>
              <a:rPr kumimoji="0" lang="en-US" sz="5400" dirty="0">
                <a:ea typeface="ＭＳ Ｐゴシック" charset="-128"/>
              </a:rPr>
            </a:br>
            <a:r>
              <a:rPr kumimoji="0" lang="en-US" altLang="ja-JP" sz="5400" dirty="0">
                <a:ea typeface="ＭＳ Ｐゴシック" charset="-128"/>
              </a:rPr>
              <a:t>"</a:t>
            </a:r>
            <a:r>
              <a:rPr kumimoji="0" lang="ar-JO" altLang="ja-JP" sz="5400" dirty="0">
                <a:ea typeface="ＭＳ Ｐゴシック" charset="-128"/>
              </a:rPr>
              <a:t>ذبيحة الخطية</a:t>
            </a:r>
            <a:r>
              <a:rPr kumimoji="0" lang="en-US" altLang="ja-JP" sz="5400" dirty="0">
                <a:ea typeface="ＭＳ Ｐゴシック" charset="-128"/>
              </a:rPr>
              <a:t>"</a:t>
            </a:r>
            <a:endParaRPr kumimoji="0" lang="en-US" sz="4000" dirty="0">
              <a:ea typeface="ＭＳ Ｐゴシック" charset="-128"/>
            </a:endParaRPr>
          </a:p>
        </p:txBody>
      </p:sp>
      <p:sp>
        <p:nvSpPr>
          <p:cNvPr id="566276" name="Rectangle 4"/>
          <p:cNvSpPr>
            <a:spLocks noGrp="1" noChangeArrowheads="1"/>
          </p:cNvSpPr>
          <p:nvPr>
            <p:ph type="subTitle" idx="1"/>
          </p:nvPr>
        </p:nvSpPr>
        <p:spPr>
          <a:xfrm>
            <a:off x="1371600" y="4114800"/>
            <a:ext cx="6400800" cy="1752600"/>
          </a:xfrm>
          <a:effectLst>
            <a:outerShdw blurRad="63500" dist="35921" dir="2700000" algn="ctr" rotWithShape="0">
              <a:srgbClr val="000000">
                <a:alpha val="74998"/>
              </a:srgbClr>
            </a:outerShdw>
          </a:effectLst>
        </p:spPr>
        <p:txBody>
          <a:bodyPr/>
          <a:lstStyle/>
          <a:p>
            <a:pPr>
              <a:defRPr/>
            </a:pPr>
            <a:r>
              <a:rPr kumimoji="0" lang="ar-JO" sz="4000" dirty="0">
                <a:ea typeface="ＭＳ Ｐゴシック" charset="0"/>
              </a:rPr>
              <a:t>إرضاء غضب </a:t>
            </a:r>
          </a:p>
          <a:p>
            <a:pPr>
              <a:defRPr/>
            </a:pPr>
            <a:r>
              <a:rPr kumimoji="0" lang="ar-JO" sz="4000" dirty="0">
                <a:ea typeface="ＭＳ Ｐゴシック" charset="0"/>
              </a:rPr>
              <a:t>الله البار </a:t>
            </a:r>
          </a:p>
          <a:p>
            <a:pPr>
              <a:defRPr/>
            </a:pPr>
            <a:r>
              <a:rPr kumimoji="0" lang="ar-JO" sz="4000" dirty="0">
                <a:ea typeface="ＭＳ Ｐゴシック" charset="0"/>
              </a:rPr>
              <a:t>من خلال سفك الدم</a:t>
            </a:r>
            <a:endParaRPr kumimoji="0" lang="en-US" sz="4000" dirty="0">
              <a:ea typeface="ＭＳ Ｐゴシック" charset="0"/>
            </a:endParaRPr>
          </a:p>
        </p:txBody>
      </p:sp>
      <p:sp>
        <p:nvSpPr>
          <p:cNvPr id="566277" name="Text Box 5"/>
          <p:cNvSpPr txBox="1">
            <a:spLocks noChangeArrowheads="1"/>
          </p:cNvSpPr>
          <p:nvPr/>
        </p:nvSpPr>
        <p:spPr bwMode="auto">
          <a:xfrm>
            <a:off x="8510583" y="76200"/>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92400919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C0D9DBA9-737E-0613-CAD9-25574A09667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74FCDA6C-F9CA-D39A-357E-8AFBC38AD7CE}"/>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32F9659C-EDAC-F3C0-3000-872D87E594F8}"/>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7285C30F-18AA-3CD8-35D8-580E82764ED5}"/>
              </a:ext>
            </a:extLst>
          </p:cNvPr>
          <p:cNvGraphicFramePr>
            <a:graphicFrameLocks noGrp="1"/>
          </p:cNvGraphicFramePr>
          <p:nvPr/>
        </p:nvGraphicFramePr>
        <p:xfrm>
          <a:off x="0" y="762001"/>
          <a:ext cx="9143999" cy="6126820"/>
        </p:xfrm>
        <a:graphic>
          <a:graphicData uri="http://schemas.openxmlformats.org/drawingml/2006/table">
            <a:tbl>
              <a:tblPr/>
              <a:tblGrid>
                <a:gridCol w="1979712">
                  <a:extLst>
                    <a:ext uri="{9D8B030D-6E8A-4147-A177-3AD203B41FA5}">
                      <a16:colId xmlns:a16="http://schemas.microsoft.com/office/drawing/2014/main" val="20000"/>
                    </a:ext>
                  </a:extLst>
                </a:gridCol>
                <a:gridCol w="1800200">
                  <a:extLst>
                    <a:ext uri="{9D8B030D-6E8A-4147-A177-3AD203B41FA5}">
                      <a16:colId xmlns:a16="http://schemas.microsoft.com/office/drawing/2014/main" val="4190626546"/>
                    </a:ext>
                  </a:extLst>
                </a:gridCol>
                <a:gridCol w="5364087">
                  <a:extLst>
                    <a:ext uri="{9D8B030D-6E8A-4147-A177-3AD203B41FA5}">
                      <a16:colId xmlns:a16="http://schemas.microsoft.com/office/drawing/2014/main" val="20001"/>
                    </a:ext>
                  </a:extLst>
                </a:gridCol>
              </a:tblGrid>
              <a:tr h="7947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dirty="0" err="1">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الإختيار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9: 10-13</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اختيار الله لشخص أو مجموعة لهدف أو مصير معين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extLst>
                  <a:ext uri="{0D108BD9-81ED-4DB2-BD59-A6C34878D82A}">
                    <a16:rowId xmlns:a16="http://schemas.microsoft.com/office/drawing/2014/main" val="10001"/>
                  </a:ext>
                </a:extLst>
              </a:tr>
              <a:tr h="9328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4: 25، 5: 18</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عمل الله في إعلاننا في حالة البراءة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وأننا في وضع صحيح معه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7950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الكفارة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000" b="1" dirty="0">
                          <a:solidFill>
                            <a:srgbClr val="FFFFFF"/>
                          </a:solidFill>
                          <a:latin typeface="Arial" panose="020B0604020202020204" pitchFamily="34" charset="0"/>
                          <a:ea typeface="Arial" charset="0"/>
                          <a:cs typeface="Arial" panose="020B0604020202020204" pitchFamily="34" charset="0"/>
                        </a:rPr>
                        <a:t>3:  25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إزالة الله لعقوبة الخطية من خلال الذبيحة الكاملة ليسوع المسيح حتى يتم إرضاء غضب الله البار</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3"/>
                  </a:ext>
                </a:extLst>
              </a:tr>
              <a:tr h="13876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الفداء</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3: 24، 8: 23</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دفع يسوع المسيح الثمن حتى نصير أحراراً، أجرة الخطية هي موت وقد دفع يسوع الثمن بدمه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التقديس</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5: 2، 15: 16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أن نصير أكثر فأكثر مثل يسوع المسيح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من خلال عمل الروح القدس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5"/>
                  </a:ext>
                </a:extLst>
              </a:tr>
              <a:tr h="13060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التمجيد</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8: 18، 19، 3</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الحالة النهائية للمؤمن وهو أن يكون في توافق كامل مع شخصية يسوع المسيح في الجسد المقام الذي سيدوم إلى الأبد</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(يوحنا الأولى 3: 2)</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977837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1"/>
          <a:ext cx="9143999" cy="6117065"/>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الإدانة</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9، 16، 18؛ 7 :13؛ 8:1</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دينونة الجحيم العادلة لغير المؤمنين بيسوع بسبب غضب الله على الخطية</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الخلاص</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:4؛ 11: 11-12، 15؛ 13: 11-12</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التحرر من عقوبة الخطية بالنعمة من خلال الإيمان بيسوع</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7950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الإيمان </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22</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الثقة أو الاعتماد على كفارة المسيح على الصليب كبديل بلا خطية لدفع عقوبة الخاطئ المستحقة لله</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1271236">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النعمة</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24</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الله يعطي ما لا نستحقه بمنح الخلاص وبركات أخرى (غنى الله على حساب المسيح)</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الرحمة</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:31؛ 9: 15-16، 18، 23؛ 11: 31-32</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الله لا يعطي ما نستحقه، من خلال إنقاذ المؤمنين من الجحيم</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130600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الإنجيل</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 9، 15-16؛ 2 :16؛ 11 :28؛ 15: 16، 19-20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الخبر السار عن الخلاص من عقوبة الخطيئة بالنعمة من خلال الإيمان بيسوع باعتباره الله الذي تكفير عن الخطيئة وقام من الموت</a:t>
                      </a:r>
                      <a:endParaRPr kumimoji="0" lang="en-US" altLang="ja-JP"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92052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3794" name="Object 2"/>
          <p:cNvGraphicFramePr>
            <a:graphicFrameLocks noChangeAspect="1"/>
          </p:cNvGraphicFramePr>
          <p:nvPr/>
        </p:nvGraphicFramePr>
        <p:xfrm>
          <a:off x="457200" y="-19050"/>
          <a:ext cx="8229600" cy="6900863"/>
        </p:xfrm>
        <a:graphic>
          <a:graphicData uri="http://schemas.openxmlformats.org/presentationml/2006/ole">
            <mc:AlternateContent xmlns:mc="http://schemas.openxmlformats.org/markup-compatibility/2006">
              <mc:Choice xmlns:v="urn:schemas-microsoft-com:vml" Requires="v">
                <p:oleObj name="Photo Editor Photo" r:id="rId2" imgW="4544059" imgH="4571429" progId="">
                  <p:embed/>
                </p:oleObj>
              </mc:Choice>
              <mc:Fallback>
                <p:oleObj name="Photo Editor Photo" r:id="rId2" imgW="4544059"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6667"/>
                      <a:stretch>
                        <a:fillRect/>
                      </a:stretch>
                    </p:blipFill>
                    <p:spPr bwMode="auto">
                      <a:xfrm>
                        <a:off x="457200" y="-19050"/>
                        <a:ext cx="8229600" cy="6900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0850" name="Title 2"/>
          <p:cNvSpPr>
            <a:spLocks noGrp="1"/>
          </p:cNvSpPr>
          <p:nvPr>
            <p:ph type="title" idx="4294967295"/>
          </p:nvPr>
        </p:nvSpPr>
        <p:spPr>
          <a:xfrm>
            <a:off x="0" y="0"/>
            <a:ext cx="91440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ea typeface="ＭＳ Ｐゴシック" charset="-128"/>
              <a:cs typeface="Arial" panose="020B0604020202020204" pitchFamily="34" charset="0"/>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0"/>
          <a:ext cx="9143999" cy="6096000"/>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العلم السابق</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29</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التعيين الفعال أو الاختيار للمؤمنين للخلاص من قبل الآب</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extLst>
                  <a:ext uri="{0D108BD9-81ED-4DB2-BD59-A6C34878D82A}">
                    <a16:rowId xmlns:a16="http://schemas.microsoft.com/office/drawing/2014/main" val="10001"/>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الدعوة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28، 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الدعوة الناجحة للخلاص من قبل الآب</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التبني</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15، 23</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أنتقل المسيحيين من سيطرة الشيطان إلى الأمن في عائلة الله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3"/>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مثابرة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رجاء المؤمن في الخلاص الذي يؤدي إلى ثقة ثابتة والعمل تجاهه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شفاعة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34</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يرعى المسيح للآب أن يتوافق المؤمن تمامًا مع صورته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5"/>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السكنى</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5؛ 8: 9، 11</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حضور الروح في جسد المسيحي</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728577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1"/>
          <a:ext cx="9143999" cy="6095999"/>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التعيين السابق</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29-30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اختيار الآب الأزلي أن يجعل المؤمنين مشابهين لشبه الابن</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الضمان الأبدي</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31-37</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الحفاظ الأبدي للمؤمن من الجحيم ووعد لا رجعة فيه بالسماء</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التأكيد</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16</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إدراك الأمن الأبدي للفرد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ميراث</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17</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خلاص جميع المؤمنين (ورثة الله) ومكافآت المؤمنين (ورثة المسيح)</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الكفارة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إزالة حاجز الخطية بين </a:t>
                      </a:r>
                      <a:r>
                        <a:rPr kumimoji="0" lang="ar-SA" sz="2000" b="1" i="0" u="none" strike="noStrike" kern="1200" cap="none" normalizeH="0" baseline="0" noProof="0" dirty="0" err="1">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الخطاة</a:t>
                      </a: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والله بدفع يسوع ثمن الخطية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بلا ناموس</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 1</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العيش بعيدًا عن الناموس الموسوي مع تزايد الخطية لتكثر النعمة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قانونية (التقيد الحرفي بالقوانين )</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 2؛ 10: 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الاعتماد على الجهد الذاتي بحفظ الشريعة الموسوية للخلاص والنمو الروحي</a:t>
                      </a:r>
                      <a:endPar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439684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0"/>
          <a:ext cx="9143999" cy="6095999"/>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41660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البر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 17؛ 3: 21؛ 4: 3؛ 5: 21 (الإجمالي 30 مرة)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نوعية أو حالة العدالة القضائية مع التركيز على العمل الفدائي حيث يغفر الله ولكنه يشارك أيضًا شخصيته مع المؤمنين الذين يظهرون بعد ذلك البر بالمعنى الأخلاقي</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(BDAG) </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الحسبان (النسبة الى)</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 3- 6، 8، 10، 22-24</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تطبيق الخطيئة أو البر إلى الآخر</a:t>
                      </a:r>
                      <a:endPar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عدالة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 32؛ 2: 2</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عمل الله هو حق أو عادل، وبالتالي لا يظهر أي محاباة بين البشر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الوقوف الصحيح (مركز)</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 21؛ 8: 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حكمنا أو مكانتنا الثابتة أمام الله كأبناء له (من نحن، وليس ما نفعله).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المتحدة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 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ارتباط المؤمن بالمسيح في تجربة ذات صلة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دمج الذات</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 5</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تجربة "النمو معًا" (المتحدة) حيث يعكس المسيحي موت وقيامة يسوع.</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480539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57808"/>
            <a:ext cx="8458200" cy="1143000"/>
          </a:xfrm>
        </p:spPr>
        <p:txBody>
          <a:bodyPr/>
          <a:lstStyle/>
          <a:p>
            <a:r>
              <a:rPr lang="ar-JO" dirty="0">
                <a:solidFill>
                  <a:schemeClr val="tx1"/>
                </a:solidFill>
              </a:rPr>
              <a:t>يسد المسيح الهوّة</a:t>
            </a:r>
            <a:endParaRPr lang="en-US" dirty="0">
              <a:solidFill>
                <a:schemeClr val="tx1"/>
              </a:solidFill>
            </a:endParaRPr>
          </a:p>
        </p:txBody>
      </p:sp>
      <p:pic>
        <p:nvPicPr>
          <p:cNvPr id="4" name="Picture 3" descr="cross path Pan Diario Abril 18, 2010.jpg"/>
          <p:cNvPicPr>
            <a:picLocks noChangeAspect="1"/>
          </p:cNvPicPr>
          <p:nvPr/>
        </p:nvPicPr>
        <p:blipFill>
          <a:blip r:embed="rId2"/>
          <a:stretch>
            <a:fillRect/>
          </a:stretch>
        </p:blipFill>
        <p:spPr>
          <a:xfrm>
            <a:off x="0" y="1828800"/>
            <a:ext cx="9105420" cy="4495800"/>
          </a:xfrm>
          <a:prstGeom prst="rect">
            <a:avLst/>
          </a:prstGeom>
        </p:spPr>
      </p:pic>
    </p:spTree>
    <p:extLst>
      <p:ext uri="{BB962C8B-B14F-4D97-AF65-F5344CB8AC3E}">
        <p14:creationId xmlns:p14="http://schemas.microsoft.com/office/powerpoint/2010/main" val="203837157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733186" name="Rectangle 2"/>
          <p:cNvSpPr>
            <a:spLocks noGrp="1" noChangeArrowheads="1"/>
          </p:cNvSpPr>
          <p:nvPr>
            <p:ph type="title"/>
          </p:nvPr>
        </p:nvSpPr>
        <p:spPr>
          <a:xfrm>
            <a:off x="685800" y="169863"/>
            <a:ext cx="7772400" cy="685800"/>
          </a:xfrm>
        </p:spPr>
        <p:txBody>
          <a:bodyPr/>
          <a:lstStyle/>
          <a:p>
            <a:pPr rtl="1" eaLnBrk="1" hangingPunct="1"/>
            <a:r>
              <a:rPr lang="ar-SA" sz="3600" dirty="0">
                <a:solidFill>
                  <a:schemeClr val="bg1"/>
                </a:solidFill>
                <a:cs typeface="Arial" panose="020B0604020202020204" pitchFamily="34" charset="0"/>
              </a:rPr>
              <a:t>"المنظور الجديد" لبولس</a:t>
            </a:r>
            <a:endParaRPr lang="en-US" sz="3600" dirty="0">
              <a:solidFill>
                <a:schemeClr val="bg1"/>
              </a:solidFill>
              <a:cs typeface="Arial" panose="020B0604020202020204" pitchFamily="34" charset="0"/>
            </a:endParaRPr>
          </a:p>
        </p:txBody>
      </p:sp>
      <p:sp>
        <p:nvSpPr>
          <p:cNvPr id="733187" name="Text Box 4"/>
          <p:cNvSpPr txBox="1">
            <a:spLocks noChangeArrowheads="1"/>
          </p:cNvSpPr>
          <p:nvPr/>
        </p:nvSpPr>
        <p:spPr bwMode="auto">
          <a:xfrm>
            <a:off x="8261350" y="95250"/>
            <a:ext cx="882650" cy="463550"/>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algn="ctr" eaLnBrk="0" hangingPunct="0"/>
            <a:r>
              <a:rPr lang="en-US" b="1" dirty="0">
                <a:solidFill>
                  <a:srgbClr val="FFFFFF"/>
                </a:solidFill>
                <a:latin typeface="Arial" panose="020B0604020202020204" pitchFamily="34" charset="0"/>
                <a:ea typeface="Arial" charset="0"/>
                <a:cs typeface="Arial" panose="020B0604020202020204" pitchFamily="34" charset="0"/>
              </a:rPr>
              <a:t>154h</a:t>
            </a:r>
            <a:endParaRPr lang="en-US" b="1" dirty="0">
              <a:solidFill>
                <a:srgbClr val="000000"/>
              </a:solidFill>
              <a:latin typeface="Arial" panose="020B0604020202020204" pitchFamily="34" charset="0"/>
              <a:ea typeface="Arial"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184001908"/>
              </p:ext>
            </p:extLst>
          </p:nvPr>
        </p:nvGraphicFramePr>
        <p:xfrm>
          <a:off x="0" y="1039078"/>
          <a:ext cx="9144000" cy="5262489"/>
        </p:xfrm>
        <a:graphic>
          <a:graphicData uri="http://schemas.openxmlformats.org/drawingml/2006/table">
            <a:tbl>
              <a:tblPr/>
              <a:tblGrid>
                <a:gridCol w="2555776">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gridCol w="3419872">
                  <a:extLst>
                    <a:ext uri="{9D8B030D-6E8A-4147-A177-3AD203B41FA5}">
                      <a16:colId xmlns:a16="http://schemas.microsoft.com/office/drawing/2014/main" val="20002"/>
                    </a:ext>
                  </a:extLst>
                </a:gridCol>
              </a:tblGrid>
              <a:tr h="669925">
                <a:tc>
                  <a:txBody>
                    <a:bodyPr/>
                    <a:lstStyle/>
                    <a:p>
                      <a:pPr marL="0" marR="0" lvl="0" indent="0" algn="r" defTabSz="457200" rtl="1" eaLnBrk="1" fontAlgn="base" latinLnBrk="0" hangingPunct="1">
                        <a:lnSpc>
                          <a:spcPct val="100000"/>
                        </a:lnSpc>
                        <a:spcBef>
                          <a:spcPct val="0"/>
                        </a:spcBef>
                        <a:spcAft>
                          <a:spcPct val="0"/>
                        </a:spcAft>
                        <a:buClrTx/>
                        <a:buSzTx/>
                        <a:buFontTx/>
                        <a:buNone/>
                        <a:tabLst>
                          <a:tab pos="228600" algn="l"/>
                        </a:tabLst>
                      </a:pPr>
                      <a:r>
                        <a:rPr kumimoji="0" lang="ar-SA" sz="24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مسألة</a:t>
                      </a:r>
                    </a:p>
                    <a:p>
                      <a:pPr marL="0" marR="0" lvl="0" indent="0" algn="r" defTabSz="457200" rtl="1" eaLnBrk="1" fontAlgn="base" latinLnBrk="0" hangingPunct="1">
                        <a:lnSpc>
                          <a:spcPct val="100000"/>
                        </a:lnSpc>
                        <a:spcBef>
                          <a:spcPct val="0"/>
                        </a:spcBef>
                        <a:spcAft>
                          <a:spcPct val="0"/>
                        </a:spcAft>
                        <a:buClrTx/>
                        <a:buSzTx/>
                        <a:buFontTx/>
                        <a:buNone/>
                        <a:tabLst>
                          <a:tab pos="228600" algn="l"/>
                        </a:tabLst>
                      </a:pP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tab pos="228600" algn="l"/>
                        </a:tabLst>
                      </a:pPr>
                      <a:r>
                        <a:rPr kumimoji="0" lang="ar-SA" sz="24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الاصلاح</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tab pos="228600" algn="l"/>
                        </a:tabLst>
                      </a:pPr>
                      <a:r>
                        <a:rPr kumimoji="0" lang="ar-SA" sz="24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منظور جديد</a:t>
                      </a:r>
                      <a:endParaRPr kumimoji="0" lang="en-US" sz="24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71475">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 بالإيمان</a:t>
                      </a: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العقيدة الشاملة للجميع </a:t>
                      </a: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خاصة بالسياق اليهودي </a:t>
                      </a: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628442">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أعمال الناموس</a:t>
                      </a:r>
                    </a:p>
                  </a:txBody>
                  <a:tcPr marL="68580" marR="68580" marT="0" marB="0" horzOverflow="overflow">
                    <a:lnL>
                      <a:noFill/>
                    </a:lnL>
                    <a:lnR>
                      <a:noFill/>
                    </a:lnR>
                    <a:lnT>
                      <a:noFill/>
                    </a:lnT>
                    <a:lnB>
                      <a:noFill/>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أعمال بر الإنسان لكسب الفضل عند الله </a:t>
                      </a:r>
                    </a:p>
                  </a:txBody>
                  <a:tcPr marL="68580" marR="68580" marT="0" marB="0" horzOverflow="overflow">
                    <a:lnL>
                      <a:noFill/>
                    </a:lnL>
                    <a:lnR>
                      <a:noFill/>
                    </a:lnR>
                    <a:lnT>
                      <a:noFill/>
                    </a:lnT>
                    <a:lnB>
                      <a:noFill/>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أركان الشريعة اليهودية (السبت، الختان، الطعام)</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313131"/>
                    </a:solidFill>
                  </a:tcPr>
                </a:tc>
                <a:extLst>
                  <a:ext uri="{0D108BD9-81ED-4DB2-BD59-A6C34878D82A}">
                    <a16:rowId xmlns:a16="http://schemas.microsoft.com/office/drawing/2014/main" val="10002"/>
                  </a:ext>
                </a:extLst>
              </a:tr>
              <a:tr h="655231">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طبيعة هذه الأعمال</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البر الذاتي القانوني بشكل عام </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شارات تعريف لليهود على وجه التحديد</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71475">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ما علمته اليهودية</a:t>
                      </a:r>
                    </a:p>
                  </a:txBody>
                  <a:tcPr marL="68580" marR="68580" marT="0" marB="0" horzOverflow="overflow">
                    <a:lnL>
                      <a:noFill/>
                    </a:lnL>
                    <a:lnR>
                      <a:noFill/>
                    </a:lnR>
                    <a:lnT>
                      <a:noFill/>
                    </a:lnT>
                    <a:lnB>
                      <a:noFill/>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 بالأعمال </a:t>
                      </a:r>
                    </a:p>
                  </a:txBody>
                  <a:tcPr marL="68580" marR="68580" marT="0" marB="0" horzOverflow="overflow">
                    <a:lnL>
                      <a:noFill/>
                    </a:lnL>
                    <a:lnR>
                      <a:noFill/>
                    </a:lnR>
                    <a:lnT>
                      <a:noFill/>
                    </a:lnT>
                    <a:lnB>
                      <a:noFill/>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 بالنعمة</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313131"/>
                    </a:solidFill>
                  </a:tcPr>
                </a:tc>
                <a:extLst>
                  <a:ext uri="{0D108BD9-81ED-4DB2-BD59-A6C34878D82A}">
                    <a16:rowId xmlns:a16="http://schemas.microsoft.com/office/drawing/2014/main" val="10004"/>
                  </a:ext>
                </a:extLst>
              </a:tr>
              <a:tr h="670585">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الإيمان</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ثق في رحمة الله وحدها - وليس الاستحقاق البشري</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شارة يمكن ارتداؤها بالإيمان- يهودي وأممي</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97374">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تحذير بولس</a:t>
                      </a:r>
                    </a:p>
                  </a:txBody>
                  <a:tcPr marL="68580" marR="68580" marT="0" marB="0" horzOverflow="overflow">
                    <a:lnL>
                      <a:noFill/>
                    </a:lnL>
                    <a:lnR>
                      <a:noFill/>
                    </a:lnR>
                    <a:lnT>
                      <a:noFill/>
                    </a:lnT>
                    <a:lnB>
                      <a:noFill/>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لا تثق في أي نوع من الجدارة الإنسانية، اليهودية أو غير ذلك</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لا تثق في البر القومي اليهودي الحصري</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313131"/>
                    </a:solidFill>
                  </a:tcPr>
                </a:tc>
                <a:extLst>
                  <a:ext uri="{0D108BD9-81ED-4DB2-BD59-A6C34878D82A}">
                    <a16:rowId xmlns:a16="http://schemas.microsoft.com/office/drawing/2014/main" val="10006"/>
                  </a:ext>
                </a:extLst>
              </a:tr>
              <a:tr h="648072">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 على الأمم</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يحتاج الأمم إلى أن يثقوا بالمسيح وحده، وليس بأي أعمال أخرى</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لا يحتاج الأمم إلى أن يصبحوا يهودا عندما يثقون في المسيح</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549275">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أتباع</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ثيودور بيزا، مارتن لوثر، جون </a:t>
                      </a:r>
                      <a:r>
                        <a:rPr kumimoji="0" lang="ar-SA" sz="1800" b="1" i="0" u="none" strike="noStrike" cap="none" normalizeH="0" baseline="0" dirty="0" err="1">
                          <a:ln>
                            <a:noFill/>
                          </a:ln>
                          <a:solidFill>
                            <a:schemeClr val="bg1"/>
                          </a:solidFill>
                          <a:effectLst/>
                          <a:latin typeface="Arial" panose="020B0604020202020204" pitchFamily="34" charset="0"/>
                          <a:ea typeface="ＭＳ Ｐゴシック" charset="-128"/>
                          <a:cs typeface="Arial" panose="020B0604020202020204" pitchFamily="34" charset="0"/>
                        </a:rPr>
                        <a:t>كالفين</a:t>
                      </a: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 </a:t>
                      </a: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جيمس د. ج. دن، ن. ت. </a:t>
                      </a:r>
                      <a:r>
                        <a:rPr kumimoji="0" lang="ar-SA" sz="1800" b="1" i="0" u="none" strike="noStrike" cap="none" normalizeH="0" baseline="0" dirty="0" err="1">
                          <a:ln>
                            <a:noFill/>
                          </a:ln>
                          <a:solidFill>
                            <a:schemeClr val="bg1"/>
                          </a:solidFill>
                          <a:effectLst/>
                          <a:latin typeface="Arial" panose="020B0604020202020204" pitchFamily="34" charset="0"/>
                          <a:ea typeface="ＭＳ Ｐゴシック" charset="-128"/>
                          <a:cs typeface="Arial" panose="020B0604020202020204" pitchFamily="34" charset="0"/>
                        </a:rPr>
                        <a:t>رايت</a:t>
                      </a: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 إ. ب. </a:t>
                      </a:r>
                      <a:r>
                        <a:rPr kumimoji="0" lang="ar-SA" sz="1800" b="1" i="0" u="none" strike="noStrike" cap="none" normalizeH="0" baseline="0" dirty="0" err="1">
                          <a:ln>
                            <a:noFill/>
                          </a:ln>
                          <a:solidFill>
                            <a:schemeClr val="bg1"/>
                          </a:solidFill>
                          <a:effectLst/>
                          <a:latin typeface="Arial" panose="020B0604020202020204" pitchFamily="34" charset="0"/>
                          <a:ea typeface="ＭＳ Ｐゴシック" charset="-128"/>
                          <a:cs typeface="Arial" panose="020B0604020202020204" pitchFamily="34" charset="0"/>
                        </a:rPr>
                        <a:t>ساندرز</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313131"/>
                    </a:solidFill>
                  </a:tcPr>
                </a:tc>
                <a:extLst>
                  <a:ext uri="{0D108BD9-81ED-4DB2-BD59-A6C34878D82A}">
                    <a16:rowId xmlns:a16="http://schemas.microsoft.com/office/drawing/2014/main" val="10008"/>
                  </a:ext>
                </a:extLst>
              </a:tr>
            </a:tbl>
          </a:graphicData>
        </a:graphic>
      </p:graphicFrame>
      <p:sp>
        <p:nvSpPr>
          <p:cNvPr id="733219" name="TextBox 5"/>
          <p:cNvSpPr txBox="1">
            <a:spLocks noChangeArrowheads="1"/>
          </p:cNvSpPr>
          <p:nvPr/>
        </p:nvSpPr>
        <p:spPr bwMode="auto">
          <a:xfrm>
            <a:off x="0" y="6453336"/>
            <a:ext cx="9144000" cy="369332"/>
          </a:xfrm>
          <a:prstGeom prst="rect">
            <a:avLst/>
          </a:prstGeom>
          <a:noFill/>
          <a:ln w="9525">
            <a:noFill/>
            <a:miter lim="800000"/>
            <a:headEnd/>
            <a:tailEnd/>
          </a:ln>
        </p:spPr>
        <p:txBody>
          <a:bodyPr>
            <a:prstTxWarp prst="textNoShape">
              <a:avLst/>
            </a:prstTxWarp>
            <a:spAutoFit/>
          </a:bodyPr>
          <a:lstStyle/>
          <a:p>
            <a:pPr algn="ctr" rtl="1"/>
            <a:r>
              <a:rPr lang="ar-SA" sz="1800" b="1" dirty="0">
                <a:solidFill>
                  <a:srgbClr val="FFFFFF"/>
                </a:solidFill>
                <a:latin typeface="Arial" panose="020B0604020202020204" pitchFamily="34" charset="0"/>
                <a:cs typeface="Arial" panose="020B0604020202020204" pitchFamily="34" charset="0"/>
              </a:rPr>
              <a:t>ملخص من سيمون </a:t>
            </a:r>
            <a:r>
              <a:rPr lang="ar-SA" sz="1800" b="1" dirty="0" err="1">
                <a:solidFill>
                  <a:srgbClr val="FFFFFF"/>
                </a:solidFill>
                <a:latin typeface="Arial" panose="020B0604020202020204" pitchFamily="34" charset="0"/>
                <a:cs typeface="Arial" panose="020B0604020202020204" pitchFamily="34" charset="0"/>
              </a:rPr>
              <a:t>أثيركول</a:t>
            </a:r>
            <a:r>
              <a:rPr lang="ar-SA" sz="1800" b="1" dirty="0">
                <a:solidFill>
                  <a:srgbClr val="FFFFFF"/>
                </a:solidFill>
                <a:latin typeface="Arial" panose="020B0604020202020204" pitchFamily="34" charset="0"/>
                <a:cs typeface="Arial" panose="020B0604020202020204" pitchFamily="34" charset="0"/>
              </a:rPr>
              <a:t>، "ماذا قصد بولس حقا؟" </a:t>
            </a:r>
            <a:r>
              <a:rPr lang="en-US" sz="1800" b="1" dirty="0">
                <a:solidFill>
                  <a:srgbClr val="FFFFFF"/>
                </a:solidFill>
                <a:latin typeface="Arial" panose="020B0604020202020204" pitchFamily="34" charset="0"/>
                <a:cs typeface="Arial" panose="020B0604020202020204" pitchFamily="34" charset="0"/>
              </a:rPr>
              <a:t>CT (</a:t>
            </a:r>
            <a:r>
              <a:rPr lang="ar-SA" sz="1800" b="1" dirty="0">
                <a:solidFill>
                  <a:srgbClr val="FFFFFF"/>
                </a:solidFill>
                <a:latin typeface="Arial" panose="020B0604020202020204" pitchFamily="34" charset="0"/>
                <a:cs typeface="Arial" panose="020B0604020202020204" pitchFamily="34" charset="0"/>
              </a:rPr>
              <a:t>أغسطس 2007): 22-28</a:t>
            </a:r>
            <a:endParaRPr lang="en-US" b="1" dirty="0">
              <a:latin typeface="Arial" panose="020B0604020202020204" pitchFamily="34" charset="0"/>
              <a:cs typeface="Arial" panose="020B0604020202020204" pitchFamily="34"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DS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a:cs typeface="Arial" panose="020B0604020202020204" pitchFamily="34" charset="0"/>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cs typeface="Arial" panose="020B0604020202020204" pitchFamily="34" charset="0"/>
              </a:rPr>
              <a:t>بولس مقابل الناموسيين</a:t>
            </a:r>
            <a:endParaRPr lang="en-US" dirty="0">
              <a:solidFill>
                <a:schemeClr val="bg1"/>
              </a:solidFill>
              <a:cs typeface="Arial" panose="020B0604020202020204" pitchFamily="34" charset="0"/>
            </a:endParaRP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الناموسيون</a:t>
            </a:r>
            <a:endParaRPr kumimoji="0" lang="en-US" sz="24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ar-SA" sz="32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بولس</a:t>
            </a:r>
            <a:endParaRPr kumimoji="0" lang="en-US" sz="24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1367" name="Text Box 7"/>
          <p:cNvSpPr txBox="1">
            <a:spLocks noChangeArrowheads="1"/>
          </p:cNvSpPr>
          <p:nvPr/>
        </p:nvSpPr>
        <p:spPr bwMode="auto">
          <a:xfrm>
            <a:off x="34925" y="1674813"/>
            <a:ext cx="4321175" cy="384720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الرجل الذي يصنع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البر يخزن حياة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لنفسه مع الرب</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مزامير سليمان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(حوالي 50 ق.م)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المعجزات سوف تظهر في وقتها لهؤلاء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المخلصين بأعمالهم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باروخ</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(حوالي 100 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1368" name="Text Box 8"/>
          <p:cNvSpPr txBox="1">
            <a:spLocks noChangeArrowheads="1"/>
          </p:cNvSpPr>
          <p:nvPr/>
        </p:nvSpPr>
        <p:spPr bwMode="auto">
          <a:xfrm>
            <a:off x="4876800" y="1676400"/>
            <a:ext cx="4267200" cy="4031873"/>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lgn="r" rtl="1"/>
            <a:r>
              <a:rPr lang="ar-SA" sz="3200" b="1" dirty="0">
                <a:solidFill>
                  <a:schemeClr val="bg1"/>
                </a:solidFill>
                <a:latin typeface="Arial" panose="020B0604020202020204" pitchFamily="34" charset="0"/>
                <a:cs typeface="Arial" panose="020B0604020202020204" pitchFamily="34" charset="0"/>
              </a:rPr>
              <a:t>رومية ٣ : ٢١-٢٢</a:t>
            </a:r>
          </a:p>
          <a:p>
            <a:pPr algn="r" rtl="1"/>
            <a:endParaRPr lang="en-US" sz="3200" b="1" dirty="0">
              <a:solidFill>
                <a:schemeClr val="bg1"/>
              </a:solidFill>
              <a:latin typeface="Arial" panose="020B0604020202020204" pitchFamily="34" charset="0"/>
              <a:cs typeface="Arial" panose="020B0604020202020204" pitchFamily="34" charset="0"/>
            </a:endParaRPr>
          </a:p>
          <a:p>
            <a:pPr algn="r" rtl="1"/>
            <a:r>
              <a:rPr lang="ar-SA" sz="3200" b="1" dirty="0">
                <a:solidFill>
                  <a:schemeClr val="bg1"/>
                </a:solidFill>
                <a:latin typeface="Arial" panose="020B0604020202020204" pitchFamily="34" charset="0"/>
                <a:cs typeface="Arial" panose="020B0604020202020204" pitchFamily="34" charset="0"/>
              </a:rPr>
              <a:t> وَأَمَّا الآنَ فَقَدْ ظَهَرَ بِرُّ اللهِ </a:t>
            </a:r>
            <a:r>
              <a:rPr lang="ar-SA" sz="3200" b="1" dirty="0">
                <a:solidFill>
                  <a:srgbClr val="FFFF00"/>
                </a:solidFill>
                <a:latin typeface="Arial" panose="020B0604020202020204" pitchFamily="34" charset="0"/>
                <a:cs typeface="Arial" panose="020B0604020202020204" pitchFamily="34" charset="0"/>
              </a:rPr>
              <a:t>بِدُونِ النَّامُوسِ </a:t>
            </a:r>
            <a:r>
              <a:rPr lang="ar-SA" sz="3200" b="1" dirty="0">
                <a:solidFill>
                  <a:schemeClr val="bg1"/>
                </a:solidFill>
                <a:latin typeface="Arial" panose="020B0604020202020204" pitchFamily="34" charset="0"/>
                <a:cs typeface="Arial" panose="020B0604020202020204" pitchFamily="34" charset="0"/>
              </a:rPr>
              <a:t>مَشْهُوداً لَهُ مِنَ النَّامُوسِ وَالأَنْبِيَاءِ ٢٢ بِرُّ اللهِ بِالإِيمَانِ بِيَسُوعَ الْمَسِيحِ إِلَى كُلِّ وَعَلَى كُلِّ الَّذِينَ يُؤْمِنُونَ. لأَنَّهُ لاَ فَرْقَ. </a:t>
            </a:r>
          </a:p>
        </p:txBody>
      </p:sp>
      <p:sp>
        <p:nvSpPr>
          <p:cNvPr id="330760" name="Text Box 4"/>
          <p:cNvSpPr txBox="1">
            <a:spLocks noChangeArrowheads="1"/>
          </p:cNvSpPr>
          <p:nvPr/>
        </p:nvSpPr>
        <p:spPr bwMode="auto">
          <a:xfrm>
            <a:off x="8268754" y="95250"/>
            <a:ext cx="867843"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154ك</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4 </a:t>
            </a:r>
          </a:p>
        </p:txBody>
      </p:sp>
    </p:spTree>
    <p:extLst>
      <p:ext uri="{BB962C8B-B14F-4D97-AF65-F5344CB8AC3E}">
        <p14:creationId xmlns:p14="http://schemas.microsoft.com/office/powerpoint/2010/main" val="18322400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ctangle 2"/>
          <p:cNvSpPr>
            <a:spLocks noGrp="1" noChangeArrowheads="1"/>
          </p:cNvSpPr>
          <p:nvPr>
            <p:ph type="ctrTitle"/>
          </p:nvPr>
        </p:nvSpPr>
        <p:spPr/>
        <p:txBody>
          <a:bodyPr/>
          <a:lstStyle/>
          <a:p>
            <a:pPr eaLnBrk="1" hangingPunct="1"/>
            <a:r>
              <a:rPr lang="ar-JO" dirty="0">
                <a:solidFill>
                  <a:schemeClr val="bg1"/>
                </a:solidFill>
                <a:cs typeface="Arial" panose="020B0604020202020204" pitchFamily="34" charset="0"/>
              </a:rPr>
              <a:t>رومية 4</a:t>
            </a:r>
            <a:endParaRPr lang="en-US" dirty="0">
              <a:cs typeface="Arial" panose="020B0604020202020204" pitchFamily="34" charset="0"/>
            </a:endParaRPr>
          </a:p>
        </p:txBody>
      </p:sp>
      <p:sp>
        <p:nvSpPr>
          <p:cNvPr id="737283" name="Rectangle 3"/>
          <p:cNvSpPr>
            <a:spLocks noGrp="1" noChangeArrowheads="1"/>
          </p:cNvSpPr>
          <p:nvPr>
            <p:ph type="subTitle" idx="1"/>
          </p:nvPr>
        </p:nvSpPr>
        <p:spPr/>
        <p:txBody>
          <a:bodyPr/>
          <a:lstStyle/>
          <a:p>
            <a:pPr eaLnBrk="1" hangingPunct="1"/>
            <a:r>
              <a:rPr lang="ar-JO" dirty="0">
                <a:solidFill>
                  <a:schemeClr val="bg1"/>
                </a:solidFill>
                <a:cs typeface="Arial" panose="020B0604020202020204" pitchFamily="34" charset="0"/>
              </a:rPr>
              <a:t>التبرير بالإيمان (موضح)</a:t>
            </a:r>
            <a:endParaRPr lang="en-US" dirty="0">
              <a:solidFill>
                <a:schemeClr val="bg1"/>
              </a:solidFill>
              <a:cs typeface="Arial" panose="020B0604020202020204" pitchFamily="34" charset="0"/>
            </a:endParaRPr>
          </a:p>
        </p:txBody>
      </p:sp>
      <p:sp>
        <p:nvSpPr>
          <p:cNvPr id="737284" name="Text Box 5"/>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7382958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dirty="0">
                <a:solidFill>
                  <a:schemeClr val="bg1"/>
                </a:solidFill>
                <a:ea typeface="ＭＳ Ｐゴシック" charset="-128"/>
                <a:cs typeface="Arial" panose="020B0604020202020204" pitchFamily="34" charset="0"/>
              </a:rPr>
              <a:t>البر في رومية</a:t>
            </a:r>
            <a:endParaRPr lang="en-US" sz="4000" dirty="0">
              <a:solidFill>
                <a:schemeClr val="bg1"/>
              </a:solidFill>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145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2625842458"/>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a:t>
                      </a:r>
                      <a:br>
                        <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b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5986789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lgn="r">
              <a:defRPr/>
            </a:pPr>
            <a:r>
              <a:rPr kumimoji="0" lang="ar-JO" dirty="0">
                <a:solidFill>
                  <a:schemeClr val="tx1"/>
                </a:solidFill>
                <a:latin typeface="Arial" panose="020B0604020202020204" pitchFamily="34" charset="0"/>
                <a:ea typeface="ＭＳ Ｐゴシック" charset="0"/>
                <a:cs typeface="Arial" panose="020B0604020202020204" pitchFamily="34" charset="0"/>
              </a:rPr>
              <a:t>أي هذه الإجابات هي الأكثر دقَّة؟</a:t>
            </a:r>
            <a:endParaRPr kumimoji="0" lang="en-US" dirty="0">
              <a:latin typeface="Arial" panose="020B0604020202020204" pitchFamily="34" charset="0"/>
              <a:ea typeface="ＭＳ Ｐゴシック" charset="0"/>
              <a:cs typeface="Arial" panose="020B0604020202020204" pitchFamily="34" charset="0"/>
            </a:endParaRPr>
          </a:p>
        </p:txBody>
      </p:sp>
      <p:sp>
        <p:nvSpPr>
          <p:cNvPr id="540677" name="Text Box 1029"/>
          <p:cNvSpPr txBox="1">
            <a:spLocks noChangeArrowheads="1"/>
          </p:cNvSpPr>
          <p:nvPr/>
        </p:nvSpPr>
        <p:spPr bwMode="auto">
          <a:xfrm>
            <a:off x="133176" y="2768694"/>
            <a:ext cx="959024" cy="984885"/>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العهد القديم</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78" name="Text Box 1030"/>
          <p:cNvSpPr txBox="1">
            <a:spLocks noChangeArrowheads="1"/>
          </p:cNvSpPr>
          <p:nvPr/>
        </p:nvSpPr>
        <p:spPr bwMode="auto">
          <a:xfrm>
            <a:off x="228600" y="4244315"/>
            <a:ext cx="863600" cy="984885"/>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العهد الجديد</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الخلاص بواسطة...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6" name="Text Box 1038"/>
            <p:cNvSpPr txBox="1">
              <a:spLocks noChangeArrowheads="1"/>
            </p:cNvSpPr>
            <p:nvPr/>
          </p:nvSpPr>
          <p:spPr bwMode="auto">
            <a:xfrm>
              <a:off x="240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87" name="Text Box 1039"/>
            <p:cNvSpPr txBox="1">
              <a:spLocks noChangeArrowheads="1"/>
            </p:cNvSpPr>
            <p:nvPr/>
          </p:nvSpPr>
          <p:spPr bwMode="auto">
            <a:xfrm>
              <a:off x="240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0" name="Text Box 1042"/>
            <p:cNvSpPr txBox="1">
              <a:spLocks noChangeArrowheads="1"/>
            </p:cNvSpPr>
            <p:nvPr/>
          </p:nvSpPr>
          <p:spPr bwMode="auto">
            <a:xfrm>
              <a:off x="384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91" name="Text Box 1043"/>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3" name="Text Box 1045"/>
          <p:cNvSpPr txBox="1">
            <a:spLocks noChangeArrowheads="1"/>
          </p:cNvSpPr>
          <p:nvPr/>
        </p:nvSpPr>
        <p:spPr bwMode="auto">
          <a:xfrm>
            <a:off x="8313591" y="74097"/>
            <a:ext cx="67165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121 أ</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97" name="Text Box 1049"/>
            <p:cNvSpPr txBox="1">
              <a:spLocks noChangeArrowheads="1"/>
            </p:cNvSpPr>
            <p:nvPr/>
          </p:nvSpPr>
          <p:spPr bwMode="auto">
            <a:xfrm>
              <a:off x="4944" y="2608"/>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sp>
        <p:nvSpPr>
          <p:cNvPr id="540698" name="Text Box 1050"/>
          <p:cNvSpPr txBox="1">
            <a:spLocks noChangeArrowheads="1"/>
          </p:cNvSpPr>
          <p:nvPr/>
        </p:nvSpPr>
        <p:spPr bwMode="auto">
          <a:xfrm>
            <a:off x="7421563" y="6399213"/>
            <a:ext cx="1525587"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cf. OTS 119e</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457200" marR="0" lvl="0" indent="-4572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ما المقاطع الكتابيَّة التي تدعم إجابتك؟             </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391891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4818" name="Object 2"/>
          <p:cNvGraphicFramePr>
            <a:graphicFrameLocks noChangeAspect="1"/>
          </p:cNvGraphicFramePr>
          <p:nvPr/>
        </p:nvGraphicFramePr>
        <p:xfrm>
          <a:off x="609600" y="-1588"/>
          <a:ext cx="8001000" cy="6859588"/>
        </p:xfrm>
        <a:graphic>
          <a:graphicData uri="http://schemas.openxmlformats.org/presentationml/2006/ole">
            <mc:AlternateContent xmlns:mc="http://schemas.openxmlformats.org/markup-compatibility/2006">
              <mc:Choice xmlns:v="urn:schemas-microsoft-com:vml" Requires="v">
                <p:oleObj name="Photo Editor Photo" r:id="rId2" imgW="4533333" imgH="4571429" progId="">
                  <p:embed/>
                </p:oleObj>
              </mc:Choice>
              <mc:Fallback>
                <p:oleObj name="Photo Editor Photo" r:id="rId2" imgW="4533333"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4999"/>
                      <a:stretch>
                        <a:fillRect/>
                      </a:stretch>
                    </p:blipFill>
                    <p:spPr bwMode="auto">
                      <a:xfrm>
                        <a:off x="609600" y="-1588"/>
                        <a:ext cx="8001000" cy="6859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1874"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ea typeface="ＭＳ Ｐゴシック" charset="-128"/>
              <a:cs typeface="Arial" panose="020B0604020202020204" pitchFamily="34" charset="0"/>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739"/>
            <a:ext cx="6912768" cy="6899474"/>
          </a:xfrm>
          <a:prstGeom prst="rect">
            <a:avLst/>
          </a:prstGeom>
        </p:spPr>
      </p:pic>
      <p:sp>
        <p:nvSpPr>
          <p:cNvPr id="2" name="Title 1"/>
          <p:cNvSpPr>
            <a:spLocks noGrp="1"/>
          </p:cNvSpPr>
          <p:nvPr>
            <p:ph type="title"/>
          </p:nvPr>
        </p:nvSpPr>
        <p:spPr>
          <a:xfrm>
            <a:off x="-972616" y="0"/>
            <a:ext cx="6491064" cy="1139825"/>
          </a:xfrm>
        </p:spPr>
        <p:txBody>
          <a:bodyPr/>
          <a:lstStyle/>
          <a:p>
            <a:pPr algn="l">
              <a:defRPr/>
            </a:pPr>
            <a:r>
              <a:rPr lang="ar-JO" sz="36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بكلمات أخرى</a:t>
            </a:r>
            <a:endParaRPr lang="en-US" sz="36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endParaRPr>
          </a:p>
        </p:txBody>
      </p:sp>
      <p:sp>
        <p:nvSpPr>
          <p:cNvPr id="3" name="Content Placeholder 2"/>
          <p:cNvSpPr>
            <a:spLocks noGrp="1"/>
          </p:cNvSpPr>
          <p:nvPr>
            <p:ph idx="1"/>
          </p:nvPr>
        </p:nvSpPr>
        <p:spPr>
          <a:xfrm>
            <a:off x="2627784" y="4581128"/>
            <a:ext cx="6480175" cy="2016224"/>
          </a:xfrm>
        </p:spPr>
        <p:txBody>
          <a:bodyPr>
            <a:normAutofit/>
          </a:bodyPr>
          <a:lstStyle/>
          <a:p>
            <a:pPr marL="0" indent="0" algn="ctr" rtl="1">
              <a:buNone/>
              <a:defRPr/>
            </a:pPr>
            <a:r>
              <a:rPr lang="ar-JO" sz="48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الخلاص كان دائماً</a:t>
            </a:r>
            <a:r>
              <a:rPr lang="en-US" sz="48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 </a:t>
            </a:r>
            <a:r>
              <a:rPr lang="ar-JO" sz="4800"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من خلال الإيمان وحده</a:t>
            </a:r>
            <a:endParaRPr lang="en-US" sz="4800"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endParaRPr>
          </a:p>
        </p:txBody>
      </p:sp>
      <p:sp>
        <p:nvSpPr>
          <p:cNvPr id="741381" name="Text Box 9"/>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391384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628392" y="2105562"/>
            <a:ext cx="6515608" cy="2646878"/>
          </a:xfr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a:r>
              <a:rPr lang="ar-JO" sz="16600" b="1" kern="1200" dirty="0">
                <a:ln w="11430"/>
                <a:solidFill>
                  <a:srgbClr val="490000"/>
                </a:solidFill>
                <a:effectLst>
                  <a:outerShdw blurRad="80000" dist="40000" dir="5040000" algn="tl">
                    <a:srgbClr val="000000">
                      <a:alpha val="30000"/>
                    </a:srgbClr>
                  </a:outerShdw>
                </a:effectLst>
                <a:latin typeface="Times"/>
                <a:ea typeface="+mn-ea"/>
              </a:rPr>
              <a:t>إبراهيم</a:t>
            </a:r>
            <a:endParaRPr lang="en-US" sz="16600" b="1" kern="1200" dirty="0">
              <a:ln w="11430"/>
              <a:solidFill>
                <a:srgbClr val="490000"/>
              </a:solidFill>
              <a:effectLst>
                <a:outerShdw blurRad="80000" dist="40000" dir="5040000" algn="tl">
                  <a:srgbClr val="000000">
                    <a:alpha val="30000"/>
                  </a:srgbClr>
                </a:outerShdw>
              </a:effectLst>
              <a:latin typeface="Times"/>
              <a:ea typeface="+mn-ea"/>
            </a:endParaRPr>
          </a:p>
        </p:txBody>
      </p:sp>
      <p:sp>
        <p:nvSpPr>
          <p:cNvPr id="6" name="Rectangle 5"/>
          <p:cNvSpPr/>
          <p:nvPr/>
        </p:nvSpPr>
        <p:spPr>
          <a:xfrm>
            <a:off x="685727" y="2715665"/>
            <a:ext cx="2269498" cy="144655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أبطال</a:t>
            </a:r>
            <a:br>
              <a:rPr kumimoji="0" lang="en-US"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br>
            <a:r>
              <a:rPr kumimoji="0" lang="ar-SA"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 الإيمان</a:t>
            </a:r>
            <a:endParaRPr kumimoji="0" lang="en-US"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endParaRPr>
          </a:p>
        </p:txBody>
      </p:sp>
    </p:spTree>
    <p:extLst>
      <p:ext uri="{BB962C8B-B14F-4D97-AF65-F5344CB8AC3E}">
        <p14:creationId xmlns:p14="http://schemas.microsoft.com/office/powerpoint/2010/main" val="376393814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402" name="Picture 7" descr="npo0000e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42403" name="Text Box 4"/>
          <p:cNvSpPr txBox="1">
            <a:spLocks noChangeArrowheads="1"/>
          </p:cNvSpPr>
          <p:nvPr/>
        </p:nvSpPr>
        <p:spPr bwMode="auto">
          <a:xfrm>
            <a:off x="457200" y="379413"/>
            <a:ext cx="762000" cy="461665"/>
          </a:xfrm>
          <a:prstGeom prst="rect">
            <a:avLst/>
          </a:prstGeom>
          <a:noFill/>
          <a:ln w="12700" cap="sq">
            <a:noFill/>
            <a:miter lim="800000"/>
            <a:headEnd type="none" w="sm" len="sm"/>
            <a:tailEnd type="none" w="sm" len="sm"/>
          </a:ln>
        </p:spPr>
        <p:txBody>
          <a:bodyPr>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Creation</a:t>
            </a:r>
          </a:p>
        </p:txBody>
      </p:sp>
      <p:sp>
        <p:nvSpPr>
          <p:cNvPr id="278534" name="Text Box 6"/>
          <p:cNvSpPr txBox="1">
            <a:spLocks noChangeArrowheads="1"/>
          </p:cNvSpPr>
          <p:nvPr/>
        </p:nvSpPr>
        <p:spPr bwMode="auto">
          <a:xfrm>
            <a:off x="76200" y="1066800"/>
            <a:ext cx="89916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ثم أخرجه إلى خارج و قال أنظر إلى السماء و عد النجوم إن استطعت أن تعدها و قال له هكذا يكون نسلك</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8535" name="Rectangle 7"/>
          <p:cNvSpPr>
            <a:spLocks noGrp="1" noRot="1" noChangeArrowheads="1"/>
          </p:cNvSpPr>
          <p:nvPr>
            <p:ph type="title" idx="4294967295"/>
          </p:nvPr>
        </p:nvSpPr>
        <p:spPr>
          <a:xfrm>
            <a:off x="0" y="0"/>
            <a:ext cx="3429000" cy="533400"/>
          </a:xfrm>
        </p:spPr>
        <p:txBody>
          <a:bodyPr/>
          <a:lstStyle/>
          <a:p>
            <a:pPr eaLnBrk="1" hangingPunct="1">
              <a:defRPr/>
            </a:pPr>
            <a:r>
              <a:rPr lang="ar-JO" sz="3200" b="1" dirty="0">
                <a:latin typeface="Arial" panose="020B0604020202020204" pitchFamily="34" charset="0"/>
                <a:ea typeface="ＭＳ Ｐゴシック" charset="-128"/>
                <a:cs typeface="Arial" panose="020B0604020202020204" pitchFamily="34" charset="0"/>
              </a:rPr>
              <a:t>تكوين 15: 5-6</a:t>
            </a:r>
            <a:endParaRPr lang="en-US" sz="3200" b="1" dirty="0">
              <a:latin typeface="Arial" panose="020B0604020202020204" pitchFamily="34" charset="0"/>
              <a:ea typeface="ＭＳ Ｐゴシック" charset="-128"/>
              <a:cs typeface="Arial" panose="020B0604020202020204" pitchFamily="34" charset="0"/>
            </a:endParaRPr>
          </a:p>
        </p:txBody>
      </p:sp>
      <p:sp>
        <p:nvSpPr>
          <p:cNvPr id="278536" name="Text Box 8"/>
          <p:cNvSpPr txBox="1">
            <a:spLocks noChangeArrowheads="1"/>
          </p:cNvSpPr>
          <p:nvPr/>
        </p:nvSpPr>
        <p:spPr bwMode="auto">
          <a:xfrm>
            <a:off x="76200" y="4743450"/>
            <a:ext cx="89916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فآمن بالرب فحسبه له براً</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42407" name="Text Box 9"/>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1282076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8534"/>
                                        </p:tgtEl>
                                        <p:attrNameLst>
                                          <p:attrName>style.visibility</p:attrName>
                                        </p:attrNameLst>
                                      </p:cBhvr>
                                      <p:to>
                                        <p:strVal val="visible"/>
                                      </p:to>
                                    </p:set>
                                    <p:animEffect transition="in" filter="dissolve">
                                      <p:cBhvr>
                                        <p:cTn id="7" dur="500"/>
                                        <p:tgtEl>
                                          <p:spTgt spid="278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8536"/>
                                        </p:tgtEl>
                                        <p:attrNameLst>
                                          <p:attrName>style.visibility</p:attrName>
                                        </p:attrNameLst>
                                      </p:cBhvr>
                                      <p:to>
                                        <p:strVal val="visible"/>
                                      </p:to>
                                    </p:set>
                                    <p:animEffect transition="in" filter="dissolve">
                                      <p:cBhvr>
                                        <p:cTn id="12" dur="500"/>
                                        <p:tgtEl>
                                          <p:spTgt spid="278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4" grpId="0"/>
      <p:bldP spid="27853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5715000" y="0"/>
            <a:ext cx="3429000" cy="6858000"/>
          </a:xfrm>
          <a:prstGeom prst="rect">
            <a:avLst/>
          </a:prstGeom>
          <a:gradFill rotWithShape="1">
            <a:gsLst>
              <a:gs pos="0">
                <a:srgbClr val="663300"/>
              </a:gs>
              <a:gs pos="100000">
                <a:srgbClr val="2F1800"/>
              </a:gs>
            </a:gsLst>
            <a:path path="rect">
              <a:fillToRect l="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71363" name="Rectangle 3"/>
          <p:cNvSpPr>
            <a:spLocks noGrp="1" noChangeArrowheads="1"/>
          </p:cNvSpPr>
          <p:nvPr>
            <p:ph type="body" idx="1"/>
          </p:nvPr>
        </p:nvSpPr>
        <p:spPr>
          <a:xfrm>
            <a:off x="5716633" y="3481685"/>
            <a:ext cx="3352800" cy="3235325"/>
          </a:xfrm>
        </p:spPr>
        <p:txBody>
          <a:bodyPr/>
          <a:lstStyle/>
          <a:p>
            <a:pPr marL="17463" indent="-17463" algn="ctr" rtl="1" eaLnBrk="1" hangingPunct="1">
              <a:buFont typeface="Wingdings" charset="2"/>
              <a:buNone/>
              <a:defRPr/>
            </a:pPr>
            <a:r>
              <a:rPr lang="ar-JO" sz="3600" b="1" dirty="0">
                <a:latin typeface="Traditional Arabic" panose="02020603050405020304" pitchFamily="18" charset="-78"/>
                <a:cs typeface="Traditional Arabic" panose="02020603050405020304" pitchFamily="18" charset="-78"/>
              </a:rPr>
              <a:t>تُصوِّر هذه اللوحة أبرامَ على نحوٍ غير دقيقٍ وهو يمشي بين القِطَع</a:t>
            </a:r>
            <a:endParaRPr lang="en-US" sz="3600" b="1" i="1" dirty="0">
              <a:latin typeface="Traditional Arabic" panose="02020603050405020304" pitchFamily="18" charset="-78"/>
              <a:ea typeface="Arial" charset="0"/>
              <a:cs typeface="Traditional Arabic" panose="02020603050405020304" pitchFamily="18" charset="-78"/>
            </a:endParaRPr>
          </a:p>
        </p:txBody>
      </p:sp>
      <p:pic>
        <p:nvPicPr>
          <p:cNvPr id="347139" name="Picture 4" descr="Blood Covenant,Blood, Covenant, Marriage, Jesus, Christ, Messiah, Salvation, Savior, Lord">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163"/>
            <a:ext cx="570865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5" name="Rectangle 5"/>
          <p:cNvSpPr>
            <a:spLocks noChangeArrowheads="1"/>
          </p:cNvSpPr>
          <p:nvPr/>
        </p:nvSpPr>
        <p:spPr bwMode="auto">
          <a:xfrm>
            <a:off x="5867400" y="885825"/>
            <a:ext cx="3276600" cy="2247900"/>
          </a:xfrm>
          <a:prstGeom prst="rect">
            <a:avLst/>
          </a:prstGeom>
          <a:noFill/>
          <a:ln w="9525">
            <a:noFill/>
            <a:miter lim="800000"/>
            <a:headEnd/>
            <a:tailEnd/>
          </a:ln>
          <a:effectLst/>
        </p:spPr>
        <p:txBody>
          <a:bodyPr/>
          <a:lstStyle/>
          <a:p>
            <a:pPr marL="0" marR="0" lvl="0" indent="0" algn="ctr" defTabSz="914400" rtl="1" eaLnBrk="1" fontAlgn="base" latinLnBrk="0" hangingPunct="1">
              <a:lnSpc>
                <a:spcPct val="100000"/>
              </a:lnSpc>
              <a:spcBef>
                <a:spcPct val="20000"/>
              </a:spcBef>
              <a:spcAft>
                <a:spcPct val="0"/>
              </a:spcAft>
              <a:buClr>
                <a:srgbClr val="FFCC66"/>
              </a:buClr>
              <a:buSzPct val="65000"/>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ＭＳ Ｐゴシック" charset="0"/>
                <a:cs typeface="Traditional Arabic" panose="02020603050405020304" pitchFamily="18" charset="-78"/>
              </a:rPr>
              <a:t>منحةٌ مَلَكيَّةٌ تتضمَّن إعطاء الأرض</a:t>
            </a: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4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منذ زمن العهد الإبراهيميّ</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Arial" charset="0"/>
              <a:cs typeface="Traditional Arabic" panose="02020603050405020304" pitchFamily="18" charset="-78"/>
            </a:endParaRPr>
          </a:p>
        </p:txBody>
      </p:sp>
      <p:pic>
        <p:nvPicPr>
          <p:cNvPr id="347141" name="Picture 6" descr="star3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7163" y="2949575"/>
            <a:ext cx="59055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7" name="Rectangle 7"/>
          <p:cNvSpPr>
            <a:spLocks noGrp="1" noChangeArrowheads="1"/>
          </p:cNvSpPr>
          <p:nvPr>
            <p:ph type="title"/>
          </p:nvPr>
        </p:nvSpPr>
        <p:spPr>
          <a:xfrm>
            <a:off x="0" y="0"/>
            <a:ext cx="5486400" cy="712788"/>
          </a:xfrm>
        </p:spPr>
        <p:txBody>
          <a:bodyPr/>
          <a:lstStyle/>
          <a:p>
            <a:pPr eaLnBrk="1" hangingPunct="1">
              <a:defRPr/>
            </a:pPr>
            <a:r>
              <a:rPr lang="ar-JO" b="1" dirty="0">
                <a:latin typeface="Traditional Arabic" panose="02020603050405020304" pitchFamily="18" charset="-78"/>
                <a:ea typeface="Arial" charset="0"/>
                <a:cs typeface="Traditional Arabic" panose="02020603050405020304" pitchFamily="18" charset="-78"/>
              </a:rPr>
              <a:t>المصادقة على تكوين 15 </a:t>
            </a:r>
            <a:endParaRPr lang="en-US" b="1" dirty="0">
              <a:latin typeface="Traditional Arabic" panose="02020603050405020304" pitchFamily="18" charset="-78"/>
              <a:ea typeface="Arial" charset="0"/>
              <a:cs typeface="Traditional Arabic" panose="02020603050405020304" pitchFamily="18" charset="-78"/>
            </a:endParaRPr>
          </a:p>
        </p:txBody>
      </p:sp>
      <p:sp>
        <p:nvSpPr>
          <p:cNvPr id="658439" name="Text Box 8"/>
          <p:cNvSpPr txBox="1">
            <a:spLocks noChangeArrowheads="1"/>
          </p:cNvSpPr>
          <p:nvPr/>
        </p:nvSpPr>
        <p:spPr bwMode="auto">
          <a:xfrm>
            <a:off x="8382000" y="76200"/>
            <a:ext cx="646331" cy="461665"/>
          </a:xfrm>
          <a:prstGeom prst="rect">
            <a:avLst/>
          </a:prstGeom>
          <a:noFill/>
          <a:ln>
            <a:noFill/>
          </a:ln>
          <a:effectLst>
            <a:outerShdw blurRad="50800" dist="38100" dir="2700000">
              <a:srgbClr val="000000">
                <a:alpha val="43000"/>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153</a:t>
            </a:r>
            <a:endParaRPr kumimoji="0" lang="en-US" sz="2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1365"/>
                                        </p:tgtEl>
                                        <p:attrNameLst>
                                          <p:attrName>style.visibility</p:attrName>
                                        </p:attrNameLst>
                                      </p:cBhvr>
                                      <p:to>
                                        <p:strVal val="visible"/>
                                      </p:to>
                                    </p:set>
                                    <p:animEffect transition="in" filter="blinds(horizontal)">
                                      <p:cBhvr>
                                        <p:cTn id="7" dur="500"/>
                                        <p:tgtEl>
                                          <p:spTgt spid="271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71363">
                                            <p:txEl>
                                              <p:pRg st="0" end="0"/>
                                            </p:txEl>
                                          </p:spTgt>
                                        </p:tgtEl>
                                        <p:attrNameLst>
                                          <p:attrName>style.visibility</p:attrName>
                                        </p:attrNameLst>
                                      </p:cBhvr>
                                      <p:to>
                                        <p:strVal val="visible"/>
                                      </p:to>
                                    </p:set>
                                    <p:anim calcmode="discrete" valueType="clr">
                                      <p:cBhvr override="childStyle">
                                        <p:cTn id="12" dur="80"/>
                                        <p:tgtEl>
                                          <p:spTgt spid="2713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7136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7136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p:bldP spid="27136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44463" y="44450"/>
            <a:ext cx="4283075" cy="3455988"/>
          </a:xfrm>
        </p:spPr>
        <p:txBody>
          <a:bodyPr/>
          <a:lstStyle/>
          <a:p>
            <a:r>
              <a:rPr lang="ar-JO" sz="2800" b="1" dirty="0">
                <a:latin typeface="Arial" panose="020B0604020202020204" pitchFamily="34" charset="0"/>
                <a:ea typeface="ＭＳ Ｐゴシック" charset="0"/>
                <a:cs typeface="Arial" panose="020B0604020202020204" pitchFamily="34" charset="0"/>
              </a:rPr>
              <a:t>فاثبتوا أيضاً في الحرية التي قد حررنا المسيح بها و لا ترتبكوا أيضاً بنير عبودية</a:t>
            </a:r>
            <a:br>
              <a:rPr lang="ar-JO" sz="2800" b="1" dirty="0">
                <a:latin typeface="Arial" panose="020B0604020202020204" pitchFamily="34" charset="0"/>
                <a:ea typeface="ＭＳ Ｐゴシック" charset="0"/>
                <a:cs typeface="Arial" panose="020B0604020202020204" pitchFamily="34" charset="0"/>
              </a:rPr>
            </a:br>
            <a:r>
              <a:rPr lang="ar-JO" sz="2800" b="1" dirty="0">
                <a:latin typeface="Arial" panose="020B0604020202020204" pitchFamily="34" charset="0"/>
                <a:ea typeface="ＭＳ Ｐゴシック" charset="0"/>
                <a:cs typeface="Arial" panose="020B0604020202020204" pitchFamily="34" charset="0"/>
              </a:rPr>
              <a:t>(5: 1)</a:t>
            </a:r>
            <a:endParaRPr lang="en-US" sz="2800" b="1" dirty="0">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0" y="3500438"/>
            <a:ext cx="9144000"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 </a:t>
            </a:r>
            <a:r>
              <a:rPr kumimoji="0" lang="ar-JO" altLang="ja-JP"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2 ها أنا بولس أقول لكم إنه إن اختتنتم لا ينفعكم المسيح شيئاً 3 لكن أشهد أيضاً لكل إنسان مختتن أنه ملتزم أن يعمل بكل الناموس 4 قد تبطلتم عن المسيح أيها الذين تتبررون بالناموس سقطتم من النعمة (5: 2-4)</a:t>
            </a:r>
            <a:endParaRPr kumimoji="0" lang="en-US"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circumcis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72000" y="476250"/>
            <a:ext cx="4157663" cy="295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1" name="Group 2"/>
          <p:cNvGrpSpPr>
            <a:grpSpLocks/>
          </p:cNvGrpSpPr>
          <p:nvPr/>
        </p:nvGrpSpPr>
        <p:grpSpPr bwMode="auto">
          <a:xfrm>
            <a:off x="-14288" y="765175"/>
            <a:ext cx="9123363" cy="6072188"/>
            <a:chOff x="-14288" y="765175"/>
            <a:chExt cx="9123363" cy="6072188"/>
          </a:xfrm>
        </p:grpSpPr>
        <p:pic>
          <p:nvPicPr>
            <p:cNvPr id="389127" name="Picture 2" descr="vitamin K circumcision prothro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765175"/>
              <a:ext cx="9123363" cy="607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28" name="Rectangle 1"/>
            <p:cNvSpPr>
              <a:spLocks noChangeArrowheads="1"/>
            </p:cNvSpPr>
            <p:nvPr/>
          </p:nvSpPr>
          <p:spPr bwMode="auto">
            <a:xfrm rot="-687230">
              <a:off x="5436096" y="3855211"/>
              <a:ext cx="2160240" cy="432048"/>
            </a:xfrm>
            <a:prstGeom prst="rect">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9" name="Rectangle 8"/>
            <p:cNvSpPr>
              <a:spLocks noChangeArrowheads="1"/>
            </p:cNvSpPr>
            <p:nvPr/>
          </p:nvSpPr>
          <p:spPr bwMode="auto">
            <a:xfrm>
              <a:off x="6660232" y="3717032"/>
              <a:ext cx="2160240" cy="432048"/>
            </a:xfrm>
            <a:prstGeom prst="rect">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89122" name="Title 1"/>
          <p:cNvSpPr>
            <a:spLocks noGrp="1"/>
          </p:cNvSpPr>
          <p:nvPr>
            <p:ph type="title"/>
          </p:nvPr>
        </p:nvSpPr>
        <p:spPr>
          <a:xfrm>
            <a:off x="0" y="44450"/>
            <a:ext cx="9144000" cy="793750"/>
          </a:xfrm>
        </p:spPr>
        <p:txBody>
          <a:bodyPr/>
          <a:lstStyle/>
          <a:p>
            <a:r>
              <a:rPr lang="ar-JO" sz="3200" b="1" dirty="0">
                <a:latin typeface="Arial" panose="020B0604020202020204" pitchFamily="34" charset="0"/>
                <a:cs typeface="Arial" panose="020B0604020202020204" pitchFamily="34" charset="0"/>
              </a:rPr>
              <a:t>الختان وفيتامين ك والبروثرومبين</a:t>
            </a:r>
            <a:endParaRPr lang="en-US" sz="3200" b="1" dirty="0">
              <a:latin typeface="Arial" panose="020B0604020202020204" pitchFamily="34" charset="0"/>
              <a:ea typeface="ＭＳ Ｐゴシック" charset="0"/>
              <a:cs typeface="Arial" panose="020B0604020202020204" pitchFamily="34" charset="0"/>
            </a:endParaRPr>
          </a:p>
        </p:txBody>
      </p:sp>
      <p:sp>
        <p:nvSpPr>
          <p:cNvPr id="389123" name="Title 1"/>
          <p:cNvSpPr txBox="1">
            <a:spLocks/>
          </p:cNvSpPr>
          <p:nvPr/>
        </p:nvSpPr>
        <p:spPr bwMode="auto">
          <a:xfrm rot="-5400000">
            <a:off x="-2642394" y="3513932"/>
            <a:ext cx="5788025" cy="433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البروثرومبين (٪ من الطبيعي)</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9124" name="Title 1"/>
          <p:cNvSpPr txBox="1">
            <a:spLocks/>
          </p:cNvSpPr>
          <p:nvPr/>
        </p:nvSpPr>
        <p:spPr bwMode="auto">
          <a:xfrm>
            <a:off x="2268538" y="6237288"/>
            <a:ext cx="5786437" cy="57626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الأيام</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9125" name="Title 1"/>
          <p:cNvSpPr txBox="1">
            <a:spLocks/>
          </p:cNvSpPr>
          <p:nvPr/>
        </p:nvSpPr>
        <p:spPr bwMode="auto">
          <a:xfrm rot="-2487565">
            <a:off x="3773488" y="2317750"/>
            <a:ext cx="4070350" cy="6524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البروثرومبين المتوفر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9126" name="Title 1"/>
          <p:cNvSpPr txBox="1">
            <a:spLocks/>
          </p:cNvSpPr>
          <p:nvPr/>
        </p:nvSpPr>
        <p:spPr bwMode="auto">
          <a:xfrm rot="-718602">
            <a:off x="3921125" y="3787775"/>
            <a:ext cx="5392738"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تركيز البروثرومبين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472949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B647-64EA-EDBD-2985-0CF0C5FFB281}"/>
              </a:ext>
            </a:extLst>
          </p:cNvPr>
          <p:cNvSpPr>
            <a:spLocks noGrp="1"/>
          </p:cNvSpPr>
          <p:nvPr>
            <p:ph type="title"/>
          </p:nvPr>
        </p:nvSpPr>
        <p:spPr/>
        <p: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5400" b="1"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rPr>
              <a:t>التبرير بالإيمان</a:t>
            </a:r>
          </a:p>
        </p:txBody>
      </p:sp>
      <p:sp>
        <p:nvSpPr>
          <p:cNvPr id="3" name="Title 1">
            <a:extLst>
              <a:ext uri="{FF2B5EF4-FFF2-40B4-BE49-F238E27FC236}">
                <a16:creationId xmlns:a16="http://schemas.microsoft.com/office/drawing/2014/main" id="{9C16413F-75EB-5BAA-4DE3-A10A3B42FDEF}"/>
              </a:ext>
            </a:extLst>
          </p:cNvPr>
          <p:cNvSpPr txBox="1">
            <a:spLocks/>
          </p:cNvSpPr>
          <p:nvPr/>
        </p:nvSpPr>
        <p:spPr bwMode="auto">
          <a:xfrm>
            <a:off x="282096" y="1738021"/>
            <a:ext cx="4111857" cy="457129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marL="0" marR="0" lvl="0" indent="0" algn="r" defTabSz="457200" rtl="1" eaLnBrk="1" latinLnBrk="0" hangingPunct="1">
              <a:lnSpc>
                <a:spcPct val="100000"/>
              </a:lnSpc>
              <a:buClrTx/>
              <a:buSzTx/>
              <a:buFontTx/>
              <a:buNone/>
              <a:tabLst/>
              <a:defRPr kumimoji="0" sz="5400" b="1" i="0" u="none" strike="noStrike" cap="none" normalizeH="0" baseline="0">
                <a:ln>
                  <a:noFill/>
                </a:ln>
                <a:effectLst/>
                <a:latin typeface="Arial" panose="020B0604020202020204" pitchFamily="34" charset="0"/>
                <a:cs typeface="Arial" panose="020B0604020202020204" pitchFamily="34" charset="0"/>
              </a:defRPr>
            </a:lvl1pPr>
            <a:lvl2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SA" sz="3200" dirty="0"/>
              <a:t>٦ كَمَا يَقُولُ دَاوُدُ أَيْضاً فِي تَطْوِيبِ الإِنْسَانِ الَّذِي يَحْسِبُ لَهُ اللهُ بِرّاً بِدُونِ أَعْمَالٍ: ٧ «طُوبَى لِلَّذِينَ غُفِرَتْ آثَامُهُمْ وَسُتِرَتْ خَطَايَاهُمْ. ٨ طُوبَى لِلرَّجُلِ الَّذِي لاَ يَحْسِبُ لَهُ الرَّبُّ خَطِيَّةً».</a:t>
            </a:r>
            <a:endParaRPr lang="en-US" sz="3200" dirty="0"/>
          </a:p>
          <a:p>
            <a:endParaRPr lang="en-US" sz="3200" dirty="0"/>
          </a:p>
          <a:p>
            <a:r>
              <a:rPr lang="ar-SA" sz="3200" dirty="0"/>
              <a:t>رومية ٤ : ٦-٨ </a:t>
            </a:r>
          </a:p>
        </p:txBody>
      </p:sp>
      <p:pic>
        <p:nvPicPr>
          <p:cNvPr id="1026" name="Picture 2">
            <a:extLst>
              <a:ext uri="{FF2B5EF4-FFF2-40B4-BE49-F238E27FC236}">
                <a16:creationId xmlns:a16="http://schemas.microsoft.com/office/drawing/2014/main" id="{295925C3-A548-3864-BAD7-D5387ECBD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896" y="1738021"/>
            <a:ext cx="4365104" cy="436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40978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708F752-48E2-C729-C41F-1D7B704638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74" r="11612"/>
          <a:stretch/>
        </p:blipFill>
        <p:spPr bwMode="auto">
          <a:xfrm>
            <a:off x="1" y="692696"/>
            <a:ext cx="9144000"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51415"/>
            <a:ext cx="9133905" cy="601482"/>
          </a:xfrm>
          <a:effectLst>
            <a:outerShdw blurRad="63500" dist="35921" dir="2700000" algn="ctr" rotWithShape="0">
              <a:schemeClr val="tx2">
                <a:alpha val="74998"/>
              </a:schemeClr>
            </a:outerShdw>
          </a:effectLst>
        </p:spPr>
        <p:txBody>
          <a:bodyPr/>
          <a:lstStyle/>
          <a:p>
            <a:pPr lvl="0">
              <a:defRPr/>
            </a:pPr>
            <a:r>
              <a:rPr lang="ar-SA" sz="3600" kern="0" dirty="0">
                <a:solidFill>
                  <a:srgbClr val="FFFFFF"/>
                </a:solidFill>
                <a:effectLst>
                  <a:glow rad="127000">
                    <a:srgbClr val="000000"/>
                  </a:glow>
                </a:effectLst>
                <a:ea typeface="ＭＳ Ｐゴシック" charset="0"/>
              </a:rPr>
              <a:t>رومية ٤ : ١٦-١٧</a:t>
            </a:r>
          </a:p>
        </p:txBody>
      </p:sp>
      <p:sp>
        <p:nvSpPr>
          <p:cNvPr id="3" name="Rectangle 2">
            <a:extLst>
              <a:ext uri="{FF2B5EF4-FFF2-40B4-BE49-F238E27FC236}">
                <a16:creationId xmlns:a16="http://schemas.microsoft.com/office/drawing/2014/main" id="{282AD761-CF7E-FB49-9351-1CADADFA9644}"/>
              </a:ext>
            </a:extLst>
          </p:cNvPr>
          <p:cNvSpPr txBox="1">
            <a:spLocks noChangeArrowheads="1"/>
          </p:cNvSpPr>
          <p:nvPr/>
        </p:nvSpPr>
        <p:spPr bwMode="auto">
          <a:xfrm>
            <a:off x="10095" y="672796"/>
            <a:ext cx="4057849" cy="6165304"/>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١٦ لِهَذَا هُوَ مِنَ الإِيمَانِ كَيْ يَكُونَ عَلَى سَبِيلِ النِّعْمَةِ لِيَكُونَ الْوَعْدُ وَطِيداً لِجَمِيعِ النَّسْلِ. لَيْسَ لِمَنْ هُوَ مِنَ النَّامُوسِ فَقَطْ بَلْ أَيْضاً لِمَنْ هُوَ مِنْ إِيمَانِ إِبْرَاهِيمَ الَّذِي هُوَ أَبٌ لِجَمِيعِنَا. ١٧ كَمَا هُوَ مَكْتُوبٌ: «إِنِّي قَدْ جَعَلْتُكَ أَباً لِأُمَمٍ كَثِيرَةٍ». أَمَامَ اللهِ الَّذِي آمَنَ بِهِ الَّذِي يُحْيِي الْمَوْتَى وَيَدْعُو الأَشْيَاءَ غَيْرَ الْمَوْجُودَةِ كَأَنَّهَا مَوْجُودَةٌ. </a:t>
            </a:r>
          </a:p>
        </p:txBody>
      </p:sp>
    </p:spTree>
    <p:extLst>
      <p:ext uri="{BB962C8B-B14F-4D97-AF65-F5344CB8AC3E}">
        <p14:creationId xmlns:p14="http://schemas.microsoft.com/office/powerpoint/2010/main" val="318251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6498" name="Picture 2" descr="victory 002"/>
          <p:cNvPicPr>
            <a:picLocks noChangeAspect="1" noChangeArrowheads="1"/>
          </p:cNvPicPr>
          <p:nvPr/>
        </p:nvPicPr>
        <p:blipFill>
          <a:blip r:embed="rId3" cstate="screen">
            <a:lum bright="6000" contrast="24000"/>
            <a:extLst>
              <a:ext uri="{28A0092B-C50C-407E-A947-70E740481C1C}">
                <a14:useLocalDpi xmlns:a14="http://schemas.microsoft.com/office/drawing/2010/main"/>
              </a:ext>
            </a:extLst>
          </a:blip>
          <a:srcRect/>
          <a:stretch>
            <a:fillRect/>
          </a:stretch>
        </p:blipFill>
        <p:spPr bwMode="auto">
          <a:xfrm>
            <a:off x="4763" y="0"/>
            <a:ext cx="9144000" cy="6858000"/>
          </a:xfrm>
          <a:prstGeom prst="rect">
            <a:avLst/>
          </a:prstGeom>
          <a:noFill/>
          <a:ln w="9525">
            <a:noFill/>
            <a:miter lim="800000"/>
            <a:headEnd/>
            <a:tailEnd/>
          </a:ln>
        </p:spPr>
      </p:pic>
      <p:sp>
        <p:nvSpPr>
          <p:cNvPr id="231427" name="Rectangle 3"/>
          <p:cNvSpPr>
            <a:spLocks noGrp="1" noChangeArrowheads="1"/>
          </p:cNvSpPr>
          <p:nvPr>
            <p:ph type="title"/>
          </p:nvPr>
        </p:nvSpPr>
        <p:spPr>
          <a:xfrm>
            <a:off x="25024" y="5589240"/>
            <a:ext cx="9144000" cy="76889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altLang="ja-JP" sz="3600" dirty="0">
                <a:solidFill>
                  <a:schemeClr val="bg1"/>
                </a:solidFill>
                <a:effectLst>
                  <a:glow rad="127000">
                    <a:schemeClr val="tx1"/>
                  </a:glow>
                </a:effectLst>
                <a:ea typeface="ＭＳ Ｐゴシック" charset="0"/>
                <a:cs typeface="Arial" panose="020B0604020202020204" pitchFamily="34" charset="0"/>
              </a:rPr>
              <a:t>رومية ٤ : ٢٤-٢٥</a:t>
            </a:r>
          </a:p>
        </p:txBody>
      </p:sp>
      <p:sp>
        <p:nvSpPr>
          <p:cNvPr id="4" name="Rectangle 3">
            <a:extLst>
              <a:ext uri="{FF2B5EF4-FFF2-40B4-BE49-F238E27FC236}">
                <a16:creationId xmlns:a16="http://schemas.microsoft.com/office/drawing/2014/main" id="{D146B8E2-F080-D84C-8B96-5B0C30EAC36B}"/>
              </a:ext>
            </a:extLst>
          </p:cNvPr>
          <p:cNvSpPr txBox="1">
            <a:spLocks noChangeArrowheads="1"/>
          </p:cNvSpPr>
          <p:nvPr/>
        </p:nvSpPr>
        <p:spPr bwMode="auto">
          <a:xfrm>
            <a:off x="-36512" y="188640"/>
            <a:ext cx="4752528" cy="4464496"/>
          </a:xfrm>
          <a:prstGeom prst="rect">
            <a:avLst/>
          </a:prstGeom>
          <a:noFill/>
          <a:ln w="9525">
            <a:noFill/>
            <a:miter lim="800000"/>
            <a:headEnd/>
            <a:tailEnd/>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rtl="1"/>
            <a:r>
              <a:rPr lang="ar-SA" altLang="ja-JP" sz="3600" b="1" kern="0"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بَلْ مِنْ أَجْلِنَا نَحْنُ أَيْضاً الَّذِينَ سَيُحْسَبُ لَنَا الَّذِينَ نُؤْمِنُ بِمَنْ أَقَامَ يَسُوعَ رَبَّنَا مِنَ الأَمْوَاتِ. ٢٥ الَّذِي أُسْلِمَ مِنْ أَجْلِ خَطَايَانَا وَأُقِيمَ لأَجْلِ تَبْرِيرِنَا. </a:t>
            </a:r>
          </a:p>
        </p:txBody>
      </p:sp>
    </p:spTree>
    <p:extLst>
      <p:ext uri="{BB962C8B-B14F-4D97-AF65-F5344CB8AC3E}">
        <p14:creationId xmlns:p14="http://schemas.microsoft.com/office/powerpoint/2010/main" val="409539718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8546" name="Picture 2" descr="Resurr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9163" y="0"/>
            <a:ext cx="5684837" cy="6858000"/>
          </a:xfrm>
          <a:prstGeom prst="rect">
            <a:avLst/>
          </a:prstGeom>
          <a:noFill/>
          <a:ln w="9525">
            <a:noFill/>
            <a:miter lim="800000"/>
            <a:headEnd/>
            <a:tailEnd/>
          </a:ln>
        </p:spPr>
      </p:pic>
      <p:sp>
        <p:nvSpPr>
          <p:cNvPr id="233475" name="Rectangle 3"/>
          <p:cNvSpPr>
            <a:spLocks noGrp="1" noChangeArrowheads="1"/>
          </p:cNvSpPr>
          <p:nvPr>
            <p:ph type="title"/>
          </p:nvPr>
        </p:nvSpPr>
        <p:spPr>
          <a:xfrm>
            <a:off x="342900" y="4221088"/>
            <a:ext cx="8458200" cy="1100411"/>
          </a:xfrm>
          <a:effectLst>
            <a:outerShdw blurRad="63500" dist="74053" dir="19742175" algn="ctr" rotWithShape="0">
              <a:srgbClr val="000000">
                <a:alpha val="74998"/>
              </a:srgbClr>
            </a:outerShdw>
          </a:effectLst>
        </p:spPr>
        <p:txBody>
          <a:bodyPr/>
          <a:lstStyle/>
          <a:p>
            <a:pPr algn="r" eaLnBrk="1" hangingPunct="1">
              <a:defRPr/>
            </a:pPr>
            <a:r>
              <a:rPr lang="ar-SA" altLang="ja-JP" sz="8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وَأُقِيمَ لأَجْلِ تَبْرِيرِنَا</a:t>
            </a:r>
            <a:endParaRPr lang="en-US" sz="8000" b="1" dirty="0">
              <a:solidFill>
                <a:schemeClr val="tx1"/>
              </a:solidFill>
              <a:latin typeface="Arial" panose="020B0604020202020204" pitchFamily="34" charset="0"/>
              <a:ea typeface="SimSun" pitchFamily="2" charset="-122"/>
              <a:cs typeface="Arial" panose="020B0604020202020204" pitchFamily="34" charset="0"/>
            </a:endParaRPr>
          </a:p>
        </p:txBody>
      </p:sp>
      <p:sp>
        <p:nvSpPr>
          <p:cNvPr id="6" name="Rectangle 3">
            <a:extLst>
              <a:ext uri="{FF2B5EF4-FFF2-40B4-BE49-F238E27FC236}">
                <a16:creationId xmlns:a16="http://schemas.microsoft.com/office/drawing/2014/main" id="{5A823D59-D742-B745-993F-2ADDA8E9C972}"/>
              </a:ext>
            </a:extLst>
          </p:cNvPr>
          <p:cNvSpPr txBox="1">
            <a:spLocks noChangeArrowheads="1"/>
          </p:cNvSpPr>
          <p:nvPr/>
        </p:nvSpPr>
        <p:spPr bwMode="auto">
          <a:xfrm>
            <a:off x="25024" y="5517232"/>
            <a:ext cx="8776076" cy="768896"/>
          </a:xfrm>
          <a:prstGeom prst="rect">
            <a:avLst/>
          </a:prstGeom>
          <a:noFill/>
          <a:ln w="9525">
            <a:noFill/>
            <a:miter lim="800000"/>
            <a:headEnd/>
            <a:tailEnd/>
          </a:ln>
          <a:effectLst>
            <a:outerShdw blurRad="63500" dist="3592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٤ : ٢٥</a:t>
            </a:r>
          </a:p>
        </p:txBody>
      </p:sp>
    </p:spTree>
  </p:cSld>
  <p:clrMapOvr>
    <a:masterClrMapping/>
  </p:clrMapOvr>
  <p:transition/>
</p:sld>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2004:Templates:Presentations:Designs:Koi</Template>
  <TotalTime>39670</TotalTime>
  <Words>4458</Words>
  <Application>Microsoft Macintosh PowerPoint</Application>
  <PresentationFormat>On-screen Show (4:3)</PresentationFormat>
  <Paragraphs>768</Paragraphs>
  <Slides>101</Slides>
  <Notes>41</Notes>
  <HiddenSlides>0</HiddenSlides>
  <MMClips>0</MMClips>
  <ScaleCrop>false</ScaleCrop>
  <HeadingPairs>
    <vt:vector size="8" baseType="variant">
      <vt:variant>
        <vt:lpstr>Fonts Used</vt:lpstr>
      </vt:variant>
      <vt:variant>
        <vt:i4>15</vt:i4>
      </vt:variant>
      <vt:variant>
        <vt:lpstr>Theme</vt:lpstr>
      </vt:variant>
      <vt:variant>
        <vt:i4>31</vt:i4>
      </vt:variant>
      <vt:variant>
        <vt:lpstr>Embedded OLE Servers</vt:lpstr>
      </vt:variant>
      <vt:variant>
        <vt:i4>1</vt:i4>
      </vt:variant>
      <vt:variant>
        <vt:lpstr>Slide Titles</vt:lpstr>
      </vt:variant>
      <vt:variant>
        <vt:i4>101</vt:i4>
      </vt:variant>
    </vt:vector>
  </HeadingPairs>
  <TitlesOfParts>
    <vt:vector size="148" baseType="lpstr">
      <vt:lpstr>Arial MT</vt:lpstr>
      <vt:lpstr>ＭＳ Ｐゴシック</vt:lpstr>
      <vt:lpstr>Osaka</vt:lpstr>
      <vt:lpstr>Times</vt:lpstr>
      <vt:lpstr>ヒラギノ角ゴ Pro W3</vt:lpstr>
      <vt:lpstr>Arial</vt:lpstr>
      <vt:lpstr>Arial Black</vt:lpstr>
      <vt:lpstr>Arial Narrow</vt:lpstr>
      <vt:lpstr>Calibri</vt:lpstr>
      <vt:lpstr>Comic Sans MS</vt:lpstr>
      <vt:lpstr>Georgia</vt:lpstr>
      <vt:lpstr>Tahoma</vt:lpstr>
      <vt:lpstr>Times New Roman</vt:lpstr>
      <vt:lpstr>Traditional Arabic</vt:lpstr>
      <vt:lpstr>Wingdings</vt:lpstr>
      <vt:lpstr>Radar</vt:lpstr>
      <vt:lpstr>Orbit</vt:lpstr>
      <vt:lpstr>Compass</vt:lpstr>
      <vt:lpstr>Default Design</vt:lpstr>
      <vt:lpstr>Cascade</vt:lpstr>
      <vt:lpstr>Slit</vt:lpstr>
      <vt:lpstr>Blank Presentation</vt:lpstr>
      <vt:lpstr>2_Blank Presentation</vt:lpstr>
      <vt:lpstr>1_Orbit</vt:lpstr>
      <vt:lpstr>15_Blank Presentation</vt:lpstr>
      <vt:lpstr>16_Blank Presentation</vt:lpstr>
      <vt:lpstr>49_Blank Presentation</vt:lpstr>
      <vt:lpstr>1_Default Design</vt:lpstr>
      <vt:lpstr>11_Blank Presentation</vt:lpstr>
      <vt:lpstr>2_Orbit</vt:lpstr>
      <vt:lpstr>1_Whirlpool</vt:lpstr>
      <vt:lpstr>3_Blank Presentation</vt:lpstr>
      <vt:lpstr>2_Default Design</vt:lpstr>
      <vt:lpstr>1_Slit</vt:lpstr>
      <vt:lpstr>8_Blank Presentation</vt:lpstr>
      <vt:lpstr>2_Slit</vt:lpstr>
      <vt:lpstr>1_Contemporary</vt:lpstr>
      <vt:lpstr>3_Slit</vt:lpstr>
      <vt:lpstr>1_Cascade</vt:lpstr>
      <vt:lpstr>50_Blank Presentation</vt:lpstr>
      <vt:lpstr>4_Custom Design</vt:lpstr>
      <vt:lpstr>1_Radar</vt:lpstr>
      <vt:lpstr>4_Default Design</vt:lpstr>
      <vt:lpstr>3_Orbit</vt:lpstr>
      <vt:lpstr>Contemporary</vt:lpstr>
      <vt:lpstr>Balance</vt:lpstr>
      <vt:lpstr>Photo Editor Photo</vt:lpstr>
      <vt:lpstr>The Book of رومية</vt:lpstr>
      <vt:lpstr>Slides on  رومية 3 </vt:lpstr>
      <vt:lpstr>رومية 3: 20-9</vt:lpstr>
      <vt:lpstr>استكشاف المشكلة</vt:lpstr>
      <vt:lpstr>الجميع مذنبين أمام الله</vt:lpstr>
      <vt:lpstr>البر في رومية</vt:lpstr>
      <vt:lpstr>هل كل الأشخاص التاليين  مُدانون حقًا بدون المسيح؟</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 </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هل كل الأشخاص التاليين  مُدانون حقًا بدون المسيح؟</vt:lpstr>
      <vt:lpstr>الجميع تحت الخطية</vt:lpstr>
      <vt:lpstr>لأَنَّهُ بِأَعْمَالِ النَّامُوسِ كُلُّ ذِي جَسَدٍ لاَ يَتَبَرَّرُ أَمَامَهُ</vt:lpstr>
      <vt:lpstr>رومية 3: 21-31</vt:lpstr>
      <vt:lpstr>لماذا نقبل بعضنا البعض؟</vt:lpstr>
      <vt:lpstr>البر في رومية</vt:lpstr>
      <vt:lpstr>سؤال رئيسي</vt:lpstr>
      <vt:lpstr>مشكلتنا:</vt:lpstr>
      <vt:lpstr>جهودنا</vt:lpstr>
      <vt:lpstr>التبرير: ما هو؟</vt:lpstr>
      <vt:lpstr>التبرير هو ...</vt:lpstr>
      <vt:lpstr>التبرير</vt:lpstr>
      <vt:lpstr>الطريق الروماني</vt:lpstr>
      <vt:lpstr>الطريق الروماني</vt:lpstr>
      <vt:lpstr>الطريق الروماني</vt:lpstr>
      <vt:lpstr>الطريق الروماني</vt:lpstr>
      <vt:lpstr>موت يسوع دفع ثمن خطايانا (يوحنا 19: 16 ب – 42)</vt:lpstr>
      <vt:lpstr>كيف نخلص من الخطية؟</vt:lpstr>
      <vt:lpstr>PowerPoint Presentation</vt:lpstr>
      <vt:lpstr>PowerPoint Presentation</vt:lpstr>
      <vt:lpstr>رومية ٣ : ٢١-٢٣</vt:lpstr>
      <vt:lpstr>رومية ٣ : ٢٤-٢٥</vt:lpstr>
      <vt:lpstr>رومية ٣ : ٢٦-٢٨</vt:lpstr>
      <vt:lpstr>رومية ٣ : ٢٩-٣١</vt:lpstr>
      <vt:lpstr>الآن مع  بعض الكلمات اللاهوتية في رومية</vt:lpstr>
      <vt:lpstr>الإيمان (3: 22)</vt:lpstr>
      <vt:lpstr>قد أكمل</vt:lpstr>
      <vt:lpstr>النعمة هي:</vt:lpstr>
      <vt:lpstr>الفداء: "أن تدفع فدية" (باللغة اليونانية)</vt:lpstr>
      <vt:lpstr>الكفارة (3: 25) "ذبيحة الخطية"</vt:lpstr>
      <vt:lpstr>المفاهيم اللاهوتية في رومية</vt:lpstr>
      <vt:lpstr>المفاهيم اللاهوتية في رومية</vt:lpstr>
      <vt:lpstr>المفاهيم اللاهوتية في رومية</vt:lpstr>
      <vt:lpstr>المفاهيم اللاهوتية في رومية</vt:lpstr>
      <vt:lpstr>المفاهيم اللاهوتية في رومية</vt:lpstr>
      <vt:lpstr>يسد المسيح الهوّة</vt:lpstr>
      <vt:lpstr>"المنظور الجديد" لبولس</vt:lpstr>
      <vt:lpstr>بولس مقابل الناموسيين</vt:lpstr>
      <vt:lpstr>Slides on  رومية  4 </vt:lpstr>
      <vt:lpstr>رومية 4</vt:lpstr>
      <vt:lpstr>البر في رومية</vt:lpstr>
      <vt:lpstr>أي هذه الإجابات هي الأكثر دقَّة؟</vt:lpstr>
      <vt:lpstr>بكلمات أخرى</vt:lpstr>
      <vt:lpstr>إبراهيم</vt:lpstr>
      <vt:lpstr>تكوين 15: 5-6</vt:lpstr>
      <vt:lpstr>المصادقة على تكوين 15 </vt:lpstr>
      <vt:lpstr>فاثبتوا أيضاً في الحرية التي قد حررنا المسيح بها و لا ترتبكوا أيضاً بنير عبودية (5: 1)</vt:lpstr>
      <vt:lpstr>الختان وفيتامين ك والبروثرومبين</vt:lpstr>
      <vt:lpstr>التبرير بالإيمان</vt:lpstr>
      <vt:lpstr>رومية ٤ : ١٦-١٧</vt:lpstr>
      <vt:lpstr>رومية ٤ : ٢٤-٢٥</vt:lpstr>
      <vt:lpstr>وَأُقِيمَ لأَجْلِ تَبْرِيرِنَا</vt:lpstr>
      <vt:lpstr>مسح العهد الجديد • BibleStudyDownloads.org</vt:lpstr>
      <vt:lpstr>Black</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 </dc:title>
  <dc:creator>Peter Chan</dc:creator>
  <cp:lastModifiedBy>Rick Griffith</cp:lastModifiedBy>
  <cp:revision>887</cp:revision>
  <cp:lastPrinted>2026-03-10T13:58:27Z</cp:lastPrinted>
  <dcterms:created xsi:type="dcterms:W3CDTF">2011-07-08T01:10:26Z</dcterms:created>
  <dcterms:modified xsi:type="dcterms:W3CDTF">2026-03-19T02:48:27Z</dcterms:modified>
</cp:coreProperties>
</file>